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58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B0A0C-AFAD-42CE-BFC3-9D91A527D1B8}" v="6" dt="2024-01-06T13:24:4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23E44-F127-7D43-BF9A-EB3297C39EEA}" type="datetimeFigureOut">
              <a:rPr kumimoji="1" lang="zh-CN" altLang="en-US" smtClean="0"/>
              <a:t>2024/1/6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E4FB-050E-2A49-BDD0-BF95C2291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17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5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86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2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42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48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8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0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90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363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7315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4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53142"/>
          </a:xfrm>
        </p:spPr>
        <p:txBody>
          <a:bodyPr anchor="ctr"/>
          <a:lstStyle/>
          <a:p>
            <a:pPr algn="ctr" eaLnBrk="1" hangingPunct="1">
              <a:spcBef>
                <a:spcPts val="900"/>
              </a:spcBef>
              <a:spcAft>
                <a:spcPts val="300"/>
              </a:spcAft>
            </a:pPr>
            <a:r>
              <a:rPr lang="en-US" altLang="ja-JP" sz="2400" b="1" i="1" dirty="0">
                <a:ea typeface="ＭＳ Ｐゴシック" charset="-128"/>
              </a:rPr>
              <a:t>Xenopus</a:t>
            </a:r>
            <a:r>
              <a:rPr lang="en-US" altLang="ja-JP" sz="2400" b="1" dirty="0">
                <a:ea typeface="ＭＳ Ｐゴシック" charset="-128"/>
              </a:rPr>
              <a:t> Gastrulation</a:t>
            </a:r>
            <a:endParaRPr lang="en-US" sz="2400" b="1" dirty="0"/>
          </a:p>
        </p:txBody>
      </p:sp>
      <p:pic>
        <p:nvPicPr>
          <p:cNvPr id="2" name="07-03 Xenopus Gastrula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全屏显示(4:3)</PresentationFormat>
  <Paragraphs>1</Paragraphs>
  <Slides>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Default Design</vt:lpstr>
      <vt:lpstr>Xenopus Gastrulation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Xenopus Gastrulation</dc:title>
  <dc:creator>Zhou Yan</dc:creator>
  <cp:lastModifiedBy>仇广信</cp:lastModifiedBy>
  <cp:revision>1</cp:revision>
  <dcterms:created xsi:type="dcterms:W3CDTF">2022-10-27T04:59:59Z</dcterms:created>
  <dcterms:modified xsi:type="dcterms:W3CDTF">2024-01-06T13:24:58Z</dcterms:modified>
</cp:coreProperties>
</file>