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B56E5-B753-585E-8CF6-A9217A0A6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F281CF-1A5F-176B-1A55-872815CD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D0E18-73BB-CF3D-3885-EE55B852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7DF27-ED52-C065-E642-8C5D4017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150AF-0C43-4E74-27DC-4094F831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30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FB776-E2F2-4D0C-10BD-4D4F33E7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65B4B-A081-EDFC-B762-160221C20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357AD-ACC1-9B4D-92ED-ADEF069F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E95E5-6CBF-105D-F509-3FBAA295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A201B-8167-9F51-4FC9-CB154E17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27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0E466B-A28D-8D73-732F-5AC3C2C5A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DF429-2D1D-48D5-1C42-902D88D33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778D7E-23F8-B053-D421-278A05A9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A5273-6728-4F77-EC2A-BC7789BD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E346B-CE02-BAE3-985C-E2E73970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72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60370-DCC7-22C3-3871-60EBCE56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995CE-5513-DBBF-C04F-E23162C5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9F4F7-F0A8-B9B5-0EF3-12FE7BA6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5AEE0-25FC-76D7-B6FB-7B8BADCA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BB467-3C1E-7CB8-A32B-4320C06C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90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5E20-289C-234F-6CCF-8DEF79D6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31734-5C62-3FBF-7131-27E7CF40E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68410-391A-E964-C842-802E4FF8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57EB0-161D-B838-BE88-3C45CC3E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100D5-4967-2EFF-B209-4EB2659B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00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7221D-A8E3-FDF7-B653-76FF08CD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E61F0-697C-D5A0-1552-24A50389A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7E976-415C-8BE6-D059-9DE4B8E1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19210-954C-6784-60ED-50A8603C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63C09-BB18-6EA9-0D22-4831FA12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369E61-AACF-E29C-EE26-622F9BDD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21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0A793-89FC-DECC-0416-31E73266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F6B0D-4C98-1F55-A9FD-3DF374CA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19AE94-E0F4-0261-7454-2831D38D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4861E5-8323-3C4C-D0FF-D175F85A7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84ABAE-9E32-68B9-2869-2C51A8858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68052A-59B1-9426-C655-1A3392D4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9D7C2A-789E-A68B-3DF0-DD72CADC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912939-BC97-1357-D402-9525CCC8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04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05712-D83B-6CE4-0550-796A4A4E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8DF807-DEFA-EC72-A879-45BA580F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EECFE-9F39-285E-2EA2-48C0429F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0BFF73-1779-677C-3279-FC6204EE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21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13C83E-0C5D-3F7B-95C0-59E9155E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D1884B-7C8E-9C7D-2D53-8F1F645C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B8398-039A-9262-86DA-10D63111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32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94B9-D988-8B99-854B-4BD4EA83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F3CB6-C7C5-86C6-80F3-50F05426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2D30A3-5093-21CA-CED9-6B619F986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4FB47-E5E8-100C-B47D-9BC8BB2E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BD569-3046-94FF-24EB-3FACE0E0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04D97-6A92-C3B6-6189-A7AAFF2D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467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8D385-909B-5D0B-6712-45896893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093F36-8E6B-7F7F-7655-1B8D0C989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6C5EE-C936-5BA4-E979-05A11ED1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C1682A-46DD-7525-E49D-A13E10BC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BDD75C-9614-361B-E8CC-07F4987E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D4F3AE-3C36-2E4F-E0AE-4F32CFEF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81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1768FA-2633-40E9-C892-9C905CA8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B35BF9-949F-C631-1398-405A7A41F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F44A8-120B-B744-6E9C-6DD46EE6D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9ECA-DE16-0E4B-8B2A-B377DF73E8E5}" type="datetimeFigureOut">
              <a:rPr kumimoji="1" lang="zh-CN" altLang="en-US" smtClean="0"/>
              <a:t>2024/6/25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DEB4A-BD6F-63C7-70C2-D47ADD8B0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392A5-8CF7-4B48-C26B-53682E916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884F-DCD4-1649-8971-F21AF2DC089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8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39AE6C-0462-8D20-B005-DAFE66C87086}"/>
                  </a:ext>
                </a:extLst>
              </p:cNvPr>
              <p:cNvSpPr/>
              <p:nvPr/>
            </p:nvSpPr>
            <p:spPr>
              <a:xfrm>
                <a:off x="1301643" y="4343399"/>
                <a:ext cx="1472442" cy="17361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400" b="0" dirty="0">
                    <a:solidFill>
                      <a:schemeClr val="tx1"/>
                    </a:solidFill>
                    <a:latin typeface="XITS Math" panose="02000503000000000000" pitchFamily="2" charset="0"/>
                    <a:ea typeface="XITS Math" panose="02000503000000000000" pitchFamily="2" charset="0"/>
                    <a:cs typeface="XITS Math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5400" i="0" smtClean="0">
                            <a:solidFill>
                              <a:schemeClr val="tx1"/>
                            </a:solidFill>
                            <a:latin typeface="XITS Math" panose="02000503000000000000" pitchFamily="2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  <m:t>S</m:t>
                        </m:r>
                      </m:e>
                      <m:sub>
                        <m:r>
                          <a:rPr kumimoji="1" lang="en-US" altLang="zh-CN" sz="5400" b="0" i="0" smtClean="0">
                            <a:solidFill>
                              <a:schemeClr val="tx1"/>
                            </a:solidFill>
                            <a:latin typeface="XITS Math" panose="02000503000000000000" pitchFamily="2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39AE6C-0462-8D20-B005-DAFE66C87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643" y="4343399"/>
                <a:ext cx="1472442" cy="1736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F505A59-0FB5-317E-D6F0-DF9C29282BFE}"/>
                  </a:ext>
                </a:extLst>
              </p:cNvPr>
              <p:cNvSpPr/>
              <p:nvPr/>
            </p:nvSpPr>
            <p:spPr>
              <a:xfrm>
                <a:off x="8417784" y="4343399"/>
                <a:ext cx="1472442" cy="17361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400" b="0" dirty="0">
                    <a:solidFill>
                      <a:schemeClr val="tx1"/>
                    </a:solidFill>
                    <a:latin typeface="XITS Math" panose="02000503000000000000" pitchFamily="2" charset="0"/>
                    <a:ea typeface="XITS Math" panose="02000503000000000000" pitchFamily="2" charset="0"/>
                    <a:cs typeface="XITS Math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5400" i="0" smtClean="0">
                            <a:solidFill>
                              <a:schemeClr val="tx1"/>
                            </a:solidFill>
                            <a:latin typeface="XITS Math" panose="02000503000000000000" pitchFamily="2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  <m:t>S</m:t>
                        </m:r>
                      </m:e>
                      <m:sub>
                        <m:r>
                          <a:rPr kumimoji="1" lang="en-US" altLang="zh-CN" sz="5400" b="0" i="0" smtClean="0">
                            <a:solidFill>
                              <a:schemeClr val="tx1"/>
                            </a:solidFill>
                            <a:latin typeface="XITS Math" panose="02000503000000000000" pitchFamily="2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F505A59-0FB5-317E-D6F0-DF9C29282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784" y="4343399"/>
                <a:ext cx="1472442" cy="1736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533191-06ED-0459-7530-FE8AD0AC1C06}"/>
                  </a:ext>
                </a:extLst>
              </p:cNvPr>
              <p:cNvSpPr/>
              <p:nvPr/>
            </p:nvSpPr>
            <p:spPr>
              <a:xfrm>
                <a:off x="6045737" y="4343400"/>
                <a:ext cx="1472442" cy="17361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400" b="0" dirty="0">
                    <a:solidFill>
                      <a:schemeClr val="tx1"/>
                    </a:solidFill>
                    <a:latin typeface="XITS Math" panose="02000503000000000000" pitchFamily="2" charset="0"/>
                    <a:ea typeface="XITS Math" panose="02000503000000000000" pitchFamily="2" charset="0"/>
                    <a:cs typeface="XITS Math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5400" i="0" smtClean="0">
                            <a:solidFill>
                              <a:schemeClr val="tx1"/>
                            </a:solidFill>
                            <a:latin typeface="XITS Math" panose="02000503000000000000" pitchFamily="2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  <m:t>S</m:t>
                        </m:r>
                      </m:e>
                      <m:sub>
                        <m:r>
                          <a:rPr kumimoji="1" lang="en-US" altLang="zh-CN" sz="5400" b="0" i="0" smtClean="0">
                            <a:solidFill>
                              <a:schemeClr val="tx1"/>
                            </a:solidFill>
                            <a:latin typeface="XITS Math" panose="02000503000000000000" pitchFamily="2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B533191-06ED-0459-7530-FE8AD0AC1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737" y="4343400"/>
                <a:ext cx="1472442" cy="1736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E0FFC24-CD59-88C3-D78A-BF3BF015D251}"/>
                  </a:ext>
                </a:extLst>
              </p:cNvPr>
              <p:cNvSpPr/>
              <p:nvPr/>
            </p:nvSpPr>
            <p:spPr>
              <a:xfrm>
                <a:off x="3673690" y="4343400"/>
                <a:ext cx="1472442" cy="17361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5400" b="0" dirty="0">
                    <a:solidFill>
                      <a:schemeClr val="tx1"/>
                    </a:solidFill>
                    <a:latin typeface="XITS Math" panose="02000503000000000000" pitchFamily="2" charset="0"/>
                    <a:ea typeface="XITS Math" panose="02000503000000000000" pitchFamily="2" charset="0"/>
                    <a:cs typeface="XITS Math" panose="02000503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5400" i="0" smtClean="0">
                            <a:solidFill>
                              <a:schemeClr val="tx1"/>
                            </a:solidFill>
                            <a:latin typeface="XITS Math" panose="02000503000000000000" pitchFamily="2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  <m:t>S</m:t>
                        </m:r>
                      </m:e>
                      <m:sub>
                        <m:r>
                          <a:rPr kumimoji="1" lang="en-US" altLang="zh-CN" sz="5400" b="0" i="0" smtClean="0">
                            <a:solidFill>
                              <a:schemeClr val="tx1"/>
                            </a:solidFill>
                            <a:latin typeface="XITS Math" panose="02000503000000000000" pitchFamily="2" charset="0"/>
                            <a:ea typeface="XITS Math" panose="02000503000000000000" pitchFamily="2" charset="0"/>
                            <a:cs typeface="XITS Math" panose="02000503000000000000" pitchFamily="2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E0FFC24-CD59-88C3-D78A-BF3BF015D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90" y="4343400"/>
                <a:ext cx="1472442" cy="17361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B57C64-441B-7AD4-6A1C-A17AFFF04556}"/>
                  </a:ext>
                </a:extLst>
              </p:cNvPr>
              <p:cNvSpPr txBox="1"/>
              <p:nvPr/>
            </p:nvSpPr>
            <p:spPr>
              <a:xfrm>
                <a:off x="2774085" y="1234875"/>
                <a:ext cx="8002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400" b="0" i="1" smtClean="0">
                          <a:latin typeface="XITS Math" panose="02000503000000000000" pitchFamily="2" charset="0"/>
                          <a:ea typeface="XITS Math" panose="02000503000000000000" pitchFamily="2" charset="0"/>
                          <a:cs typeface="XITS Math" panose="02000503000000000000" pitchFamily="2" charset="0"/>
                        </a:rPr>
                        <m:t>⊕</m:t>
                      </m:r>
                    </m:oMath>
                  </m:oMathPara>
                </a14:m>
                <a:endParaRPr kumimoji="1" lang="zh-CN" altLang="en-US" sz="4400" dirty="0"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2B57C64-441B-7AD4-6A1C-A17AFFF04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85" y="1234875"/>
                <a:ext cx="800219" cy="769441"/>
              </a:xfrm>
              <a:prstGeom prst="rect">
                <a:avLst/>
              </a:prstGeom>
              <a:blipFill>
                <a:blip r:embed="rId6"/>
                <a:stretch>
                  <a:fillRect l="-4688" r="-468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D78301-32D2-2062-FAD1-AB057D10CB44}"/>
                  </a:ext>
                </a:extLst>
              </p:cNvPr>
              <p:cNvSpPr txBox="1"/>
              <p:nvPr/>
            </p:nvSpPr>
            <p:spPr>
              <a:xfrm>
                <a:off x="7518179" y="1234875"/>
                <a:ext cx="8002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400" b="0" i="1" smtClean="0">
                          <a:latin typeface="XITS Math" panose="02000503000000000000" pitchFamily="2" charset="0"/>
                          <a:ea typeface="XITS Math" panose="02000503000000000000" pitchFamily="2" charset="0"/>
                          <a:cs typeface="XITS Math" panose="02000503000000000000" pitchFamily="2" charset="0"/>
                        </a:rPr>
                        <m:t>⊕</m:t>
                      </m:r>
                    </m:oMath>
                  </m:oMathPara>
                </a14:m>
                <a:endParaRPr kumimoji="1" lang="zh-CN" altLang="en-US" sz="4400" dirty="0"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D78301-32D2-2062-FAD1-AB057D10C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179" y="1234875"/>
                <a:ext cx="800219" cy="769441"/>
              </a:xfrm>
              <a:prstGeom prst="rect">
                <a:avLst/>
              </a:prstGeom>
              <a:blipFill>
                <a:blip r:embed="rId7"/>
                <a:stretch>
                  <a:fillRect l="-4615" r="-4615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73D17BE-AB2F-6A0A-A488-8CA3765F127B}"/>
                  </a:ext>
                </a:extLst>
              </p:cNvPr>
              <p:cNvSpPr txBox="1"/>
              <p:nvPr/>
            </p:nvSpPr>
            <p:spPr>
              <a:xfrm>
                <a:off x="5146132" y="1227436"/>
                <a:ext cx="80021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400" b="0" i="1" smtClean="0">
                          <a:latin typeface="XITS Math" panose="02000503000000000000" pitchFamily="2" charset="0"/>
                          <a:ea typeface="XITS Math" panose="02000503000000000000" pitchFamily="2" charset="0"/>
                          <a:cs typeface="XITS Math" panose="02000503000000000000" pitchFamily="2" charset="0"/>
                        </a:rPr>
                        <m:t>⊕</m:t>
                      </m:r>
                    </m:oMath>
                  </m:oMathPara>
                </a14:m>
                <a:endParaRPr kumimoji="1" lang="zh-CN" altLang="en-US" sz="4400" dirty="0"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73D17BE-AB2F-6A0A-A488-8CA3765F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132" y="1227436"/>
                <a:ext cx="800219" cy="769441"/>
              </a:xfrm>
              <a:prstGeom prst="rect">
                <a:avLst/>
              </a:prstGeom>
              <a:blipFill>
                <a:blip r:embed="rId8"/>
                <a:stretch>
                  <a:fillRect l="-6250" r="-4688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2E80A4-FEAF-0955-5FB4-2E18DA1B9DFA}"/>
                  </a:ext>
                </a:extLst>
              </p:cNvPr>
              <p:cNvSpPr txBox="1"/>
              <p:nvPr/>
            </p:nvSpPr>
            <p:spPr>
              <a:xfrm>
                <a:off x="424906" y="2589082"/>
                <a:ext cx="12286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XITS Math" panose="02000503000000000000" pitchFamily="2" charset="0"/>
                          <a:ea typeface="XITS Math" panose="02000503000000000000" pitchFamily="2" charset="0"/>
                          <a:cs typeface="XITS Math" panose="02000503000000000000" pitchFamily="2" charset="0"/>
                        </a:rPr>
                        <m:t>=?</m:t>
                      </m:r>
                    </m:oMath>
                  </m:oMathPara>
                </a14:m>
                <a:endParaRPr kumimoji="1" lang="zh-CN" altLang="en-US" sz="3200" dirty="0"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F2E80A4-FEAF-0955-5FB4-2E18DA1B9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06" y="2589082"/>
                <a:ext cx="1228606" cy="584775"/>
              </a:xfrm>
              <a:prstGeom prst="rect">
                <a:avLst/>
              </a:prstGeom>
              <a:blipFill>
                <a:blip r:embed="rId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CE40EB-AD52-26AF-DFC6-63784941EF77}"/>
                  </a:ext>
                </a:extLst>
              </p:cNvPr>
              <p:cNvSpPr txBox="1"/>
              <p:nvPr/>
            </p:nvSpPr>
            <p:spPr>
              <a:xfrm>
                <a:off x="7918288" y="2605401"/>
                <a:ext cx="12446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XITS Math" panose="02000503000000000000" pitchFamily="2" charset="0"/>
                          <a:ea typeface="XITS Math" panose="02000503000000000000" pitchFamily="2" charset="0"/>
                          <a:cs typeface="XITS Math" panose="02000503000000000000" pitchFamily="2" charset="0"/>
                        </a:rPr>
                        <m:t>=?</m:t>
                      </m:r>
                    </m:oMath>
                  </m:oMathPara>
                </a14:m>
                <a:endParaRPr kumimoji="1" lang="zh-CN" altLang="en-US" sz="3200" dirty="0"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4CE40EB-AD52-26AF-DFC6-63784941E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288" y="2605401"/>
                <a:ext cx="1244635" cy="584775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4E125ED-4664-9C20-CBD4-058371B6116E}"/>
                  </a:ext>
                </a:extLst>
              </p:cNvPr>
              <p:cNvSpPr txBox="1"/>
              <p:nvPr/>
            </p:nvSpPr>
            <p:spPr>
              <a:xfrm>
                <a:off x="5560288" y="2598241"/>
                <a:ext cx="12446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XITS Math" panose="02000503000000000000" pitchFamily="2" charset="0"/>
                          <a:ea typeface="XITS Math" panose="02000503000000000000" pitchFamily="2" charset="0"/>
                          <a:cs typeface="XITS Math" panose="02000503000000000000" pitchFamily="2" charset="0"/>
                        </a:rPr>
                        <m:t>=?</m:t>
                      </m:r>
                    </m:oMath>
                  </m:oMathPara>
                </a14:m>
                <a:endParaRPr kumimoji="1" lang="zh-CN" altLang="en-US" sz="3200" dirty="0"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4E125ED-4664-9C20-CBD4-058371B61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88" y="2598241"/>
                <a:ext cx="1244635" cy="584775"/>
              </a:xfrm>
              <a:prstGeom prst="rect">
                <a:avLst/>
              </a:prstGeom>
              <a:blipFill>
                <a:blip r:embed="rId11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8DE35F-BD99-450D-2A32-40318D234EE8}"/>
                  </a:ext>
                </a:extLst>
              </p:cNvPr>
              <p:cNvSpPr txBox="1"/>
              <p:nvPr/>
            </p:nvSpPr>
            <p:spPr>
              <a:xfrm>
                <a:off x="3186578" y="2589082"/>
                <a:ext cx="12446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XITS Math" panose="02000503000000000000" pitchFamily="2" charset="0"/>
                          <a:ea typeface="XITS Math" panose="02000503000000000000" pitchFamily="2" charset="0"/>
                          <a:cs typeface="XITS Math" panose="02000503000000000000" pitchFamily="2" charset="0"/>
                        </a:rPr>
                        <m:t>=?</m:t>
                      </m:r>
                    </m:oMath>
                  </m:oMathPara>
                </a14:m>
                <a:endParaRPr kumimoji="1" lang="zh-CN" altLang="en-US" sz="3200" dirty="0"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08DE35F-BD99-450D-2A32-40318D23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78" y="2589082"/>
                <a:ext cx="1244635" cy="584775"/>
              </a:xfrm>
              <a:prstGeom prst="rect">
                <a:avLst/>
              </a:prstGeom>
              <a:blipFill>
                <a:blip r:embed="rId12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60CDF7E-A72B-77AB-0E28-44541FEE015A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2774085" y="5211462"/>
            <a:ext cx="89960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C1F562E-EFB4-0014-B778-9086B3D4C5FC}"/>
              </a:ext>
            </a:extLst>
          </p:cNvPr>
          <p:cNvCxnSpPr/>
          <p:nvPr/>
        </p:nvCxnSpPr>
        <p:spPr>
          <a:xfrm flipH="1" flipV="1">
            <a:off x="7518179" y="5211461"/>
            <a:ext cx="89960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240D1DA-632C-05C3-5017-8021E9FAF8E6}"/>
              </a:ext>
            </a:extLst>
          </p:cNvPr>
          <p:cNvCxnSpPr/>
          <p:nvPr/>
        </p:nvCxnSpPr>
        <p:spPr>
          <a:xfrm flipH="1" flipV="1">
            <a:off x="5146132" y="5211461"/>
            <a:ext cx="89960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F010842A-AF3E-B274-64E3-40F1C052762B}"/>
              </a:ext>
            </a:extLst>
          </p:cNvPr>
          <p:cNvCxnSpPr>
            <a:cxnSpLocks/>
          </p:cNvCxnSpPr>
          <p:nvPr/>
        </p:nvCxnSpPr>
        <p:spPr>
          <a:xfrm flipV="1">
            <a:off x="3167214" y="1828800"/>
            <a:ext cx="0" cy="338266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78BF256-8918-1037-9990-844A12BAAD5C}"/>
              </a:ext>
            </a:extLst>
          </p:cNvPr>
          <p:cNvCxnSpPr>
            <a:cxnSpLocks/>
          </p:cNvCxnSpPr>
          <p:nvPr/>
        </p:nvCxnSpPr>
        <p:spPr>
          <a:xfrm flipV="1">
            <a:off x="7908976" y="1828800"/>
            <a:ext cx="0" cy="338266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880C698-32D1-DBDD-BBFD-613337A49342}"/>
              </a:ext>
            </a:extLst>
          </p:cNvPr>
          <p:cNvCxnSpPr>
            <a:cxnSpLocks/>
          </p:cNvCxnSpPr>
          <p:nvPr/>
        </p:nvCxnSpPr>
        <p:spPr>
          <a:xfrm flipV="1">
            <a:off x="5540864" y="1828800"/>
            <a:ext cx="0" cy="3382661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B91B982-7646-14C4-21D5-9E0D357DFF49}"/>
              </a:ext>
            </a:extLst>
          </p:cNvPr>
          <p:cNvCxnSpPr>
            <a:cxnSpLocks/>
          </p:cNvCxnSpPr>
          <p:nvPr/>
        </p:nvCxnSpPr>
        <p:spPr>
          <a:xfrm flipV="1">
            <a:off x="412639" y="1657469"/>
            <a:ext cx="0" cy="356764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34143B0-0D84-890B-9CDE-D6611D35EE98}"/>
              </a:ext>
            </a:extLst>
          </p:cNvPr>
          <p:cNvCxnSpPr>
            <a:cxnSpLocks/>
          </p:cNvCxnSpPr>
          <p:nvPr/>
        </p:nvCxnSpPr>
        <p:spPr>
          <a:xfrm flipH="1" flipV="1">
            <a:off x="400436" y="5211461"/>
            <a:ext cx="899605" cy="1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A69C9552-ACD5-2F9B-D139-9F43C04F29E8}"/>
              </a:ext>
            </a:extLst>
          </p:cNvPr>
          <p:cNvCxnSpPr>
            <a:cxnSpLocks/>
          </p:cNvCxnSpPr>
          <p:nvPr/>
        </p:nvCxnSpPr>
        <p:spPr>
          <a:xfrm>
            <a:off x="400436" y="1657469"/>
            <a:ext cx="25750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BB363B53-7D4A-D389-F9D0-D5C37E961111}"/>
              </a:ext>
            </a:extLst>
          </p:cNvPr>
          <p:cNvCxnSpPr>
            <a:cxnSpLocks/>
          </p:cNvCxnSpPr>
          <p:nvPr/>
        </p:nvCxnSpPr>
        <p:spPr>
          <a:xfrm flipV="1">
            <a:off x="3373140" y="1642010"/>
            <a:ext cx="19739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8C1D6C7B-6445-DE81-E5BA-7718ACF5DB45}"/>
              </a:ext>
            </a:extLst>
          </p:cNvPr>
          <p:cNvCxnSpPr>
            <a:cxnSpLocks/>
          </p:cNvCxnSpPr>
          <p:nvPr/>
        </p:nvCxnSpPr>
        <p:spPr>
          <a:xfrm flipV="1">
            <a:off x="5745295" y="1642033"/>
            <a:ext cx="19739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29914B3-2939-31B7-EC80-27366A9806EB}"/>
              </a:ext>
            </a:extLst>
          </p:cNvPr>
          <p:cNvCxnSpPr>
            <a:cxnSpLocks/>
          </p:cNvCxnSpPr>
          <p:nvPr/>
        </p:nvCxnSpPr>
        <p:spPr>
          <a:xfrm flipV="1">
            <a:off x="8125688" y="1612156"/>
            <a:ext cx="3551526" cy="216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658C718A-C491-4B7B-8EA3-FAB0E08ED61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890226" y="1633773"/>
            <a:ext cx="542353" cy="3577689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1379E68-4A94-8CA7-C824-C2010D3BE862}"/>
                  </a:ext>
                </a:extLst>
              </p:cNvPr>
              <p:cNvSpPr txBox="1"/>
              <p:nvPr/>
            </p:nvSpPr>
            <p:spPr>
              <a:xfrm>
                <a:off x="10432579" y="2589081"/>
                <a:ext cx="12446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XITS Math" panose="02000503000000000000" pitchFamily="2" charset="0"/>
                              <a:ea typeface="XITS Math" panose="02000503000000000000" pitchFamily="2" charset="0"/>
                              <a:cs typeface="XITS Math" panose="02000503000000000000" pitchFamily="2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3200" b="0" i="1" smtClean="0">
                          <a:latin typeface="XITS Math" panose="02000503000000000000" pitchFamily="2" charset="0"/>
                          <a:ea typeface="XITS Math" panose="02000503000000000000" pitchFamily="2" charset="0"/>
                          <a:cs typeface="XITS Math" panose="02000503000000000000" pitchFamily="2" charset="0"/>
                        </a:rPr>
                        <m:t>=?</m:t>
                      </m:r>
                    </m:oMath>
                  </m:oMathPara>
                </a14:m>
                <a:endParaRPr kumimoji="1" lang="zh-CN" altLang="en-US" sz="3200" dirty="0">
                  <a:latin typeface="XITS Math" panose="02000503000000000000" pitchFamily="2" charset="0"/>
                  <a:ea typeface="XITS Math" panose="02000503000000000000" pitchFamily="2" charset="0"/>
                  <a:cs typeface="XITS Math" panose="02000503000000000000" pitchFamily="2" charset="0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1379E68-4A94-8CA7-C824-C2010D3BE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579" y="2589081"/>
                <a:ext cx="1244635" cy="584775"/>
              </a:xfrm>
              <a:prstGeom prst="rect">
                <a:avLst/>
              </a:prstGeom>
              <a:blipFill>
                <a:blip r:embed="rId1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A9DF311A-94C0-3DE2-5A0D-9ECACACD1CE0}"/>
              </a:ext>
            </a:extLst>
          </p:cNvPr>
          <p:cNvSpPr txBox="1"/>
          <p:nvPr/>
        </p:nvSpPr>
        <p:spPr>
          <a:xfrm>
            <a:off x="10552194" y="18272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60374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SimSun</vt:lpstr>
      <vt:lpstr>Arial</vt:lpstr>
      <vt:lpstr>Cambria Math</vt:lpstr>
      <vt:lpstr>XITS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2024-06-25T13:14:49Z</dcterms:created>
  <dcterms:modified xsi:type="dcterms:W3CDTF">2024-06-25T14:04:30Z</dcterms:modified>
</cp:coreProperties>
</file>