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6"/>
    <p:restoredTop sz="94715"/>
  </p:normalViewPr>
  <p:slideViewPr>
    <p:cSldViewPr snapToGrid="0">
      <p:cViewPr>
        <p:scale>
          <a:sx n="242" d="100"/>
          <a:sy n="242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14236-E8EF-0551-1C94-7C90B436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2A848-EE30-32CD-EF71-7CD0D02D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0E94B-77EE-F090-07A5-E0618277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34A40-DE85-5585-DDAE-B1DC5D7C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78BB4-BC8A-9A66-41E3-6BA2C32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4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5B13B-A06D-EBF6-AC3D-70715CC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AF5E42-38D2-0410-F3A3-561B8024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3A10D-C7B7-4A9F-FCFC-DC371D12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20A79-E522-B9E1-E483-6104BFAF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B2478-1B22-8531-3220-F846FC5F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A92BEF-C9D8-66E6-69B6-A7A1FCE78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D1363-899C-4C3E-B97A-8C34195A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6957C-7C17-3EB0-A336-9DB8009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95D82-3DB7-5643-6395-C032CC31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206BC-89D3-2C07-A62F-7C32704E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D84C8-D966-A6B5-5D0E-B6693104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2E5B5-F658-61CD-FCFF-4FD2929C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FD824-F7D2-8CA1-8688-957F330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F1D1F-A5EC-2F36-0647-20C972F9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F7A81-76C8-C4ED-3121-B6AFF59A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5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9BA4-EB04-C35C-9727-BCA4DF4A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96784-A4F0-5683-B36A-B32A3D6C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F305E-38EE-1923-0CD9-6452C994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4EEB3-0184-EE91-A33C-1C75216C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92CFC-3236-8D30-7858-3CEB6F26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19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0C96-17F5-BEE3-BB75-2AF74996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7D339-A046-4704-DC2E-C1ED8DAF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5C38F-5F97-F579-185E-282A2AF9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A2733-D116-2A21-923C-78061813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2A38-23B9-BAC4-C84C-9D81CD1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8A385-7548-0E71-07E0-C61CB199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DB1A9-461A-6669-22F2-00905B93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AE7C7-D123-6F1F-6CAD-335938AD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9AEA3-4F80-5E4C-CFA1-E98A3669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036B2-EB4B-F224-8668-76826D58C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BC95C-BB37-36B7-5564-709F22914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2508B-E845-BB52-74AC-EC3A47A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214969-1D32-09C4-DB19-44C51387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CA0CC9-4BB7-BA3A-85C5-7F93D69B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34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593F-53A1-D934-8EEE-331CB73C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F1A505-B2D1-01F5-0C12-1799F3F2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F965F8-E325-D51B-0154-5FA7C1F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EA34E1-4B41-163F-4AF0-78780182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4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30A257-6E5D-75EA-4F9E-0DF94708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DD5F4D-DC47-F677-DF80-0D46DFAC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4E51B-C6E6-1C7A-0BC7-2B731E0F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36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6535-7FC9-49AD-9109-1A021E3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9146-87FA-2A90-778E-E0BD1D92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8EE79-DE2A-AEFA-3F7F-8E1ECF4E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D585F-E7FE-4937-2C2F-92A19714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3FD5A-7D5A-5505-E839-301D4010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61EEA-36CC-7A9A-9966-DC0CCFF3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4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591B-2763-909E-03DB-0FAEFBA9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1F57-18B8-8594-A86C-EE6031C5F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2F0F3-82D4-9449-95EC-7A3357A0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0524-45FD-0E64-B56B-5F0256AE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908C5-0B9E-D1B4-6166-9DF9A042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164EA-E962-90B9-A6E9-E03FCFB1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6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19944-9000-73A8-FC11-CF803217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50052-193C-CE62-845D-1266982A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4B37C-152E-71EE-5327-7D1D456FA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FE940-3585-C14D-B9FB-6E99A1DB558E}" type="datetimeFigureOut">
              <a:rPr kumimoji="1" lang="zh-CN" altLang="en-US" smtClean="0"/>
              <a:t>2024/6/24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EFFF5-906F-709A-17BE-73CBF4495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6BA04-F432-8558-5056-D88EDFFBF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7C94-184C-0B41-B8BA-D74D3F5A93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8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1BD9CF-EF0E-5169-030F-290DB54F2FD7}"/>
              </a:ext>
            </a:extLst>
          </p:cNvPr>
          <p:cNvGrpSpPr/>
          <p:nvPr/>
        </p:nvGrpSpPr>
        <p:grpSpPr>
          <a:xfrm>
            <a:off x="3170801" y="166870"/>
            <a:ext cx="5850398" cy="6520248"/>
            <a:chOff x="3170801" y="166870"/>
            <a:chExt cx="5850398" cy="65202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7889D3-163A-98BF-538F-E0DD76DBBD09}"/>
                </a:ext>
              </a:extLst>
            </p:cNvPr>
            <p:cNvSpPr/>
            <p:nvPr/>
          </p:nvSpPr>
          <p:spPr>
            <a:xfrm>
              <a:off x="5195127" y="870476"/>
              <a:ext cx="1801746" cy="538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班级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2E9D66-0659-A829-42EB-37DB7C97D821}"/>
                </a:ext>
              </a:extLst>
            </p:cNvPr>
            <p:cNvSpPr/>
            <p:nvPr/>
          </p:nvSpPr>
          <p:spPr>
            <a:xfrm>
              <a:off x="3170801" y="870478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班级号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8E9F53DA-C3AF-1FB1-ED6E-EBC4DA54BC8D}"/>
                </a:ext>
              </a:extLst>
            </p:cNvPr>
            <p:cNvSpPr/>
            <p:nvPr/>
          </p:nvSpPr>
          <p:spPr>
            <a:xfrm>
              <a:off x="5195126" y="1878886"/>
              <a:ext cx="1801747" cy="80754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拥有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85BE74-138C-9DA0-75AC-7917EEBE64B6}"/>
                </a:ext>
              </a:extLst>
            </p:cNvPr>
            <p:cNvSpPr/>
            <p:nvPr/>
          </p:nvSpPr>
          <p:spPr>
            <a:xfrm>
              <a:off x="5195127" y="5442475"/>
              <a:ext cx="1801746" cy="538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比赛项目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C82995-3540-8A0D-9591-67CB4197011E}"/>
                </a:ext>
              </a:extLst>
            </p:cNvPr>
            <p:cNvSpPr/>
            <p:nvPr/>
          </p:nvSpPr>
          <p:spPr>
            <a:xfrm>
              <a:off x="5195127" y="3156476"/>
              <a:ext cx="1801746" cy="5383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运动员</a:t>
              </a: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EC2C8B92-D23A-864F-78A4-5BFC1D36D262}"/>
                </a:ext>
              </a:extLst>
            </p:cNvPr>
            <p:cNvSpPr/>
            <p:nvPr/>
          </p:nvSpPr>
          <p:spPr>
            <a:xfrm>
              <a:off x="5195126" y="4164885"/>
              <a:ext cx="1801747" cy="80754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参加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75071F-FD3C-EB88-352A-CFA8EDE53163}"/>
                </a:ext>
              </a:extLst>
            </p:cNvPr>
            <p:cNvSpPr/>
            <p:nvPr/>
          </p:nvSpPr>
          <p:spPr>
            <a:xfrm>
              <a:off x="7554913" y="870476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人数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2AFC8F3-6775-6439-937D-7C3C070101D4}"/>
                </a:ext>
              </a:extLst>
            </p:cNvPr>
            <p:cNvSpPr/>
            <p:nvPr/>
          </p:nvSpPr>
          <p:spPr>
            <a:xfrm>
              <a:off x="6263730" y="166870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专业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12F361D-FC95-3D1C-8427-F489E57C8E7F}"/>
                </a:ext>
              </a:extLst>
            </p:cNvPr>
            <p:cNvSpPr/>
            <p:nvPr/>
          </p:nvSpPr>
          <p:spPr>
            <a:xfrm>
              <a:off x="4461983" y="166870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班级名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ABC47B3-B389-7B7C-DE76-2ADEC0FD1186}"/>
                </a:ext>
              </a:extLst>
            </p:cNvPr>
            <p:cNvSpPr/>
            <p:nvPr/>
          </p:nvSpPr>
          <p:spPr>
            <a:xfrm>
              <a:off x="3170801" y="3625288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姓名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B2CE0F1-C555-E3CE-0957-56413864756A}"/>
                </a:ext>
              </a:extLst>
            </p:cNvPr>
            <p:cNvSpPr/>
            <p:nvPr/>
          </p:nvSpPr>
          <p:spPr>
            <a:xfrm>
              <a:off x="7554912" y="3626526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年龄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960A2EB-1E8C-49E8-68D2-D5F5B76005CA}"/>
                </a:ext>
              </a:extLst>
            </p:cNvPr>
            <p:cNvSpPr/>
            <p:nvPr/>
          </p:nvSpPr>
          <p:spPr>
            <a:xfrm>
              <a:off x="3170801" y="2686427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运动员号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DA902ED-6167-ACB5-71C5-159D792B7AE0}"/>
                </a:ext>
              </a:extLst>
            </p:cNvPr>
            <p:cNvSpPr/>
            <p:nvPr/>
          </p:nvSpPr>
          <p:spPr>
            <a:xfrm>
              <a:off x="3170801" y="6144845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项目号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9E59D90-DE7A-7FA0-31C4-0608DD28C3D0}"/>
                </a:ext>
              </a:extLst>
            </p:cNvPr>
            <p:cNvSpPr/>
            <p:nvPr/>
          </p:nvSpPr>
          <p:spPr>
            <a:xfrm>
              <a:off x="7554913" y="6148759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比赛地点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A8CE931-5A9D-FCB9-B60A-F10D75DEBDF0}"/>
                </a:ext>
              </a:extLst>
            </p:cNvPr>
            <p:cNvSpPr/>
            <p:nvPr/>
          </p:nvSpPr>
          <p:spPr>
            <a:xfrm>
              <a:off x="5362856" y="6144845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名称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850B971-1ED9-638A-4A5D-392A4A7FE28E}"/>
                </a:ext>
              </a:extLst>
            </p:cNvPr>
            <p:cNvSpPr/>
            <p:nvPr/>
          </p:nvSpPr>
          <p:spPr>
            <a:xfrm>
              <a:off x="7554913" y="2686427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性别</a:t>
              </a:r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FCA69E55-2003-35DD-8F57-C68EA87C3D1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096000" y="1408837"/>
              <a:ext cx="0" cy="47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4E4FF6B5-4A10-F823-28C9-DEB9B858C3A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096000" y="2686427"/>
              <a:ext cx="0" cy="47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E04D8C87-FFFB-A305-F4B5-35767344B8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093911" y="3694836"/>
              <a:ext cx="2089" cy="474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B4C4138-C53B-8167-B018-D3953B035CD9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6096000" y="4972426"/>
              <a:ext cx="0" cy="47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372CE17C-1968-6FBD-86B1-F0A250F7313A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 flipH="1">
              <a:off x="6095999" y="5980835"/>
              <a:ext cx="1" cy="164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BE50F35A-3C13-3D29-33D4-F1F5153F206F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 flipH="1">
              <a:off x="3903944" y="5980835"/>
              <a:ext cx="2192056" cy="164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BB1B6D06-6572-1826-B52B-FD60EAD2692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6096000" y="5980835"/>
              <a:ext cx="2192056" cy="1679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D0D1C29-0F44-C111-A52A-6982672981A7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>
              <a:off x="6996873" y="3425656"/>
              <a:ext cx="558039" cy="470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7607825F-F9D7-DDF6-47D1-220DCE534F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6996873" y="2955607"/>
              <a:ext cx="558040" cy="47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B902EE8-FF4C-D828-BBA9-D6D966192087}"/>
                </a:ext>
              </a:extLst>
            </p:cNvPr>
            <p:cNvCxnSpPr>
              <a:cxnSpLocks/>
              <a:stCxn id="8" idx="1"/>
              <a:endCxn id="15" idx="6"/>
            </p:cNvCxnSpPr>
            <p:nvPr/>
          </p:nvCxnSpPr>
          <p:spPr>
            <a:xfrm flipH="1" flipV="1">
              <a:off x="4637087" y="2955607"/>
              <a:ext cx="558040" cy="470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680AE5AA-83E2-1278-50E6-B221E6B5D943}"/>
                </a:ext>
              </a:extLst>
            </p:cNvPr>
            <p:cNvCxnSpPr>
              <a:cxnSpLocks/>
              <a:stCxn id="8" idx="1"/>
              <a:endCxn id="13" idx="6"/>
            </p:cNvCxnSpPr>
            <p:nvPr/>
          </p:nvCxnSpPr>
          <p:spPr>
            <a:xfrm flipH="1">
              <a:off x="4637087" y="3425656"/>
              <a:ext cx="558040" cy="468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DB8DD59B-7C7C-DD82-D4EF-A2D69599948B}"/>
                </a:ext>
              </a:extLst>
            </p:cNvPr>
            <p:cNvCxnSpPr>
              <a:cxnSpLocks/>
              <a:stCxn id="4" idx="1"/>
              <a:endCxn id="5" idx="6"/>
            </p:cNvCxnSpPr>
            <p:nvPr/>
          </p:nvCxnSpPr>
          <p:spPr>
            <a:xfrm flipH="1">
              <a:off x="4637087" y="1139657"/>
              <a:ext cx="55804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83B64795-6D2F-3C0D-19DE-46FA2C672632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 flipV="1">
              <a:off x="6996873" y="1139656"/>
              <a:ext cx="55804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DF26F833-47C2-C467-CF01-AD9EDDA7CC98}"/>
                </a:ext>
              </a:extLst>
            </p:cNvPr>
            <p:cNvCxnSpPr>
              <a:cxnSpLocks/>
              <a:stCxn id="12" idx="4"/>
              <a:endCxn id="4" idx="0"/>
            </p:cNvCxnSpPr>
            <p:nvPr/>
          </p:nvCxnSpPr>
          <p:spPr>
            <a:xfrm>
              <a:off x="5195126" y="705229"/>
              <a:ext cx="900874" cy="1652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C2FA022-46B0-3968-10AD-1771A9006F41}"/>
                </a:ext>
              </a:extLst>
            </p:cNvPr>
            <p:cNvCxnSpPr>
              <a:cxnSpLocks/>
              <a:stCxn id="4" idx="0"/>
              <a:endCxn id="11" idx="4"/>
            </p:cNvCxnSpPr>
            <p:nvPr/>
          </p:nvCxnSpPr>
          <p:spPr>
            <a:xfrm flipV="1">
              <a:off x="6096000" y="705229"/>
              <a:ext cx="900873" cy="1652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4D83583-10FF-2F22-EC91-EB14F5AA9153}"/>
                </a:ext>
              </a:extLst>
            </p:cNvPr>
            <p:cNvSpPr txBox="1"/>
            <p:nvPr/>
          </p:nvSpPr>
          <p:spPr>
            <a:xfrm>
              <a:off x="6186668" y="147242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5417C97-343F-75DE-6828-DD162DD3FD5A}"/>
                </a:ext>
              </a:extLst>
            </p:cNvPr>
            <p:cNvSpPr txBox="1"/>
            <p:nvPr/>
          </p:nvSpPr>
          <p:spPr>
            <a:xfrm>
              <a:off x="6186668" y="281710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28C5255-4C8D-B6FA-7A42-91809CFB202E}"/>
                </a:ext>
              </a:extLst>
            </p:cNvPr>
            <p:cNvSpPr txBox="1"/>
            <p:nvPr/>
          </p:nvSpPr>
          <p:spPr>
            <a:xfrm>
              <a:off x="6186029" y="37591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8C94C66-B6C1-67AA-04A0-6F530365EBEB}"/>
                </a:ext>
              </a:extLst>
            </p:cNvPr>
            <p:cNvSpPr txBox="1"/>
            <p:nvPr/>
          </p:nvSpPr>
          <p:spPr>
            <a:xfrm>
              <a:off x="6186029" y="5101149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88A1083-3319-19B6-0BD3-81697FED7F9F}"/>
                </a:ext>
              </a:extLst>
            </p:cNvPr>
            <p:cNvSpPr/>
            <p:nvPr/>
          </p:nvSpPr>
          <p:spPr>
            <a:xfrm>
              <a:off x="3170801" y="4299475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成绩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00DDE07-162C-1EED-CD59-123769334458}"/>
                </a:ext>
              </a:extLst>
            </p:cNvPr>
            <p:cNvSpPr/>
            <p:nvPr/>
          </p:nvSpPr>
          <p:spPr>
            <a:xfrm>
              <a:off x="7554912" y="4299475"/>
              <a:ext cx="1466286" cy="5383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名次</a:t>
              </a: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3F52B95-9BAF-D66A-883D-BB5798004C3E}"/>
                </a:ext>
              </a:extLst>
            </p:cNvPr>
            <p:cNvCxnSpPr>
              <a:cxnSpLocks/>
              <a:stCxn id="2" idx="6"/>
              <a:endCxn id="9" idx="1"/>
            </p:cNvCxnSpPr>
            <p:nvPr/>
          </p:nvCxnSpPr>
          <p:spPr>
            <a:xfrm>
              <a:off x="4637087" y="4568655"/>
              <a:ext cx="5580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957E11D2-73B7-EDF3-E03E-5D30B45579A8}"/>
                </a:ext>
              </a:extLst>
            </p:cNvPr>
            <p:cNvCxnSpPr>
              <a:cxnSpLocks/>
              <a:stCxn id="3" idx="2"/>
              <a:endCxn id="9" idx="3"/>
            </p:cNvCxnSpPr>
            <p:nvPr/>
          </p:nvCxnSpPr>
          <p:spPr>
            <a:xfrm flipH="1">
              <a:off x="6996873" y="4568655"/>
              <a:ext cx="5580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79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ACE06BC-806E-5701-22B5-763D3523A55B}"/>
              </a:ext>
            </a:extLst>
          </p:cNvPr>
          <p:cNvSpPr/>
          <p:nvPr/>
        </p:nvSpPr>
        <p:spPr>
          <a:xfrm>
            <a:off x="5195127" y="1140426"/>
            <a:ext cx="1801746" cy="53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借阅者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973B35-981E-4AEB-04FE-B182AFC964F1}"/>
              </a:ext>
            </a:extLst>
          </p:cNvPr>
          <p:cNvSpPr/>
          <p:nvPr/>
        </p:nvSpPr>
        <p:spPr>
          <a:xfrm>
            <a:off x="3130567" y="1140426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读者号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D51039D0-006F-A9EF-B9A7-99C45CC5E9B5}"/>
              </a:ext>
            </a:extLst>
          </p:cNvPr>
          <p:cNvSpPr/>
          <p:nvPr/>
        </p:nvSpPr>
        <p:spPr>
          <a:xfrm>
            <a:off x="5198255" y="2756049"/>
            <a:ext cx="1801747" cy="8075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借阅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3EA0F-212B-7BA2-BF3A-A9558C3142DC}"/>
              </a:ext>
            </a:extLst>
          </p:cNvPr>
          <p:cNvSpPr/>
          <p:nvPr/>
        </p:nvSpPr>
        <p:spPr>
          <a:xfrm>
            <a:off x="5198256" y="4640853"/>
            <a:ext cx="1801746" cy="538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EA9F04-90D1-762D-AFDA-DE61D1B0E544}"/>
              </a:ext>
            </a:extLst>
          </p:cNvPr>
          <p:cNvSpPr/>
          <p:nvPr/>
        </p:nvSpPr>
        <p:spPr>
          <a:xfrm>
            <a:off x="7517808" y="1140425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单位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CD61C0C-F163-6F88-1C3D-B6DF3CD29F25}"/>
              </a:ext>
            </a:extLst>
          </p:cNvPr>
          <p:cNvSpPr/>
          <p:nvPr/>
        </p:nvSpPr>
        <p:spPr>
          <a:xfrm>
            <a:off x="6266859" y="108653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性别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3B9478-391F-0669-591E-66F048C78138}"/>
              </a:ext>
            </a:extLst>
          </p:cNvPr>
          <p:cNvSpPr/>
          <p:nvPr/>
        </p:nvSpPr>
        <p:spPr>
          <a:xfrm>
            <a:off x="4461983" y="108654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姓名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6C2686-ED4C-CB22-8A11-9915E6DB5374}"/>
              </a:ext>
            </a:extLst>
          </p:cNvPr>
          <p:cNvSpPr/>
          <p:nvPr/>
        </p:nvSpPr>
        <p:spPr>
          <a:xfrm>
            <a:off x="4465112" y="5672628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书名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D11368-904E-CAB3-3D5B-4F841875DE99}"/>
              </a:ext>
            </a:extLst>
          </p:cNvPr>
          <p:cNvSpPr/>
          <p:nvPr/>
        </p:nvSpPr>
        <p:spPr>
          <a:xfrm>
            <a:off x="6266859" y="5672627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出版社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DBECD6-F778-8F68-16EA-84207E074C99}"/>
              </a:ext>
            </a:extLst>
          </p:cNvPr>
          <p:cNvSpPr/>
          <p:nvPr/>
        </p:nvSpPr>
        <p:spPr>
          <a:xfrm>
            <a:off x="3133696" y="4640853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书号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19282F-21D9-838B-6B27-8256F64B6591}"/>
              </a:ext>
            </a:extLst>
          </p:cNvPr>
          <p:cNvSpPr/>
          <p:nvPr/>
        </p:nvSpPr>
        <p:spPr>
          <a:xfrm>
            <a:off x="7517808" y="4640853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作者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B404392-134E-32AF-CF65-806488EC0AF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678787"/>
            <a:ext cx="3129" cy="1077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AD831AA-461A-6E26-C917-EBF58379921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9129" y="3563590"/>
            <a:ext cx="0" cy="1077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F350362-6146-488F-CA8E-BCC8136F0BA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6099129" y="5179213"/>
            <a:ext cx="900873" cy="493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2441D1F-17CE-B2A8-D4EA-6A02E6C98E77}"/>
              </a:ext>
            </a:extLst>
          </p:cNvPr>
          <p:cNvCxnSpPr>
            <a:cxnSpLocks/>
            <a:stCxn id="9" idx="3"/>
            <a:endCxn id="20" idx="2"/>
          </p:cNvCxnSpPr>
          <p:nvPr/>
        </p:nvCxnSpPr>
        <p:spPr>
          <a:xfrm>
            <a:off x="7000002" y="4910033"/>
            <a:ext cx="5178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1BA5CC8-45B8-2747-CCFE-B30F4EF67A42}"/>
              </a:ext>
            </a:extLst>
          </p:cNvPr>
          <p:cNvCxnSpPr>
            <a:cxnSpLocks/>
            <a:stCxn id="9" idx="1"/>
            <a:endCxn id="16" idx="6"/>
          </p:cNvCxnSpPr>
          <p:nvPr/>
        </p:nvCxnSpPr>
        <p:spPr>
          <a:xfrm flipH="1">
            <a:off x="4599982" y="4910033"/>
            <a:ext cx="598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32FA59B-AB3A-155A-3D28-6F4CC7052E1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198255" y="5179213"/>
            <a:ext cx="900874" cy="49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668334-561E-27F7-F5C3-DA797C9418F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4596853" y="1409606"/>
            <a:ext cx="59827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290BBA0-E8AB-C3CD-94D6-0D66A2716194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6996873" y="1409605"/>
            <a:ext cx="520935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5019CE-073C-2C38-915B-5C896BB94191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5195126" y="647013"/>
            <a:ext cx="900874" cy="493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ADA57E3E-6CB8-9CA0-DD90-E3C0987FA83B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V="1">
            <a:off x="6096000" y="647012"/>
            <a:ext cx="904002" cy="493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916B270-7402-7136-FC29-97C2C14A529C}"/>
              </a:ext>
            </a:extLst>
          </p:cNvPr>
          <p:cNvSpPr txBox="1"/>
          <p:nvPr/>
        </p:nvSpPr>
        <p:spPr>
          <a:xfrm>
            <a:off x="6186668" y="174797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2C430B-D9B9-19F9-8840-E3E8DCF8B58B}"/>
              </a:ext>
            </a:extLst>
          </p:cNvPr>
          <p:cNvSpPr txBox="1"/>
          <p:nvPr/>
        </p:nvSpPr>
        <p:spPr>
          <a:xfrm>
            <a:off x="6186668" y="430058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8F1E651-8381-2E56-CE62-8B1E74285359}"/>
              </a:ext>
            </a:extLst>
          </p:cNvPr>
          <p:cNvSpPr/>
          <p:nvPr/>
        </p:nvSpPr>
        <p:spPr>
          <a:xfrm>
            <a:off x="3109929" y="3563590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书号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399D4684-E57A-7F34-4219-520D971A4979}"/>
              </a:ext>
            </a:extLst>
          </p:cNvPr>
          <p:cNvSpPr/>
          <p:nvPr/>
        </p:nvSpPr>
        <p:spPr>
          <a:xfrm>
            <a:off x="3125844" y="2217801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读者号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DF33E81-BAD1-E558-98C3-4BEB89E253A6}"/>
              </a:ext>
            </a:extLst>
          </p:cNvPr>
          <p:cNvSpPr/>
          <p:nvPr/>
        </p:nvSpPr>
        <p:spPr>
          <a:xfrm>
            <a:off x="7517808" y="3563590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应还日期</a:t>
            </a: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79E00E-2B55-C3F9-6E13-B9CBEF59A7A4}"/>
              </a:ext>
            </a:extLst>
          </p:cNvPr>
          <p:cNvSpPr/>
          <p:nvPr/>
        </p:nvSpPr>
        <p:spPr>
          <a:xfrm>
            <a:off x="7519650" y="2217147"/>
            <a:ext cx="1466286" cy="538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借出日期</a:t>
            </a:r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2068A27C-6128-8943-22DA-613CBE65FA6F}"/>
              </a:ext>
            </a:extLst>
          </p:cNvPr>
          <p:cNvCxnSpPr>
            <a:cxnSpLocks/>
            <a:stCxn id="7" idx="1"/>
            <a:endCxn id="87" idx="6"/>
          </p:cNvCxnSpPr>
          <p:nvPr/>
        </p:nvCxnSpPr>
        <p:spPr>
          <a:xfrm flipH="1">
            <a:off x="4576215" y="3159820"/>
            <a:ext cx="622040" cy="67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97A36B8D-DE66-8832-C924-6705B2612A58}"/>
              </a:ext>
            </a:extLst>
          </p:cNvPr>
          <p:cNvCxnSpPr>
            <a:cxnSpLocks/>
            <a:stCxn id="88" idx="6"/>
            <a:endCxn id="7" idx="1"/>
          </p:cNvCxnSpPr>
          <p:nvPr/>
        </p:nvCxnSpPr>
        <p:spPr>
          <a:xfrm>
            <a:off x="4592130" y="2486981"/>
            <a:ext cx="606125" cy="672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AE181BD2-E791-48F3-180D-55C94A758791}"/>
              </a:ext>
            </a:extLst>
          </p:cNvPr>
          <p:cNvCxnSpPr>
            <a:cxnSpLocks/>
            <a:stCxn id="90" idx="2"/>
            <a:endCxn id="7" idx="3"/>
          </p:cNvCxnSpPr>
          <p:nvPr/>
        </p:nvCxnSpPr>
        <p:spPr>
          <a:xfrm flipH="1">
            <a:off x="7000002" y="2486327"/>
            <a:ext cx="519648" cy="673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8E006B7-8469-28A4-906B-59C9DFC218B1}"/>
              </a:ext>
            </a:extLst>
          </p:cNvPr>
          <p:cNvCxnSpPr>
            <a:cxnSpLocks/>
            <a:stCxn id="7" idx="3"/>
            <a:endCxn id="89" idx="2"/>
          </p:cNvCxnSpPr>
          <p:nvPr/>
        </p:nvCxnSpPr>
        <p:spPr>
          <a:xfrm>
            <a:off x="7000002" y="3159820"/>
            <a:ext cx="517806" cy="672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Macintosh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2024-06-22T16:43:58Z</dcterms:created>
  <dcterms:modified xsi:type="dcterms:W3CDTF">2024-06-24T14:24:05Z</dcterms:modified>
</cp:coreProperties>
</file>