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5" r:id="rId2"/>
    <p:sldId id="571" r:id="rId3"/>
    <p:sldId id="575" r:id="rId4"/>
    <p:sldId id="573" r:id="rId5"/>
    <p:sldId id="576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0567BB-91B1-4133-B290-24729D01C382}">
          <p14:sldIdLst>
            <p14:sldId id="295"/>
            <p14:sldId id="571"/>
            <p14:sldId id="575"/>
            <p14:sldId id="573"/>
            <p14:sldId id="57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0751" autoAdjust="0"/>
  </p:normalViewPr>
  <p:slideViewPr>
    <p:cSldViewPr snapToGrid="0">
      <p:cViewPr varScale="1">
        <p:scale>
          <a:sx n="72" d="100"/>
          <a:sy n="72" d="100"/>
        </p:scale>
        <p:origin x="118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5CF39-3013-4B25-813C-1A716BD24BD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5C3E8-D657-4574-BE58-ED73D78B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err="1" smtClean="0"/>
              <a:t>Group</a:t>
            </a:r>
            <a:r>
              <a:rPr lang="es-ES" sz="2000" dirty="0" smtClean="0"/>
              <a:t> A: Paula, Camila, Rocio</a:t>
            </a:r>
          </a:p>
          <a:p>
            <a:r>
              <a:rPr lang="es-ES" sz="2000" dirty="0" err="1" smtClean="0"/>
              <a:t>Group</a:t>
            </a:r>
            <a:r>
              <a:rPr lang="es-ES" sz="2000" dirty="0" smtClean="0"/>
              <a:t> B: Sergi, </a:t>
            </a:r>
            <a:r>
              <a:rPr lang="es-ES" sz="2000" dirty="0" err="1" smtClean="0"/>
              <a:t>Ryan</a:t>
            </a:r>
            <a:endParaRPr lang="es-ES" sz="2000" dirty="0" smtClean="0"/>
          </a:p>
          <a:p>
            <a:r>
              <a:rPr lang="es-ES" sz="2000" dirty="0" err="1" smtClean="0"/>
              <a:t>Group</a:t>
            </a:r>
            <a:r>
              <a:rPr lang="es-ES" sz="2000" dirty="0" smtClean="0"/>
              <a:t> C: Sarah, </a:t>
            </a:r>
            <a:r>
              <a:rPr lang="es-ES" sz="2000" dirty="0" err="1" smtClean="0"/>
              <a:t>Reem</a:t>
            </a:r>
            <a:r>
              <a:rPr lang="es-ES" sz="2000" dirty="0" smtClean="0"/>
              <a:t>, Valeria</a:t>
            </a:r>
          </a:p>
          <a:p>
            <a:r>
              <a:rPr lang="es-ES" sz="2000" dirty="0" err="1" smtClean="0"/>
              <a:t>Group</a:t>
            </a:r>
            <a:r>
              <a:rPr lang="es-ES" sz="2000" dirty="0" smtClean="0"/>
              <a:t> D: </a:t>
            </a:r>
            <a:r>
              <a:rPr lang="es-ES" sz="2000" dirty="0" err="1" smtClean="0"/>
              <a:t>Sidhant</a:t>
            </a:r>
            <a:r>
              <a:rPr lang="es-ES" sz="2000" dirty="0" smtClean="0"/>
              <a:t>, Amaya</a:t>
            </a:r>
          </a:p>
          <a:p>
            <a:r>
              <a:rPr lang="es-ES" sz="2000" dirty="0" err="1" smtClean="0"/>
              <a:t>Group</a:t>
            </a:r>
            <a:r>
              <a:rPr lang="es-ES" sz="2000" dirty="0" smtClean="0"/>
              <a:t> E: </a:t>
            </a:r>
            <a:r>
              <a:rPr lang="es-ES" sz="2000" dirty="0" err="1" smtClean="0"/>
              <a:t>Joaquin</a:t>
            </a:r>
            <a:r>
              <a:rPr lang="es-ES" sz="2000" dirty="0" smtClean="0"/>
              <a:t>, Oriol</a:t>
            </a:r>
          </a:p>
          <a:p>
            <a:r>
              <a:rPr lang="es-ES" sz="2000" dirty="0" err="1" smtClean="0"/>
              <a:t>Group</a:t>
            </a:r>
            <a:r>
              <a:rPr lang="es-ES" sz="2000" dirty="0" smtClean="0"/>
              <a:t> F: Juan, </a:t>
            </a:r>
            <a:r>
              <a:rPr lang="es-ES" sz="2000" dirty="0" err="1" smtClean="0"/>
              <a:t>Qiji</a:t>
            </a:r>
            <a:endParaRPr lang="es-ES" sz="2000" dirty="0" smtClean="0"/>
          </a:p>
          <a:p>
            <a:r>
              <a:rPr lang="es-ES" sz="2000" dirty="0" err="1" smtClean="0"/>
              <a:t>Group</a:t>
            </a:r>
            <a:r>
              <a:rPr lang="es-ES" sz="2000" dirty="0" smtClean="0"/>
              <a:t> G: Karl, </a:t>
            </a:r>
            <a:r>
              <a:rPr lang="es-ES" sz="2000" dirty="0" err="1" smtClean="0"/>
              <a:t>Tharun</a:t>
            </a:r>
            <a:r>
              <a:rPr lang="es-ES" sz="2000" dirty="0" smtClean="0"/>
              <a:t>, Alvaro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5C3E8-D657-4574-BE58-ED73D78B2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51BB2-3B59-4B9B-8576-30306A7BC929}" type="slidenum">
              <a:rPr lang="en-US"/>
              <a:pPr/>
              <a:t>6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381000"/>
            <a:ext cx="4572000" cy="257333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Imagen 10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64219" r="12667" b="7342"/>
          <a:stretch/>
        </p:blipFill>
        <p:spPr>
          <a:xfrm>
            <a:off x="260136" y="160867"/>
            <a:ext cx="1297729" cy="1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6" y="365125"/>
            <a:ext cx="977053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1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7048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1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6078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6" y="365125"/>
            <a:ext cx="9846733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65125"/>
            <a:ext cx="9880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2" y="365125"/>
            <a:ext cx="97636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2" y="365125"/>
            <a:ext cx="955886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B464-ED1A-4344-9B96-EE5035E35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EF31-BB16-4428-B74E-C5D48B4E1A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10"/>
          <p:cNvPicPr/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64219" r="12667" b="7342"/>
          <a:stretch/>
        </p:blipFill>
        <p:spPr>
          <a:xfrm>
            <a:off x="260136" y="160867"/>
            <a:ext cx="1297729" cy="1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8077"/>
            <a:ext cx="9144000" cy="2387600"/>
          </a:xfrm>
        </p:spPr>
        <p:txBody>
          <a:bodyPr/>
          <a:lstStyle/>
          <a:p>
            <a:r>
              <a:rPr lang="en-US" b="1" cap="all" dirty="0"/>
              <a:t>OPERATING SYSTEMS &amp; 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0559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s-ES" sz="4000" dirty="0" smtClean="0"/>
              <a:t>Final </a:t>
            </a:r>
            <a:r>
              <a:rPr lang="es-ES" sz="4000" dirty="0" smtClean="0"/>
              <a:t>Project</a:t>
            </a:r>
          </a:p>
          <a:p>
            <a:r>
              <a:rPr lang="es-ES" sz="4000" dirty="0" smtClean="0"/>
              <a:t>GROUP XX</a:t>
            </a:r>
          </a:p>
          <a:p>
            <a:r>
              <a:rPr lang="es-ES" sz="4000" dirty="0" err="1" smtClean="0"/>
              <a:t>Users</a:t>
            </a:r>
            <a:r>
              <a:rPr lang="es-ES" sz="4000" dirty="0" smtClean="0"/>
              <a:t>: </a:t>
            </a:r>
            <a:r>
              <a:rPr lang="es-ES" sz="4000" dirty="0" err="1" smtClean="0"/>
              <a:t>xxxxxx,yyyyyy,zzzzz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96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54" y="343861"/>
            <a:ext cx="9846733" cy="793824"/>
          </a:xfrm>
        </p:spPr>
        <p:txBody>
          <a:bodyPr>
            <a:normAutofit/>
          </a:bodyPr>
          <a:lstStyle/>
          <a:p>
            <a:r>
              <a:rPr lang="en-US" dirty="0"/>
              <a:t>Implement the “Parallel K-means”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687" y="1265274"/>
            <a:ext cx="10515600" cy="1807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dirty="0"/>
              <a:t>the platform and the algorithm for your personal project: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MPI with HPC platform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/>
              <a:t>PyCuda</a:t>
            </a:r>
            <a:r>
              <a:rPr lang="en-US" dirty="0"/>
              <a:t> with GPU platform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/>
              <a:t>SparkML</a:t>
            </a:r>
            <a:r>
              <a:rPr lang="en-US" dirty="0"/>
              <a:t> with Big Data Platform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812" y="3200400"/>
            <a:ext cx="4138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Dataset of 5M rows:</a:t>
            </a:r>
          </a:p>
          <a:p>
            <a:r>
              <a:rPr lang="en-US" sz="2800" dirty="0" smtClean="0"/>
              <a:t>/</a:t>
            </a:r>
            <a:r>
              <a:rPr lang="en-US" sz="2800" dirty="0"/>
              <a:t>data/workshop/sesion.csv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9137" y="3200399"/>
            <a:ext cx="378283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Dataset of 141M rows:</a:t>
            </a:r>
          </a:p>
          <a:p>
            <a:r>
              <a:rPr lang="en-US" sz="2800" dirty="0" smtClean="0"/>
              <a:t>/data/workshop/bq*.csv</a:t>
            </a:r>
            <a:endParaRPr lang="es-ES" sz="2800" dirty="0"/>
          </a:p>
          <a:p>
            <a:r>
              <a:rPr lang="en-US" sz="2800" dirty="0"/>
              <a:t> </a:t>
            </a:r>
            <a:r>
              <a:rPr lang="en-US" dirty="0"/>
              <a:t>12702796 bq-results-custdet-aug.csv</a:t>
            </a:r>
          </a:p>
          <a:p>
            <a:r>
              <a:rPr lang="en-US" dirty="0"/>
              <a:t>  </a:t>
            </a:r>
            <a:r>
              <a:rPr lang="en-US" dirty="0" smtClean="0"/>
              <a:t>20036463 </a:t>
            </a:r>
            <a:r>
              <a:rPr lang="en-US" dirty="0"/>
              <a:t>bq-results-custdet-dic.csv</a:t>
            </a:r>
          </a:p>
          <a:p>
            <a:r>
              <a:rPr lang="en-US" dirty="0"/>
              <a:t>  </a:t>
            </a:r>
            <a:r>
              <a:rPr lang="en-US" dirty="0" smtClean="0"/>
              <a:t>10041040 </a:t>
            </a:r>
            <a:r>
              <a:rPr lang="en-US" dirty="0"/>
              <a:t>bq-results-custdet-feb.csv</a:t>
            </a:r>
          </a:p>
          <a:p>
            <a:r>
              <a:rPr lang="en-US" dirty="0"/>
              <a:t>  </a:t>
            </a:r>
            <a:r>
              <a:rPr lang="en-US" dirty="0" smtClean="0"/>
              <a:t>21108906 </a:t>
            </a:r>
            <a:r>
              <a:rPr lang="en-US" dirty="0"/>
              <a:t>bq-results-custdet-jan.csv</a:t>
            </a:r>
          </a:p>
          <a:p>
            <a:r>
              <a:rPr lang="en-US" dirty="0"/>
              <a:t>  </a:t>
            </a:r>
            <a:r>
              <a:rPr lang="en-US" dirty="0" smtClean="0"/>
              <a:t>15633106 </a:t>
            </a:r>
            <a:r>
              <a:rPr lang="en-US" dirty="0"/>
              <a:t>bq-results-custdet-jul.csv</a:t>
            </a:r>
          </a:p>
          <a:p>
            <a:r>
              <a:rPr lang="en-US" dirty="0"/>
              <a:t>  </a:t>
            </a:r>
            <a:r>
              <a:rPr lang="en-US" dirty="0" smtClean="0"/>
              <a:t>21398358 </a:t>
            </a:r>
            <a:r>
              <a:rPr lang="en-US" dirty="0"/>
              <a:t>bq-results-custdet-nov.csv</a:t>
            </a:r>
          </a:p>
          <a:p>
            <a:r>
              <a:rPr lang="en-US" dirty="0"/>
              <a:t>  </a:t>
            </a:r>
            <a:r>
              <a:rPr lang="en-US" dirty="0" smtClean="0"/>
              <a:t>22389692 </a:t>
            </a:r>
            <a:r>
              <a:rPr lang="en-US" dirty="0"/>
              <a:t>bq-results-custdet-oct.csv</a:t>
            </a:r>
          </a:p>
          <a:p>
            <a:r>
              <a:rPr lang="en-US" dirty="0"/>
              <a:t>  </a:t>
            </a:r>
            <a:r>
              <a:rPr lang="en-US" dirty="0" smtClean="0"/>
              <a:t>18229332 </a:t>
            </a:r>
            <a:r>
              <a:rPr lang="en-US" dirty="0"/>
              <a:t>bq-results-custdet-sep.csv</a:t>
            </a:r>
          </a:p>
          <a:p>
            <a:r>
              <a:rPr lang="en-US" dirty="0"/>
              <a:t>  141539693 total</a:t>
            </a:r>
          </a:p>
        </p:txBody>
      </p:sp>
    </p:spTree>
    <p:extLst>
      <p:ext uri="{BB962C8B-B14F-4D97-AF65-F5344CB8AC3E}">
        <p14:creationId xmlns:p14="http://schemas.microsoft.com/office/powerpoint/2010/main" val="41961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54" y="343861"/>
            <a:ext cx="9846733" cy="793824"/>
          </a:xfrm>
        </p:spPr>
        <p:txBody>
          <a:bodyPr>
            <a:normAutofit/>
          </a:bodyPr>
          <a:lstStyle/>
          <a:p>
            <a:r>
              <a:rPr lang="en-US" dirty="0" smtClean="0"/>
              <a:t>Python Code Comparisons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17337"/>
            <a:ext cx="296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test_kmeans_scikit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4" y="1666321"/>
            <a:ext cx="7603374" cy="4318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6461" y="1217337"/>
            <a:ext cx="3002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test_kmeans_xxxxx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03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1CAF5-A773-234B-9415-C37F9B31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98" y="322594"/>
            <a:ext cx="9455888" cy="783519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KMeans</a:t>
            </a:r>
            <a:r>
              <a:rPr lang="en-US" dirty="0" smtClean="0"/>
              <a:t> Results for 5M rows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8539"/>
              </p:ext>
            </p:extLst>
          </p:nvPr>
        </p:nvGraphicFramePr>
        <p:xfrm>
          <a:off x="1351516" y="14852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SCIKIT-LEARN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Parallel </a:t>
                      </a:r>
                      <a:r>
                        <a:rPr lang="en-US" noProof="0" dirty="0" err="1" smtClean="0"/>
                        <a:t>KMeans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2min07s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Optimized</a:t>
                      </a:r>
                      <a:r>
                        <a:rPr lang="es-ES" dirty="0" smtClean="0"/>
                        <a:t>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24" y="2968570"/>
            <a:ext cx="4819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1CAF5-A773-234B-9415-C37F9B31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98" y="322594"/>
            <a:ext cx="9455888" cy="783519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KMeans</a:t>
            </a:r>
            <a:r>
              <a:rPr lang="en-US" dirty="0" smtClean="0"/>
              <a:t> Results for 141M rows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953"/>
              </p:ext>
            </p:extLst>
          </p:nvPr>
        </p:nvGraphicFramePr>
        <p:xfrm>
          <a:off x="1351516" y="14852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SCIKIT-LEARN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Parallel </a:t>
                      </a:r>
                      <a:r>
                        <a:rPr lang="en-US" noProof="0" dirty="0" err="1" smtClean="0"/>
                        <a:t>KMeans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optimized 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97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005" y="915995"/>
            <a:ext cx="9099296" cy="5221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6212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171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OPERATING SYSTEMS &amp; PARALLEL COMPUTING</vt:lpstr>
      <vt:lpstr>Implement the “Parallel K-means” </vt:lpstr>
      <vt:lpstr>Python Code Comparisons</vt:lpstr>
      <vt:lpstr>Parallel KMeans Results for 5M rows</vt:lpstr>
      <vt:lpstr>Parallel KMeans Results for 141M rows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operard</dc:creator>
  <cp:lastModifiedBy>operard</cp:lastModifiedBy>
  <cp:revision>106</cp:revision>
  <dcterms:created xsi:type="dcterms:W3CDTF">2020-01-15T22:37:13Z</dcterms:created>
  <dcterms:modified xsi:type="dcterms:W3CDTF">2020-05-07T05:09:38Z</dcterms:modified>
</cp:coreProperties>
</file>