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EC8458-4D7B-4339-B311-2AA32B29100A}" type="datetime1">
              <a:rPr lang="en-US" smtClean="0">
                <a:solidFill>
                  <a:srgbClr val="5F5F5F"/>
                </a:solidFill>
              </a:rPr>
              <a:pPr/>
              <a:t>1/18/2021</a:t>
            </a:fld>
            <a:endParaRPr dirty="0">
              <a:solidFill>
                <a:srgbClr val="5F5F5F"/>
              </a:solidFill>
            </a:endParaRPr>
          </a:p>
        </p:txBody>
      </p:sp>
      <p:sp>
        <p:nvSpPr>
          <p:cNvPr id="4" name="Footer Placeholder 3"/>
          <p:cNvSpPr>
            <a:spLocks noGrp="1"/>
          </p:cNvSpPr>
          <p:nvPr>
            <p:ph type="ftr" sz="quarter" idx="11"/>
          </p:nvPr>
        </p:nvSpPr>
        <p:spPr/>
        <p:txBody>
          <a:bodyPr/>
          <a:lstStyle/>
          <a:p>
            <a:r>
              <a:rPr lang="en-US" smtClean="0">
                <a:solidFill>
                  <a:srgbClr val="5F5F5F"/>
                </a:solidFill>
              </a:rPr>
              <a:t>#StrataHadoop - Oracle Big Data Architecture</a:t>
            </a:r>
            <a:endParaRPr dirty="0">
              <a:solidFill>
                <a:srgbClr val="5F5F5F"/>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2" name="Title 1"/>
          <p:cNvSpPr>
            <a:spLocks noGrp="1"/>
          </p:cNvSpPr>
          <p:nvPr>
            <p:ph type="title"/>
          </p:nvPr>
        </p:nvSpPr>
        <p:spPr>
          <a:xfrm>
            <a:off x="531953" y="406405"/>
            <a:ext cx="11128097" cy="532223"/>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1225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smtClean="0"/>
              <a:t>Click to edit Master title style</a:t>
            </a:r>
            <a:endParaRPr dirty="0"/>
          </a:p>
        </p:txBody>
      </p:sp>
      <p:sp>
        <p:nvSpPr>
          <p:cNvPr id="3" name="Content Placeholder 2"/>
          <p:cNvSpPr>
            <a:spLocks noGrp="1"/>
          </p:cNvSpPr>
          <p:nvPr>
            <p:ph sz="half" idx="1"/>
          </p:nvPr>
        </p:nvSpPr>
        <p:spPr>
          <a:xfrm>
            <a:off x="531954" y="1524001"/>
            <a:ext cx="3475625" cy="4419600"/>
          </a:xfrm>
        </p:spPr>
        <p:txBody>
          <a:bodyPr>
            <a:noAutofit/>
          </a:bodyPr>
          <a:lstStyle>
            <a:lvl1pPr>
              <a:defRPr sz="2399"/>
            </a:lvl1pPr>
            <a:lvl2pPr>
              <a:defRPr sz="1999"/>
            </a:lvl2pPr>
            <a:lvl3pPr>
              <a:defRPr sz="1899"/>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9" name="Straight Connector 8"/>
          <p:cNvCxnSpPr/>
          <p:nvPr/>
        </p:nvCxnSpPr>
        <p:spPr bwMode="ltGray">
          <a:xfrm>
            <a:off x="419050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8189" y="1524001"/>
            <a:ext cx="3475625" cy="4419600"/>
          </a:xfrm>
        </p:spPr>
        <p:txBody>
          <a:bodyPr>
            <a:noAutofit/>
          </a:bodyPr>
          <a:lstStyle>
            <a:lvl1pPr>
              <a:defRPr sz="2399"/>
            </a:lvl1pPr>
            <a:lvl2pPr>
              <a:defRPr sz="1999"/>
            </a:lvl2pPr>
            <a:lvl3pPr>
              <a:defRPr sz="1899"/>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4423" y="1524001"/>
            <a:ext cx="3475625" cy="4419600"/>
          </a:xfrm>
        </p:spPr>
        <p:txBody>
          <a:bodyPr>
            <a:noAutofit/>
          </a:bodyPr>
          <a:lstStyle>
            <a:lvl1pPr>
              <a:defRPr sz="2399"/>
            </a:lvl1pPr>
            <a:lvl2pPr>
              <a:defRPr sz="1999"/>
            </a:lvl2pPr>
            <a:lvl3pPr>
              <a:defRPr sz="1899"/>
            </a:lvl3pPr>
            <a:lvl4pPr>
              <a:defRPr sz="16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solidFill>
                  <a:srgbClr val="5F5F5F">
                    <a:lumMod val="60000"/>
                    <a:lumOff val="40000"/>
                  </a:srgbClr>
                </a:solidFill>
              </a:rPr>
              <a:pPr/>
              <a:t>1/18/2021</a:t>
            </a:fld>
            <a:endParaRPr dirty="0">
              <a:solidFill>
                <a:srgbClr val="5F5F5F">
                  <a:lumMod val="60000"/>
                  <a:lumOff val="40000"/>
                </a:srgbClr>
              </a:solidFill>
            </a:endParaRPr>
          </a:p>
        </p:txBody>
      </p:sp>
      <p:sp>
        <p:nvSpPr>
          <p:cNvPr id="6" name="Footer Placeholder 5"/>
          <p:cNvSpPr>
            <a:spLocks noGrp="1"/>
          </p:cNvSpPr>
          <p:nvPr>
            <p:ph type="ftr" sz="quarter" idx="11"/>
          </p:nvPr>
        </p:nvSpPr>
        <p:spPr/>
        <p:txBody>
          <a:bodyPr/>
          <a:lstStyle/>
          <a:p>
            <a:r>
              <a:rPr dirty="0">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spTree>
    <p:extLst>
      <p:ext uri="{BB962C8B-B14F-4D97-AF65-F5344CB8AC3E}">
        <p14:creationId xmlns:p14="http://schemas.microsoft.com/office/powerpoint/2010/main" val="98254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98" b="0" i="0">
                <a:solidFill>
                  <a:srgbClr val="57595B"/>
                </a:solidFill>
                <a:latin typeface="Calibri"/>
                <a:cs typeface="Calibri"/>
              </a:defRPr>
            </a:lvl1pPr>
          </a:lstStyle>
          <a:p>
            <a:endParaRPr/>
          </a:p>
        </p:txBody>
      </p:sp>
      <p:sp>
        <p:nvSpPr>
          <p:cNvPr id="3" name="Holder 3"/>
          <p:cNvSpPr>
            <a:spLocks noGrp="1"/>
          </p:cNvSpPr>
          <p:nvPr>
            <p:ph sz="half" idx="2"/>
          </p:nvPr>
        </p:nvSpPr>
        <p:spPr>
          <a:xfrm>
            <a:off x="519176" y="1495082"/>
            <a:ext cx="5319395" cy="346120"/>
          </a:xfrm>
          <a:prstGeom prst="rect">
            <a:avLst/>
          </a:prstGeom>
        </p:spPr>
        <p:txBody>
          <a:bodyPr wrap="square" lIns="0" tIns="0" rIns="0" bIns="0">
            <a:spAutoFit/>
          </a:bodyPr>
          <a:lstStyle>
            <a:lvl1pPr>
              <a:defRPr sz="2498" b="0" i="0">
                <a:solidFill>
                  <a:srgbClr val="57595B"/>
                </a:solidFill>
                <a:latin typeface="Calibri"/>
                <a:cs typeface="Calibri"/>
              </a:defRPr>
            </a:lvl1pPr>
          </a:lstStyle>
          <a:p>
            <a:endParaRPr/>
          </a:p>
        </p:txBody>
      </p:sp>
      <p:sp>
        <p:nvSpPr>
          <p:cNvPr id="4" name="Holder 4"/>
          <p:cNvSpPr>
            <a:spLocks noGrp="1"/>
          </p:cNvSpPr>
          <p:nvPr>
            <p:ph sz="half" idx="3"/>
          </p:nvPr>
        </p:nvSpPr>
        <p:spPr>
          <a:xfrm>
            <a:off x="6234817" y="1534562"/>
            <a:ext cx="4721225" cy="387670"/>
          </a:xfrm>
          <a:prstGeom prst="rect">
            <a:avLst/>
          </a:prstGeom>
        </p:spPr>
        <p:txBody>
          <a:bodyPr wrap="square" lIns="0" tIns="0" rIns="0" bIns="0">
            <a:spAutoFit/>
          </a:bodyPr>
          <a:lstStyle>
            <a:lvl1pPr>
              <a:defRPr sz="2798" b="0" i="0">
                <a:solidFill>
                  <a:srgbClr val="F80000"/>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defRPr sz="850" b="0" i="0">
                <a:solidFill>
                  <a:srgbClr val="57595B"/>
                </a:solidFill>
                <a:latin typeface="Calibri"/>
                <a:cs typeface="Calibri"/>
              </a:defRPr>
            </a:lvl1pPr>
          </a:lstStyle>
          <a:p>
            <a:pPr marL="12692"/>
            <a:r>
              <a:rPr lang="en-US" spc="-5" smtClean="0">
                <a:solidFill>
                  <a:srgbClr val="FFFFFF"/>
                </a:solidFill>
              </a:rPr>
              <a:t>Cop</a:t>
            </a:r>
            <a:r>
              <a:rPr lang="en-US" smtClean="0">
                <a:solidFill>
                  <a:srgbClr val="FFFFFF"/>
                </a:solidFill>
              </a:rPr>
              <a:t>yr</a:t>
            </a:r>
            <a:r>
              <a:rPr lang="en-US" spc="-5" smtClean="0">
                <a:solidFill>
                  <a:srgbClr val="FFFFFF"/>
                </a:solidFill>
              </a:rPr>
              <a:t>igh</a:t>
            </a:r>
            <a:r>
              <a:rPr lang="en-US" smtClean="0">
                <a:solidFill>
                  <a:srgbClr val="FFFFFF"/>
                </a:solidFill>
              </a:rPr>
              <a:t>t</a:t>
            </a:r>
            <a:r>
              <a:rPr lang="en-US" spc="-10" smtClean="0">
                <a:solidFill>
                  <a:srgbClr val="FFFFFF"/>
                </a:solidFill>
                <a:latin typeface="Times New Roman"/>
                <a:cs typeface="Times New Roman"/>
              </a:rPr>
              <a:t> </a:t>
            </a:r>
            <a:r>
              <a:rPr lang="en-US" smtClean="0">
                <a:solidFill>
                  <a:srgbClr val="FFFFFF"/>
                </a:solidFill>
              </a:rPr>
              <a:t>©</a:t>
            </a:r>
            <a:r>
              <a:rPr lang="en-US" spc="-25" smtClean="0">
                <a:solidFill>
                  <a:srgbClr val="FFFFFF"/>
                </a:solidFill>
                <a:latin typeface="Times New Roman"/>
                <a:cs typeface="Times New Roman"/>
              </a:rPr>
              <a:t> </a:t>
            </a:r>
            <a:r>
              <a:rPr lang="en-US" smtClean="0">
                <a:solidFill>
                  <a:srgbClr val="FFFFFF"/>
                </a:solidFill>
              </a:rPr>
              <a:t>2017,</a:t>
            </a:r>
            <a:r>
              <a:rPr lang="en-US" spc="-55" smtClean="0">
                <a:solidFill>
                  <a:srgbClr val="FFFFFF"/>
                </a:solidFill>
                <a:latin typeface="Times New Roman"/>
                <a:cs typeface="Times New Roman"/>
              </a:rPr>
              <a:t> </a:t>
            </a:r>
            <a:r>
              <a:rPr lang="en-US" smtClean="0">
                <a:solidFill>
                  <a:srgbClr val="FFFFFF"/>
                </a:solidFill>
              </a:rPr>
              <a:t>Orac</a:t>
            </a:r>
            <a:r>
              <a:rPr lang="en-US" spc="-5" smtClean="0">
                <a:solidFill>
                  <a:srgbClr val="FFFFFF"/>
                </a:solidFill>
              </a:rPr>
              <a:t>l</a:t>
            </a:r>
            <a:r>
              <a:rPr lang="en-US" smtClean="0">
                <a:solidFill>
                  <a:srgbClr val="FFFFFF"/>
                </a:solidFill>
              </a:rPr>
              <a:t>e</a:t>
            </a:r>
            <a:r>
              <a:rPr lang="en-US" spc="-15" smtClean="0">
                <a:solidFill>
                  <a:srgbClr val="FFFFFF"/>
                </a:solidFill>
                <a:latin typeface="Times New Roman"/>
                <a:cs typeface="Times New Roman"/>
              </a:rPr>
              <a:t> </a:t>
            </a:r>
            <a:r>
              <a:rPr lang="en-US" smtClean="0">
                <a:solidFill>
                  <a:srgbClr val="FFFFFF"/>
                </a:solidFill>
              </a:rPr>
              <a:t>a</a:t>
            </a:r>
            <a:r>
              <a:rPr lang="en-US" spc="-5" smtClean="0">
                <a:solidFill>
                  <a:srgbClr val="FFFFFF"/>
                </a:solidFill>
              </a:rPr>
              <a:t>nd</a:t>
            </a:r>
            <a:r>
              <a:rPr lang="en-US" spc="-10" smtClean="0">
                <a:solidFill>
                  <a:srgbClr val="FFFFFF"/>
                </a:solidFill>
              </a:rPr>
              <a:t>/o</a:t>
            </a:r>
            <a:r>
              <a:rPr lang="en-US" smtClean="0">
                <a:solidFill>
                  <a:srgbClr val="FFFFFF"/>
                </a:solidFill>
              </a:rPr>
              <a:t>r</a:t>
            </a:r>
            <a:r>
              <a:rPr lang="en-US" spc="5" smtClean="0">
                <a:solidFill>
                  <a:srgbClr val="FFFFFF"/>
                </a:solidFill>
                <a:latin typeface="Times New Roman"/>
                <a:cs typeface="Times New Roman"/>
              </a:rPr>
              <a:t> </a:t>
            </a:r>
            <a:r>
              <a:rPr lang="en-US" spc="-5" smtClean="0">
                <a:solidFill>
                  <a:srgbClr val="FFFFFF"/>
                </a:solidFill>
              </a:rPr>
              <a:t>i</a:t>
            </a:r>
            <a:r>
              <a:rPr lang="en-US" smtClean="0">
                <a:solidFill>
                  <a:srgbClr val="FFFFFF"/>
                </a:solidFill>
              </a:rPr>
              <a:t>ts</a:t>
            </a:r>
            <a:r>
              <a:rPr lang="en-US" spc="-20" smtClean="0">
                <a:solidFill>
                  <a:srgbClr val="FFFFFF"/>
                </a:solidFill>
                <a:latin typeface="Times New Roman"/>
                <a:cs typeface="Times New Roman"/>
              </a:rPr>
              <a:t> </a:t>
            </a:r>
            <a:r>
              <a:rPr lang="en-US" smtClean="0">
                <a:solidFill>
                  <a:srgbClr val="FFFFFF"/>
                </a:solidFill>
              </a:rPr>
              <a:t>aff</a:t>
            </a:r>
            <a:r>
              <a:rPr lang="en-US" spc="-5" smtClean="0">
                <a:solidFill>
                  <a:srgbClr val="FFFFFF"/>
                </a:solidFill>
              </a:rPr>
              <a:t>ili</a:t>
            </a:r>
            <a:r>
              <a:rPr lang="en-US" smtClean="0">
                <a:solidFill>
                  <a:srgbClr val="FFFFFF"/>
                </a:solidFill>
              </a:rPr>
              <a:t>ates.</a:t>
            </a:r>
            <a:r>
              <a:rPr lang="en-US" smtClean="0">
                <a:solidFill>
                  <a:srgbClr val="FFFFFF"/>
                </a:solidFill>
                <a:latin typeface="Times New Roman"/>
                <a:cs typeface="Times New Roman"/>
              </a:rPr>
              <a:t> </a:t>
            </a:r>
            <a:r>
              <a:rPr lang="en-US" smtClean="0">
                <a:solidFill>
                  <a:srgbClr val="FFFFFF"/>
                </a:solidFill>
              </a:rPr>
              <a:t>A</a:t>
            </a:r>
            <a:r>
              <a:rPr lang="en-US" spc="-5" smtClean="0">
                <a:solidFill>
                  <a:srgbClr val="FFFFFF"/>
                </a:solidFill>
              </a:rPr>
              <a:t>l</a:t>
            </a:r>
            <a:r>
              <a:rPr lang="en-US" smtClean="0">
                <a:solidFill>
                  <a:srgbClr val="FFFFFF"/>
                </a:solidFill>
              </a:rPr>
              <a:t>l</a:t>
            </a:r>
            <a:r>
              <a:rPr lang="en-US" spc="-15" smtClean="0">
                <a:solidFill>
                  <a:srgbClr val="FFFFFF"/>
                </a:solidFill>
                <a:latin typeface="Times New Roman"/>
                <a:cs typeface="Times New Roman"/>
              </a:rPr>
              <a:t> </a:t>
            </a:r>
            <a:r>
              <a:rPr lang="en-US" smtClean="0">
                <a:solidFill>
                  <a:srgbClr val="FFFFFF"/>
                </a:solidFill>
              </a:rPr>
              <a:t>r</a:t>
            </a:r>
            <a:r>
              <a:rPr lang="en-US" spc="-5" smtClean="0">
                <a:solidFill>
                  <a:srgbClr val="FFFFFF"/>
                </a:solidFill>
              </a:rPr>
              <a:t>igh</a:t>
            </a:r>
            <a:r>
              <a:rPr lang="en-US" smtClean="0">
                <a:solidFill>
                  <a:srgbClr val="FFFFFF"/>
                </a:solidFill>
              </a:rPr>
              <a:t>ts</a:t>
            </a:r>
            <a:r>
              <a:rPr lang="en-US" spc="-10" smtClean="0">
                <a:solidFill>
                  <a:srgbClr val="FFFFFF"/>
                </a:solidFill>
                <a:latin typeface="Times New Roman"/>
                <a:cs typeface="Times New Roman"/>
              </a:rPr>
              <a:t> </a:t>
            </a:r>
            <a:r>
              <a:rPr lang="en-US" smtClean="0">
                <a:solidFill>
                  <a:srgbClr val="FFFFFF"/>
                </a:solidFill>
              </a:rPr>
              <a:t>r</a:t>
            </a:r>
            <a:r>
              <a:rPr lang="en-US" spc="-5" smtClean="0">
                <a:solidFill>
                  <a:srgbClr val="FFFFFF"/>
                </a:solidFill>
              </a:rPr>
              <a:t>e</a:t>
            </a:r>
            <a:r>
              <a:rPr lang="en-US" smtClean="0">
                <a:solidFill>
                  <a:srgbClr val="FFFFFF"/>
                </a:solidFill>
              </a:rPr>
              <a:t>s</a:t>
            </a:r>
            <a:r>
              <a:rPr lang="en-US" spc="-5" smtClean="0">
                <a:solidFill>
                  <a:srgbClr val="FFFFFF"/>
                </a:solidFill>
              </a:rPr>
              <a:t>e</a:t>
            </a:r>
            <a:r>
              <a:rPr lang="en-US" smtClean="0">
                <a:solidFill>
                  <a:srgbClr val="FFFFFF"/>
                </a:solidFill>
              </a:rPr>
              <a:t>rv</a:t>
            </a:r>
            <a:r>
              <a:rPr lang="en-US" spc="-5" smtClean="0">
                <a:solidFill>
                  <a:srgbClr val="FFFFFF"/>
                </a:solidFill>
              </a:rPr>
              <a:t>ed</a:t>
            </a:r>
            <a:r>
              <a:rPr lang="en-US" smtClean="0">
                <a:solidFill>
                  <a:srgbClr val="FFFFFF"/>
                </a:solidFill>
              </a:rPr>
              <a:t>.</a:t>
            </a:r>
            <a:r>
              <a:rPr lang="en-US" smtClean="0">
                <a:solidFill>
                  <a:srgbClr val="FFFFFF"/>
                </a:solidFill>
                <a:latin typeface="Times New Roman"/>
                <a:cs typeface="Times New Roman"/>
              </a:rPr>
              <a:t> </a:t>
            </a:r>
            <a:r>
              <a:rPr lang="en-US" spc="-10" smtClean="0">
                <a:solidFill>
                  <a:srgbClr val="FFFFFF"/>
                </a:solidFill>
                <a:latin typeface="Times New Roman"/>
                <a:cs typeface="Times New Roman"/>
              </a:rPr>
              <a:t> </a:t>
            </a:r>
            <a:r>
              <a:rPr lang="en-US" smtClean="0">
                <a:solidFill>
                  <a:srgbClr val="FFFFFF"/>
                </a:solidFill>
              </a:rPr>
              <a:t>|</a:t>
            </a:r>
            <a:endParaRPr lang="en-US" dirty="0">
              <a:solidFill>
                <a:srgbClr val="FFFFFF"/>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srgbClr val="5F5F5F">
                    <a:tint val="75000"/>
                  </a:srgbClr>
                </a:solidFill>
              </a:rPr>
              <a:pPr/>
              <a:t>1/18/2021</a:t>
            </a:fld>
            <a:endParaRPr lang="en-US">
              <a:solidFill>
                <a:srgbClr val="5F5F5F">
                  <a:tint val="75000"/>
                </a:srgbClr>
              </a:solidFill>
            </a:endParaRPr>
          </a:p>
        </p:txBody>
      </p:sp>
      <p:sp>
        <p:nvSpPr>
          <p:cNvPr id="7" name="Holder 7"/>
          <p:cNvSpPr>
            <a:spLocks noGrp="1"/>
          </p:cNvSpPr>
          <p:nvPr>
            <p:ph type="sldNum" sz="quarter" idx="7"/>
          </p:nvPr>
        </p:nvSpPr>
        <p:spPr/>
        <p:txBody>
          <a:bodyPr lIns="0" tIns="0" rIns="0" bIns="0"/>
          <a:lstStyle>
            <a:lvl1pPr>
              <a:defRPr sz="850" b="0" i="0">
                <a:solidFill>
                  <a:srgbClr val="57595B"/>
                </a:solidFill>
                <a:latin typeface="Calibri"/>
                <a:cs typeface="Calibri"/>
              </a:defRPr>
            </a:lvl1pPr>
          </a:lstStyle>
          <a:p>
            <a:pPr marL="79962"/>
            <a:fld id="{81D60167-4931-47E6-BA6A-407CBD079E47}" type="slidenum">
              <a:rPr lang="en-US" smtClean="0"/>
              <a:pPr marL="79962"/>
              <a:t>‹#›</a:t>
            </a:fld>
            <a:endParaRPr lang="en-US" dirty="0"/>
          </a:p>
        </p:txBody>
      </p:sp>
    </p:spTree>
    <p:extLst>
      <p:ext uri="{BB962C8B-B14F-4D97-AF65-F5344CB8AC3E}">
        <p14:creationId xmlns:p14="http://schemas.microsoft.com/office/powerpoint/2010/main" val="1823388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2471" y="327385"/>
            <a:ext cx="10972781" cy="541860"/>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1072471" y="2029475"/>
            <a:ext cx="10972801" cy="4083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1072471" y="864288"/>
            <a:ext cx="10972801" cy="406400"/>
          </a:xfrm>
        </p:spPr>
        <p:txBody>
          <a:bodyPr anchor="t" anchorCtr="0">
            <a:noAutofit/>
          </a:bodyPr>
          <a:lstStyle>
            <a:lvl1pPr marL="0" indent="0">
              <a:spcAft>
                <a:spcPts val="0"/>
              </a:spcAft>
              <a:buFontTx/>
              <a:buNone/>
              <a:defRPr sz="2699">
                <a:solidFill>
                  <a:schemeClr val="accent1"/>
                </a:solidFill>
              </a:defRPr>
            </a:lvl1pPr>
            <a:lvl2pPr marL="609310" indent="0">
              <a:buFontTx/>
              <a:buNone/>
              <a:defRPr/>
            </a:lvl2pPr>
            <a:lvl3pPr marL="1218621" indent="0">
              <a:buFontTx/>
              <a:buNone/>
              <a:defRPr/>
            </a:lvl3pPr>
            <a:lvl4pPr marL="1827931" indent="0">
              <a:buFontTx/>
              <a:buNone/>
              <a:defRPr/>
            </a:lvl4pPr>
            <a:lvl5pPr marL="2437242"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5325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4171B3-4777-49FA-A39D-9F709E36B4FC}" type="datetime1">
              <a:rPr lang="en-US" smtClean="0">
                <a:solidFill>
                  <a:srgbClr val="5F5F5F"/>
                </a:solidFill>
              </a:rPr>
              <a:pPr/>
              <a:t>1/18/2021</a:t>
            </a:fld>
            <a:endParaRPr dirty="0">
              <a:solidFill>
                <a:srgbClr val="5F5F5F"/>
              </a:solidFill>
            </a:endParaRPr>
          </a:p>
        </p:txBody>
      </p:sp>
      <p:sp>
        <p:nvSpPr>
          <p:cNvPr id="4" name="Footer Placeholder 3"/>
          <p:cNvSpPr>
            <a:spLocks noGrp="1"/>
          </p:cNvSpPr>
          <p:nvPr>
            <p:ph type="ftr" sz="quarter" idx="11"/>
          </p:nvPr>
        </p:nvSpPr>
        <p:spPr/>
        <p:txBody>
          <a:bodyPr/>
          <a:lstStyle/>
          <a:p>
            <a:r>
              <a:rPr lang="en-US" smtClean="0">
                <a:solidFill>
                  <a:srgbClr val="5F5F5F"/>
                </a:solidFill>
              </a:rPr>
              <a:t>#StrataHadoop - Oracle Big Data Architecture</a:t>
            </a:r>
            <a:endParaRPr dirty="0">
              <a:solidFill>
                <a:srgbClr val="5F5F5F"/>
              </a:solidFill>
            </a:endParaRPr>
          </a:p>
        </p:txBody>
      </p:sp>
      <p:sp>
        <p:nvSpPr>
          <p:cNvPr id="5" name="Slide Number Placeholder 4"/>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6" name="Text Placeholder 12"/>
          <p:cNvSpPr>
            <a:spLocks noGrp="1"/>
          </p:cNvSpPr>
          <p:nvPr>
            <p:ph type="body" sz="quarter" idx="13" hasCustomPrompt="1"/>
          </p:nvPr>
        </p:nvSpPr>
        <p:spPr>
          <a:xfrm>
            <a:off x="531953" y="1373744"/>
            <a:ext cx="11128096" cy="343299"/>
          </a:xfrm>
        </p:spPr>
        <p:txBody>
          <a:bodyPr>
            <a:noAutofit/>
          </a:bodyPr>
          <a:lstStyle>
            <a:lvl1pPr marL="1588" indent="0">
              <a:spcBef>
                <a:spcPts val="0"/>
              </a:spcBef>
              <a:buFontTx/>
              <a:buNone/>
              <a:defRPr sz="2399" b="1" baseline="0"/>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66826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991FD-F2E7-4B96-8DA0-0099C334AFA9}" type="datetime1">
              <a:rPr lang="en-US" smtClean="0">
                <a:solidFill>
                  <a:srgbClr val="5F5F5F"/>
                </a:solidFill>
              </a:rPr>
              <a:pPr/>
              <a:t>1/18/2021</a:t>
            </a:fld>
            <a:endParaRPr dirty="0">
              <a:solidFill>
                <a:srgbClr val="5F5F5F"/>
              </a:solidFill>
            </a:endParaRPr>
          </a:p>
        </p:txBody>
      </p:sp>
      <p:sp>
        <p:nvSpPr>
          <p:cNvPr id="3" name="Footer Placeholder 2"/>
          <p:cNvSpPr>
            <a:spLocks noGrp="1"/>
          </p:cNvSpPr>
          <p:nvPr>
            <p:ph type="ftr" sz="quarter" idx="11"/>
          </p:nvPr>
        </p:nvSpPr>
        <p:spPr/>
        <p:txBody>
          <a:bodyPr/>
          <a:lstStyle/>
          <a:p>
            <a:r>
              <a:rPr lang="en-US" smtClean="0">
                <a:solidFill>
                  <a:srgbClr val="5F5F5F"/>
                </a:solidFill>
              </a:rPr>
              <a:t>#StrataHadoop - Oracle Big Data Architecture</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Tree>
    <p:extLst>
      <p:ext uri="{BB962C8B-B14F-4D97-AF65-F5344CB8AC3E}">
        <p14:creationId xmlns:p14="http://schemas.microsoft.com/office/powerpoint/2010/main" val="79317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RED">
    <p:spTree>
      <p:nvGrpSpPr>
        <p:cNvPr id="1" name=""/>
        <p:cNvGrpSpPr/>
        <p:nvPr/>
      </p:nvGrpSpPr>
      <p:grpSpPr>
        <a:xfrm>
          <a:off x="0" y="0"/>
          <a:ext cx="0" cy="0"/>
          <a:chOff x="0" y="0"/>
          <a:chExt cx="0" cy="0"/>
        </a:xfrm>
      </p:grpSpPr>
      <p:pic>
        <p:nvPicPr>
          <p:cNvPr id="5" name="Picture 4" descr="Oracle logo in white on red staging background. Light blue frame around perimete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hidden">
          <a:xfrm>
            <a:off x="138060" y="155278"/>
            <a:ext cx="11915881" cy="6547451"/>
          </a:xfrm>
          <a:prstGeom prst="rect">
            <a:avLst/>
          </a:prstGeom>
          <a:noFill/>
          <a:ln>
            <a:noFill/>
          </a:ln>
        </p:spPr>
      </p:pic>
      <p:grpSp>
        <p:nvGrpSpPr>
          <p:cNvPr id="6" name="Group 5"/>
          <p:cNvGrpSpPr/>
          <p:nvPr userDrawn="1"/>
        </p:nvGrpSpPr>
        <p:grpSpPr>
          <a:xfrm>
            <a:off x="0" y="0"/>
            <a:ext cx="12192573" cy="6858000"/>
            <a:chOff x="0" y="0"/>
            <a:chExt cx="12189398" cy="6858000"/>
          </a:xfrm>
        </p:grpSpPr>
        <p:sp>
          <p:nvSpPr>
            <p:cNvPr id="7" name="Rectangle 6"/>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8" name="Rectangle 7"/>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9" name="Rectangle 8"/>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10" name="Rectangle 9"/>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grpSp>
      <p:pic>
        <p:nvPicPr>
          <p:cNvPr id="11" name="Picture 10" descr="Oracle logo in white on red staging background"/>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bwMode="ltGray">
          <a:xfrm>
            <a:off x="531953" y="6263640"/>
            <a:ext cx="1623284" cy="594360"/>
          </a:xfrm>
          <a:prstGeom prst="rect">
            <a:avLst/>
          </a:prstGeom>
        </p:spPr>
      </p:pic>
      <p:sp>
        <p:nvSpPr>
          <p:cNvPr id="2" name="Date Placeholder 1"/>
          <p:cNvSpPr>
            <a:spLocks noGrp="1"/>
          </p:cNvSpPr>
          <p:nvPr>
            <p:ph type="dt" sz="half" idx="10"/>
          </p:nvPr>
        </p:nvSpPr>
        <p:spPr/>
        <p:txBody>
          <a:bodyPr/>
          <a:lstStyle/>
          <a:p>
            <a:fld id="{5662BC3E-193B-4331-9F86-ECA6B1B8A91F}" type="datetime1">
              <a:rPr lang="en-US" smtClean="0">
                <a:solidFill>
                  <a:srgbClr val="5F5F5F"/>
                </a:solidFill>
              </a:rPr>
              <a:pPr/>
              <a:t>1/18/2021</a:t>
            </a:fld>
            <a:endParaRPr dirty="0">
              <a:solidFill>
                <a:srgbClr val="5F5F5F"/>
              </a:solidFill>
            </a:endParaRPr>
          </a:p>
        </p:txBody>
      </p:sp>
      <p:sp>
        <p:nvSpPr>
          <p:cNvPr id="3" name="Footer Placeholder 2"/>
          <p:cNvSpPr>
            <a:spLocks noGrp="1"/>
          </p:cNvSpPr>
          <p:nvPr>
            <p:ph type="ftr" sz="quarter" idx="11"/>
          </p:nvPr>
        </p:nvSpPr>
        <p:spPr/>
        <p:txBody>
          <a:bodyPr/>
          <a:lstStyle/>
          <a:p>
            <a:r>
              <a:rPr lang="en-US" smtClean="0">
                <a:solidFill>
                  <a:srgbClr val="5F5F5F"/>
                </a:solidFill>
              </a:rPr>
              <a:t>#StrataHadoop - Oracle Big Data Architecture</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12" name="TextBox 11"/>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defTabSz="914087"/>
            <a:r>
              <a:rPr sz="800" dirty="0">
                <a:solidFill>
                  <a:srgbClr val="5F5F5F"/>
                </a:solidFill>
                <a:cs typeface="Arial" charset="0"/>
              </a:rPr>
              <a:t>Copyright © 2014</a:t>
            </a:r>
            <a:r>
              <a:rPr lang="en-US" sz="800" dirty="0">
                <a:solidFill>
                  <a:srgbClr val="5F5F5F"/>
                </a:solidFill>
                <a:cs typeface="Arial" charset="0"/>
              </a:rPr>
              <a:t>,</a:t>
            </a:r>
            <a:r>
              <a:rPr sz="800" dirty="0">
                <a:solidFill>
                  <a:srgbClr val="5F5F5F"/>
                </a:solidFill>
                <a:cs typeface="Arial" charset="0"/>
              </a:rPr>
              <a:t> Oracle and/or its affiliates. All rights reserved.  |</a:t>
            </a:r>
          </a:p>
        </p:txBody>
      </p:sp>
    </p:spTree>
    <p:extLst>
      <p:ext uri="{BB962C8B-B14F-4D97-AF65-F5344CB8AC3E}">
        <p14:creationId xmlns:p14="http://schemas.microsoft.com/office/powerpoint/2010/main" val="182822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2"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7" rIns="91412" bIns="45707" rtlCol="0" anchor="ctr"/>
          <a:lstStyle/>
          <a:p>
            <a:pPr algn="ctr" defTabSz="914087"/>
            <a:endParaRPr sz="1899" dirty="0">
              <a:solidFill>
                <a:srgbClr val="FFFFFF"/>
              </a:solidFill>
            </a:endParaRPr>
          </a:p>
        </p:txBody>
      </p:sp>
      <p:grpSp>
        <p:nvGrpSpPr>
          <p:cNvPr id="2" name="Group 1"/>
          <p:cNvGrpSpPr/>
          <p:nvPr/>
        </p:nvGrpSpPr>
        <p:grpSpPr>
          <a:xfrm>
            <a:off x="0" y="0"/>
            <a:ext cx="12192575"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grpSp>
      <p:sp>
        <p:nvSpPr>
          <p:cNvPr id="5" name="Date Placeholder 4"/>
          <p:cNvSpPr>
            <a:spLocks noGrp="1"/>
          </p:cNvSpPr>
          <p:nvPr>
            <p:ph type="dt" sz="half" idx="10"/>
          </p:nvPr>
        </p:nvSpPr>
        <p:spPr/>
        <p:txBody>
          <a:bodyPr/>
          <a:lstStyle>
            <a:lvl1pPr>
              <a:defRPr>
                <a:solidFill>
                  <a:srgbClr val="5F5F5F"/>
                </a:solidFill>
              </a:defRPr>
            </a:lvl1pPr>
          </a:lstStyle>
          <a:p>
            <a:fld id="{3DFFE4B3-F7EB-418A-9AB3-6AB34D401923}" type="datetime1">
              <a:rPr lang="en-US" smtClean="0"/>
              <a:pPr/>
              <a:t>1/18/2021</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#StrataHadoop - Oracle Big Data Architecture</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612" y="2666999"/>
            <a:ext cx="5030511" cy="1960881"/>
          </a:xfrm>
        </p:spPr>
        <p:txBody>
          <a:bodyPr>
            <a:noAutofit/>
          </a:bodyPr>
          <a:lstStyle>
            <a:lvl1pPr marL="1588" indent="0">
              <a:spcBef>
                <a:spcPts val="0"/>
              </a:spcBef>
              <a:buFontTx/>
              <a:buNone/>
              <a:defRPr sz="2799" baseline="0"/>
            </a:lvl1pPr>
            <a:lvl2pPr marL="1588" indent="0">
              <a:buFontTx/>
              <a:buNone/>
              <a:defRPr sz="2399"/>
            </a:lvl2pPr>
            <a:lvl3pPr marL="1588" indent="0">
              <a:buFontTx/>
              <a:buNone/>
              <a:defRPr sz="2399"/>
            </a:lvl3pPr>
            <a:lvl4pPr marL="1588" indent="0">
              <a:buFontTx/>
              <a:buNone/>
              <a:defRPr sz="2399"/>
            </a:lvl4pPr>
            <a:lvl5pPr marL="1588" indent="0">
              <a:buFontTx/>
              <a:buNone/>
              <a:defRPr sz="2399"/>
            </a:lvl5pPr>
            <a:lvl6pPr marL="1588" indent="0">
              <a:buFontTx/>
              <a:buNone/>
              <a:defRPr sz="2399"/>
            </a:lvl6pPr>
            <a:lvl7pPr marL="1588" indent="0">
              <a:buFontTx/>
              <a:buNone/>
              <a:defRPr sz="2399"/>
            </a:lvl7pPr>
            <a:lvl8pPr marL="1588" indent="0">
              <a:buFontTx/>
              <a:buNone/>
              <a:defRPr sz="2399"/>
            </a:lvl8pPr>
            <a:lvl9pPr marL="1588" indent="0">
              <a:buFontTx/>
              <a:buNone/>
              <a:defRPr sz="2399"/>
            </a:lvl9pPr>
          </a:lstStyle>
          <a:p>
            <a:pPr lvl="0"/>
            <a:r>
              <a:rPr dirty="0"/>
              <a:t>Click to add text</a:t>
            </a:r>
          </a:p>
        </p:txBody>
      </p:sp>
      <p:sp>
        <p:nvSpPr>
          <p:cNvPr id="3" name="Title 2"/>
          <p:cNvSpPr>
            <a:spLocks noGrp="1"/>
          </p:cNvSpPr>
          <p:nvPr>
            <p:ph type="title" hasCustomPrompt="1"/>
          </p:nvPr>
        </p:nvSpPr>
        <p:spPr>
          <a:xfrm>
            <a:off x="760612" y="609601"/>
            <a:ext cx="5030511" cy="2044700"/>
          </a:xfrm>
        </p:spPr>
        <p:txBody>
          <a:bodyPr/>
          <a:lstStyle>
            <a:lvl1pPr>
              <a:defRPr sz="13896" b="1"/>
            </a:lvl1pPr>
          </a:lstStyle>
          <a:p>
            <a:r>
              <a:rPr lang="en-US" dirty="0" smtClean="0"/>
              <a:t>XX</a:t>
            </a:r>
            <a:endParaRPr lang="en-US" dirty="0"/>
          </a:p>
        </p:txBody>
      </p:sp>
      <p:pic>
        <p:nvPicPr>
          <p:cNvPr id="15" name="Picture 14" descr="Oracle logo in white on red staging background"/>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bwMode="ltGray">
          <a:xfrm>
            <a:off x="531953" y="6263640"/>
            <a:ext cx="1623284" cy="594360"/>
          </a:xfrm>
          <a:prstGeom prst="rect">
            <a:avLst/>
          </a:prstGeom>
        </p:spPr>
      </p:pic>
      <p:sp>
        <p:nvSpPr>
          <p:cNvPr id="19" name="TextBox 18"/>
          <p:cNvSpPr txBox="1"/>
          <p:nvPr userDrawn="1"/>
        </p:nvSpPr>
        <p:spPr>
          <a:xfrm>
            <a:off x="5378073" y="6556248"/>
            <a:ext cx="3201234" cy="182880"/>
          </a:xfrm>
          <a:prstGeom prst="rect">
            <a:avLst/>
          </a:prstGeom>
          <a:noFill/>
        </p:spPr>
        <p:txBody>
          <a:bodyPr vert="horz" wrap="none" lIns="0" tIns="0" rIns="0" bIns="0" rtlCol="0" anchor="ctr" anchorCtr="0">
            <a:noAutofit/>
          </a:bodyPr>
          <a:lstStyle/>
          <a:p>
            <a:pPr algn="r" defTabSz="914087"/>
            <a:r>
              <a:rPr sz="800" dirty="0">
                <a:solidFill>
                  <a:srgbClr val="5F5F5F"/>
                </a:solidFill>
                <a:cs typeface="Arial" charset="0"/>
              </a:rPr>
              <a:t>Copyright © 2014</a:t>
            </a:r>
            <a:r>
              <a:rPr lang="en-US" sz="800" dirty="0">
                <a:solidFill>
                  <a:srgbClr val="5F5F5F"/>
                </a:solidFill>
                <a:cs typeface="Arial" charset="0"/>
              </a:rPr>
              <a:t>,</a:t>
            </a:r>
            <a:r>
              <a:rPr sz="800" dirty="0">
                <a:solidFill>
                  <a:srgbClr val="5F5F5F"/>
                </a:solidFill>
                <a:cs typeface="Arial" charset="0"/>
              </a:rPr>
              <a:t> Oracle and/or its affiliates. All rights reserved.  |</a:t>
            </a:r>
          </a:p>
        </p:txBody>
      </p:sp>
    </p:spTree>
    <p:extLst>
      <p:ext uri="{BB962C8B-B14F-4D97-AF65-F5344CB8AC3E}">
        <p14:creationId xmlns:p14="http://schemas.microsoft.com/office/powerpoint/2010/main" val="27218321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62C0-2ED3-4D53-B0A9-0A206BF7DFB9}" type="datetime1">
              <a:rPr lang="en-US" smtClean="0">
                <a:solidFill>
                  <a:srgbClr val="5F5F5F"/>
                </a:solidFill>
              </a:rPr>
              <a:pPr/>
              <a:t>1/18/2021</a:t>
            </a:fld>
            <a:endParaRPr dirty="0">
              <a:solidFill>
                <a:srgbClr val="5F5F5F"/>
              </a:solidFill>
            </a:endParaRPr>
          </a:p>
        </p:txBody>
      </p:sp>
      <p:sp>
        <p:nvSpPr>
          <p:cNvPr id="3" name="Footer Placeholder 2"/>
          <p:cNvSpPr>
            <a:spLocks noGrp="1"/>
          </p:cNvSpPr>
          <p:nvPr>
            <p:ph type="ftr" sz="quarter" idx="11"/>
          </p:nvPr>
        </p:nvSpPr>
        <p:spPr/>
        <p:txBody>
          <a:bodyPr/>
          <a:lstStyle/>
          <a:p>
            <a:r>
              <a:rPr lang="en-US" smtClean="0">
                <a:solidFill>
                  <a:srgbClr val="5F5F5F"/>
                </a:solidFill>
              </a:rPr>
              <a:t>#StrataHadoop - Oracle Big Data Architecture</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sp>
        <p:nvSpPr>
          <p:cNvPr id="5" name="TextBox 4"/>
          <p:cNvSpPr txBox="1"/>
          <p:nvPr/>
        </p:nvSpPr>
        <p:spPr>
          <a:xfrm>
            <a:off x="531953" y="1371600"/>
            <a:ext cx="11128097" cy="889000"/>
          </a:xfrm>
          <a:prstGeom prst="rect">
            <a:avLst/>
          </a:prstGeom>
          <a:noFill/>
        </p:spPr>
        <p:txBody>
          <a:bodyPr wrap="none" lIns="0" tIns="0" rIns="0" bIns="0" rtlCol="0" anchor="b">
            <a:noAutofit/>
          </a:bodyPr>
          <a:lstStyle/>
          <a:p>
            <a:pPr defTabSz="914087">
              <a:lnSpc>
                <a:spcPct val="90000"/>
              </a:lnSpc>
            </a:pPr>
            <a:r>
              <a:rPr sz="3199" dirty="0">
                <a:solidFill>
                  <a:srgbClr val="5F5F5F"/>
                </a:solidFill>
                <a:cs typeface="Arial" charset="0"/>
              </a:rPr>
              <a:t>Safe Harbor Statement</a:t>
            </a:r>
          </a:p>
        </p:txBody>
      </p:sp>
      <p:sp>
        <p:nvSpPr>
          <p:cNvPr id="6" name="TextBox 5"/>
          <p:cNvSpPr txBox="1"/>
          <p:nvPr/>
        </p:nvSpPr>
        <p:spPr>
          <a:xfrm>
            <a:off x="531953" y="2514600"/>
            <a:ext cx="11128097" cy="2286000"/>
          </a:xfrm>
          <a:prstGeom prst="rect">
            <a:avLst/>
          </a:prstGeom>
          <a:noFill/>
        </p:spPr>
        <p:txBody>
          <a:bodyPr wrap="square" lIns="0" tIns="0" rIns="0" bIns="0" rtlCol="0" anchor="t">
            <a:noAutofit/>
          </a:bodyPr>
          <a:lstStyle/>
          <a:p>
            <a:pPr defTabSz="914087">
              <a:lnSpc>
                <a:spcPct val="90000"/>
              </a:lnSpc>
            </a:pPr>
            <a:r>
              <a:rPr sz="2399" dirty="0">
                <a:solidFill>
                  <a:srgbClr val="5F5F5F"/>
                </a:solidFill>
                <a:cs typeface="Arial" charset="0"/>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402573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A002D-C17B-4B2C-895C-5EFC391E10FD}" type="datetime1">
              <a:rPr lang="en-US" smtClean="0">
                <a:solidFill>
                  <a:srgbClr val="5F5F5F"/>
                </a:solidFill>
              </a:rPr>
              <a:pPr/>
              <a:t>1/18/2021</a:t>
            </a:fld>
            <a:endParaRPr dirty="0">
              <a:solidFill>
                <a:srgbClr val="5F5F5F"/>
              </a:solidFill>
            </a:endParaRPr>
          </a:p>
        </p:txBody>
      </p:sp>
      <p:sp>
        <p:nvSpPr>
          <p:cNvPr id="3" name="Footer Placeholder 2"/>
          <p:cNvSpPr>
            <a:spLocks noGrp="1"/>
          </p:cNvSpPr>
          <p:nvPr>
            <p:ph type="ftr" sz="quarter" idx="11"/>
          </p:nvPr>
        </p:nvSpPr>
        <p:spPr/>
        <p:txBody>
          <a:bodyPr/>
          <a:lstStyle/>
          <a:p>
            <a:r>
              <a:rPr lang="en-US" smtClean="0">
                <a:solidFill>
                  <a:srgbClr val="5F5F5F"/>
                </a:solidFill>
              </a:rPr>
              <a:t>#StrataHadoop - Oracle Big Data Architecture</a:t>
            </a:r>
            <a:endParaRPr dirty="0">
              <a:solidFill>
                <a:srgbClr val="5F5F5F"/>
              </a:solidFill>
            </a:endParaRPr>
          </a:p>
        </p:txBody>
      </p:sp>
      <p:sp>
        <p:nvSpPr>
          <p:cNvPr id="4" name="Slide Number Placeholder 3"/>
          <p:cNvSpPr>
            <a:spLocks noGrp="1"/>
          </p:cNvSpPr>
          <p:nvPr>
            <p:ph type="sldNum" sz="quarter" idx="12"/>
          </p:nvPr>
        </p:nvSpPr>
        <p:spPr/>
        <p:txBody>
          <a:bodyPr/>
          <a:lstStyle/>
          <a:p>
            <a:fld id="{C51EAA63-D034-42AE-91FA-B13B9518C7BE}" type="slidenum">
              <a:rPr>
                <a:solidFill>
                  <a:srgbClr val="5F5F5F"/>
                </a:solidFill>
              </a:rPr>
              <a:pPr/>
              <a:t>‹#›</a:t>
            </a:fld>
            <a:endParaRPr dirty="0">
              <a:solidFill>
                <a:srgbClr val="5F5F5F"/>
              </a:solidFill>
            </a:endParaRPr>
          </a:p>
        </p:txBody>
      </p:sp>
      <p:grpSp>
        <p:nvGrpSpPr>
          <p:cNvPr id="3093" name="Group 3092" descr="&quot;Hardware and Software Engineered to work together&quot; tagline in red and black"/>
          <p:cNvGrpSpPr/>
          <p:nvPr userDrawn="1"/>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defTabSz="914087"/>
              <a:endParaRPr sz="1899" dirty="0">
                <a:solidFill>
                  <a:srgbClr val="5F5F5F"/>
                </a:solidFill>
                <a:cs typeface="Arial" charset="0"/>
              </a:endParaRPr>
            </a:p>
          </p:txBody>
        </p:sp>
      </p:grpSp>
    </p:spTree>
    <p:extLst>
      <p:ext uri="{BB962C8B-B14F-4D97-AF65-F5344CB8AC3E}">
        <p14:creationId xmlns:p14="http://schemas.microsoft.com/office/powerpoint/2010/main" val="254612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hidden">
          <a:xfrm>
            <a:off x="138060" y="129400"/>
            <a:ext cx="11915881" cy="6547451"/>
          </a:xfrm>
          <a:prstGeom prst="rect">
            <a:avLst/>
          </a:prstGeom>
          <a:noFill/>
          <a:ln>
            <a:noFill/>
          </a:ln>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bwMode="black">
          <a:xfrm>
            <a:off x="3823125" y="2843830"/>
            <a:ext cx="4545752" cy="569547"/>
          </a:xfrm>
          <a:prstGeom prst="rect">
            <a:avLst/>
          </a:prstGeom>
        </p:spPr>
      </p:pic>
      <p:sp>
        <p:nvSpPr>
          <p:cNvPr id="6" name="Rectangle 5"/>
          <p:cNvSpPr/>
          <p:nvPr/>
        </p:nvSpPr>
        <p:spPr bwMode="gray">
          <a:xfrm>
            <a:off x="-286" y="3"/>
            <a:ext cx="194012" cy="685214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7" rIns="91412" bIns="45707" rtlCol="0" anchor="ctr"/>
          <a:lstStyle/>
          <a:p>
            <a:pPr algn="ctr" defTabSz="914087"/>
            <a:endParaRPr sz="1899" dirty="0">
              <a:solidFill>
                <a:srgbClr val="FFFFFF"/>
              </a:solidFill>
            </a:endParaRPr>
          </a:p>
        </p:txBody>
      </p:sp>
      <p:sp>
        <p:nvSpPr>
          <p:cNvPr id="7" name="Rectangle 6"/>
          <p:cNvSpPr/>
          <p:nvPr/>
        </p:nvSpPr>
        <p:spPr bwMode="gray">
          <a:xfrm>
            <a:off x="11998276" y="5853"/>
            <a:ext cx="194011" cy="685214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7" rIns="91412" bIns="45707" rtlCol="0" anchor="ctr"/>
          <a:lstStyle/>
          <a:p>
            <a:pPr algn="ctr" defTabSz="914087"/>
            <a:endParaRPr sz="1899" dirty="0">
              <a:solidFill>
                <a:srgbClr val="FFFFFF"/>
              </a:solidFill>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7" rIns="91412" bIns="45707" rtlCol="0" anchor="ctr"/>
          <a:lstStyle/>
          <a:p>
            <a:pPr algn="ctr" defTabSz="914087"/>
            <a:endParaRPr sz="1899" dirty="0">
              <a:solidFill>
                <a:srgbClr val="FFFFFF"/>
              </a:solidFill>
            </a:endParaRPr>
          </a:p>
        </p:txBody>
      </p:sp>
      <p:sp>
        <p:nvSpPr>
          <p:cNvPr id="9" name="Rectangle 8"/>
          <p:cNvSpPr/>
          <p:nvPr/>
        </p:nvSpPr>
        <p:spPr bwMode="gray">
          <a:xfrm>
            <a:off x="-287"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12" tIns="45707" rIns="91412" bIns="45707" rtlCol="0" anchor="ctr"/>
          <a:lstStyle/>
          <a:p>
            <a:pPr algn="ctr" defTabSz="914087"/>
            <a:endParaRPr sz="1899" dirty="0">
              <a:solidFill>
                <a:srgbClr val="FFFFFF"/>
              </a:solidFill>
            </a:endParaRPr>
          </a:p>
        </p:txBody>
      </p:sp>
    </p:spTree>
    <p:extLst>
      <p:ext uri="{BB962C8B-B14F-4D97-AF65-F5344CB8AC3E}">
        <p14:creationId xmlns:p14="http://schemas.microsoft.com/office/powerpoint/2010/main" val="3447162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cSld name="Section Header with Picture">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p:nvSpPr>
        <p:spPr bwMode="hidden">
          <a:xfrm>
            <a:off x="2"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5" rIns="91408" bIns="45705" rtlCol="0" anchor="ctr"/>
          <a:lstStyle/>
          <a:p>
            <a:pPr algn="ctr" defTabSz="914049"/>
            <a:endParaRPr sz="1899" dirty="0">
              <a:solidFill>
                <a:srgbClr val="FFFFFF"/>
              </a:solidFill>
            </a:endParaRPr>
          </a:p>
        </p:txBody>
      </p:sp>
      <p:grpSp>
        <p:nvGrpSpPr>
          <p:cNvPr id="7" name="Group 6"/>
          <p:cNvGrpSpPr/>
          <p:nvPr/>
        </p:nvGrpSpPr>
        <p:grpSpPr bwMode="gray">
          <a:xfrm>
            <a:off x="-285" y="0"/>
            <a:ext cx="12192575"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49"/>
              <a:endParaRPr sz="1899" dirty="0">
                <a:solidFill>
                  <a:srgbClr val="FFFFFF"/>
                </a:solidFill>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49"/>
              <a:endParaRPr sz="1899" dirty="0">
                <a:solidFill>
                  <a:srgbClr val="FFFFFF"/>
                </a:solidFill>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49"/>
              <a:endParaRPr sz="1899" dirty="0">
                <a:solidFill>
                  <a:srgbClr val="FFFFFF"/>
                </a:solidFill>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49"/>
              <a:endParaRPr sz="1899" dirty="0">
                <a:solidFill>
                  <a:srgbClr val="FFFFFF"/>
                </a:solidFill>
              </a:endParaRPr>
            </a:p>
          </p:txBody>
        </p:sp>
      </p:grpSp>
      <p:sp>
        <p:nvSpPr>
          <p:cNvPr id="2" name="Title 1"/>
          <p:cNvSpPr>
            <a:spLocks noGrp="1"/>
          </p:cNvSpPr>
          <p:nvPr>
            <p:ph type="title"/>
          </p:nvPr>
        </p:nvSpPr>
        <p:spPr>
          <a:xfrm>
            <a:off x="531956" y="2600324"/>
            <a:ext cx="11128097" cy="1371600"/>
          </a:xfrm>
        </p:spPr>
        <p:txBody>
          <a:bodyPr anchor="b">
            <a:noAutofit/>
          </a:bodyPr>
          <a:lstStyle>
            <a:lvl1pPr algn="l">
              <a:lnSpc>
                <a:spcPct val="80000"/>
              </a:lnSpc>
              <a:defRPr sz="4799"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956" y="4038599"/>
            <a:ext cx="11128097" cy="914400"/>
          </a:xfrm>
        </p:spPr>
        <p:txBody>
          <a:bodyPr anchor="t">
            <a:noAutofit/>
          </a:bodyPr>
          <a:lstStyle>
            <a:lvl1pPr marL="0" indent="0">
              <a:spcBef>
                <a:spcPts val="0"/>
              </a:spcBef>
              <a:buNone/>
              <a:defRPr sz="2399" b="1">
                <a:solidFill>
                  <a:schemeClr val="tx1"/>
                </a:solidFill>
              </a:defRPr>
            </a:lvl1pPr>
            <a:lvl2pPr marL="457024" indent="0">
              <a:buNone/>
              <a:defRPr sz="1899">
                <a:solidFill>
                  <a:schemeClr val="tx1">
                    <a:tint val="75000"/>
                  </a:schemeClr>
                </a:solidFill>
              </a:defRPr>
            </a:lvl2pPr>
            <a:lvl3pPr marL="914049" indent="0">
              <a:buNone/>
              <a:defRPr sz="1600">
                <a:solidFill>
                  <a:schemeClr val="tx1">
                    <a:tint val="75000"/>
                  </a:schemeClr>
                </a:solidFill>
              </a:defRPr>
            </a:lvl3pPr>
            <a:lvl4pPr marL="1371074" indent="0">
              <a:buNone/>
              <a:defRPr sz="1500">
                <a:solidFill>
                  <a:schemeClr val="tx1">
                    <a:tint val="75000"/>
                  </a:schemeClr>
                </a:solidFill>
              </a:defRPr>
            </a:lvl4pPr>
            <a:lvl5pPr marL="1828099" indent="0">
              <a:buNone/>
              <a:defRPr sz="1500">
                <a:solidFill>
                  <a:schemeClr val="tx1">
                    <a:tint val="75000"/>
                  </a:schemeClr>
                </a:solidFill>
              </a:defRPr>
            </a:lvl5pPr>
            <a:lvl6pPr marL="2285123" indent="0">
              <a:buNone/>
              <a:defRPr sz="1500">
                <a:solidFill>
                  <a:schemeClr val="tx1">
                    <a:tint val="75000"/>
                  </a:schemeClr>
                </a:solidFill>
              </a:defRPr>
            </a:lvl6pPr>
            <a:lvl7pPr marL="2742148" indent="0">
              <a:buNone/>
              <a:defRPr sz="1500">
                <a:solidFill>
                  <a:schemeClr val="tx1">
                    <a:tint val="75000"/>
                  </a:schemeClr>
                </a:solidFill>
              </a:defRPr>
            </a:lvl7pPr>
            <a:lvl8pPr marL="3199173" indent="0">
              <a:buNone/>
              <a:defRPr sz="1500">
                <a:solidFill>
                  <a:schemeClr val="tx1">
                    <a:tint val="75000"/>
                  </a:schemeClr>
                </a:solidFill>
              </a:defRPr>
            </a:lvl8pPr>
            <a:lvl9pPr marL="365619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noAutofit/>
          </a:bodyPr>
          <a:lstStyle>
            <a:lvl1pPr>
              <a:defRPr>
                <a:solidFill>
                  <a:schemeClr val="bg1">
                    <a:lumMod val="60000"/>
                    <a:lumOff val="40000"/>
                  </a:schemeClr>
                </a:solidFill>
              </a:defRPr>
            </a:lvl1pPr>
          </a:lstStyle>
          <a:p>
            <a:fld id="{19816439-F3A6-4E53-9E59-0015DD1FA257}" type="datetime1">
              <a:rPr lang="en-US">
                <a:solidFill>
                  <a:srgbClr val="5F5F5F">
                    <a:lumMod val="60000"/>
                    <a:lumOff val="40000"/>
                  </a:srgbClr>
                </a:solidFill>
              </a:rPr>
              <a:pPr/>
              <a:t>1/18/2021</a:t>
            </a:fld>
            <a:endParaRPr dirty="0">
              <a:solidFill>
                <a:srgbClr val="5F5F5F">
                  <a:lumMod val="60000"/>
                  <a:lumOff val="40000"/>
                </a:srgbClr>
              </a:solidFill>
            </a:endParaRPr>
          </a:p>
        </p:txBody>
      </p:sp>
      <p:sp>
        <p:nvSpPr>
          <p:cNvPr id="14" name="TextBox 13"/>
          <p:cNvSpPr txBox="1"/>
          <p:nvPr/>
        </p:nvSpPr>
        <p:spPr>
          <a:xfrm>
            <a:off x="5991203" y="6556248"/>
            <a:ext cx="2788377" cy="182880"/>
          </a:xfrm>
          <a:prstGeom prst="rect">
            <a:avLst/>
          </a:prstGeom>
          <a:noFill/>
        </p:spPr>
        <p:txBody>
          <a:bodyPr wrap="none" lIns="0" tIns="0" rIns="0" bIns="0" rtlCol="0" anchor="ctr" anchorCtr="0">
            <a:noAutofit/>
          </a:bodyPr>
          <a:lstStyle/>
          <a:p>
            <a:pPr defTabSz="914049"/>
            <a:r>
              <a:rPr sz="800" dirty="0">
                <a:solidFill>
                  <a:srgbClr val="5F5F5F">
                    <a:lumMod val="60000"/>
                    <a:lumOff val="40000"/>
                  </a:srgbClr>
                </a:solidFill>
                <a:cs typeface="Arial" charset="0"/>
              </a:rPr>
              <a:t>Copyright © 2014 Oracle and/or its affiliates. All rights reserved.  |</a:t>
            </a:r>
          </a:p>
        </p:txBody>
      </p:sp>
      <p:sp>
        <p:nvSpPr>
          <p:cNvPr id="5" name="Footer Placeholder 4"/>
          <p:cNvSpPr>
            <a:spLocks noGrp="1"/>
          </p:cNvSpPr>
          <p:nvPr>
            <p:ph type="ftr" sz="quarter" idx="11"/>
          </p:nvPr>
        </p:nvSpPr>
        <p:spPr/>
        <p:txBody>
          <a:bodyPr>
            <a:noAutofit/>
          </a:bodyPr>
          <a:lstStyle>
            <a:lvl1pPr>
              <a:defRPr>
                <a:solidFill>
                  <a:schemeClr val="bg1">
                    <a:lumMod val="60000"/>
                    <a:lumOff val="40000"/>
                  </a:schemeClr>
                </a:solidFill>
              </a:defRPr>
            </a:lvl1pPr>
          </a:lstStyle>
          <a:p>
            <a:r>
              <a:rPr dirty="0">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p:txBody>
          <a:bodyPr>
            <a:noAutofit/>
          </a:bodyPr>
          <a:lstStyle>
            <a:lvl1pPr>
              <a:defRPr>
                <a:solidFill>
                  <a:schemeClr val="bg1">
                    <a:lumMod val="60000"/>
                    <a:lumOff val="40000"/>
                  </a:schemeClr>
                </a:solidFill>
              </a:defRPr>
            </a:lvl1pPr>
          </a:lstStyle>
          <a:p>
            <a:fld id="{C51EAA63-D034-42AE-91FA-B13B9518C7BE}" type="slidenum">
              <a:rPr>
                <a:solidFill>
                  <a:srgbClr val="5F5F5F">
                    <a:lumMod val="60000"/>
                    <a:lumOff val="40000"/>
                  </a:srgbClr>
                </a:solidFill>
              </a:rPr>
              <a:pPr/>
              <a:t>‹#›</a:t>
            </a:fld>
            <a:endParaRPr dirty="0">
              <a:solidFill>
                <a:srgbClr val="5F5F5F">
                  <a:lumMod val="60000"/>
                  <a:lumOff val="40000"/>
                </a:srgbClr>
              </a:solidFill>
            </a:endParaRPr>
          </a:p>
        </p:txBody>
      </p:sp>
      <p:pic>
        <p:nvPicPr>
          <p:cNvPr id="15" name="Oracle red badge logo" descr="Oracle logo in white on red staging background"/>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bwMode="ltGray">
          <a:xfrm>
            <a:off x="531954" y="6263640"/>
            <a:ext cx="1623284" cy="594360"/>
          </a:xfrm>
          <a:prstGeom prst="rect">
            <a:avLst/>
          </a:prstGeom>
        </p:spPr>
      </p:pic>
    </p:spTree>
    <p:extLst>
      <p:ext uri="{BB962C8B-B14F-4D97-AF65-F5344CB8AC3E}">
        <p14:creationId xmlns:p14="http://schemas.microsoft.com/office/powerpoint/2010/main" val="41026390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573"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87"/>
              <a:endParaRPr sz="1899" dirty="0">
                <a:solidFill>
                  <a:srgbClr val="FFFFFF"/>
                </a:solidFill>
              </a:endParaRPr>
            </a:p>
          </p:txBody>
        </p:sp>
      </p:grpSp>
      <p:sp>
        <p:nvSpPr>
          <p:cNvPr id="2" name="Title Placeholder 1"/>
          <p:cNvSpPr>
            <a:spLocks noGrp="1"/>
          </p:cNvSpPr>
          <p:nvPr>
            <p:ph type="title"/>
          </p:nvPr>
        </p:nvSpPr>
        <p:spPr>
          <a:xfrm>
            <a:off x="531953" y="406400"/>
            <a:ext cx="11128097"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291" y="1524001"/>
            <a:ext cx="11129420"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3222" y="6556248"/>
            <a:ext cx="1226717" cy="182880"/>
          </a:xfrm>
          <a:prstGeom prst="rect">
            <a:avLst/>
          </a:prstGeom>
        </p:spPr>
        <p:txBody>
          <a:bodyPr vert="horz" wrap="none" lIns="0" tIns="0" rIns="0" bIns="0" rtlCol="0" anchor="ctr" anchorCtr="0">
            <a:noAutofit/>
          </a:bodyPr>
          <a:lstStyle>
            <a:lvl1pPr algn="r">
              <a:defRPr sz="800">
                <a:solidFill>
                  <a:schemeClr val="tx1"/>
                </a:solidFill>
              </a:defRPr>
            </a:lvl1pPr>
          </a:lstStyle>
          <a:p>
            <a:pPr defTabSz="914087"/>
            <a:fld id="{2C0ECD7D-200E-4C3A-9E52-EE8517C5884F}" type="datetime1">
              <a:rPr lang="en-US" smtClean="0">
                <a:solidFill>
                  <a:srgbClr val="5F5F5F"/>
                </a:solidFill>
                <a:cs typeface="Arial" charset="0"/>
              </a:rPr>
              <a:pPr defTabSz="914087"/>
              <a:t>1/18/2021</a:t>
            </a:fld>
            <a:endParaRPr lang="en-US" dirty="0">
              <a:solidFill>
                <a:srgbClr val="5F5F5F"/>
              </a:solidFill>
              <a:cs typeface="Arial" charset="0"/>
            </a:endParaRPr>
          </a:p>
        </p:txBody>
      </p:sp>
      <p:sp>
        <p:nvSpPr>
          <p:cNvPr id="5" name="Footer Placeholder 4"/>
          <p:cNvSpPr>
            <a:spLocks noGrp="1"/>
          </p:cNvSpPr>
          <p:nvPr>
            <p:ph type="ftr" sz="quarter" idx="3"/>
          </p:nvPr>
        </p:nvSpPr>
        <p:spPr>
          <a:xfrm>
            <a:off x="8623671" y="6556248"/>
            <a:ext cx="2743915" cy="182880"/>
          </a:xfrm>
          <a:prstGeom prst="rect">
            <a:avLst/>
          </a:prstGeom>
        </p:spPr>
        <p:txBody>
          <a:bodyPr vert="horz" wrap="none" lIns="0" tIns="0" rIns="0" bIns="0" rtlCol="0" anchor="ctr" anchorCtr="0">
            <a:noAutofit/>
          </a:bodyPr>
          <a:lstStyle>
            <a:lvl1pPr algn="l">
              <a:defRPr sz="800">
                <a:solidFill>
                  <a:schemeClr val="tx1"/>
                </a:solidFill>
              </a:defRPr>
            </a:lvl1pPr>
          </a:lstStyle>
          <a:p>
            <a:pPr defTabSz="914087"/>
            <a:r>
              <a:rPr lang="en-US" smtClean="0">
                <a:solidFill>
                  <a:srgbClr val="5F5F5F"/>
                </a:solidFill>
                <a:cs typeface="Arial" charset="0"/>
              </a:rPr>
              <a:t>#StrataHadoop - Oracle Big Data Architecture</a:t>
            </a:r>
            <a:endParaRPr lang="en-US" dirty="0">
              <a:solidFill>
                <a:srgbClr val="5F5F5F"/>
              </a:solidFill>
              <a:cs typeface="Arial" charset="0"/>
            </a:endParaRPr>
          </a:p>
        </p:txBody>
      </p:sp>
      <p:sp>
        <p:nvSpPr>
          <p:cNvPr id="6" name="Slide Number Placeholder 5"/>
          <p:cNvSpPr>
            <a:spLocks noGrp="1"/>
          </p:cNvSpPr>
          <p:nvPr>
            <p:ph type="sldNum" sz="quarter" idx="4"/>
          </p:nvPr>
        </p:nvSpPr>
        <p:spPr>
          <a:xfrm>
            <a:off x="11278951" y="6556248"/>
            <a:ext cx="381760" cy="182880"/>
          </a:xfrm>
          <a:prstGeom prst="rect">
            <a:avLst/>
          </a:prstGeom>
        </p:spPr>
        <p:txBody>
          <a:bodyPr vert="horz" wrap="none" lIns="0" tIns="0" rIns="0" bIns="0" rtlCol="0" anchor="ctr" anchorCtr="0">
            <a:noAutofit/>
          </a:bodyPr>
          <a:lstStyle>
            <a:lvl1pPr algn="r">
              <a:defRPr sz="800">
                <a:solidFill>
                  <a:schemeClr val="tx1"/>
                </a:solidFill>
              </a:defRPr>
            </a:lvl1pPr>
          </a:lstStyle>
          <a:p>
            <a:pPr defTabSz="914087"/>
            <a:fld id="{C51EAA63-D034-42AE-91FA-B13B9518C7BE}" type="slidenum">
              <a:rPr lang="en-US" smtClean="0">
                <a:solidFill>
                  <a:srgbClr val="5F5F5F"/>
                </a:solidFill>
                <a:cs typeface="Arial" charset="0"/>
              </a:rPr>
              <a:pPr defTabSz="914087"/>
              <a:t>‹#›</a:t>
            </a:fld>
            <a:endParaRPr lang="en-US" dirty="0">
              <a:solidFill>
                <a:srgbClr val="5F5F5F"/>
              </a:solidFill>
              <a:cs typeface="Arial" charset="0"/>
            </a:endParaRPr>
          </a:p>
        </p:txBody>
      </p:sp>
      <p:sp>
        <p:nvSpPr>
          <p:cNvPr id="15" name="TextBox 14"/>
          <p:cNvSpPr txBox="1"/>
          <p:nvPr/>
        </p:nvSpPr>
        <p:spPr>
          <a:xfrm>
            <a:off x="5378073" y="6556248"/>
            <a:ext cx="3201234" cy="182880"/>
          </a:xfrm>
          <a:prstGeom prst="rect">
            <a:avLst/>
          </a:prstGeom>
          <a:noFill/>
        </p:spPr>
        <p:txBody>
          <a:bodyPr vert="horz" wrap="none" lIns="0" tIns="0" rIns="0" bIns="0" rtlCol="0" anchor="ctr" anchorCtr="0">
            <a:noAutofit/>
          </a:bodyPr>
          <a:lstStyle/>
          <a:p>
            <a:pPr algn="r" defTabSz="914087"/>
            <a:r>
              <a:rPr sz="800" dirty="0">
                <a:solidFill>
                  <a:srgbClr val="5F5F5F"/>
                </a:solidFill>
                <a:cs typeface="Arial" charset="0"/>
              </a:rPr>
              <a:t>Copyright © 201</a:t>
            </a:r>
            <a:r>
              <a:rPr lang="en-US" sz="800" dirty="0">
                <a:solidFill>
                  <a:srgbClr val="5F5F5F"/>
                </a:solidFill>
                <a:cs typeface="Arial" charset="0"/>
              </a:rPr>
              <a:t>5,</a:t>
            </a:r>
            <a:r>
              <a:rPr sz="800" dirty="0">
                <a:solidFill>
                  <a:srgbClr val="5F5F5F"/>
                </a:solidFill>
                <a:cs typeface="Arial" charset="0"/>
              </a:rPr>
              <a:t> Oracle and/or its affiliates. All rights reserved.  |</a:t>
            </a:r>
          </a:p>
        </p:txBody>
      </p:sp>
      <p:pic>
        <p:nvPicPr>
          <p:cNvPr id="19" name="Picture 18" descr="Oracle logo in white on red staging background"/>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bwMode="ltGray">
          <a:xfrm>
            <a:off x="531953" y="6263640"/>
            <a:ext cx="1623284" cy="594360"/>
          </a:xfrm>
          <a:prstGeom prst="rect">
            <a:avLst/>
          </a:prstGeom>
        </p:spPr>
      </p:pic>
    </p:spTree>
    <p:extLst>
      <p:ext uri="{BB962C8B-B14F-4D97-AF65-F5344CB8AC3E}">
        <p14:creationId xmlns:p14="http://schemas.microsoft.com/office/powerpoint/2010/main" val="4107149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14087" rtl="0" eaLnBrk="1" latinLnBrk="0" hangingPunct="1">
        <a:lnSpc>
          <a:spcPct val="80000"/>
        </a:lnSpc>
        <a:spcBef>
          <a:spcPct val="0"/>
        </a:spcBef>
        <a:buNone/>
        <a:defRPr sz="3599" kern="1200">
          <a:solidFill>
            <a:schemeClr val="tx1"/>
          </a:solidFill>
          <a:latin typeface="+mj-lt"/>
          <a:ea typeface="+mj-ea"/>
          <a:cs typeface="+mj-cs"/>
        </a:defRPr>
      </a:lvl1pPr>
    </p:titleStyle>
    <p:bodyStyle>
      <a:lvl1pPr marL="228522" indent="-228522" algn="l" defTabSz="914087" rtl="0" eaLnBrk="1" latinLnBrk="0" hangingPunct="1">
        <a:lnSpc>
          <a:spcPct val="90000"/>
        </a:lnSpc>
        <a:spcBef>
          <a:spcPts val="1200"/>
        </a:spcBef>
        <a:buClr>
          <a:schemeClr val="tx1">
            <a:lumMod val="60000"/>
            <a:lumOff val="40000"/>
          </a:schemeClr>
        </a:buClr>
        <a:buFont typeface="Arial" panose="020B0604020202020204" pitchFamily="34" charset="0"/>
        <a:buChar char="•"/>
        <a:defRPr sz="2799" kern="1200">
          <a:solidFill>
            <a:schemeClr val="tx1"/>
          </a:solidFill>
          <a:latin typeface="+mn-lt"/>
          <a:ea typeface="+mn-ea"/>
          <a:cs typeface="+mn-cs"/>
        </a:defRPr>
      </a:lvl1pPr>
      <a:lvl2pPr marL="502748" indent="-228522" algn="l" defTabSz="914087" rtl="0" eaLnBrk="1" latinLnBrk="0" hangingPunct="1">
        <a:lnSpc>
          <a:spcPct val="90000"/>
        </a:lnSpc>
        <a:spcBef>
          <a:spcPts val="800"/>
        </a:spcBef>
        <a:buClr>
          <a:schemeClr val="tx1">
            <a:lumMod val="60000"/>
            <a:lumOff val="40000"/>
          </a:schemeClr>
        </a:buClr>
        <a:buFont typeface="Arial" panose="020B0604020202020204" pitchFamily="34" charset="0"/>
        <a:buChar char="–"/>
        <a:defRPr sz="2399" kern="1200">
          <a:solidFill>
            <a:schemeClr val="tx1"/>
          </a:solidFill>
          <a:latin typeface="+mn-lt"/>
          <a:ea typeface="+mn-ea"/>
          <a:cs typeface="+mn-cs"/>
        </a:defRPr>
      </a:lvl2pPr>
      <a:lvl3pPr marL="731270" indent="-182817" algn="l" defTabSz="914087" rtl="0" eaLnBrk="1" latinLnBrk="0" hangingPunct="1">
        <a:lnSpc>
          <a:spcPct val="90000"/>
        </a:lnSpc>
        <a:spcBef>
          <a:spcPts val="600"/>
        </a:spcBef>
        <a:buClr>
          <a:schemeClr val="tx1">
            <a:lumMod val="60000"/>
            <a:lumOff val="40000"/>
          </a:schemeClr>
        </a:buClr>
        <a:buFont typeface="Arial" panose="020B0604020202020204" pitchFamily="34" charset="0"/>
        <a:buChar char="•"/>
        <a:defRPr sz="1999" kern="1200">
          <a:solidFill>
            <a:schemeClr val="tx1"/>
          </a:solidFill>
          <a:latin typeface="+mn-lt"/>
          <a:ea typeface="+mn-ea"/>
          <a:cs typeface="+mn-cs"/>
        </a:defRPr>
      </a:lvl3pPr>
      <a:lvl4pPr marL="959792" indent="-182817" algn="l" defTabSz="914087" rtl="0" eaLnBrk="1" latinLnBrk="0" hangingPunct="1">
        <a:lnSpc>
          <a:spcPct val="90000"/>
        </a:lnSpc>
        <a:spcBef>
          <a:spcPts val="600"/>
        </a:spcBef>
        <a:buClr>
          <a:schemeClr val="tx1">
            <a:lumMod val="60000"/>
            <a:lumOff val="40000"/>
          </a:schemeClr>
        </a:buClr>
        <a:buFont typeface="Arial" panose="020B0604020202020204" pitchFamily="34" charset="0"/>
        <a:buChar char="–"/>
        <a:defRPr sz="1899" kern="1200">
          <a:solidFill>
            <a:schemeClr val="tx1"/>
          </a:solidFill>
          <a:latin typeface="+mn-lt"/>
          <a:ea typeface="+mn-ea"/>
          <a:cs typeface="+mn-cs"/>
        </a:defRPr>
      </a:lvl4pPr>
      <a:lvl5pPr marL="1188314" indent="-182817" algn="l" defTabSz="91408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6836" indent="-182817" algn="l" defTabSz="91408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358" indent="-182817" algn="l" defTabSz="91408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3879" indent="-182817" algn="l" defTabSz="91408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2401" indent="-182817" algn="l" defTabSz="914087"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087" rtl="0" eaLnBrk="1" latinLnBrk="0" hangingPunct="1">
        <a:defRPr sz="1899" kern="1200">
          <a:solidFill>
            <a:schemeClr val="tx1"/>
          </a:solidFill>
          <a:latin typeface="+mn-lt"/>
          <a:ea typeface="+mn-ea"/>
          <a:cs typeface="+mn-cs"/>
        </a:defRPr>
      </a:lvl1pPr>
      <a:lvl2pPr marL="457044" algn="l" defTabSz="914087" rtl="0" eaLnBrk="1" latinLnBrk="0" hangingPunct="1">
        <a:defRPr sz="1899" kern="1200">
          <a:solidFill>
            <a:schemeClr val="tx1"/>
          </a:solidFill>
          <a:latin typeface="+mn-lt"/>
          <a:ea typeface="+mn-ea"/>
          <a:cs typeface="+mn-cs"/>
        </a:defRPr>
      </a:lvl2pPr>
      <a:lvl3pPr marL="914087" algn="l" defTabSz="914087" rtl="0" eaLnBrk="1" latinLnBrk="0" hangingPunct="1">
        <a:defRPr sz="1899" kern="1200">
          <a:solidFill>
            <a:schemeClr val="tx1"/>
          </a:solidFill>
          <a:latin typeface="+mn-lt"/>
          <a:ea typeface="+mn-ea"/>
          <a:cs typeface="+mn-cs"/>
        </a:defRPr>
      </a:lvl3pPr>
      <a:lvl4pPr marL="1371132" algn="l" defTabSz="914087" rtl="0" eaLnBrk="1" latinLnBrk="0" hangingPunct="1">
        <a:defRPr sz="1899" kern="1200">
          <a:solidFill>
            <a:schemeClr val="tx1"/>
          </a:solidFill>
          <a:latin typeface="+mn-lt"/>
          <a:ea typeface="+mn-ea"/>
          <a:cs typeface="+mn-cs"/>
        </a:defRPr>
      </a:lvl4pPr>
      <a:lvl5pPr marL="1828175" algn="l" defTabSz="914087" rtl="0" eaLnBrk="1" latinLnBrk="0" hangingPunct="1">
        <a:defRPr sz="1899" kern="1200">
          <a:solidFill>
            <a:schemeClr val="tx1"/>
          </a:solidFill>
          <a:latin typeface="+mn-lt"/>
          <a:ea typeface="+mn-ea"/>
          <a:cs typeface="+mn-cs"/>
        </a:defRPr>
      </a:lvl5pPr>
      <a:lvl6pPr marL="2285219" algn="l" defTabSz="914087" rtl="0" eaLnBrk="1" latinLnBrk="0" hangingPunct="1">
        <a:defRPr sz="1899" kern="1200">
          <a:solidFill>
            <a:schemeClr val="tx1"/>
          </a:solidFill>
          <a:latin typeface="+mn-lt"/>
          <a:ea typeface="+mn-ea"/>
          <a:cs typeface="+mn-cs"/>
        </a:defRPr>
      </a:lvl6pPr>
      <a:lvl7pPr marL="2742262" algn="l" defTabSz="914087" rtl="0" eaLnBrk="1" latinLnBrk="0" hangingPunct="1">
        <a:defRPr sz="1899" kern="1200">
          <a:solidFill>
            <a:schemeClr val="tx1"/>
          </a:solidFill>
          <a:latin typeface="+mn-lt"/>
          <a:ea typeface="+mn-ea"/>
          <a:cs typeface="+mn-cs"/>
        </a:defRPr>
      </a:lvl7pPr>
      <a:lvl8pPr marL="3199307" algn="l" defTabSz="914087" rtl="0" eaLnBrk="1" latinLnBrk="0" hangingPunct="1">
        <a:defRPr sz="1899" kern="1200">
          <a:solidFill>
            <a:schemeClr val="tx1"/>
          </a:solidFill>
          <a:latin typeface="+mn-lt"/>
          <a:ea typeface="+mn-ea"/>
          <a:cs typeface="+mn-cs"/>
        </a:defRPr>
      </a:lvl8pPr>
      <a:lvl9pPr marL="3656351" algn="l" defTabSz="914087" rtl="0" eaLnBrk="1" latinLnBrk="0" hangingPunct="1">
        <a:defRPr sz="18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207" y="301507"/>
            <a:ext cx="10972781" cy="541860"/>
          </a:xfrm>
        </p:spPr>
        <p:txBody>
          <a:bodyPr/>
          <a:lstStyle/>
          <a:p>
            <a:r>
              <a:rPr lang="es-ES" dirty="0" smtClean="0"/>
              <a:t>Práctica </a:t>
            </a:r>
            <a:r>
              <a:rPr lang="es-ES" dirty="0" smtClean="0"/>
              <a:t>Oracle en R </a:t>
            </a:r>
            <a:r>
              <a:rPr lang="es-ES" dirty="0" err="1" smtClean="0"/>
              <a:t>or</a:t>
            </a:r>
            <a:r>
              <a:rPr lang="es-ES" dirty="0" smtClean="0"/>
              <a:t> en Python: </a:t>
            </a:r>
            <a:r>
              <a:rPr lang="es-ES" dirty="0" err="1" smtClean="0"/>
              <a:t>Airline</a:t>
            </a:r>
            <a:r>
              <a:rPr lang="es-ES" dirty="0" smtClean="0"/>
              <a:t> Data </a:t>
            </a:r>
            <a:r>
              <a:rPr lang="es-ES" dirty="0" err="1" smtClean="0"/>
              <a:t>Analytics</a:t>
            </a:r>
            <a:endParaRPr lang="en-US" dirty="0"/>
          </a:p>
        </p:txBody>
      </p:sp>
      <p:sp>
        <p:nvSpPr>
          <p:cNvPr id="3" name="Content Placeholder 2"/>
          <p:cNvSpPr>
            <a:spLocks noGrp="1"/>
          </p:cNvSpPr>
          <p:nvPr>
            <p:ph sz="quarter" idx="12"/>
          </p:nvPr>
        </p:nvSpPr>
        <p:spPr>
          <a:xfrm>
            <a:off x="727415" y="869245"/>
            <a:ext cx="10969943" cy="5229630"/>
          </a:xfrm>
        </p:spPr>
        <p:txBody>
          <a:bodyPr/>
          <a:lstStyle/>
          <a:p>
            <a:pPr marL="457200" lvl="0" indent="-457200">
              <a:buFont typeface="+mj-lt"/>
              <a:buAutoNum type="arabicPeriod"/>
            </a:pPr>
            <a:r>
              <a:rPr lang="es-ES" sz="2000" dirty="0"/>
              <a:t>Conectar a la base de datos</a:t>
            </a:r>
            <a:endParaRPr lang="en-US" sz="2000" dirty="0"/>
          </a:p>
          <a:p>
            <a:pPr marL="457200" lvl="0" indent="-457200">
              <a:buFont typeface="+mj-lt"/>
              <a:buAutoNum type="arabicPeriod"/>
            </a:pPr>
            <a:r>
              <a:rPr lang="es-ES" sz="2000" dirty="0"/>
              <a:t>Cargar la tabla </a:t>
            </a:r>
            <a:r>
              <a:rPr lang="es-ES" sz="2000" dirty="0" smtClean="0"/>
              <a:t>ONTIME_S: </a:t>
            </a:r>
            <a:r>
              <a:rPr lang="es-ES" sz="2000" dirty="0"/>
              <a:t>D</a:t>
            </a:r>
            <a:r>
              <a:rPr lang="es-ES" sz="2000" dirty="0" smtClean="0"/>
              <a:t>atos </a:t>
            </a:r>
            <a:r>
              <a:rPr lang="es-ES" sz="2000" dirty="0"/>
              <a:t>de compañías de vuelos</a:t>
            </a:r>
            <a:endParaRPr lang="en-US" sz="2000" dirty="0"/>
          </a:p>
          <a:p>
            <a:pPr marL="457200" lvl="0" indent="-457200">
              <a:buFont typeface="+mj-lt"/>
              <a:buAutoNum type="arabicPeriod"/>
            </a:pPr>
            <a:r>
              <a:rPr lang="es-ES" sz="2000" dirty="0"/>
              <a:t>Realizar una agregación para calcular el número de vuelos por destino</a:t>
            </a:r>
            <a:endParaRPr lang="en-US" sz="2000" dirty="0"/>
          </a:p>
          <a:p>
            <a:pPr marL="457200" lvl="0" indent="-457200">
              <a:buFont typeface="+mj-lt"/>
              <a:buAutoNum type="arabicPeriod"/>
            </a:pPr>
            <a:r>
              <a:rPr lang="es-ES" sz="2000" dirty="0"/>
              <a:t>Calcular cuál es la desviación estándar del retraso de llegada de vuelo para cada aerolínea por destino: Utilizar los campos DEST, ARRDELAY, UNIQUECARRIER</a:t>
            </a:r>
            <a:endParaRPr lang="en-US" sz="2000" dirty="0"/>
          </a:p>
          <a:p>
            <a:pPr marL="457200" lvl="0" indent="-457200">
              <a:buFont typeface="+mj-lt"/>
              <a:buAutoNum type="arabicPeriod"/>
            </a:pPr>
            <a:r>
              <a:rPr lang="es-ES" sz="2000" dirty="0"/>
              <a:t>Realizar una regresión linear para calcular el retraso de llegada: Utilizar </a:t>
            </a:r>
            <a:r>
              <a:rPr lang="es-ES" sz="2000" dirty="0" err="1" smtClean="0"/>
              <a:t>ore.lm</a:t>
            </a:r>
            <a:r>
              <a:rPr lang="es-ES" sz="2000" dirty="0" smtClean="0"/>
              <a:t> (ORE) o </a:t>
            </a:r>
            <a:r>
              <a:rPr lang="es-ES" sz="2000" dirty="0" err="1" smtClean="0"/>
              <a:t>oml.lm</a:t>
            </a:r>
            <a:r>
              <a:rPr lang="es-ES" sz="2000" dirty="0" smtClean="0"/>
              <a:t> (Python)</a:t>
            </a:r>
            <a:endParaRPr lang="en-US" sz="2000" dirty="0"/>
          </a:p>
          <a:p>
            <a:pPr marL="457200" lvl="0" indent="-457200">
              <a:buFont typeface="+mj-lt"/>
              <a:buAutoNum type="arabicPeriod"/>
            </a:pPr>
            <a:r>
              <a:rPr lang="es-ES" sz="2000" dirty="0"/>
              <a:t>Construir un modelo linear por destino para predecir el retraso de llegada: Utilizar </a:t>
            </a:r>
            <a:r>
              <a:rPr lang="es-ES" sz="2000" dirty="0" smtClean="0"/>
              <a:t>“</a:t>
            </a:r>
            <a:r>
              <a:rPr lang="es-ES" sz="2000" dirty="0" err="1" smtClean="0"/>
              <a:t>Group</a:t>
            </a:r>
            <a:r>
              <a:rPr lang="es-ES" sz="2000" dirty="0" smtClean="0"/>
              <a:t> </a:t>
            </a:r>
            <a:r>
              <a:rPr lang="es-ES" sz="2000" dirty="0" err="1" smtClean="0"/>
              <a:t>Apply</a:t>
            </a:r>
            <a:r>
              <a:rPr lang="es-ES" sz="2000" dirty="0" smtClean="0"/>
              <a:t>”(ORE) o </a:t>
            </a:r>
            <a:r>
              <a:rPr lang="en-US" sz="2000" dirty="0" err="1" smtClean="0"/>
              <a:t>oml.group_apply</a:t>
            </a:r>
            <a:r>
              <a:rPr lang="es-ES" sz="2000" dirty="0"/>
              <a:t> </a:t>
            </a:r>
            <a:r>
              <a:rPr lang="es-ES" sz="2000" dirty="0" smtClean="0"/>
              <a:t>(</a:t>
            </a:r>
            <a:r>
              <a:rPr lang="es-ES" sz="2000" dirty="0" err="1" smtClean="0"/>
              <a:t>python</a:t>
            </a:r>
            <a:r>
              <a:rPr lang="es-ES" sz="2000" dirty="0" smtClean="0"/>
              <a:t>)</a:t>
            </a:r>
            <a:endParaRPr lang="en-US" sz="2000" dirty="0"/>
          </a:p>
          <a:p>
            <a:pPr marL="457200" lvl="0" indent="-457200">
              <a:buFont typeface="+mj-lt"/>
              <a:buAutoNum type="arabicPeriod"/>
            </a:pPr>
            <a:r>
              <a:rPr lang="es-ES" sz="2000" dirty="0"/>
              <a:t>Realizar un </a:t>
            </a:r>
            <a:r>
              <a:rPr lang="es-ES" sz="2000" dirty="0" err="1"/>
              <a:t>scoring</a:t>
            </a:r>
            <a:r>
              <a:rPr lang="es-ES" sz="2000" dirty="0"/>
              <a:t> de retraso de llegada: Utilizar </a:t>
            </a:r>
            <a:r>
              <a:rPr lang="es-ES" sz="2000" dirty="0" err="1"/>
              <a:t>ore.predict</a:t>
            </a:r>
            <a:r>
              <a:rPr lang="es-ES" sz="2000" dirty="0"/>
              <a:t> o </a:t>
            </a:r>
            <a:r>
              <a:rPr lang="es-ES" sz="2000" dirty="0" err="1" smtClean="0"/>
              <a:t>predict</a:t>
            </a:r>
            <a:r>
              <a:rPr lang="es-ES" sz="2000" dirty="0" smtClean="0"/>
              <a:t> (ORE) o </a:t>
            </a:r>
            <a:r>
              <a:rPr lang="en-US" sz="2000" dirty="0" err="1" smtClean="0"/>
              <a:t>oml.predict</a:t>
            </a:r>
            <a:r>
              <a:rPr lang="en-US" sz="2000" dirty="0" smtClean="0"/>
              <a:t> (Python)</a:t>
            </a:r>
            <a:endParaRPr lang="en-US" sz="2000" dirty="0"/>
          </a:p>
          <a:p>
            <a:pPr marL="457200" lvl="0" indent="-457200">
              <a:buFont typeface="+mj-lt"/>
              <a:buAutoNum type="arabicPeriod"/>
            </a:pPr>
            <a:r>
              <a:rPr lang="es-ES" sz="2000" dirty="0"/>
              <a:t>Utilizar representaciones gráficas para demonstrar los resultados</a:t>
            </a:r>
            <a:endParaRPr lang="en-US" sz="2000" dirty="0"/>
          </a:p>
          <a:p>
            <a:pPr marL="457200" lvl="0" indent="-457200">
              <a:buFont typeface="+mj-lt"/>
              <a:buAutoNum type="arabicPeriod"/>
            </a:pPr>
            <a:r>
              <a:rPr lang="es-ES" sz="2000" dirty="0"/>
              <a:t>Desplegar el código de regresión linear del punto 6 dentro la base de datos: Utilizar </a:t>
            </a:r>
            <a:r>
              <a:rPr lang="es-ES" sz="2000" dirty="0" err="1" smtClean="0"/>
              <a:t>ore.scriptCreate</a:t>
            </a:r>
            <a:r>
              <a:rPr lang="es-ES" sz="2000" dirty="0" smtClean="0"/>
              <a:t> </a:t>
            </a:r>
            <a:r>
              <a:rPr lang="es-ES" sz="2000" dirty="0"/>
              <a:t>o </a:t>
            </a:r>
            <a:r>
              <a:rPr lang="es-ES" sz="2000" dirty="0" err="1"/>
              <a:t>oml.script.create</a:t>
            </a:r>
            <a:endParaRPr lang="es-ES" sz="2000" dirty="0" smtClean="0"/>
          </a:p>
          <a:p>
            <a:pPr marL="457200" lvl="0" indent="-457200">
              <a:buFont typeface="+mj-lt"/>
              <a:buAutoNum type="arabicPeriod"/>
            </a:pPr>
            <a:r>
              <a:rPr lang="es-ES" sz="2000" dirty="0" smtClean="0"/>
              <a:t>Enviar la practica a olivier.perard@oracle.com</a:t>
            </a:r>
          </a:p>
          <a:p>
            <a:pPr marL="457200" lvl="0" indent="-457200">
              <a:buFont typeface="+mj-lt"/>
              <a:buAutoNum type="arabicPeriod"/>
            </a:pPr>
            <a:endParaRPr lang="en-US" sz="2000" dirty="0"/>
          </a:p>
          <a:p>
            <a:pPr marL="457200" indent="-457200">
              <a:buFont typeface="+mj-lt"/>
              <a:buAutoNum type="arabicPeriod"/>
            </a:pPr>
            <a:endParaRPr lang="en-US" sz="2000" dirty="0"/>
          </a:p>
        </p:txBody>
      </p:sp>
    </p:spTree>
    <p:extLst>
      <p:ext uri="{BB962C8B-B14F-4D97-AF65-F5344CB8AC3E}">
        <p14:creationId xmlns:p14="http://schemas.microsoft.com/office/powerpoint/2010/main" val="82458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4_Oracle_16x9-2014-v2">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v2" id="{21E8F4B6-347B-40C1-9A8C-DFBA28E9DEDD}" vid="{4C3152DF-9323-4077-B2C4-B031D71DC4E4}"/>
    </a:ext>
  </a:extLst>
</a:theme>
</file>

<file path=docProps/app.xml><?xml version="1.0" encoding="utf-8"?>
<Properties xmlns="http://schemas.openxmlformats.org/officeDocument/2006/extended-properties" xmlns:vt="http://schemas.openxmlformats.org/officeDocument/2006/docPropsVTypes">
  <TotalTime>199</TotalTime>
  <Words>161</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4_Oracle_16x9-2014-v2</vt:lpstr>
      <vt:lpstr>Práctica Oracle en R or en Python: Airline Data Analytics</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Oracle: Airline Data Analytics</dc:title>
  <dc:creator>Imelda Serrano</dc:creator>
  <cp:lastModifiedBy>operard</cp:lastModifiedBy>
  <cp:revision>9</cp:revision>
  <dcterms:created xsi:type="dcterms:W3CDTF">2019-01-09T14:40:48Z</dcterms:created>
  <dcterms:modified xsi:type="dcterms:W3CDTF">2021-01-18T11:41:06Z</dcterms:modified>
</cp:coreProperties>
</file>