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9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13. 8. 26.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3087" y="0"/>
            <a:ext cx="10833845" cy="2982449"/>
          </a:xfrm>
        </p:spPr>
        <p:txBody>
          <a:bodyPr/>
          <a:lstStyle/>
          <a:p>
            <a:r>
              <a:rPr lang="ko-KR" altLang="en-US" sz="3600" dirty="0"/>
              <a:t>텍스트 분석을 이용한 </a:t>
            </a:r>
            <a:r>
              <a:rPr lang="ko-KR" altLang="en-US" sz="3600" dirty="0" smtClean="0"/>
              <a:t>국회 </a:t>
            </a:r>
            <a:r>
              <a:rPr lang="ko-KR" altLang="en-US" sz="3600" dirty="0"/>
              <a:t>회의록 </a:t>
            </a:r>
            <a:r>
              <a:rPr lang="ko-KR" altLang="en-US" sz="3600" dirty="0" smtClean="0"/>
              <a:t>시각화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b="1" dirty="0" smtClean="0"/>
              <a:t> </a:t>
            </a:r>
            <a:r>
              <a:rPr lang="en-US" altLang="ko-KR" sz="8000" b="1" dirty="0" smtClean="0"/>
              <a:t>‘</a:t>
            </a:r>
            <a:r>
              <a:rPr lang="ko-KR" altLang="en-US" sz="8000" b="1" dirty="0" smtClean="0"/>
              <a:t>국회는 지금</a:t>
            </a:r>
            <a:r>
              <a:rPr lang="en-US" altLang="ko-KR" sz="8000" b="1" dirty="0" smtClean="0"/>
              <a:t>’</a:t>
            </a:r>
            <a:endParaRPr lang="ko-KR" altLang="en-US" sz="8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0656" y="5124083"/>
            <a:ext cx="5484594" cy="2184400"/>
          </a:xfrm>
        </p:spPr>
        <p:txBody>
          <a:bodyPr>
            <a:noAutofit/>
          </a:bodyPr>
          <a:lstStyle/>
          <a:p>
            <a:r>
              <a:rPr lang="ko-KR" altLang="en-US" sz="2800" b="1" dirty="0" err="1" smtClean="0"/>
              <a:t>김태희팀</a:t>
            </a:r>
            <a:endParaRPr lang="en-US" altLang="ko-KR" sz="2800" b="1" dirty="0" smtClean="0"/>
          </a:p>
          <a:p>
            <a:r>
              <a:rPr lang="ko-KR" altLang="en-US" sz="2400" dirty="0" smtClean="0"/>
              <a:t>김영욱 </a:t>
            </a:r>
            <a:r>
              <a:rPr lang="en-US" altLang="ko-KR" sz="2400" dirty="0" smtClean="0"/>
              <a:t>(PL</a:t>
            </a:r>
            <a:r>
              <a:rPr lang="en-US" altLang="ko-KR" sz="2400" dirty="0" smtClean="0"/>
              <a:t>) , </a:t>
            </a:r>
            <a:r>
              <a:rPr lang="ko-KR" altLang="en-US" sz="2400" dirty="0" smtClean="0"/>
              <a:t>김태형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최희영</a:t>
            </a:r>
            <a:endParaRPr lang="ko-KR" altLang="en-US" sz="2400" dirty="0"/>
          </a:p>
        </p:txBody>
      </p:sp>
      <p:pic>
        <p:nvPicPr>
          <p:cNvPr id="4" name="Picture 3" descr="13775076298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421" y="1854273"/>
            <a:ext cx="3331369" cy="44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3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605118"/>
            <a:ext cx="9404723" cy="918882"/>
          </a:xfrm>
        </p:spPr>
        <p:txBody>
          <a:bodyPr/>
          <a:lstStyle/>
          <a:p>
            <a:r>
              <a:rPr lang="ko-KR" altLang="en-US" sz="4800" b="1" dirty="0" smtClean="0"/>
              <a:t>아이디어 제안</a:t>
            </a:r>
            <a:endParaRPr lang="ko-KR" altLang="en-US" sz="4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 smtClean="0"/>
              <a:t>	 </a:t>
            </a:r>
            <a:r>
              <a:rPr lang="ko-KR" altLang="en-US" sz="2600" dirty="0" smtClean="0"/>
              <a:t> 최근 </a:t>
            </a:r>
            <a:r>
              <a:rPr lang="ko-KR" altLang="en-US" sz="2600" dirty="0"/>
              <a:t>국회에 대한 국민적 관심이 많아지면서</a:t>
            </a:r>
            <a:r>
              <a:rPr lang="en-US" altLang="ko-KR" sz="2600" dirty="0"/>
              <a:t>, </a:t>
            </a:r>
            <a:r>
              <a:rPr lang="ko-KR" altLang="en-US" sz="2600" dirty="0"/>
              <a:t>국회 </a:t>
            </a:r>
            <a:r>
              <a:rPr lang="ko-KR" altLang="en-US" sz="2600" dirty="0" smtClean="0"/>
              <a:t>운영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상황과 </a:t>
            </a:r>
            <a:r>
              <a:rPr lang="ko-KR" altLang="en-US" sz="2600" dirty="0"/>
              <a:t>국회에서 진행하고 있는 법안</a:t>
            </a:r>
            <a:r>
              <a:rPr lang="en-US" altLang="ko-KR" sz="2600" dirty="0"/>
              <a:t>, </a:t>
            </a:r>
            <a:r>
              <a:rPr lang="ko-KR" altLang="en-US" sz="2600" dirty="0"/>
              <a:t>국회의 올바른 </a:t>
            </a:r>
            <a:r>
              <a:rPr lang="ko-KR" altLang="en-US" sz="2600" dirty="0" smtClean="0"/>
              <a:t>역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할을 </a:t>
            </a:r>
            <a:r>
              <a:rPr lang="ko-KR" altLang="en-US" sz="2600" dirty="0"/>
              <a:t>수행하고 있는지 등에 대한 국민들의 궁금증이 </a:t>
            </a:r>
            <a:r>
              <a:rPr lang="ko-KR" altLang="en-US" sz="2600" dirty="0" smtClean="0"/>
              <a:t>증가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하였다</a:t>
            </a:r>
            <a:r>
              <a:rPr lang="en-US" altLang="ko-KR" sz="2600" dirty="0"/>
              <a:t>. </a:t>
            </a:r>
            <a:r>
              <a:rPr lang="ko-KR" altLang="en-US" sz="2600" dirty="0" smtClean="0"/>
              <a:t>그러나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높아진 관심에 비해 국회에서 제공해주는 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문서 정보는 많은 양과 어려운 내용으로 일반인이 접근 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하기에 쉽지 않다</a:t>
            </a:r>
            <a:r>
              <a:rPr lang="en-US" altLang="ko-KR" sz="2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sz="2600" dirty="0"/>
              <a:t>	 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우리는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국회에서 제공하는 문서를 텍스트 분석하여 시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각화</a:t>
            </a:r>
            <a:r>
              <a:rPr lang="ko-KR" altLang="en-US" sz="2600" dirty="0" smtClean="0"/>
              <a:t> 함으로써 일반인들이 국회에서 벌어지는 일에 대한 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이해를 돕고자 한다</a:t>
            </a:r>
            <a:r>
              <a:rPr lang="en-US" altLang="ko-KR" sz="2600" dirty="0" smtClean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3701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605118"/>
            <a:ext cx="9404723" cy="918882"/>
          </a:xfrm>
        </p:spPr>
        <p:txBody>
          <a:bodyPr/>
          <a:lstStyle/>
          <a:p>
            <a:r>
              <a:rPr lang="ko-KR" altLang="en-US" sz="4800" b="1" dirty="0" smtClean="0"/>
              <a:t>과제 목표</a:t>
            </a:r>
            <a:endParaRPr lang="ko-KR" altLang="en-US" sz="4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국회 </a:t>
            </a:r>
            <a:r>
              <a:rPr lang="en-US" altLang="ko-KR" sz="2800" dirty="0" smtClean="0"/>
              <a:t>WEB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PDF</a:t>
            </a:r>
            <a:r>
              <a:rPr lang="ko-KR" altLang="en-US" sz="2800" dirty="0" smtClean="0"/>
              <a:t>파일 수집</a:t>
            </a: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회의록 정보 관리를 위한 데이터베이스 구축</a:t>
            </a: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명사 추출을 위한 형태소 분석</a:t>
            </a: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키워드 추출을 위한 </a:t>
            </a:r>
            <a:r>
              <a:rPr lang="en-US" altLang="ko-KR" sz="2800" dirty="0" smtClean="0"/>
              <a:t>TFIDF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키워드 간의 관계 분석을 위한 </a:t>
            </a:r>
            <a:r>
              <a:rPr lang="en-US" altLang="ko-KR" sz="2800" dirty="0" smtClean="0"/>
              <a:t>SNA(Social </a:t>
            </a:r>
            <a:r>
              <a:rPr lang="en-US" altLang="ko-KR" sz="2800" dirty="0"/>
              <a:t>Network </a:t>
            </a:r>
            <a:r>
              <a:rPr lang="en-US" altLang="ko-KR" sz="2800" dirty="0" smtClean="0"/>
              <a:t>Analysis)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사용자의 이해를 돕기 위한 시각화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75108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605118"/>
            <a:ext cx="9404723" cy="918882"/>
          </a:xfrm>
        </p:spPr>
        <p:txBody>
          <a:bodyPr/>
          <a:lstStyle/>
          <a:p>
            <a:r>
              <a:rPr lang="en-US" altLang="ko-KR" sz="4800" b="1" dirty="0" smtClean="0"/>
              <a:t>System Architecture</a:t>
            </a:r>
            <a:endParaRPr lang="ko-KR" altLang="en-US" sz="4800" b="1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1088803" y="1908998"/>
            <a:ext cx="9875520" cy="4339244"/>
            <a:chOff x="665018" y="997527"/>
            <a:chExt cx="9875520" cy="4339244"/>
          </a:xfrm>
        </p:grpSpPr>
        <p:sp>
          <p:nvSpPr>
            <p:cNvPr id="119" name="이등변 삼각형 118"/>
            <p:cNvSpPr/>
            <p:nvPr/>
          </p:nvSpPr>
          <p:spPr>
            <a:xfrm>
              <a:off x="706581" y="2556163"/>
              <a:ext cx="748146" cy="1172095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882836" y="997527"/>
              <a:ext cx="764770" cy="4339244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Web</a:t>
              </a:r>
              <a:r>
                <a:rPr kumimoji="0" lang="ko-KR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endPara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UI</a:t>
              </a:r>
              <a:endPara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1" name="순서도: 연결자 120"/>
            <p:cNvSpPr/>
            <p:nvPr/>
          </p:nvSpPr>
          <p:spPr>
            <a:xfrm>
              <a:off x="665018" y="2327563"/>
              <a:ext cx="831273" cy="814648"/>
            </a:xfrm>
            <a:prstGeom prst="flowChartConnector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034151" y="997527"/>
              <a:ext cx="3358346" cy="4339243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66308" y="997527"/>
              <a:ext cx="3674230" cy="4339243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1902" y="3728258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</a:rPr>
                <a:t>User</a:t>
              </a:r>
              <a:endPara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3244048" y="1645919"/>
              <a:ext cx="2876203" cy="48213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키워드 모듈</a:t>
              </a: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3244047" y="2252748"/>
              <a:ext cx="2876203" cy="48213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키워드 관계 모듈</a:t>
              </a: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44046" y="2851264"/>
              <a:ext cx="2876203" cy="48213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국회의원 정보관리 모듈</a:t>
              </a: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3244046" y="3441467"/>
              <a:ext cx="2876203" cy="48213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회의록 관리 모듈</a:t>
              </a: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244045" y="4048295"/>
              <a:ext cx="2876203" cy="48213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검색 모듈</a:t>
              </a: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3241972" y="4626031"/>
              <a:ext cx="2876203" cy="48213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PDF </a:t>
              </a:r>
              <a:r>
                <a:rPr kumimoji="0" lang="ko-KR" alt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파싱</a:t>
              </a: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 모듈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28023" y="1184254"/>
              <a:ext cx="1750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</a:rPr>
                <a:t>서버 및 </a:t>
              </a:r>
              <a:r>
                <a:rPr kumimoji="0" lang="en-US" altLang="ko-K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</a:rPr>
                <a:t>DB</a:t>
              </a:r>
              <a:endPara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7379135" y="1886988"/>
              <a:ext cx="897775" cy="2980112"/>
            </a:xfrm>
            <a:prstGeom prst="roundRect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3" name="순서도: 자기 디스크 132"/>
            <p:cNvSpPr/>
            <p:nvPr/>
          </p:nvSpPr>
          <p:spPr>
            <a:xfrm>
              <a:off x="8753282" y="2651756"/>
              <a:ext cx="1346661" cy="1438100"/>
            </a:xfrm>
            <a:prstGeom prst="flowChartMagneticDisk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456146" y="303414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</a:rPr>
                <a:t>서버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905111" y="3312616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</a:rPr>
                <a:t>MySQL</a:t>
              </a:r>
              <a:endPara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58323" y="109089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</a:rPr>
                <a:t>회의록</a:t>
              </a:r>
              <a:endPara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137" name="오른쪽 화살표 136"/>
            <p:cNvSpPr/>
            <p:nvPr/>
          </p:nvSpPr>
          <p:spPr>
            <a:xfrm>
              <a:off x="1456339" y="2963487"/>
              <a:ext cx="552779" cy="357446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8" name="오른쪽 화살표 137"/>
            <p:cNvSpPr/>
            <p:nvPr/>
          </p:nvSpPr>
          <p:spPr>
            <a:xfrm>
              <a:off x="2588152" y="2967634"/>
              <a:ext cx="552779" cy="357446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9" name="오른쪽 화살표 138"/>
            <p:cNvSpPr/>
            <p:nvPr/>
          </p:nvSpPr>
          <p:spPr>
            <a:xfrm>
              <a:off x="6358469" y="2988421"/>
              <a:ext cx="552779" cy="357446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0" name="오른쪽 화살표 139"/>
            <p:cNvSpPr/>
            <p:nvPr/>
          </p:nvSpPr>
          <p:spPr>
            <a:xfrm rot="10800000">
              <a:off x="1416557" y="3301551"/>
              <a:ext cx="552779" cy="357446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1" name="오른쪽 화살표 140"/>
            <p:cNvSpPr/>
            <p:nvPr/>
          </p:nvSpPr>
          <p:spPr>
            <a:xfrm rot="10800000">
              <a:off x="2533923" y="3320933"/>
              <a:ext cx="552779" cy="357446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2" name="오른쪽 화살표 141"/>
            <p:cNvSpPr/>
            <p:nvPr/>
          </p:nvSpPr>
          <p:spPr>
            <a:xfrm rot="10800000">
              <a:off x="6308931" y="3316778"/>
              <a:ext cx="552779" cy="357446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3" name="오른쪽 화살표 142"/>
            <p:cNvSpPr/>
            <p:nvPr/>
          </p:nvSpPr>
          <p:spPr>
            <a:xfrm rot="10800000">
              <a:off x="8272888" y="3320933"/>
              <a:ext cx="552779" cy="357446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4" name="오른쪽 화살표 143"/>
            <p:cNvSpPr/>
            <p:nvPr/>
          </p:nvSpPr>
          <p:spPr>
            <a:xfrm>
              <a:off x="8314165" y="2988733"/>
              <a:ext cx="552779" cy="357446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31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605118"/>
            <a:ext cx="9404723" cy="918882"/>
          </a:xfrm>
        </p:spPr>
        <p:txBody>
          <a:bodyPr/>
          <a:lstStyle/>
          <a:p>
            <a:r>
              <a:rPr lang="en-US" altLang="ko-KR" sz="3600" dirty="0" err="1" smtClean="0"/>
              <a:t>DataBaseDesign</a:t>
            </a:r>
            <a:r>
              <a:rPr lang="en-US" altLang="ko-KR" sz="4800" dirty="0" smtClean="0"/>
              <a:t> </a:t>
            </a:r>
            <a:r>
              <a:rPr lang="en-US" altLang="ko-KR" sz="5400" b="1" dirty="0" smtClean="0"/>
              <a:t>ER-Diagram</a:t>
            </a:r>
            <a:endParaRPr lang="ko-KR" altLang="en-US" sz="54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046" y="1775884"/>
            <a:ext cx="1030005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849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605118"/>
            <a:ext cx="9404723" cy="918882"/>
          </a:xfrm>
        </p:spPr>
        <p:txBody>
          <a:bodyPr/>
          <a:lstStyle/>
          <a:p>
            <a:r>
              <a:rPr lang="en-US" altLang="ko-KR" sz="3600" dirty="0" smtClean="0"/>
              <a:t>Technical Issue #1  </a:t>
            </a:r>
            <a:r>
              <a:rPr lang="en-US" altLang="ko-KR" sz="5400" b="1" dirty="0" smtClean="0"/>
              <a:t>TFIDF</a:t>
            </a:r>
            <a:endParaRPr lang="ko-KR" altLang="en-US" sz="4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 smtClean="0"/>
              <a:t>	  </a:t>
            </a:r>
            <a:r>
              <a:rPr lang="en-US" altLang="ko-KR" sz="2600" b="1" dirty="0" smtClean="0"/>
              <a:t>TF-IDF(Term </a:t>
            </a:r>
            <a:r>
              <a:rPr lang="en-US" altLang="ko-KR" sz="2600" b="1" dirty="0"/>
              <a:t>Frequency - </a:t>
            </a:r>
            <a:r>
              <a:rPr lang="en-US" altLang="ko-KR" sz="2600" b="1" dirty="0" smtClean="0"/>
              <a:t>	Inverse </a:t>
            </a:r>
            <a:r>
              <a:rPr lang="en-US" altLang="ko-KR" sz="2600" b="1" dirty="0"/>
              <a:t>Document </a:t>
            </a:r>
            <a:r>
              <a:rPr lang="en-US" altLang="ko-KR" sz="2600" b="1" dirty="0" smtClean="0"/>
              <a:t>	Frequency</a:t>
            </a:r>
            <a:r>
              <a:rPr lang="en-US" altLang="ko-KR" sz="2600" b="1" dirty="0"/>
              <a:t>)</a:t>
            </a:r>
            <a:r>
              <a:rPr lang="ko-KR" altLang="en-US" sz="2600" dirty="0"/>
              <a:t>는 정보 검색과 텍스트 </a:t>
            </a:r>
            <a:r>
              <a:rPr lang="ko-KR" altLang="en-US" sz="2600" dirty="0" err="1"/>
              <a:t>마이닝에서</a:t>
            </a:r>
            <a:r>
              <a:rPr lang="ko-KR" altLang="en-US" sz="2600" dirty="0"/>
              <a:t> 이용하는 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가중치로</a:t>
            </a:r>
            <a:r>
              <a:rPr lang="en-US" altLang="ko-KR" sz="2600" dirty="0"/>
              <a:t>,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여러 문서로 이루어진 </a:t>
            </a:r>
            <a:r>
              <a:rPr lang="ko-KR" altLang="en-US" sz="26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문서군이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있을 때 어떤 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단어가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특정 문서 내에서 얼마나 중요한 것인지를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나타내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는 통계적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수치</a:t>
            </a:r>
            <a:r>
              <a:rPr lang="ko-KR" altLang="en-US" sz="2600" dirty="0"/>
              <a:t>이다</a:t>
            </a:r>
            <a:r>
              <a:rPr lang="en-US" altLang="ko-KR" sz="2600" dirty="0" smtClean="0"/>
              <a:t>.</a:t>
            </a:r>
          </a:p>
          <a:p>
            <a:pPr marL="0" indent="0">
              <a:buNone/>
            </a:pPr>
            <a:r>
              <a:rPr lang="en-US" altLang="ko-KR" sz="2600" dirty="0" smtClean="0"/>
              <a:t>	  </a:t>
            </a:r>
            <a:r>
              <a:rPr lang="ko-KR" altLang="en-US" sz="2600" dirty="0" smtClean="0"/>
              <a:t>우리 프로젝트에서는 </a:t>
            </a:r>
            <a:r>
              <a:rPr lang="ko-KR" altLang="en-US" sz="2600" dirty="0"/>
              <a:t>형태소 분석으로 추출된 명사들 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중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키워드를 추출해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내기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위해 </a:t>
            </a:r>
            <a:r>
              <a:rPr lang="en-US" altLang="ko-KR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TFIDF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를 이용</a:t>
            </a:r>
            <a:r>
              <a:rPr lang="ko-KR" altLang="en-US" sz="2600" dirty="0"/>
              <a:t>한다</a:t>
            </a:r>
            <a:r>
              <a:rPr lang="en-US" altLang="ko-KR" sz="2600" dirty="0"/>
              <a:t>. </a:t>
            </a:r>
          </a:p>
          <a:p>
            <a:pPr marL="0" indent="0">
              <a:buNone/>
            </a:pP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6590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605118"/>
            <a:ext cx="9404723" cy="918882"/>
          </a:xfrm>
        </p:spPr>
        <p:txBody>
          <a:bodyPr/>
          <a:lstStyle/>
          <a:p>
            <a:r>
              <a:rPr lang="en-US" altLang="ko-KR" sz="3600" dirty="0" smtClean="0"/>
              <a:t>Technical Issue #2  </a:t>
            </a:r>
            <a:r>
              <a:rPr lang="en-US" altLang="ko-KR" sz="5400" b="1" dirty="0" smtClean="0"/>
              <a:t>SNA</a:t>
            </a:r>
            <a:endParaRPr lang="ko-KR" altLang="en-US" sz="4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 smtClean="0"/>
              <a:t>	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사람</a:t>
            </a:r>
            <a:r>
              <a:rPr lang="en-US" altLang="ko-KR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그룹</a:t>
            </a:r>
            <a:r>
              <a:rPr lang="en-US" altLang="ko-KR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조직</a:t>
            </a:r>
            <a:r>
              <a:rPr lang="en-US" altLang="ko-KR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컴퓨터 및 데이터 등 객체 간의 관계 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및 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네트워크의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특성과 구조를 분석하고 시각화하는 첨단 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분석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방법론</a:t>
            </a:r>
            <a:r>
              <a:rPr lang="en-US" altLang="ko-KR" sz="2600" dirty="0"/>
              <a:t>. </a:t>
            </a:r>
            <a:r>
              <a:rPr lang="en-US" altLang="ko-KR" sz="2600" dirty="0" smtClean="0"/>
              <a:t>1980</a:t>
            </a:r>
            <a:r>
              <a:rPr lang="ko-KR" altLang="en-US" sz="2600" dirty="0" smtClean="0"/>
              <a:t>년대 이후 수리사회학과 수학의 그래</a:t>
            </a:r>
            <a:r>
              <a:rPr lang="en-US" altLang="ko-KR" sz="2600" dirty="0" smtClean="0"/>
              <a:t>	</a:t>
            </a:r>
            <a:r>
              <a:rPr lang="ko-KR" altLang="en-US" sz="2600" dirty="0" err="1" smtClean="0"/>
              <a:t>프</a:t>
            </a:r>
            <a:r>
              <a:rPr lang="ko-KR" altLang="en-US" sz="2600" dirty="0" smtClean="0"/>
              <a:t> 이론의 결합을 통해 급속히 발전되어 왔다</a:t>
            </a:r>
            <a:r>
              <a:rPr lang="en-US" altLang="ko-KR" sz="2600" dirty="0" smtClean="0"/>
              <a:t>. </a:t>
            </a:r>
          </a:p>
          <a:p>
            <a:pPr marL="0" indent="0">
              <a:buNone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  </a:t>
            </a:r>
            <a:r>
              <a:rPr lang="ko-KR" altLang="en-US" sz="2600" dirty="0" smtClean="0"/>
              <a:t>우리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프로젝트에서는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키워드와 키워드간의 관계</a:t>
            </a:r>
            <a:r>
              <a:rPr lang="ko-KR" altLang="en-US" sz="2600" dirty="0" smtClean="0"/>
              <a:t>를 찾아 </a:t>
            </a:r>
            <a:r>
              <a:rPr lang="en-US" altLang="ko-KR" sz="2600" dirty="0" smtClean="0"/>
              <a:t>	</a:t>
            </a:r>
            <a:r>
              <a:rPr lang="ko-KR" altLang="en-US" sz="2600" dirty="0" err="1" smtClean="0"/>
              <a:t>노드로</a:t>
            </a:r>
            <a:r>
              <a:rPr lang="ko-KR" altLang="en-US" sz="2600" dirty="0" smtClean="0"/>
              <a:t> 표현하기 위해 </a:t>
            </a:r>
            <a:r>
              <a:rPr lang="en-US" altLang="ko-KR" sz="2600" dirty="0" smtClean="0"/>
              <a:t>SNA</a:t>
            </a:r>
            <a:r>
              <a:rPr lang="ko-KR" altLang="en-US" sz="2600" dirty="0" smtClean="0"/>
              <a:t>를 이용한다</a:t>
            </a:r>
            <a:r>
              <a:rPr lang="en-US" altLang="ko-KR" sz="2600" dirty="0" smtClean="0"/>
              <a:t>.</a:t>
            </a:r>
            <a:endParaRPr lang="ko-KR" altLang="en-US" sz="2600" dirty="0" smtClean="0"/>
          </a:p>
          <a:p>
            <a:pPr marL="0" indent="0">
              <a:buNone/>
            </a:pPr>
            <a:endParaRPr lang="en-US" altLang="ko-KR" sz="2600" dirty="0" smtClean="0"/>
          </a:p>
          <a:p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8837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605118"/>
            <a:ext cx="9404723" cy="918882"/>
          </a:xfrm>
        </p:spPr>
        <p:txBody>
          <a:bodyPr/>
          <a:lstStyle/>
          <a:p>
            <a:r>
              <a:rPr lang="ko-KR" altLang="en-US" sz="4800" b="1" dirty="0" smtClean="0"/>
              <a:t>향후 기대효과</a:t>
            </a:r>
            <a:endParaRPr lang="ko-KR" altLang="en-US" sz="4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 smtClean="0"/>
              <a:t>	  2013.06.19</a:t>
            </a:r>
            <a:r>
              <a:rPr lang="ko-KR" altLang="en-US" sz="2600" dirty="0" smtClean="0"/>
              <a:t>일 </a:t>
            </a:r>
            <a:r>
              <a:rPr lang="en-US" altLang="ko-KR" sz="2600" dirty="0" smtClean="0"/>
              <a:t>YTN </a:t>
            </a:r>
            <a:r>
              <a:rPr lang="ko-KR" altLang="en-US" sz="2600" dirty="0" smtClean="0"/>
              <a:t>뉴스기사에 따르면 정부에서는 고비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용 사업 </a:t>
            </a:r>
            <a:r>
              <a:rPr lang="ko-KR" altLang="en-US" sz="2600" dirty="0"/>
              <a:t>또는 주요 국정 과제를 실행하기 전에 온라인 </a:t>
            </a:r>
            <a:r>
              <a:rPr lang="ko-KR" altLang="en-US" sz="2600" dirty="0" smtClean="0"/>
              <a:t>투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표로 </a:t>
            </a:r>
            <a:r>
              <a:rPr lang="ko-KR" altLang="en-US" sz="2600" dirty="0"/>
              <a:t>국민 목소리 듣기에 </a:t>
            </a:r>
            <a:r>
              <a:rPr lang="ko-KR" altLang="en-US" sz="2600" dirty="0" smtClean="0"/>
              <a:t>나서기 위해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남녀노소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할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것 </a:t>
            </a:r>
            <a:r>
              <a:rPr lang="ko-KR" altLang="en-US" sz="26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없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이 </a:t>
            </a:r>
            <a:r>
              <a:rPr lang="ko-KR" altLang="en-US" sz="2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정책 아이디어를 제안할 수 있는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공간을 만든다고 한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다</a:t>
            </a:r>
            <a:r>
              <a:rPr lang="en-US" altLang="ko-KR" sz="2600" dirty="0" smtClean="0"/>
              <a:t>.  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 	  </a:t>
            </a:r>
            <a:r>
              <a:rPr lang="ko-KR" altLang="en-US" sz="2600" dirty="0" smtClean="0"/>
              <a:t>이처럼 국회에서 진행하고 있는 회의들도 국민이 알기 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쉽게 시각화로 나타내어 주면 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국민의 이해도와 참여도가 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높아지고 국회와 국민과의 소통도 더 원활하게 잘 될 것</a:t>
            </a:r>
            <a:r>
              <a:rPr lang="en-US" altLang="ko-KR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2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으로 기대</a:t>
            </a:r>
            <a:r>
              <a:rPr lang="ko-KR" altLang="en-US" sz="2600" dirty="0" smtClean="0"/>
              <a:t>한다</a:t>
            </a:r>
            <a:r>
              <a:rPr lang="en-US" altLang="ko-KR" sz="2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593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97</Words>
  <Application>Microsoft Macintosh PowerPoint</Application>
  <PresentationFormat>Custom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이온</vt:lpstr>
      <vt:lpstr>텍스트 분석을 이용한 국회 회의록 시각화  ‘국회는 지금’</vt:lpstr>
      <vt:lpstr>아이디어 제안</vt:lpstr>
      <vt:lpstr>과제 목표</vt:lpstr>
      <vt:lpstr>System Architecture</vt:lpstr>
      <vt:lpstr>DataBaseDesign ER-Diagram</vt:lpstr>
      <vt:lpstr>Technical Issue #1  TFIDF</vt:lpstr>
      <vt:lpstr>Technical Issue #2  SNA</vt:lpstr>
      <vt:lpstr>향후 기대효과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분석을 이용한 국회 회의록 시각화</dc:title>
  <dc:creator>RODONGWAN</dc:creator>
  <cp:lastModifiedBy>Kim Young Wook</cp:lastModifiedBy>
  <cp:revision>19</cp:revision>
  <dcterms:created xsi:type="dcterms:W3CDTF">2013-08-24T17:46:54Z</dcterms:created>
  <dcterms:modified xsi:type="dcterms:W3CDTF">2013-08-26T09:03:39Z</dcterms:modified>
</cp:coreProperties>
</file>