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7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2016-12-20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2016-12-20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2016-12-20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2016-12-20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2016-12-20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2016-12-20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2016-12-20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2016-12-20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2016-12-20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2016-12-20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2016-12-20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2016-12-20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03075"/>
            <a:ext cx="660695" cy="11887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42" y="1303075"/>
            <a:ext cx="668336" cy="1188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46616" y="2041569"/>
            <a:ext cx="2501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www.grenebooks.greneavenue.com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615" y="1590996"/>
            <a:ext cx="476317" cy="4382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" y="0"/>
            <a:ext cx="4753280" cy="1295400"/>
          </a:xfrm>
          <a:prstGeom prst="rect">
            <a:avLst/>
          </a:prstGeom>
        </p:spPr>
      </p:pic>
      <p:pic>
        <p:nvPicPr>
          <p:cNvPr id="2" name="Picture 1"/>
          <p:cNvPicPr preferRelativeResize="0"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325" y="1303075"/>
            <a:ext cx="658368" cy="11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183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03075"/>
            <a:ext cx="660695" cy="11887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42" y="1303075"/>
            <a:ext cx="668336" cy="1188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46616" y="2041569"/>
            <a:ext cx="2501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www.grenebooks.greneavenue.com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615" y="1590996"/>
            <a:ext cx="476317" cy="4382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" y="304800"/>
            <a:ext cx="4753280" cy="990600"/>
          </a:xfrm>
          <a:prstGeom prst="rect">
            <a:avLst/>
          </a:prstGeom>
        </p:spPr>
      </p:pic>
      <p:pic>
        <p:nvPicPr>
          <p:cNvPr id="2" name="Picture 1"/>
          <p:cNvPicPr preferRelativeResize="0"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325" y="1303075"/>
            <a:ext cx="658368" cy="11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301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72" y="1310750"/>
            <a:ext cx="660695" cy="11887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310750"/>
            <a:ext cx="668336" cy="1188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46616" y="2041569"/>
            <a:ext cx="2501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www.grenebooks.greneavenue.com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615" y="1590996"/>
            <a:ext cx="476317" cy="4382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" y="304800"/>
            <a:ext cx="475328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007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299864"/>
            <a:ext cx="1270567" cy="228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353" y="1299864"/>
            <a:ext cx="1285262" cy="228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14216" y="2814345"/>
            <a:ext cx="4881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www.grenebooks.greneavenue.com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083" y="2376134"/>
            <a:ext cx="476317" cy="4382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216" y="1524000"/>
            <a:ext cx="4855736" cy="809629"/>
          </a:xfrm>
          <a:prstGeom prst="rect">
            <a:avLst/>
          </a:prstGeom>
        </p:spPr>
      </p:pic>
      <p:pic>
        <p:nvPicPr>
          <p:cNvPr id="9" name="Picture 8"/>
          <p:cNvPicPr preferRelativeResize="0"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299864"/>
            <a:ext cx="1271016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905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24" y="1310750"/>
            <a:ext cx="1270567" cy="228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134" y="1310750"/>
            <a:ext cx="1285262" cy="228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57278" y="2814345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www.grenebooks.greneavenue.com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483" y="2376134"/>
            <a:ext cx="476317" cy="4382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120" y="1524000"/>
            <a:ext cx="5850832" cy="80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147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</Words>
  <Application>Microsoft Office PowerPoint</Application>
  <PresentationFormat>On-screen Show 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Atinuke</dc:creator>
  <cp:lastModifiedBy>Atinuke</cp:lastModifiedBy>
  <cp:revision>12</cp:revision>
  <dcterms:created xsi:type="dcterms:W3CDTF">2006-08-16T00:00:00Z</dcterms:created>
  <dcterms:modified xsi:type="dcterms:W3CDTF">2016-12-20T00:17:54Z</dcterms:modified>
</cp:coreProperties>
</file>