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2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966"/>
  </p:normalViewPr>
  <p:slideViewPr>
    <p:cSldViewPr snapToGrid="0" showGuides="1">
      <p:cViewPr varScale="1">
        <p:scale>
          <a:sx n="117" d="100"/>
          <a:sy n="117" d="100"/>
        </p:scale>
        <p:origin x="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4400-A016-ED45-9770-A949719C29E4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7BD75-0807-6F42-A33A-32314E24AE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43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E93E-B403-FF47-8AFA-92E2F592BB1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65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369D-DA78-872F-2422-BEC12FECF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D16B8-DAD7-1FC6-5770-F12171BE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19CA-0E00-64CB-77D4-2F2A35BC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49E-AB1B-16CD-00C4-371231D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F89A-62B1-C865-FAAF-267724D4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67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0947-C7AE-E201-81E2-ECB4E26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9F3CA-4083-BB54-01E7-E1812D82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B320-D7C0-6962-3CD4-2D786DF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C9F2-81BB-1934-8F5F-19832E70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B2A2-B5EA-D083-B933-932791FA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4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9CE4B-B9C7-E030-19AE-5485A48C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86E5-AB97-2296-B7E3-10091B50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2CFB-01E2-4DEC-2907-498504ED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C0DE-83B3-6AED-D7C9-A9470F97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A930-E0E2-3A87-0EF7-EDCDC1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58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D456-8EB6-2F9E-134D-277A58D9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D099-4BE6-2D20-80EB-20A425B0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BD0A-1AFA-70D8-D0DD-1F7EF795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EC44-AB04-6C12-0418-EA498B2F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1D48-281E-63C4-4BF7-8783969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4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A763-2E09-10B9-CAA2-3400DA31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077-C240-C6BC-3815-2FF6E3D5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1B94-AB64-F57F-E5D5-224B0BE0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6F13-6E6D-79F5-4F90-E9851C4A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3AB3-1E58-06B0-ADAC-CD2BBA8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89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AB02-BF50-842D-204F-28746F3B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969F-D626-C8AA-1954-C0F66665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7B49-78B8-E687-51E8-8C45F863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D3FE2-720D-63E6-56D5-FF477CD6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1394E-5713-A5FF-492B-0763076C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3576-696E-7BAE-D662-7D233AF6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9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41A0-F136-BBE0-F6C6-8A8ACE2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9EE0-CEAD-6F25-01FA-B28F3FAD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6D7D-D8A2-E481-87CE-1AE51EB72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B1D0-81FC-96C0-FC1A-77D4CDC5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C4D7-9083-A3DF-26C8-FE16B87D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FF0CC-B6AC-4677-AB28-CFBAF83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1185-1742-EBCD-2BCA-1B954068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5BA0F-7FCA-594B-97D8-63BA6A2C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2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7591-D74F-B342-0195-6B3CAE92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E0B7-E23C-D848-8671-68588D95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357F4-1861-2018-C1CA-10D54CFC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EA29-1689-D475-4B68-764A6040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A3A25-6E51-E79D-252A-C508857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46FA-317E-2AB0-8984-F6E93ACB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C28CB-ACFE-4AD1-6A3B-9D87335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4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3362-2511-7450-8BF0-5C43777E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031D-64BE-22A1-788C-DA6D8152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E914-BEFB-8223-533F-EEDB0306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7FC1-F39D-DDF3-AF80-2AF1677F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1F11-7E2E-6CA9-5999-6DC3928A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6591-1E61-14FF-10CE-A84501F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28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7A13-1691-D1F4-8A20-6C0552C9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02A31-D16F-DAA6-6209-82FD95D23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6AC5-E2B7-DD11-6BDF-AED51B7D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1EBD2-9274-617C-5349-40E7EDB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3046-9FCA-BA9F-601E-251C94E2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0FE2-ADF4-BEBB-C89A-3A170FA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15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09E3-8397-04A2-E868-247C2474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15F0-F64F-340D-90E6-BE884332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CF61-DF80-501B-4B00-4734E347D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51C7-A682-5843-83EA-2DF5CFDE2D8E}" type="datetimeFigureOut">
              <a:rPr lang="en-CH" smtClean="0"/>
              <a:t>11.12.23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25AE-9FB3-8216-7AA8-AF49DEB2E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3A36-4F47-8C52-776C-5239283B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1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308">
            <a:extLst>
              <a:ext uri="{FF2B5EF4-FFF2-40B4-BE49-F238E27FC236}">
                <a16:creationId xmlns:a16="http://schemas.microsoft.com/office/drawing/2014/main" id="{8154270A-136A-DCA1-A511-CAF138D1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96" y="-307"/>
            <a:ext cx="5894863" cy="4622225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C6E2B646-8158-2A6E-6A82-FC01D563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1" y="0"/>
            <a:ext cx="5894864" cy="462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0E55FB-10A6-810E-0447-DAC91BEBDFFE}"/>
                  </a:ext>
                </a:extLst>
              </p:cNvPr>
              <p:cNvSpPr txBox="1"/>
              <p:nvPr/>
            </p:nvSpPr>
            <p:spPr>
              <a:xfrm>
                <a:off x="4343622" y="4916970"/>
                <a:ext cx="3885977" cy="4901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24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24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</a:t>
                </a:r>
                <a:r>
                  <a:rPr lang="en-CH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𝐷𝑖𝑣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𝐷𝐷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24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)</a:t>
                </a:r>
                <a:endParaRPr lang="it-IT" sz="24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0E55FB-10A6-810E-0447-DAC91BEB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22" y="4916970"/>
                <a:ext cx="3885977" cy="490199"/>
              </a:xfrm>
              <a:prstGeom prst="rect">
                <a:avLst/>
              </a:prstGeom>
              <a:blipFill>
                <a:blip r:embed="rId5"/>
                <a:stretch>
                  <a:fillRect l="-324" t="-2381" b="-21429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C3150AC-DA24-EA8D-3853-F2ECD4E94B90}"/>
              </a:ext>
            </a:extLst>
          </p:cNvPr>
          <p:cNvCxnSpPr>
            <a:cxnSpLocks/>
            <a:stCxn id="294" idx="5"/>
          </p:cNvCxnSpPr>
          <p:nvPr/>
        </p:nvCxnSpPr>
        <p:spPr>
          <a:xfrm>
            <a:off x="2035673" y="1400320"/>
            <a:ext cx="3788162" cy="352784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230A5593-DAF0-09CE-46AA-F8FBC16B3858}"/>
              </a:ext>
            </a:extLst>
          </p:cNvPr>
          <p:cNvCxnSpPr>
            <a:cxnSpLocks/>
            <a:stCxn id="299" idx="5"/>
          </p:cNvCxnSpPr>
          <p:nvPr/>
        </p:nvCxnSpPr>
        <p:spPr>
          <a:xfrm>
            <a:off x="2034765" y="2520532"/>
            <a:ext cx="3234781" cy="238524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07AE877F-35A4-5128-60FC-B9904EEFE6D2}"/>
              </a:ext>
            </a:extLst>
          </p:cNvPr>
          <p:cNvCxnSpPr>
            <a:cxnSpLocks/>
            <a:stCxn id="300" idx="5"/>
          </p:cNvCxnSpPr>
          <p:nvPr/>
        </p:nvCxnSpPr>
        <p:spPr>
          <a:xfrm>
            <a:off x="2030981" y="3653537"/>
            <a:ext cx="2685257" cy="12522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2 94">
            <a:extLst>
              <a:ext uri="{FF2B5EF4-FFF2-40B4-BE49-F238E27FC236}">
                <a16:creationId xmlns:a16="http://schemas.microsoft.com/office/drawing/2014/main" id="{00FF506D-BAE8-405D-50CC-F95BA6C92B1F}"/>
              </a:ext>
            </a:extLst>
          </p:cNvPr>
          <p:cNvCxnSpPr>
            <a:cxnSpLocks/>
          </p:cNvCxnSpPr>
          <p:nvPr/>
        </p:nvCxnSpPr>
        <p:spPr>
          <a:xfrm flipH="1">
            <a:off x="6082307" y="1474517"/>
            <a:ext cx="1606080" cy="344245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2 94">
            <a:extLst>
              <a:ext uri="{FF2B5EF4-FFF2-40B4-BE49-F238E27FC236}">
                <a16:creationId xmlns:a16="http://schemas.microsoft.com/office/drawing/2014/main" id="{BD98BDDF-0C30-DC92-864D-8C57AA15ADBE}"/>
              </a:ext>
            </a:extLst>
          </p:cNvPr>
          <p:cNvCxnSpPr>
            <a:cxnSpLocks/>
            <a:stCxn id="311" idx="3"/>
          </p:cNvCxnSpPr>
          <p:nvPr/>
        </p:nvCxnSpPr>
        <p:spPr>
          <a:xfrm flipH="1">
            <a:off x="6492676" y="2535290"/>
            <a:ext cx="1107979" cy="237048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ttore 2 94">
            <a:extLst>
              <a:ext uri="{FF2B5EF4-FFF2-40B4-BE49-F238E27FC236}">
                <a16:creationId xmlns:a16="http://schemas.microsoft.com/office/drawing/2014/main" id="{E96BF8D1-2952-A5FD-5188-5706C0EA2E18}"/>
              </a:ext>
            </a:extLst>
          </p:cNvPr>
          <p:cNvCxnSpPr>
            <a:cxnSpLocks/>
            <a:stCxn id="312" idx="4"/>
          </p:cNvCxnSpPr>
          <p:nvPr/>
        </p:nvCxnSpPr>
        <p:spPr>
          <a:xfrm flipH="1">
            <a:off x="7034660" y="3678627"/>
            <a:ext cx="689606" cy="12495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F2BCDB23-E971-E5DC-E1B7-987781040D9A}"/>
              </a:ext>
            </a:extLst>
          </p:cNvPr>
          <p:cNvSpPr/>
          <p:nvPr/>
        </p:nvSpPr>
        <p:spPr>
          <a:xfrm>
            <a:off x="1688483" y="1146207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056A081-BA96-A705-C5F5-5A830A2B40AB}"/>
              </a:ext>
            </a:extLst>
          </p:cNvPr>
          <p:cNvSpPr/>
          <p:nvPr/>
        </p:nvSpPr>
        <p:spPr>
          <a:xfrm>
            <a:off x="1687575" y="2266419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5E628D6D-95C6-E888-74B6-4E08B2D2EC4E}"/>
              </a:ext>
            </a:extLst>
          </p:cNvPr>
          <p:cNvSpPr/>
          <p:nvPr/>
        </p:nvSpPr>
        <p:spPr>
          <a:xfrm>
            <a:off x="1683791" y="3399424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0473C34F-2872-8114-E9BC-F9E8AC199693}"/>
              </a:ext>
            </a:extLst>
          </p:cNvPr>
          <p:cNvSpPr/>
          <p:nvPr/>
        </p:nvSpPr>
        <p:spPr>
          <a:xfrm>
            <a:off x="7540101" y="1176805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E6423718-E92A-2957-DD66-36595280C03F}"/>
              </a:ext>
            </a:extLst>
          </p:cNvPr>
          <p:cNvSpPr/>
          <p:nvPr/>
        </p:nvSpPr>
        <p:spPr>
          <a:xfrm>
            <a:off x="7541087" y="2281177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5E89C0CB-6274-CD6D-0204-D4F057A4011C}"/>
              </a:ext>
            </a:extLst>
          </p:cNvPr>
          <p:cNvSpPr/>
          <p:nvPr/>
        </p:nvSpPr>
        <p:spPr>
          <a:xfrm>
            <a:off x="7520887" y="3380915"/>
            <a:ext cx="406758" cy="29771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D52BF114-A951-0C12-4CFF-657E7B93C9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775" t="28996" r="5814" b="56832"/>
          <a:stretch/>
        </p:blipFill>
        <p:spPr>
          <a:xfrm>
            <a:off x="11062297" y="1081400"/>
            <a:ext cx="466203" cy="239236"/>
          </a:xfrm>
          <a:prstGeom prst="rect">
            <a:avLst/>
          </a:prstGeom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C6ED8612-34BF-F87D-8E9A-1BA14EAF3885}"/>
              </a:ext>
            </a:extLst>
          </p:cNvPr>
          <p:cNvSpPr/>
          <p:nvPr/>
        </p:nvSpPr>
        <p:spPr>
          <a:xfrm>
            <a:off x="10941058" y="406347"/>
            <a:ext cx="587442" cy="573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Connettore 2 94">
            <a:extLst>
              <a:ext uri="{FF2B5EF4-FFF2-40B4-BE49-F238E27FC236}">
                <a16:creationId xmlns:a16="http://schemas.microsoft.com/office/drawing/2014/main" id="{58E41C86-E33E-957A-FD2B-484DE3BFD9B2}"/>
              </a:ext>
            </a:extLst>
          </p:cNvPr>
          <p:cNvCxnSpPr>
            <a:cxnSpLocks/>
          </p:cNvCxnSpPr>
          <p:nvPr/>
        </p:nvCxnSpPr>
        <p:spPr>
          <a:xfrm>
            <a:off x="6096000" y="5327925"/>
            <a:ext cx="0" cy="55975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2">
                <a:extLst>
                  <a:ext uri="{FF2B5EF4-FFF2-40B4-BE49-F238E27FC236}">
                    <a16:creationId xmlns:a16="http://schemas.microsoft.com/office/drawing/2014/main" id="{BD591BE8-1D6D-D41B-0A2F-D45BE0BFA036}"/>
                  </a:ext>
                </a:extLst>
              </p:cNvPr>
              <p:cNvSpPr txBox="1"/>
              <p:nvPr/>
            </p:nvSpPr>
            <p:spPr>
              <a:xfrm>
                <a:off x="4354319" y="5944034"/>
                <a:ext cx="3788162" cy="61587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𝐷𝑖𝑣</m:t>
                    </m:r>
                  </m:oMath>
                </a14:m>
                <a:r>
                  <a:rPr lang="it-IT" sz="24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24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𝑑𝑖𝑟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CH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𝐷𝑖𝑣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𝑙𝑜𝑐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𝑑𝑖𝑟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H" sz="2400" dirty="0">
                    <a:effectLst/>
                  </a:rPr>
                  <a:t> </a:t>
                </a:r>
                <a:endParaRPr lang="it-IT" sz="24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12" name="CasellaDiTesto 2">
                <a:extLst>
                  <a:ext uri="{FF2B5EF4-FFF2-40B4-BE49-F238E27FC236}">
                    <a16:creationId xmlns:a16="http://schemas.microsoft.com/office/drawing/2014/main" id="{BD591BE8-1D6D-D41B-0A2F-D45BE0BF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19" y="5944034"/>
                <a:ext cx="3788162" cy="615874"/>
              </a:xfrm>
              <a:prstGeom prst="rect">
                <a:avLst/>
              </a:prstGeom>
              <a:blipFill>
                <a:blip r:embed="rId7"/>
                <a:stretch>
                  <a:fillRect t="-78431" b="-127451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B40323D1-3794-E6FA-AD13-8D7C3B6D7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31" t="21648" r="143" b="13268"/>
          <a:stretch/>
        </p:blipFill>
        <p:spPr>
          <a:xfrm>
            <a:off x="11028790" y="441887"/>
            <a:ext cx="1042759" cy="34722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134149C-6A26-1CCF-480E-4833557414EE}"/>
              </a:ext>
            </a:extLst>
          </p:cNvPr>
          <p:cNvSpPr/>
          <p:nvPr/>
        </p:nvSpPr>
        <p:spPr>
          <a:xfrm>
            <a:off x="5450646" y="549874"/>
            <a:ext cx="787057" cy="336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27" name="Picture 326">
            <a:extLst>
              <a:ext uri="{FF2B5EF4-FFF2-40B4-BE49-F238E27FC236}">
                <a16:creationId xmlns:a16="http://schemas.microsoft.com/office/drawing/2014/main" id="{E2A285E9-EE0D-0E96-A02C-B4072A5D95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775" t="28996" r="5814" b="56832"/>
          <a:stretch/>
        </p:blipFill>
        <p:spPr>
          <a:xfrm>
            <a:off x="11149223" y="689799"/>
            <a:ext cx="703726" cy="361123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4A7ACBB3-81F6-B862-7DDF-EA9FBBFB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7B483-F500-488B-004F-46BBBE87A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9AC726D-E2F9-F2A6-D996-C5857D9D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4234D-219B-7A53-2F20-BA9A8DEC4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A14FD-C516-CDDD-9DBB-EE4FCA5BB7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9223" y="2535290"/>
            <a:ext cx="1020141" cy="4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4" grpId="0" animBg="1"/>
      <p:bldP spid="299" grpId="0" animBg="1"/>
      <p:bldP spid="300" grpId="0" animBg="1"/>
      <p:bldP spid="310" grpId="0" animBg="1"/>
      <p:bldP spid="311" grpId="0" animBg="1"/>
      <p:bldP spid="312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40011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Symbols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Polazzo</dc:creator>
  <cp:lastModifiedBy>Francesco Polazzo</cp:lastModifiedBy>
  <cp:revision>3</cp:revision>
  <dcterms:created xsi:type="dcterms:W3CDTF">2023-11-07T13:04:26Z</dcterms:created>
  <dcterms:modified xsi:type="dcterms:W3CDTF">2023-12-11T14:03:20Z</dcterms:modified>
</cp:coreProperties>
</file>