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43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1"/>
    <p:restoredTop sz="95112"/>
  </p:normalViewPr>
  <p:slideViewPr>
    <p:cSldViewPr snapToGrid="0" showGuides="1">
      <p:cViewPr>
        <p:scale>
          <a:sx n="110" d="100"/>
          <a:sy n="110" d="100"/>
        </p:scale>
        <p:origin x="2928" y="3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84400-A016-ED45-9770-A949719C29E4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7BD75-0807-6F42-A33A-32314E24AE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543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76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713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0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856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96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98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64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524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033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58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54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51C7-A682-5843-83EA-2DF5CFDE2D8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0AE8-8034-1B42-87FC-744ABE975C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75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6E8F3-7488-53EC-3973-3F748AEF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" y="0"/>
            <a:ext cx="6858000" cy="83512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2">
                <a:extLst>
                  <a:ext uri="{FF2B5EF4-FFF2-40B4-BE49-F238E27FC236}">
                    <a16:creationId xmlns:a16="http://schemas.microsoft.com/office/drawing/2014/main" id="{0D3C7A6D-8F43-2338-6CCA-A128A2F21987}"/>
                  </a:ext>
                </a:extLst>
              </p:cNvPr>
              <p:cNvSpPr txBox="1"/>
              <p:nvPr/>
            </p:nvSpPr>
            <p:spPr>
              <a:xfrm>
                <a:off x="2382475" y="8224212"/>
                <a:ext cx="2093049" cy="332335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1200" baseline="-250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it-IT" sz="12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=</a:t>
                </a:r>
                <a:r>
                  <a:rPr lang="en-CH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𝐷𝑖𝑣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𝐷𝐷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12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)</a:t>
                </a:r>
                <a:endParaRPr lang="it-IT" sz="2800" baseline="-25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14" name="CasellaDiTesto 2">
                <a:extLst>
                  <a:ext uri="{FF2B5EF4-FFF2-40B4-BE49-F238E27FC236}">
                    <a16:creationId xmlns:a16="http://schemas.microsoft.com/office/drawing/2014/main" id="{0D3C7A6D-8F43-2338-6CCA-A128A2F2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75" y="8224212"/>
                <a:ext cx="2093049" cy="332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96">
            <a:extLst>
              <a:ext uri="{FF2B5EF4-FFF2-40B4-BE49-F238E27FC236}">
                <a16:creationId xmlns:a16="http://schemas.microsoft.com/office/drawing/2014/main" id="{9758B6FB-F4F3-391D-B952-895AAD628030}"/>
              </a:ext>
            </a:extLst>
          </p:cNvPr>
          <p:cNvCxnSpPr>
            <a:cxnSpLocks/>
            <a:stCxn id="4" idx="6"/>
            <a:endCxn id="14" idx="0"/>
          </p:cNvCxnSpPr>
          <p:nvPr/>
        </p:nvCxnSpPr>
        <p:spPr>
          <a:xfrm>
            <a:off x="1515786" y="6890128"/>
            <a:ext cx="1913214" cy="13340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97">
            <a:extLst>
              <a:ext uri="{FF2B5EF4-FFF2-40B4-BE49-F238E27FC236}">
                <a16:creationId xmlns:a16="http://schemas.microsoft.com/office/drawing/2014/main" id="{6F1D5F84-A7B2-6AD0-6B65-328B934D2530}"/>
              </a:ext>
            </a:extLst>
          </p:cNvPr>
          <p:cNvCxnSpPr>
            <a:cxnSpLocks/>
            <a:stCxn id="5" idx="6"/>
            <a:endCxn id="39" idx="0"/>
          </p:cNvCxnSpPr>
          <p:nvPr/>
        </p:nvCxnSpPr>
        <p:spPr>
          <a:xfrm>
            <a:off x="1515786" y="7375977"/>
            <a:ext cx="4082159" cy="848235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94">
            <a:extLst>
              <a:ext uri="{FF2B5EF4-FFF2-40B4-BE49-F238E27FC236}">
                <a16:creationId xmlns:a16="http://schemas.microsoft.com/office/drawing/2014/main" id="{ADCFF7B9-4BC7-A9DD-3C93-BF55B80116C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1197594" y="6591461"/>
            <a:ext cx="3048122" cy="1619662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94">
            <a:extLst>
              <a:ext uri="{FF2B5EF4-FFF2-40B4-BE49-F238E27FC236}">
                <a16:creationId xmlns:a16="http://schemas.microsoft.com/office/drawing/2014/main" id="{7FA68397-E8F1-F89A-CCCE-E8BD3A5B9587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3429000" y="7071808"/>
            <a:ext cx="816715" cy="1152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94">
            <a:extLst>
              <a:ext uri="{FF2B5EF4-FFF2-40B4-BE49-F238E27FC236}">
                <a16:creationId xmlns:a16="http://schemas.microsoft.com/office/drawing/2014/main" id="{B31CBBAE-7715-153E-58A5-B6B64924F96D}"/>
              </a:ext>
            </a:extLst>
          </p:cNvPr>
          <p:cNvCxnSpPr>
            <a:cxnSpLocks/>
            <a:stCxn id="12" idx="5"/>
            <a:endCxn id="39" idx="0"/>
          </p:cNvCxnSpPr>
          <p:nvPr/>
        </p:nvCxnSpPr>
        <p:spPr>
          <a:xfrm>
            <a:off x="4367654" y="7496575"/>
            <a:ext cx="1230291" cy="727637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F3B9E2-E59F-4C40-8FB1-23B59A20E492}"/>
              </a:ext>
            </a:extLst>
          </p:cNvPr>
          <p:cNvSpPr/>
          <p:nvPr/>
        </p:nvSpPr>
        <p:spPr>
          <a:xfrm>
            <a:off x="1170887" y="6310455"/>
            <a:ext cx="344899" cy="254140"/>
          </a:xfrm>
          <a:prstGeom prst="ellipse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">
                <a:extLst>
                  <a:ext uri="{FF2B5EF4-FFF2-40B4-BE49-F238E27FC236}">
                    <a16:creationId xmlns:a16="http://schemas.microsoft.com/office/drawing/2014/main" id="{9025361E-BD54-ECCE-2DEB-7972BE28B785}"/>
                  </a:ext>
                </a:extLst>
              </p:cNvPr>
              <p:cNvSpPr txBox="1"/>
              <p:nvPr/>
            </p:nvSpPr>
            <p:spPr>
              <a:xfrm>
                <a:off x="2137494" y="8972788"/>
                <a:ext cx="2604278" cy="482312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𝐷𝑖𝑣</m:t>
                    </m:r>
                  </m:oMath>
                </a14:m>
                <a:r>
                  <a:rPr lang="it-IT" sz="1600" baseline="-250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it-IT" sz="16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𝑑𝑖𝑟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H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𝐷𝑖𝑣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𝑙𝑜𝑐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𝑑𝑖𝑟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H" sz="1600" dirty="0"/>
                  <a:t> </a:t>
                </a:r>
                <a:endParaRPr lang="it-IT" sz="1600" baseline="-25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26" name="CasellaDiTesto 2">
                <a:extLst>
                  <a:ext uri="{FF2B5EF4-FFF2-40B4-BE49-F238E27FC236}">
                    <a16:creationId xmlns:a16="http://schemas.microsoft.com/office/drawing/2014/main" id="{9025361E-BD54-ECCE-2DEB-7972BE28B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94" y="8972788"/>
                <a:ext cx="2604278" cy="482312"/>
              </a:xfrm>
              <a:prstGeom prst="rect">
                <a:avLst/>
              </a:prstGeom>
              <a:blipFill>
                <a:blip r:embed="rId4"/>
                <a:stretch>
                  <a:fillRect t="-56098" b="-102439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97">
            <a:extLst>
              <a:ext uri="{FF2B5EF4-FFF2-40B4-BE49-F238E27FC236}">
                <a16:creationId xmlns:a16="http://schemas.microsoft.com/office/drawing/2014/main" id="{4866DE76-D49A-885D-0548-3E0516BA0507}"/>
              </a:ext>
            </a:extLst>
          </p:cNvPr>
          <p:cNvCxnSpPr>
            <a:cxnSpLocks/>
            <a:stCxn id="20" idx="6"/>
            <a:endCxn id="9" idx="0"/>
          </p:cNvCxnSpPr>
          <p:nvPr/>
        </p:nvCxnSpPr>
        <p:spPr>
          <a:xfrm flipH="1">
            <a:off x="1197594" y="6437525"/>
            <a:ext cx="318192" cy="1773598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94">
            <a:extLst>
              <a:ext uri="{FF2B5EF4-FFF2-40B4-BE49-F238E27FC236}">
                <a16:creationId xmlns:a16="http://schemas.microsoft.com/office/drawing/2014/main" id="{16CD0931-F4C5-4D6E-22CB-3C0BA1049AC1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3429000" y="8556547"/>
            <a:ext cx="10633" cy="4162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9D49FC0-BE51-DA85-9812-D3B6970FE1CB}"/>
              </a:ext>
            </a:extLst>
          </p:cNvPr>
          <p:cNvSpPr/>
          <p:nvPr/>
        </p:nvSpPr>
        <p:spPr>
          <a:xfrm>
            <a:off x="1170887" y="6752615"/>
            <a:ext cx="344899" cy="275026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D3F78-8857-6C77-253C-4DCC68FD36A2}"/>
              </a:ext>
            </a:extLst>
          </p:cNvPr>
          <p:cNvSpPr/>
          <p:nvPr/>
        </p:nvSpPr>
        <p:spPr>
          <a:xfrm>
            <a:off x="1170887" y="7238464"/>
            <a:ext cx="344899" cy="27502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56AC25-E2B8-B4F6-CDF3-7CB0BA0CCCDA}"/>
              </a:ext>
            </a:extLst>
          </p:cNvPr>
          <p:cNvSpPr/>
          <p:nvPr/>
        </p:nvSpPr>
        <p:spPr>
          <a:xfrm>
            <a:off x="4073266" y="6316435"/>
            <a:ext cx="344899" cy="275026"/>
          </a:xfrm>
          <a:prstGeom prst="ellipse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B4312C-7452-BCF8-7696-B4A375628D3D}"/>
              </a:ext>
            </a:extLst>
          </p:cNvPr>
          <p:cNvSpPr/>
          <p:nvPr/>
        </p:nvSpPr>
        <p:spPr>
          <a:xfrm>
            <a:off x="4073265" y="6796782"/>
            <a:ext cx="344899" cy="275026"/>
          </a:xfrm>
          <a:prstGeom prst="ellips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E3190-6340-09C2-6EDF-86CC42F4DFCF}"/>
              </a:ext>
            </a:extLst>
          </p:cNvPr>
          <p:cNvSpPr/>
          <p:nvPr/>
        </p:nvSpPr>
        <p:spPr>
          <a:xfrm>
            <a:off x="4073264" y="7261826"/>
            <a:ext cx="344899" cy="27502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54AABDAD-FC9F-5C9E-F2B8-CA11938450E1}"/>
                  </a:ext>
                </a:extLst>
              </p:cNvPr>
              <p:cNvSpPr txBox="1"/>
              <p:nvPr/>
            </p:nvSpPr>
            <p:spPr>
              <a:xfrm>
                <a:off x="151060" y="8211123"/>
                <a:ext cx="2093067" cy="332335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1200" baseline="-250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it-IT" sz="12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=</a:t>
                </a:r>
                <a:r>
                  <a:rPr lang="en-CH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𝐷𝑖𝑣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𝐷𝐷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12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)</a:t>
                </a:r>
                <a:endParaRPr lang="it-IT" sz="2800" baseline="-25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9" name="CasellaDiTesto 2">
                <a:extLst>
                  <a:ext uri="{FF2B5EF4-FFF2-40B4-BE49-F238E27FC236}">
                    <a16:creationId xmlns:a16="http://schemas.microsoft.com/office/drawing/2014/main" id="{54AABDAD-FC9F-5C9E-F2B8-CA119384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0" y="8211123"/>
                <a:ext cx="2093067" cy="332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2">
                <a:extLst>
                  <a:ext uri="{FF2B5EF4-FFF2-40B4-BE49-F238E27FC236}">
                    <a16:creationId xmlns:a16="http://schemas.microsoft.com/office/drawing/2014/main" id="{047585F3-F911-439C-CFA5-4D41397FC15F}"/>
                  </a:ext>
                </a:extLst>
              </p:cNvPr>
              <p:cNvSpPr txBox="1"/>
              <p:nvPr/>
            </p:nvSpPr>
            <p:spPr>
              <a:xfrm>
                <a:off x="4551420" y="8224212"/>
                <a:ext cx="2093049" cy="332335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𝑖𝑣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1200" baseline="-250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it-IT" sz="12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=</a:t>
                </a:r>
                <a:r>
                  <a:rPr lang="en-CH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𝐷𝑖𝑣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𝐷𝐷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𝑑𝑖𝑟</m:t>
                        </m:r>
                      </m:sub>
                    </m:sSub>
                  </m:oMath>
                </a14:m>
                <a:r>
                  <a:rPr lang="it-IT" sz="1200" dirty="0"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)</a:t>
                </a:r>
                <a:endParaRPr lang="it-IT" sz="2800" baseline="-25000" dirty="0"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</mc:Choice>
        <mc:Fallback>
          <p:sp>
            <p:nvSpPr>
              <p:cNvPr id="39" name="CasellaDiTesto 2">
                <a:extLst>
                  <a:ext uri="{FF2B5EF4-FFF2-40B4-BE49-F238E27FC236}">
                    <a16:creationId xmlns:a16="http://schemas.microsoft.com/office/drawing/2014/main" id="{047585F3-F911-439C-CFA5-4D41397FC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20" y="8224212"/>
                <a:ext cx="2093049" cy="3323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94">
            <a:extLst>
              <a:ext uri="{FF2B5EF4-FFF2-40B4-BE49-F238E27FC236}">
                <a16:creationId xmlns:a16="http://schemas.microsoft.com/office/drawing/2014/main" id="{8A531A4C-3D6B-B10E-F835-B5E397BF87BD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1197594" y="8543458"/>
            <a:ext cx="2242039" cy="42933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94">
            <a:extLst>
              <a:ext uri="{FF2B5EF4-FFF2-40B4-BE49-F238E27FC236}">
                <a16:creationId xmlns:a16="http://schemas.microsoft.com/office/drawing/2014/main" id="{BD579408-D5CB-6EA9-332F-7A2AEE0B4286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9633" y="8556547"/>
            <a:ext cx="2165873" cy="4162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6" grpId="0" animBg="1"/>
      <p:bldP spid="4" grpId="0" animBg="1"/>
      <p:bldP spid="5" grpId="0" animBg="1"/>
      <p:bldP spid="10" grpId="0" animBg="1"/>
      <p:bldP spid="11" grpId="0" animBg="1"/>
      <p:bldP spid="12" grpId="0" animBg="1"/>
      <p:bldP spid="9" grpId="0" animBg="1"/>
      <p:bldP spid="39" grpId="0" animBg="1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51359</TotalTime>
  <Words>16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Symbols</vt:lpstr>
      <vt:lpstr>Arial</vt:lpstr>
      <vt:lpstr>Calibri</vt:lpstr>
      <vt:lpstr>Calibri Light</vt:lpstr>
      <vt:lpstr>Cambria Math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Polazzo</dc:creator>
  <cp:lastModifiedBy>Francesco Polazzo</cp:lastModifiedBy>
  <cp:revision>8</cp:revision>
  <dcterms:created xsi:type="dcterms:W3CDTF">2023-11-07T13:04:26Z</dcterms:created>
  <dcterms:modified xsi:type="dcterms:W3CDTF">2024-06-13T12:57:38Z</dcterms:modified>
</cp:coreProperties>
</file>