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B352-D00A-45C9-9D4A-FECCA635A12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78DB-2289-4B54-8FB8-498F7817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8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B352-D00A-45C9-9D4A-FECCA635A12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78DB-2289-4B54-8FB8-498F7817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0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B352-D00A-45C9-9D4A-FECCA635A12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78DB-2289-4B54-8FB8-498F7817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B352-D00A-45C9-9D4A-FECCA635A12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78DB-2289-4B54-8FB8-498F7817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6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B352-D00A-45C9-9D4A-FECCA635A12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78DB-2289-4B54-8FB8-498F7817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B352-D00A-45C9-9D4A-FECCA635A12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78DB-2289-4B54-8FB8-498F7817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B352-D00A-45C9-9D4A-FECCA635A12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78DB-2289-4B54-8FB8-498F7817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3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B352-D00A-45C9-9D4A-FECCA635A12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78DB-2289-4B54-8FB8-498F7817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B352-D00A-45C9-9D4A-FECCA635A12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78DB-2289-4B54-8FB8-498F7817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B352-D00A-45C9-9D4A-FECCA635A12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78DB-2289-4B54-8FB8-498F7817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B352-D00A-45C9-9D4A-FECCA635A12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78DB-2289-4B54-8FB8-498F7817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3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CB352-D00A-45C9-9D4A-FECCA635A12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78DB-2289-4B54-8FB8-498F7817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5808372"/>
            <a:ext cx="10365776" cy="78673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/>
              <a:t>The graph above displays our Top 10 Customers and how much they have spent and ordered. </a:t>
            </a:r>
            <a:r>
              <a:rPr lang="en-US" sz="1600" dirty="0"/>
              <a:t>M</a:t>
            </a:r>
            <a:r>
              <a:rPr lang="en-US" sz="1600" dirty="0" smtClean="0"/>
              <a:t>etrics </a:t>
            </a:r>
            <a:r>
              <a:rPr lang="en-US" sz="1600" dirty="0" smtClean="0"/>
              <a:t>was based on the total number of quantity ordered by each customers. This is </a:t>
            </a:r>
            <a:r>
              <a:rPr lang="en-US" sz="1600" dirty="0" smtClean="0"/>
              <a:t>because</a:t>
            </a:r>
            <a:r>
              <a:rPr lang="en-US" sz="1600" dirty="0" smtClean="0"/>
              <a:t> </a:t>
            </a:r>
            <a:r>
              <a:rPr lang="en-US" sz="1600" dirty="0" smtClean="0"/>
              <a:t>different products have different prices and profit made is independent on the cost of the product. </a:t>
            </a:r>
            <a:r>
              <a:rPr lang="en-US" sz="1600" dirty="0" smtClean="0"/>
              <a:t>More so, </a:t>
            </a:r>
            <a:r>
              <a:rPr lang="en-US" sz="1600" dirty="0" smtClean="0"/>
              <a:t>customers buy products based on their need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691" y="98923"/>
            <a:ext cx="7246619" cy="55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34990"/>
            <a:ext cx="9105900" cy="104013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graph above explains the relationship between our top customers and their favorite products.</a:t>
            </a:r>
          </a:p>
          <a:p>
            <a:r>
              <a:rPr lang="en-US" sz="1600" dirty="0" smtClean="0"/>
              <a:t>The favorite products was based on the sum of quantity ordered by each customers on different products.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75" y="469583"/>
            <a:ext cx="6697010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34990"/>
            <a:ext cx="9105900" cy="104013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graph above </a:t>
            </a:r>
            <a:r>
              <a:rPr lang="en-US" sz="1600" dirty="0" smtClean="0"/>
              <a:t>shows countries where our customers are mostly located and how much they have spent per country.</a:t>
            </a:r>
            <a:endParaRPr lang="en-US" sz="1600" dirty="0" smtClean="0"/>
          </a:p>
          <a:p>
            <a:r>
              <a:rPr lang="en-US" sz="1600" dirty="0" smtClean="0"/>
              <a:t>Spend was based on unit price, quantity and discount gotten from each product.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40" y="601036"/>
            <a:ext cx="8849960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4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34990"/>
            <a:ext cx="9105900" cy="72717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graph above displays our popular products.</a:t>
            </a:r>
          </a:p>
          <a:p>
            <a:r>
              <a:rPr lang="en-US" sz="1600" dirty="0" smtClean="0"/>
              <a:t>Metric used was the sum of quantity demanded on each product.</a:t>
            </a: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02" y="383542"/>
            <a:ext cx="6525536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34990"/>
            <a:ext cx="9105900" cy="104013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graph above shows the suppliers of the most popular product demanded by our customers.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72" y="209943"/>
            <a:ext cx="6458851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34990"/>
            <a:ext cx="9105900" cy="104013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graph above displays our best performed Employees</a:t>
            </a:r>
          </a:p>
          <a:p>
            <a:r>
              <a:rPr lang="en-US" sz="1600" dirty="0" smtClean="0"/>
              <a:t>Metric used was the sum of quantity sold by each employee.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04" y="225643"/>
            <a:ext cx="6125430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186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Favored Online Courses</dc:creator>
  <cp:lastModifiedBy>Favored Online Courses</cp:lastModifiedBy>
  <cp:revision>14</cp:revision>
  <dcterms:created xsi:type="dcterms:W3CDTF">2019-08-13T14:31:26Z</dcterms:created>
  <dcterms:modified xsi:type="dcterms:W3CDTF">2019-08-13T15:45:37Z</dcterms:modified>
</cp:coreProperties>
</file>