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F22-A7ED-43CC-B28A-C958F9F890E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90F-CADB-4C34-BB96-1BF5F6F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F22-A7ED-43CC-B28A-C958F9F890E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90F-CADB-4C34-BB96-1BF5F6F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5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F22-A7ED-43CC-B28A-C958F9F890E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90F-CADB-4C34-BB96-1BF5F6F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7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F22-A7ED-43CC-B28A-C958F9F890E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90F-CADB-4C34-BB96-1BF5F6F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F22-A7ED-43CC-B28A-C958F9F890E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90F-CADB-4C34-BB96-1BF5F6F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F22-A7ED-43CC-B28A-C958F9F890E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90F-CADB-4C34-BB96-1BF5F6F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9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F22-A7ED-43CC-B28A-C958F9F890E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90F-CADB-4C34-BB96-1BF5F6F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2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F22-A7ED-43CC-B28A-C958F9F890E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90F-CADB-4C34-BB96-1BF5F6F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6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F22-A7ED-43CC-B28A-C958F9F890E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90F-CADB-4C34-BB96-1BF5F6F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F22-A7ED-43CC-B28A-C958F9F890E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90F-CADB-4C34-BB96-1BF5F6F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F22-A7ED-43CC-B28A-C958F9F890E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90F-CADB-4C34-BB96-1BF5F6F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D9F22-A7ED-43CC-B28A-C958F9F890E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DF90F-CADB-4C34-BB96-1BF5F6F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6188" y="1802607"/>
            <a:ext cx="3028950" cy="2163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5 Client with profit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8412" y="180974"/>
            <a:ext cx="5005388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13" y="180975"/>
            <a:ext cx="1433512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6714" y="1013222"/>
            <a:ext cx="1256106" cy="58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6188" y="1022746"/>
            <a:ext cx="1302545" cy="56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Cost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86149" y="1073943"/>
            <a:ext cx="1271588" cy="526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Profit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1106" y="1013223"/>
            <a:ext cx="1433512" cy="56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1066" y="1013222"/>
            <a:ext cx="1228725" cy="56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Department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55416" y="1802607"/>
            <a:ext cx="1256106" cy="58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5416" y="2591992"/>
            <a:ext cx="1256106" cy="58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5416" y="3320655"/>
            <a:ext cx="1256106" cy="58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1106" y="1809753"/>
            <a:ext cx="3117648" cy="106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Profit by Date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041106" y="2903936"/>
            <a:ext cx="3117648" cy="106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Profit by Payment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5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2025-05-14T19:00:50Z</dcterms:created>
  <dcterms:modified xsi:type="dcterms:W3CDTF">2025-05-14T21:14:09Z</dcterms:modified>
</cp:coreProperties>
</file>