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B2BA-984D-4907-92FB-B35CFC3F933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CB58-F4AF-4A86-9D0A-3734A040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1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B2BA-984D-4907-92FB-B35CFC3F933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CB58-F4AF-4A86-9D0A-3734A040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5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B2BA-984D-4907-92FB-B35CFC3F933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CB58-F4AF-4A86-9D0A-3734A040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B2BA-984D-4907-92FB-B35CFC3F933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CB58-F4AF-4A86-9D0A-3734A040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7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B2BA-984D-4907-92FB-B35CFC3F933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CB58-F4AF-4A86-9D0A-3734A040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8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B2BA-984D-4907-92FB-B35CFC3F933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CB58-F4AF-4A86-9D0A-3734A040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1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B2BA-984D-4907-92FB-B35CFC3F933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CB58-F4AF-4A86-9D0A-3734A040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3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B2BA-984D-4907-92FB-B35CFC3F933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CB58-F4AF-4A86-9D0A-3734A040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5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B2BA-984D-4907-92FB-B35CFC3F933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CB58-F4AF-4A86-9D0A-3734A040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B2BA-984D-4907-92FB-B35CFC3F933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CB58-F4AF-4A86-9D0A-3734A040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1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B2BA-984D-4907-92FB-B35CFC3F933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CB58-F4AF-4A86-9D0A-3734A040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9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0B2BA-984D-4907-92FB-B35CFC3F933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1CB58-F4AF-4A86-9D0A-3734A040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3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491"/>
            <a:ext cx="9144000" cy="598516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b="1" dirty="0" smtClean="0"/>
              <a:t>CSS</a:t>
            </a:r>
          </a:p>
          <a:p>
            <a:pPr algn="l"/>
            <a:r>
              <a:rPr lang="en-US" dirty="0" smtClean="0"/>
              <a:t>CSS is the language used to style web pages</a:t>
            </a:r>
          </a:p>
          <a:p>
            <a:pPr algn="l"/>
            <a:r>
              <a:rPr lang="en-US" b="1" dirty="0" smtClean="0"/>
              <a:t>CSS Syntax</a:t>
            </a:r>
          </a:p>
          <a:p>
            <a:pPr algn="l"/>
            <a:r>
              <a:rPr lang="en-US" dirty="0"/>
              <a:t>/*selector*/ h5 {</a:t>
            </a:r>
          </a:p>
          <a:p>
            <a:pPr algn="l"/>
            <a:r>
              <a:rPr lang="en-US" dirty="0"/>
              <a:t>    color: blue; /*property*/</a:t>
            </a:r>
          </a:p>
          <a:p>
            <a:pPr algn="l"/>
            <a:r>
              <a:rPr lang="en-US" dirty="0"/>
              <a:t>    font-size: 10px; /*value*/</a:t>
            </a:r>
          </a:p>
          <a:p>
            <a:pPr algn="l"/>
            <a:r>
              <a:rPr lang="en-US" dirty="0" smtClean="0"/>
              <a:t>}</a:t>
            </a:r>
            <a:endParaRPr lang="en-US" dirty="0"/>
          </a:p>
          <a:p>
            <a:pPr algn="l"/>
            <a:r>
              <a:rPr lang="en-US" b="1" dirty="0" smtClean="0"/>
              <a:t>CSS Selectors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Element selectors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Class selectors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Id selectors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Grouping selectors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Universal 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7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345"/>
            <a:ext cx="10515600" cy="573361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CSS Box Model</a:t>
            </a:r>
          </a:p>
          <a:p>
            <a:pPr marL="0" indent="0">
              <a:buNone/>
            </a:pPr>
            <a:r>
              <a:rPr lang="en-US" dirty="0"/>
              <a:t>The CSS box model is essentially a box that wraps around every HTML element. It consists of: margins, borders, padding, and the actual content. The </a:t>
            </a:r>
            <a:r>
              <a:rPr lang="en-US" dirty="0" smtClean="0"/>
              <a:t>image </a:t>
            </a:r>
            <a:r>
              <a:rPr lang="en-US" dirty="0"/>
              <a:t>below illustrates the box model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321" y="2580409"/>
            <a:ext cx="5429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2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CSS Layouts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64" y="1355580"/>
            <a:ext cx="80867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Header</a:t>
            </a:r>
          </a:p>
          <a:p>
            <a:pPr marL="0" indent="0">
              <a:buNone/>
            </a:pPr>
            <a:r>
              <a:rPr lang="en-US" dirty="0"/>
              <a:t>A header is usually located at the top of the </a:t>
            </a:r>
            <a:r>
              <a:rPr lang="en-US" dirty="0" smtClean="0"/>
              <a:t>website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Navigation Menu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These are menu link for resources on web pages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Content</a:t>
            </a:r>
          </a:p>
          <a:p>
            <a:pPr marL="0" indent="0">
              <a:buNone/>
            </a:pPr>
            <a:r>
              <a:rPr lang="en-US" dirty="0"/>
              <a:t>These are divided into column layouts depending on the structure of the web </a:t>
            </a:r>
            <a:r>
              <a:rPr lang="en-US" dirty="0" smtClean="0"/>
              <a:t>page. It usually contains the main content of a page</a:t>
            </a:r>
          </a:p>
          <a:p>
            <a:pPr marL="0" indent="0">
              <a:buNone/>
            </a:pPr>
            <a:r>
              <a:rPr lang="en-US" b="1" dirty="0" smtClean="0"/>
              <a:t>Footer</a:t>
            </a:r>
          </a:p>
          <a:p>
            <a:pPr marL="0" indent="0">
              <a:buNone/>
            </a:pPr>
            <a:r>
              <a:rPr lang="en-US" dirty="0" smtClean="0"/>
              <a:t>This is usually placed at the bottom of a web page. It is useful for copyright and contact info.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2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945"/>
            <a:ext cx="10515600" cy="588601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CSS Specificity</a:t>
            </a:r>
          </a:p>
          <a:p>
            <a:pPr marL="0" indent="0">
              <a:buNone/>
            </a:pPr>
            <a:r>
              <a:rPr lang="en-US" dirty="0" smtClean="0"/>
              <a:t>CSS specificity is ranking criteria </a:t>
            </a:r>
            <a:r>
              <a:rPr lang="en-US" dirty="0"/>
              <a:t>that determines which style </a:t>
            </a:r>
            <a:r>
              <a:rPr lang="en-US" dirty="0" smtClean="0"/>
              <a:t>declaration </a:t>
            </a:r>
            <a:r>
              <a:rPr lang="en-US" dirty="0"/>
              <a:t>is ultimately applied to an </a:t>
            </a:r>
            <a:r>
              <a:rPr lang="en-US" dirty="0" smtClean="0"/>
              <a:t>element.</a:t>
            </a:r>
          </a:p>
          <a:p>
            <a:pPr marL="0" indent="0">
              <a:buNone/>
            </a:pPr>
            <a:r>
              <a:rPr lang="en-US" dirty="0" smtClean="0"/>
              <a:t>These </a:t>
            </a:r>
            <a:r>
              <a:rPr lang="en-US" dirty="0"/>
              <a:t>are </a:t>
            </a:r>
            <a:r>
              <a:rPr lang="en-US" dirty="0" smtClean="0"/>
              <a:t>categories </a:t>
            </a:r>
            <a:r>
              <a:rPr lang="en-US" dirty="0"/>
              <a:t>which define the specificity level of a selector:</a:t>
            </a:r>
          </a:p>
          <a:p>
            <a:r>
              <a:rPr lang="en-US" b="1" dirty="0"/>
              <a:t>Inline styles</a:t>
            </a:r>
            <a:r>
              <a:rPr lang="en-US" dirty="0"/>
              <a:t> - Example</a:t>
            </a:r>
            <a:r>
              <a:rPr lang="en-US" dirty="0" smtClean="0"/>
              <a:t>: &lt;h3 style="color: red;"&gt;</a:t>
            </a:r>
            <a:endParaRPr lang="en-US" dirty="0"/>
          </a:p>
          <a:p>
            <a:r>
              <a:rPr lang="en-US" b="1" dirty="0"/>
              <a:t>IDs</a:t>
            </a:r>
            <a:r>
              <a:rPr lang="en-US" dirty="0"/>
              <a:t> - Example: </a:t>
            </a:r>
            <a:r>
              <a:rPr lang="en-US" dirty="0" smtClean="0"/>
              <a:t>#myID</a:t>
            </a:r>
            <a:endParaRPr lang="en-US" dirty="0"/>
          </a:p>
          <a:p>
            <a:r>
              <a:rPr lang="en-US" b="1" dirty="0"/>
              <a:t>Classes, pseudo-classes, attribute selectors</a:t>
            </a:r>
            <a:r>
              <a:rPr lang="en-US" dirty="0"/>
              <a:t> - Example: </a:t>
            </a:r>
            <a:r>
              <a:rPr lang="en-US" dirty="0" smtClean="0"/>
              <a:t>.myClass, </a:t>
            </a:r>
            <a:r>
              <a:rPr lang="en-US" dirty="0"/>
              <a:t>:hover, [href]</a:t>
            </a:r>
          </a:p>
          <a:p>
            <a:r>
              <a:rPr lang="en-US" b="1" dirty="0"/>
              <a:t>Elements and pseudo-elements</a:t>
            </a:r>
            <a:r>
              <a:rPr lang="en-US" dirty="0"/>
              <a:t> - Example: </a:t>
            </a:r>
            <a:r>
              <a:rPr lang="en-US" dirty="0" smtClean="0"/>
              <a:t>h2, ::after</a:t>
            </a:r>
          </a:p>
          <a:p>
            <a:r>
              <a:rPr lang="en-US" b="1" dirty="0" smtClean="0"/>
              <a:t>Inline styles </a:t>
            </a:r>
            <a:r>
              <a:rPr lang="en-US" dirty="0" smtClean="0"/>
              <a:t>also takes specificity over </a:t>
            </a:r>
            <a:r>
              <a:rPr lang="en-US" b="1" dirty="0" smtClean="0"/>
              <a:t>internal style </a:t>
            </a:r>
            <a:r>
              <a:rPr lang="en-US" dirty="0" smtClean="0"/>
              <a:t>while internal style takes specificity over </a:t>
            </a:r>
            <a:r>
              <a:rPr lang="en-US" b="1" dirty="0" smtClean="0"/>
              <a:t>external style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Equal Specificity</a:t>
            </a:r>
            <a:r>
              <a:rPr lang="en-US" dirty="0" smtClean="0"/>
              <a:t>: The latest CSS style will be applied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2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364"/>
            <a:ext cx="10515600" cy="58305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CSS Important</a:t>
            </a:r>
          </a:p>
          <a:p>
            <a:pPr marL="0" indent="0">
              <a:buNone/>
            </a:pPr>
            <a:r>
              <a:rPr lang="en-US" dirty="0" smtClean="0"/>
              <a:t>The CSS !important is used to override all specificity rule applied to HTML elements.</a:t>
            </a:r>
          </a:p>
          <a:p>
            <a:pPr marL="457200" lvl="1" indent="0">
              <a:buNone/>
            </a:pPr>
            <a:r>
              <a:rPr lang="en-US" sz="2000" b="1" i="1" dirty="0" smtClean="0"/>
              <a:t>P {</a:t>
            </a:r>
          </a:p>
          <a:p>
            <a:pPr marL="457200" lvl="1" indent="0">
              <a:buNone/>
            </a:pPr>
            <a:r>
              <a:rPr lang="en-US" sz="2000" i="1" dirty="0" smtClean="0"/>
              <a:t>   </a:t>
            </a:r>
            <a:r>
              <a:rPr lang="en-US" sz="2000" b="1" i="1" dirty="0" smtClean="0"/>
              <a:t>background-color: green </a:t>
            </a:r>
            <a:r>
              <a:rPr lang="en-US" sz="2000" i="1" dirty="0" smtClean="0">
                <a:solidFill>
                  <a:srgbClr val="FF0000"/>
                </a:solidFill>
              </a:rPr>
              <a:t>!important</a:t>
            </a:r>
            <a:r>
              <a:rPr lang="en-US" sz="2000" i="1" dirty="0" smtClean="0"/>
              <a:t>;</a:t>
            </a:r>
          </a:p>
          <a:p>
            <a:pPr marL="457200" lvl="1" indent="0">
              <a:buNone/>
            </a:pPr>
            <a:r>
              <a:rPr lang="en-US" sz="2000" b="1" i="1" dirty="0" smtClean="0"/>
              <a:t>}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43764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191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FINTRAK</dc:creator>
  <cp:lastModifiedBy>FINTRAK</cp:lastModifiedBy>
  <cp:revision>14</cp:revision>
  <dcterms:created xsi:type="dcterms:W3CDTF">2023-09-01T07:37:18Z</dcterms:created>
  <dcterms:modified xsi:type="dcterms:W3CDTF">2023-09-08T10:06:52Z</dcterms:modified>
</cp:coreProperties>
</file>