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9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B2BA-984D-4907-92FB-B35CFC3F933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CB58-F4AF-4A86-9D0A-3734A040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3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491"/>
            <a:ext cx="9144000" cy="59851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dirty="0" smtClean="0"/>
              <a:t>CSS</a:t>
            </a:r>
          </a:p>
          <a:p>
            <a:pPr algn="l"/>
            <a:r>
              <a:rPr lang="en-US" dirty="0" smtClean="0"/>
              <a:t>CSS is the language used to style web pages</a:t>
            </a:r>
          </a:p>
          <a:p>
            <a:pPr algn="l"/>
            <a:r>
              <a:rPr lang="en-US" b="1" dirty="0" smtClean="0"/>
              <a:t>CSS Syntax</a:t>
            </a:r>
          </a:p>
          <a:p>
            <a:pPr algn="l"/>
            <a:r>
              <a:rPr lang="en-US" dirty="0"/>
              <a:t>/*selector*/ h5 {</a:t>
            </a:r>
          </a:p>
          <a:p>
            <a:pPr algn="l"/>
            <a:r>
              <a:rPr lang="en-US" dirty="0"/>
              <a:t>    color: blue; /*property*/</a:t>
            </a:r>
          </a:p>
          <a:p>
            <a:pPr algn="l"/>
            <a:r>
              <a:rPr lang="en-US" dirty="0"/>
              <a:t>    font-size: 10px; /*value*/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r>
              <a:rPr lang="en-US" b="1" dirty="0" smtClean="0"/>
              <a:t>CSS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Element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Class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Id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Grouping selectors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Universal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7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CSS Box Model</a:t>
            </a:r>
          </a:p>
          <a:p>
            <a:pPr marL="0" indent="0">
              <a:buNone/>
            </a:pPr>
            <a:r>
              <a:rPr lang="en-US" dirty="0"/>
              <a:t>The CSS box model is essentially a box that wraps around every HTML element. It consists of: margins, borders, padding, and the actual content. The </a:t>
            </a:r>
            <a:r>
              <a:rPr lang="en-US" dirty="0" smtClean="0"/>
              <a:t>image </a:t>
            </a:r>
            <a:r>
              <a:rPr lang="en-US" dirty="0"/>
              <a:t>below illustrates the box model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21" y="2580409"/>
            <a:ext cx="5429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2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CSS Layouts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64" y="1355580"/>
            <a:ext cx="8086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Header</a:t>
            </a:r>
          </a:p>
          <a:p>
            <a:pPr marL="0" indent="0">
              <a:buNone/>
            </a:pPr>
            <a:r>
              <a:rPr lang="en-US" dirty="0"/>
              <a:t>A header is usually located at the top of the </a:t>
            </a:r>
            <a:r>
              <a:rPr lang="en-US" dirty="0" smtClean="0"/>
              <a:t>website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Navigation Menu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These are menu link for resources on web pages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Content</a:t>
            </a:r>
          </a:p>
          <a:p>
            <a:pPr marL="0" indent="0">
              <a:buNone/>
            </a:pPr>
            <a:r>
              <a:rPr lang="en-US" dirty="0"/>
              <a:t>These are divided into column layouts depending on the structure of the web </a:t>
            </a:r>
            <a:r>
              <a:rPr lang="en-US" dirty="0" smtClean="0"/>
              <a:t>page. It usually contains the main content of a page</a:t>
            </a:r>
          </a:p>
          <a:p>
            <a:pPr marL="0" indent="0">
              <a:buNone/>
            </a:pPr>
            <a:r>
              <a:rPr lang="en-US" b="1" dirty="0" smtClean="0"/>
              <a:t>Footer</a:t>
            </a:r>
          </a:p>
          <a:p>
            <a:pPr marL="0" indent="0">
              <a:buNone/>
            </a:pPr>
            <a:r>
              <a:rPr lang="en-US" dirty="0" smtClean="0"/>
              <a:t>This is usually placed at the bottom of a web page. It is useful for copyright and contact info.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2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130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FINTRAK</dc:creator>
  <cp:lastModifiedBy>FINTRAK</cp:lastModifiedBy>
  <cp:revision>9</cp:revision>
  <dcterms:created xsi:type="dcterms:W3CDTF">2023-09-01T07:37:18Z</dcterms:created>
  <dcterms:modified xsi:type="dcterms:W3CDTF">2023-09-06T10:17:11Z</dcterms:modified>
</cp:coreProperties>
</file>