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0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2150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223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02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23096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10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0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524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4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4685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0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019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5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4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1757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7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2399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29B977-AABC-44C3-A8FA-BD499A7DC02A}" type="datetimeFigureOut">
              <a:rPr lang="en-NG" smtClean="0"/>
              <a:t>06/12/2024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35F351-DA65-494D-A3E3-2DAF2361F02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6238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6A9B-DB78-2983-6EA4-592F7F748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Sales Patterns Analysis for Ireland Brewery Subsidiary</a:t>
            </a:r>
            <a:endParaRPr lang="en-NG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33C63-0121-F2DE-3FE3-3189EA40F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Adesokan Janet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98587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554B-3982-7432-F582-9EBCA5FF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Trends Over Time (2017–2019)</a:t>
            </a:r>
            <a:br>
              <a:rPr lang="en-US" b="1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9F51-F4A8-EFB1-CDC5-F28D115E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Growth/Decline: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2017: $87.1M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2018: $70.3M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2019: $84.5M</a:t>
            </a:r>
          </a:p>
          <a:p>
            <a:r>
              <a:rPr lang="en-US" b="1" dirty="0"/>
              <a:t>Plant Costs and Profits: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Costs peaked in 2017 but declined in subsequent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Profit trends align with total sales, showing consistent relationships.</a:t>
            </a:r>
          </a:p>
          <a:p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391722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5AE45-E30A-9F69-11E2-2FB0D9535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95" y="824459"/>
            <a:ext cx="9338872" cy="500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0E7B-F48C-8A20-35BA-FCBAB40C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Performers: Howard, Jones, Morgan &amp; Jardine excelled across 2017–2019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DF32-8E4B-6B68-8B52-E0B5B0F5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2DF2A-7563-BF02-E817-4DEA82853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79" y="2286000"/>
            <a:ext cx="8679305" cy="386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9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E698-A3EC-A26A-70F7-90BDEC58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Sales Patterns</a:t>
            </a:r>
            <a:endParaRPr lang="en-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355B3A-9AAE-C728-B50D-E827BD7D5C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662402"/>
            <a:ext cx="993156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Budweiser, Castle Lite, and Eagle Lager dominate across all countries.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 and Trophy appear as key contributors in some regions </a:t>
            </a:r>
          </a:p>
        </p:txBody>
      </p:sp>
    </p:spTree>
    <p:extLst>
      <p:ext uri="{BB962C8B-B14F-4D97-AF65-F5344CB8AC3E}">
        <p14:creationId xmlns:p14="http://schemas.microsoft.com/office/powerpoint/2010/main" val="410051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59F554-6B3A-8F9D-811B-8B2B47F3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3" y="854439"/>
            <a:ext cx="10118360" cy="50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F2EB-06B9-868E-4BF7-640C3B9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Strategic Recommendations :</a:t>
            </a:r>
            <a:br>
              <a:rPr lang="en-US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E4B32-FE9F-B815-F4E5-D64C0EA0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Actionable strategies should be taken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Focusing marketing efforts during peak months.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Strengthening distribution networks in high-performing regions.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Promoting underperforming brands during off-peak seasons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N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16B2ED-F7DB-061A-05FC-2DA9F457F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771" y="45869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back production for loss-making brands.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distribution in high-performing regions. </a:t>
            </a:r>
          </a:p>
        </p:txBody>
      </p:sp>
    </p:spTree>
    <p:extLst>
      <p:ext uri="{BB962C8B-B14F-4D97-AF65-F5344CB8AC3E}">
        <p14:creationId xmlns:p14="http://schemas.microsoft.com/office/powerpoint/2010/main" val="2800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A4A8-BB4A-4F75-EDAD-CC1ADCFD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Strategic Recommendations</a:t>
            </a:r>
            <a:endParaRPr lang="en-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30B253-602A-4B8B-4C0B-3BC327B0F1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production or marketing for loss-making brands.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high-performing regions/brands.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targeted promotions for underperforming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costs in regions with high sales but low profit margins. </a:t>
            </a:r>
          </a:p>
        </p:txBody>
      </p:sp>
    </p:spTree>
    <p:extLst>
      <p:ext uri="{BB962C8B-B14F-4D97-AF65-F5344CB8AC3E}">
        <p14:creationId xmlns:p14="http://schemas.microsoft.com/office/powerpoint/2010/main" val="138753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CFBD2-3BA7-0053-D154-E8B0D210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6" y="284813"/>
            <a:ext cx="11032761" cy="64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6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F147-BCA5-5406-D660-E75F7D63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Goal</a:t>
            </a:r>
            <a:br>
              <a:rPr lang="en-US" b="1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DB38-5AAF-84BA-1D94-5748B2DD9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i="1" dirty="0"/>
              <a:t>To conduct a comprehensive analysis of sales performance across months, regions, and brands, uncovering seasonal trends and drivers of profitability, and providing actionable insights for strategic decision-making.</a:t>
            </a:r>
            <a:endParaRPr lang="en-US" sz="4000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53531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594E-C3CA-4A06-8AF7-A09A7C3B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and Objectives Slide:</a:t>
            </a:r>
            <a:br>
              <a:rPr lang="en-US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62D2-71F8-AD4C-9466-76A29C9B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 1:</a:t>
            </a:r>
            <a:r>
              <a:rPr lang="en-US" dirty="0"/>
              <a:t> Identify seasonal trends in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 2:</a:t>
            </a:r>
            <a:r>
              <a:rPr lang="en-US" dirty="0"/>
              <a:t> Assess regional and brand contributions to overall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 3:</a:t>
            </a:r>
            <a:r>
              <a:rPr lang="en-US" dirty="0"/>
              <a:t> Explore relationships between sales, profitability, and cost.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 4:</a:t>
            </a:r>
            <a:r>
              <a:rPr lang="en-US" dirty="0"/>
              <a:t> Provide strategic recommendations for maximizing growth.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4635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F014-5572-AC25-752E-431A0E98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6008-E9E1-FBCF-DBDF-647B8ECB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Total Sales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Overall Total Sales:</a:t>
            </a:r>
            <a:r>
              <a:rPr lang="en-US" dirty="0"/>
              <a:t> $242M (cumulative across the dataset).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Region with highest sales: </a:t>
            </a:r>
            <a:r>
              <a:rPr lang="en-US" dirty="0"/>
              <a:t>South-South- $40.8M</a:t>
            </a:r>
          </a:p>
          <a:p>
            <a:r>
              <a:rPr lang="en-US" b="1" dirty="0"/>
              <a:t>Top-Performing Brands by Revenue (2017–2019): </a:t>
            </a:r>
            <a:r>
              <a:rPr lang="en-US" dirty="0"/>
              <a:t>Budweiser: $63.1M</a:t>
            </a:r>
          </a:p>
          <a:p>
            <a:r>
              <a:rPr lang="en-US" b="1" dirty="0"/>
              <a:t>Market Share of Top Brands:</a:t>
            </a:r>
            <a:r>
              <a:rPr lang="en-US" dirty="0"/>
              <a:t> Clearly dominated by Budweiser and Castle 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by Month: </a:t>
            </a:r>
            <a:r>
              <a:rPr lang="en-US" dirty="0"/>
              <a:t>Peak sales months: March, February, November.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Lower sales months: April, September, October.</a:t>
            </a:r>
          </a:p>
          <a:p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96839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254528-8C80-E6DC-7395-72CEA873F37A}"/>
              </a:ext>
            </a:extLst>
          </p:cNvPr>
          <p:cNvSpPr txBox="1"/>
          <p:nvPr/>
        </p:nvSpPr>
        <p:spPr>
          <a:xfrm>
            <a:off x="914400" y="1199213"/>
            <a:ext cx="1046313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Country with highest Profit margin: </a:t>
            </a:r>
            <a:r>
              <a:rPr lang="en-US" sz="2400" i="1" dirty="0"/>
              <a:t>Nigeria: 43.7%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Plant Costs and Profits: </a:t>
            </a:r>
            <a:r>
              <a:rPr lang="en-US" sz="2400" i="1" dirty="0"/>
              <a:t>Costs peaked in 2017 but declined in subsequent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Average Cost by Country: </a:t>
            </a:r>
            <a:r>
              <a:rPr lang="en-US" sz="2400" i="1" dirty="0"/>
              <a:t>Nigeria: $152.86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Best Sales Representatives: </a:t>
            </a:r>
            <a:r>
              <a:rPr lang="en-US" sz="2400" i="1" dirty="0"/>
              <a:t>Howard Jones and Morgan Jardine excelled across 2017–2019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  Top Three Brands by Country: </a:t>
            </a:r>
            <a:r>
              <a:rPr lang="en-US" sz="2400" dirty="0"/>
              <a:t>Budweiser, Castle Lite, and Eagle Lager                                  dominate across all countries. Hero and Trophy appear as key contributors in some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7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AC8-39A5-0FD4-342B-46D29C21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Trends Slide</a:t>
            </a:r>
            <a:endParaRPr lang="en-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EB2015-2B56-C087-5BF1-ED253E76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by Month: </a:t>
            </a:r>
            <a:r>
              <a:rPr lang="en-US" dirty="0"/>
              <a:t>Peak sales months: March, February, November.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Lower sales months: April, September, October.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86549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4B6F531A-ACA6-1D49-D1A3-BCD43E271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1" y="749509"/>
            <a:ext cx="9773587" cy="53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879E-EFAF-A417-214C-D21AF8F9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Profitability Metrics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EF11-12F0-27F3-7489-4D15F9834B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Average Cost by Country: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Nigeria: $152.86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Senegal: $153.16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Benin: $153.21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Ghana: $152.86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Togo: $152.87</a:t>
            </a:r>
          </a:p>
          <a:p>
            <a:endParaRPr lang="en-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63424-136A-F6A1-1C93-3BD0B4E74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Profit Margins by Country: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Nigeria: 43.7%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Senegal: 43.68%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Benin: 43.65%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Ghana: 43.62%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Togo: 43.60%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35721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359E7E-2324-DA56-25A5-DE81E0E98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4" y="1064302"/>
            <a:ext cx="3537679" cy="4856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1BDBE-D751-5191-FBE5-DB7D885E9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94" y="1064302"/>
            <a:ext cx="3837483" cy="43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82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</TotalTime>
  <Words>496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Sales Patterns Analysis for Ireland Brewery Subsidiary</vt:lpstr>
      <vt:lpstr>Goal </vt:lpstr>
      <vt:lpstr>Introduction and Objectives Slide: </vt:lpstr>
      <vt:lpstr>Key Metrics </vt:lpstr>
      <vt:lpstr>PowerPoint Presentation</vt:lpstr>
      <vt:lpstr>Seasonal Trends Slide</vt:lpstr>
      <vt:lpstr>PowerPoint Presentation</vt:lpstr>
      <vt:lpstr>Profitability Metrics</vt:lpstr>
      <vt:lpstr>PowerPoint Presentation</vt:lpstr>
      <vt:lpstr>Trends Over Time (2017–2019) </vt:lpstr>
      <vt:lpstr>PowerPoint Presentation</vt:lpstr>
      <vt:lpstr>Best Performers: Howard, Jones, Morgan &amp; Jardine excelled across 2017–2019 </vt:lpstr>
      <vt:lpstr>Geographic Sales Patterns</vt:lpstr>
      <vt:lpstr>PowerPoint Presentation</vt:lpstr>
      <vt:lpstr>Strategic Recommendations : </vt:lpstr>
      <vt:lpstr>Strategic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Adesokan Janet</dc:creator>
  <cp:lastModifiedBy>Adesokan Janet</cp:lastModifiedBy>
  <cp:revision>1</cp:revision>
  <dcterms:created xsi:type="dcterms:W3CDTF">2024-12-06T21:18:37Z</dcterms:created>
  <dcterms:modified xsi:type="dcterms:W3CDTF">2024-12-06T22:21:38Z</dcterms:modified>
</cp:coreProperties>
</file>