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E53"/>
    <a:srgbClr val="0940AF"/>
    <a:srgbClr val="223C6A"/>
    <a:srgbClr val="1B3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4" autoAdjust="0"/>
    <p:restoredTop sz="94660"/>
  </p:normalViewPr>
  <p:slideViewPr>
    <p:cSldViewPr snapToGrid="0">
      <p:cViewPr>
        <p:scale>
          <a:sx n="63" d="100"/>
          <a:sy n="63" d="100"/>
        </p:scale>
        <p:origin x="-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5517-2769-31AA-E16D-DC0EE12CE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7368-29DB-C95D-436B-BF18C5AF8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76F7-494C-4651-2DBA-EE99D381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DF39-6AFF-26A8-5FCD-6EDB8384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D6CB-E4C0-F5A9-15E2-96703AD4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454F-6CCD-BAAC-C8EE-A40DFC3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AEE45-0081-B545-2DEB-1633741E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BCCD-5EB7-F89C-5E3A-3682F1F4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B1F7-782C-E07C-FE91-CEABB35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C61D-497D-ADF5-14EA-6CE880D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5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636E-82E7-2279-3F05-79134C3CC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FF12-8DA9-6CB1-7EE4-961A636F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37DC-9C65-71DE-3349-0BC7E731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3154-2AC5-8A87-E986-5F4F2E6B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850B-090B-122E-110E-9AA3FCF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D2C1-FD3E-1E84-A47F-E90FA347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DDC2-A0EA-9D9A-9E88-8427098E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FF5F-3EFA-6157-CC26-5A219524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D84F-362A-F5E5-BEA2-F1AF1C65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D210A-8739-47B1-2F04-9D96C27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2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5215-A7A2-916E-8C48-EFA2B451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7AA9-6318-782C-D8AF-CBEFC1AD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61AC-85BC-1609-6F82-2C95866A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FB6A-BEE5-11E5-2B37-1E1C46FF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C163-2804-F298-903F-212A4FD7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157D-68A8-E866-811D-855CC380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C306-5681-F049-359A-AE0D88FE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EB755-1D27-7FBB-7EDE-5A5CA345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E282-0D13-40E8-401F-6C638003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F467-6206-0245-F56E-935E24DE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A286-AFE3-2263-0EF3-8B38C98B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EE08-D77D-B03F-C748-5ABDF23C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67B3-A073-5392-81DA-BA469F82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0DF09-8546-3DE5-5E23-BFE8CC8E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6389A-774C-5B72-5361-2273BEAFC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E82F6-A6C1-739C-031A-4DA36F433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9D179-AEF7-1C4F-8E4F-71BFF807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25C24-D7E3-7330-EFE0-2451ABDD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EC31D-1CB3-588B-FAF4-E14D9067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4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ABC3-BBDA-EF06-812B-6D127AA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103A6-33EE-27DA-7E55-093910DD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620AB-6293-42E8-6AC3-0A1DAA7D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4CFFD-EB43-1411-3DB7-A7B4E9EE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9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F76D6-3D1D-AA32-5B90-A8A5F9AC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6894B-6290-5D6F-68E0-1EA9C2EF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59770-AFBC-AB1F-53D8-0D01F652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0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216E-80D3-FB87-204E-22D307A9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0B6F-C197-364A-FEAB-0340907F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732B0-6606-2581-CFD0-F54277235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9207-09B6-A59C-912E-602E8111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23762-D889-00CC-EACD-C88B56B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D85F-90A9-3607-23DE-7216F4A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3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2382-CC0D-B544-57EA-664F5CF9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C9F85-0FEF-E312-D55C-E6AD7B387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84743-3094-BF62-4DD4-64916B01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6C864-90F3-F2F2-9ECC-CA922EB4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5D16-A92B-CA2E-A6B4-3FE6F266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B794-89EC-CBC1-D9B7-56A88DF9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49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D37A4-8D84-A083-56D3-2978E971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9C4FF-2A94-3F3E-3FAB-60EE88A7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05E1-DBAC-9E88-AEE2-9AB75195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D290-3A05-4E84-9A22-D0A53F93ADD9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94E6-D730-CC6A-CFA3-AE5684168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4D9D-F63B-1FDA-C03A-332AE34E9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rawpixel.com/image/327254/illustration-businessman-planning-go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hyperlink" Target="https://freepngimg.com/png/18793-vision-free-download-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56528-8172-668A-426F-7022FEAAE01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Fast, easy and reliable payment solutions with cryptocurrency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6BB2177-D559-8280-0C8A-1C967810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2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442C0D4-049B-70C5-60DA-8F88981B831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rgbClr val="1B2E53">
                  <a:shade val="30000"/>
                  <a:satMod val="115000"/>
                </a:srgbClr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EFAF5-9780-B87D-D3FF-89F7D384B85C}"/>
              </a:ext>
            </a:extLst>
          </p:cNvPr>
          <p:cNvSpPr txBox="1"/>
          <p:nvPr/>
        </p:nvSpPr>
        <p:spPr>
          <a:xfrm>
            <a:off x="1072643" y="4217147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C6AFE-5BD5-659B-B924-905E6317D626}"/>
              </a:ext>
            </a:extLst>
          </p:cNvPr>
          <p:cNvSpPr txBox="1"/>
          <p:nvPr/>
        </p:nvSpPr>
        <p:spPr>
          <a:xfrm>
            <a:off x="8768080" y="2134017"/>
            <a:ext cx="19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/>
              <a:t>MISSION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D1B77-70D4-60C9-4B71-F6E2CAB5EF6C}"/>
              </a:ext>
            </a:extLst>
          </p:cNvPr>
          <p:cNvSpPr txBox="1"/>
          <p:nvPr/>
        </p:nvSpPr>
        <p:spPr>
          <a:xfrm>
            <a:off x="656083" y="4725380"/>
            <a:ext cx="28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be the global leader in payment solutions using crypto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402C3-9B16-DA4A-C1EE-F945A11FDAFD}"/>
              </a:ext>
            </a:extLst>
          </p:cNvPr>
          <p:cNvSpPr txBox="1"/>
          <p:nvPr/>
        </p:nvSpPr>
        <p:spPr>
          <a:xfrm>
            <a:off x="8128218" y="2718792"/>
            <a:ext cx="371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be the global leader in payment solutions using crypto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B6448FC-F4FD-AAC0-7AF8-EFD43290F83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16488" y="0"/>
            <a:ext cx="3416815" cy="3416815"/>
          </a:xfrm>
          <a:prstGeom prst="rect">
            <a:avLst/>
          </a:prstGeom>
        </p:spPr>
      </p:pic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065FEBA3-B42D-B400-C155-F0AAF3D58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51520" y="3816042"/>
            <a:ext cx="3730683" cy="37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411BD-57A8-0EB5-B058-488527DA7815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 CANVAS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74B458-87CF-BEA8-60E1-9D708E305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25441" r="14953" b="11852"/>
          <a:stretch/>
        </p:blipFill>
        <p:spPr>
          <a:xfrm>
            <a:off x="177268" y="2306299"/>
            <a:ext cx="6304812" cy="4114821"/>
          </a:xfrm>
          <a:prstGeom prst="rect">
            <a:avLst/>
          </a:prstGeom>
        </p:spPr>
      </p:pic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F8D84CA-75E9-8E99-C017-EDD4FE3B6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23559" r="17677" b="56102"/>
          <a:stretch/>
        </p:blipFill>
        <p:spPr>
          <a:xfrm>
            <a:off x="6228080" y="3515360"/>
            <a:ext cx="5786652" cy="11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5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869F8-628F-176A-7A3B-ADF3E0DA752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MIND MAP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6D6AC8-B068-F18B-581A-15D7898CA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9629" r="833" b="13333"/>
          <a:stretch/>
        </p:blipFill>
        <p:spPr>
          <a:xfrm>
            <a:off x="1065960" y="1966293"/>
            <a:ext cx="1006007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869F8-628F-176A-7A3B-ADF3E0DA752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MAP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1B17AD6-1225-2BBA-0C61-9FF8D3A8E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7" t="24137" r="10333" b="8889"/>
          <a:stretch/>
        </p:blipFill>
        <p:spPr>
          <a:xfrm>
            <a:off x="640080" y="1746716"/>
            <a:ext cx="10901680" cy="4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869F8-628F-176A-7A3B-ADF3E0DA752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PROTOTYPE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2FA0A1-3EA1-8D26-216C-D23FB62DE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3" t="15275" r="31334" b="11837"/>
          <a:stretch/>
        </p:blipFill>
        <p:spPr>
          <a:xfrm>
            <a:off x="782321" y="1716220"/>
            <a:ext cx="3088640" cy="4998719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8E4096-8176-3A55-0569-BD82A89AB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7" t="15076" r="28666" b="11064"/>
          <a:stretch/>
        </p:blipFill>
        <p:spPr>
          <a:xfrm>
            <a:off x="4465318" y="1716220"/>
            <a:ext cx="3261360" cy="4998719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907131-737C-ED33-BA0E-3E802442EF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7" t="14964" r="31250" b="12147"/>
          <a:stretch/>
        </p:blipFill>
        <p:spPr>
          <a:xfrm>
            <a:off x="8374379" y="1716220"/>
            <a:ext cx="3169920" cy="49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6AE8AB7-D99D-48EA-8718-D04CAA7100AD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Favour Adebayo</dc:creator>
  <cp:lastModifiedBy>Favour Adebayo</cp:lastModifiedBy>
  <cp:revision>1</cp:revision>
  <dcterms:created xsi:type="dcterms:W3CDTF">2022-10-14T18:59:33Z</dcterms:created>
  <dcterms:modified xsi:type="dcterms:W3CDTF">2022-10-14T20:37:20Z</dcterms:modified>
</cp:coreProperties>
</file>