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3" r:id="rId7"/>
    <p:sldId id="266" r:id="rId8"/>
    <p:sldId id="270" r:id="rId9"/>
    <p:sldId id="268" r:id="rId10"/>
    <p:sldId id="269" r:id="rId11"/>
    <p:sldId id="262" r:id="rId12"/>
    <p:sldId id="271" r:id="rId13"/>
    <p:sldId id="272" r:id="rId14"/>
    <p:sldId id="274" r:id="rId15"/>
    <p:sldId id="27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55A11"/>
    <a:srgbClr val="B9B5B5"/>
    <a:srgbClr val="2F5597"/>
    <a:srgbClr val="2C451B"/>
    <a:srgbClr val="EED3A9"/>
    <a:srgbClr val="F4B183"/>
    <a:srgbClr val="AFABAB"/>
    <a:srgbClr val="8FA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47" autoAdjust="0"/>
  </p:normalViewPr>
  <p:slideViewPr>
    <p:cSldViewPr snapToGrid="0">
      <p:cViewPr>
        <p:scale>
          <a:sx n="300" d="100"/>
          <a:sy n="300" d="100"/>
        </p:scale>
        <p:origin x="216" y="-7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8A4B-76E0-4FFF-B347-D946578DA716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35116-FE46-4D96-A3B2-E407E0C77E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4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5116-FE46-4D96-A3B2-E407E0C77E1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316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35116-FE46-4D96-A3B2-E407E0C77E1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254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B7BDF-3198-EFF9-DDF5-09DDDE8A6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196A5-F105-4874-5947-55C23058E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23ACF1-D3A2-0D1F-A9CE-35485F7D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5A9231-0B41-FA2C-53D0-91877607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85912-0D81-7BC6-AEDD-41BAED40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48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2EFAE-8C42-6B05-4D02-5844EA8E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EC80C4-8E5D-EE09-E6F9-8EA4536C7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4DCA42-6DC7-AA12-EBDB-150BDB2D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FE5FC2-BCC0-F5E8-A9A6-BEB3B698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349DF0-EC32-CB22-9C5F-1B2A5F5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2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4A4C11-92E4-AD5B-37A6-03EFF3A92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BBE4CF-5DC1-C5B7-9E72-D5D2988DB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0DAA6-9CEB-C329-D896-3D80DA23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50DB6C-83C0-5063-19D3-365A78BD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8D6A78-6728-682A-03C7-C7C1E63A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8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320D1-757F-4E8D-E7BA-811D5F72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0EBFDD-73EE-69AE-1CFC-3BE871A3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4D88A-8226-97A0-44D1-F20A4BC2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22B630-474C-5066-CB76-0613DFFC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96671-608D-F522-2C47-7A252E4E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18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FF023-8CE0-733B-9F89-49B4E2F2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4B7E9F-2397-797B-03EF-805F070A7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67AB27-08F6-F2A2-2368-09D90CCF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5C6FB-4D10-CA17-73C7-DD8C9800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690071-11B2-AF05-201B-BD3D0A7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7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B3BED-D944-1F98-A530-D233714C4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31B87A-9BF1-0E96-78F3-1553B3DA5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24130C-ECE0-29E5-51BF-5DCC89CD7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89E327-BC29-376F-15A1-819F730DB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B6C7B7-6072-2059-982A-939F3DD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8F98CA-5AAD-0977-9C61-A0CC7FA3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10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9176B-AD4C-8D48-AABC-B6FC70F3D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62687D-FB10-397B-B706-C041F4585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C0C741-D815-B07B-DA08-AFAB0EE07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DD00B64-2785-A13A-2555-D4E9BD166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A4DB27-CC5E-2D77-9957-AF40E2F3A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B61072-68B6-507F-55E7-F74C3345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5371EB-67A3-A647-7797-2B31825F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1EEF81-0A90-A224-D900-73F610A4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72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16E0D-E342-FFBD-2F78-AE068668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426C46-A8B1-90AF-D459-8AE12D9A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042D69-B24B-F8BD-71A6-C68E7178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04D63E-127B-E2EE-61CB-1453BF03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64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5995EB6-4606-08B0-A381-8A5B513F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8370B3-8D6F-1553-EA97-10CC67740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7121B6-6C01-E751-6F31-250B078A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87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8B70B-49A9-D523-3A04-06CF9512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9BCF85-4840-319C-CB7F-5904D1A9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1CE385-0B2B-A6C4-7AE9-4E237D29B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1885E9-1EF8-05A9-77AB-7BFDCFCC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36607C-A582-642D-D3D0-F4294173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059AD0-2A25-86FD-89BC-5F8AC061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2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D8827-A1AC-7070-B961-5B1B5D2C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93DBC2-1BA4-5594-66AB-1DD4AFE42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48390C-34EB-8529-D056-E930D6F12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BFF915-9079-8A26-E919-C41005E97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23E459-0875-47AE-584E-EDA4E312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0505E8-5C47-D284-D231-BD63A7A1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59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EEA71F9-AE38-5813-27FA-9226F9CD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338CFC-119D-ED51-E9C0-20C8E92A2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26BBCA-0F29-4145-4018-6358933F0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3DE7-BDD5-402F-B412-75AE035F111F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167DCF-28E3-CEF2-1642-6D5AF0774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066EA3-9AC0-868D-C8F1-DB1C61A09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9919-24A5-4BD3-91FC-7C105A85D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9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357259-F1CC-AEB4-001E-AB962D01CB61}"/>
              </a:ext>
            </a:extLst>
          </p:cNvPr>
          <p:cNvSpPr/>
          <p:nvPr/>
        </p:nvSpPr>
        <p:spPr>
          <a:xfrm>
            <a:off x="737419" y="1799303"/>
            <a:ext cx="10717164" cy="17791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142EAA-6937-D5DF-7428-EB84A35D9CF2}"/>
              </a:ext>
            </a:extLst>
          </p:cNvPr>
          <p:cNvSpPr/>
          <p:nvPr/>
        </p:nvSpPr>
        <p:spPr>
          <a:xfrm>
            <a:off x="737418" y="3578421"/>
            <a:ext cx="10717164" cy="1848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808633-6C94-D3D3-DB3B-6F48A6B0F61D}"/>
              </a:ext>
            </a:extLst>
          </p:cNvPr>
          <p:cNvSpPr/>
          <p:nvPr/>
        </p:nvSpPr>
        <p:spPr>
          <a:xfrm>
            <a:off x="737418" y="2622754"/>
            <a:ext cx="10717164" cy="107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1869BB-7D74-0562-E9A5-9716637E0D75}"/>
              </a:ext>
            </a:extLst>
          </p:cNvPr>
          <p:cNvSpPr/>
          <p:nvPr/>
        </p:nvSpPr>
        <p:spPr>
          <a:xfrm>
            <a:off x="9625781" y="1238865"/>
            <a:ext cx="1828801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CF7622-044A-2BD1-2A7E-B72F366D55DC}"/>
              </a:ext>
            </a:extLst>
          </p:cNvPr>
          <p:cNvSpPr/>
          <p:nvPr/>
        </p:nvSpPr>
        <p:spPr>
          <a:xfrm>
            <a:off x="737418" y="1238865"/>
            <a:ext cx="1828801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AAABB7-359A-6489-1E82-0FFD7D32B63F}"/>
              </a:ext>
            </a:extLst>
          </p:cNvPr>
          <p:cNvSpPr/>
          <p:nvPr/>
        </p:nvSpPr>
        <p:spPr>
          <a:xfrm>
            <a:off x="3952568" y="1238865"/>
            <a:ext cx="4286864" cy="56043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2FCDE51-494A-8D2F-73B4-9205D034DAC0}"/>
              </a:ext>
            </a:extLst>
          </p:cNvPr>
          <p:cNvSpPr/>
          <p:nvPr/>
        </p:nvSpPr>
        <p:spPr>
          <a:xfrm>
            <a:off x="737416" y="5427406"/>
            <a:ext cx="10717163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016CE2-189B-5B77-D980-0047FCCF9E14}"/>
              </a:ext>
            </a:extLst>
          </p:cNvPr>
          <p:cNvSpPr txBox="1"/>
          <p:nvPr/>
        </p:nvSpPr>
        <p:spPr>
          <a:xfrm>
            <a:off x="737416" y="134792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417CC5-6FA0-B720-33E1-2F7525ECA56F}"/>
              </a:ext>
            </a:extLst>
          </p:cNvPr>
          <p:cNvSpPr txBox="1"/>
          <p:nvPr/>
        </p:nvSpPr>
        <p:spPr>
          <a:xfrm>
            <a:off x="9625780" y="134792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813A1E-513B-0023-34A8-E928025D24CC}"/>
              </a:ext>
            </a:extLst>
          </p:cNvPr>
          <p:cNvSpPr txBox="1"/>
          <p:nvPr/>
        </p:nvSpPr>
        <p:spPr>
          <a:xfrm>
            <a:off x="735812" y="5490536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74E7E8-582E-E64D-64B8-62B46D8EC5A6}"/>
              </a:ext>
            </a:extLst>
          </p:cNvPr>
          <p:cNvSpPr txBox="1"/>
          <p:nvPr/>
        </p:nvSpPr>
        <p:spPr>
          <a:xfrm>
            <a:off x="2073776" y="13554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3C3F10-C63A-41AC-B630-31C57AB3E62F}"/>
              </a:ext>
            </a:extLst>
          </p:cNvPr>
          <p:cNvSpPr txBox="1"/>
          <p:nvPr/>
        </p:nvSpPr>
        <p:spPr>
          <a:xfrm>
            <a:off x="10962136" y="13692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C57A84-6EB4-A1DF-C90B-622445A8EFE5}"/>
              </a:ext>
            </a:extLst>
          </p:cNvPr>
          <p:cNvSpPr txBox="1"/>
          <p:nvPr/>
        </p:nvSpPr>
        <p:spPr>
          <a:xfrm>
            <a:off x="735812" y="217868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Canal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A211EB-3108-393F-6B09-B8C1B14AFC43}"/>
              </a:ext>
            </a:extLst>
          </p:cNvPr>
          <p:cNvSpPr txBox="1"/>
          <p:nvPr/>
        </p:nvSpPr>
        <p:spPr>
          <a:xfrm>
            <a:off x="735812" y="493009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89A05EE-BA17-E7E4-4B49-932CFEF6F00F}"/>
              </a:ext>
            </a:extLst>
          </p:cNvPr>
          <p:cNvSpPr txBox="1"/>
          <p:nvPr/>
        </p:nvSpPr>
        <p:spPr>
          <a:xfrm>
            <a:off x="735812" y="3198167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Óxido enterrado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E738D3E-A164-E551-DE30-9E5BB9BE96DA}"/>
              </a:ext>
            </a:extLst>
          </p:cNvPr>
          <p:cNvSpPr txBox="1"/>
          <p:nvPr/>
        </p:nvSpPr>
        <p:spPr>
          <a:xfrm>
            <a:off x="10962135" y="549690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07E1BB-B723-4813-D0C7-E29268BC38BE}"/>
              </a:ext>
            </a:extLst>
          </p:cNvPr>
          <p:cNvSpPr txBox="1"/>
          <p:nvPr/>
        </p:nvSpPr>
        <p:spPr>
          <a:xfrm>
            <a:off x="10627111" y="323526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CF5BA1-9F0D-CA3A-FFF5-E0ACD9434399}"/>
              </a:ext>
            </a:extLst>
          </p:cNvPr>
          <p:cNvSpPr/>
          <p:nvPr/>
        </p:nvSpPr>
        <p:spPr>
          <a:xfrm>
            <a:off x="3952565" y="678744"/>
            <a:ext cx="4286864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BFA7BF4-0EF4-F620-6464-8FB086FDB0F3}"/>
              </a:ext>
            </a:extLst>
          </p:cNvPr>
          <p:cNvSpPr txBox="1"/>
          <p:nvPr/>
        </p:nvSpPr>
        <p:spPr>
          <a:xfrm>
            <a:off x="3952567" y="73379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Porta de Controle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A8333D-74D9-3184-4B59-7FE09AA7F85C}"/>
              </a:ext>
            </a:extLst>
          </p:cNvPr>
          <p:cNvSpPr txBox="1"/>
          <p:nvPr/>
        </p:nvSpPr>
        <p:spPr>
          <a:xfrm>
            <a:off x="7746989" y="7574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233BCC-E8C7-42B0-7784-E5BAE132CA0D}"/>
              </a:ext>
            </a:extLst>
          </p:cNvPr>
          <p:cNvSpPr txBox="1"/>
          <p:nvPr/>
        </p:nvSpPr>
        <p:spPr>
          <a:xfrm>
            <a:off x="3952561" y="126813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6B4DB29-0CA1-E071-5AE9-09C5A03C266A}"/>
              </a:ext>
            </a:extLst>
          </p:cNvPr>
          <p:cNvSpPr txBox="1"/>
          <p:nvPr/>
        </p:nvSpPr>
        <p:spPr>
          <a:xfrm>
            <a:off x="7411961" y="1288251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95159C5-CB1B-EB11-C482-20DD4AF55B2E}"/>
              </a:ext>
            </a:extLst>
          </p:cNvPr>
          <p:cNvSpPr txBox="1"/>
          <p:nvPr/>
        </p:nvSpPr>
        <p:spPr>
          <a:xfrm>
            <a:off x="10671991" y="493009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D1847A2-C9C7-6976-EC46-1AD14B582383}"/>
              </a:ext>
            </a:extLst>
          </p:cNvPr>
          <p:cNvSpPr txBox="1"/>
          <p:nvPr/>
        </p:nvSpPr>
        <p:spPr>
          <a:xfrm>
            <a:off x="10627111" y="217868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</p:spTree>
    <p:extLst>
      <p:ext uri="{BB962C8B-B14F-4D97-AF65-F5344CB8AC3E}">
        <p14:creationId xmlns:p14="http://schemas.microsoft.com/office/powerpoint/2010/main" val="3337903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A8D42507-C075-1A54-1B77-DBA4DD0B8B0D}"/>
              </a:ext>
            </a:extLst>
          </p:cNvPr>
          <p:cNvSpPr/>
          <p:nvPr/>
        </p:nvSpPr>
        <p:spPr>
          <a:xfrm>
            <a:off x="1427988" y="4262025"/>
            <a:ext cx="9336024" cy="1150409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476E777-A152-9A73-50D8-1AF8D2DC9076}"/>
              </a:ext>
            </a:extLst>
          </p:cNvPr>
          <p:cNvSpPr/>
          <p:nvPr/>
        </p:nvSpPr>
        <p:spPr>
          <a:xfrm>
            <a:off x="1427988" y="5406633"/>
            <a:ext cx="9336024" cy="56717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E207F63-F4BB-BC55-6E7A-4BCDA7AC780D}"/>
              </a:ext>
            </a:extLst>
          </p:cNvPr>
          <p:cNvSpPr/>
          <p:nvPr/>
        </p:nvSpPr>
        <p:spPr>
          <a:xfrm>
            <a:off x="3252962" y="2193238"/>
            <a:ext cx="5686076" cy="50010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05536F1-249F-3FBE-B6CA-7CC46FA7BC03}"/>
              </a:ext>
            </a:extLst>
          </p:cNvPr>
          <p:cNvSpPr/>
          <p:nvPr/>
        </p:nvSpPr>
        <p:spPr>
          <a:xfrm>
            <a:off x="2567051" y="2691641"/>
            <a:ext cx="7057898" cy="799344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51B6958-851A-ECB5-178B-317C1012DEE0}"/>
              </a:ext>
            </a:extLst>
          </p:cNvPr>
          <p:cNvSpPr/>
          <p:nvPr/>
        </p:nvSpPr>
        <p:spPr>
          <a:xfrm>
            <a:off x="1427988" y="3490985"/>
            <a:ext cx="9336024" cy="785307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D4FA787-1FBE-BD17-B0F1-BBD1B1BDAE67}"/>
              </a:ext>
            </a:extLst>
          </p:cNvPr>
          <p:cNvSpPr/>
          <p:nvPr/>
        </p:nvSpPr>
        <p:spPr>
          <a:xfrm>
            <a:off x="2567052" y="1706459"/>
            <a:ext cx="693638" cy="99083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132B67-360C-B391-FF6C-C1D9683F201C}"/>
              </a:ext>
            </a:extLst>
          </p:cNvPr>
          <p:cNvSpPr/>
          <p:nvPr/>
        </p:nvSpPr>
        <p:spPr>
          <a:xfrm>
            <a:off x="8927448" y="1707653"/>
            <a:ext cx="693638" cy="99083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B075B5-673F-54B2-5F99-A56F3E3B5586}"/>
              </a:ext>
            </a:extLst>
          </p:cNvPr>
          <p:cNvSpPr/>
          <p:nvPr/>
        </p:nvSpPr>
        <p:spPr>
          <a:xfrm>
            <a:off x="4913151" y="1220211"/>
            <a:ext cx="2363941" cy="974986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1092CFF-B0E2-247B-978F-7C89FB50B72B}"/>
              </a:ext>
            </a:extLst>
          </p:cNvPr>
          <p:cNvGrpSpPr/>
          <p:nvPr/>
        </p:nvGrpSpPr>
        <p:grpSpPr>
          <a:xfrm>
            <a:off x="5871595" y="888409"/>
            <a:ext cx="439252" cy="313800"/>
            <a:chOff x="5871595" y="888409"/>
            <a:chExt cx="439252" cy="313800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8F4C66D-257E-8AF3-B9B7-7FAAC070742D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E20BB35A-62EE-4F14-DB08-4FD9AA184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D533CA74-CB8B-983F-2EA9-33F0ED010714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97CDE9-98C5-2736-9A7C-BABF2FC443E3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9B6889C-AD97-DB21-2975-5B349D4C0035}"/>
              </a:ext>
            </a:extLst>
          </p:cNvPr>
          <p:cNvGrpSpPr/>
          <p:nvPr/>
        </p:nvGrpSpPr>
        <p:grpSpPr>
          <a:xfrm>
            <a:off x="2694245" y="1381295"/>
            <a:ext cx="439252" cy="313800"/>
            <a:chOff x="5871595" y="888409"/>
            <a:chExt cx="439252" cy="313800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57C1DEE0-ECB2-E521-53D2-81C1D8D74B48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DBAFD735-C031-B7D8-26E7-B93D7F1AB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B3C88B0B-A48B-6026-0FB0-79E88A513A60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02D1686-086E-9321-1034-AE46A58C409A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86416C2-8606-09D0-1385-CF75D1BAF892}"/>
              </a:ext>
            </a:extLst>
          </p:cNvPr>
          <p:cNvGrpSpPr/>
          <p:nvPr/>
        </p:nvGrpSpPr>
        <p:grpSpPr>
          <a:xfrm>
            <a:off x="9064473" y="1386563"/>
            <a:ext cx="439252" cy="313800"/>
            <a:chOff x="5871595" y="888409"/>
            <a:chExt cx="439252" cy="313800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26E5D776-732F-9E55-8E60-2165BD4DD578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677B6BAF-24BA-8FDF-D76A-35E3DD6DC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93D4A7F-DA5A-7233-286F-95AB7DA3FC20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38919DB-1711-5C55-9165-50565B2B2E29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1318E1AA-CECF-9F69-B67C-CC1052F81B23}"/>
              </a:ext>
            </a:extLst>
          </p:cNvPr>
          <p:cNvGrpSpPr/>
          <p:nvPr/>
        </p:nvGrpSpPr>
        <p:grpSpPr>
          <a:xfrm flipV="1">
            <a:off x="5870415" y="5989255"/>
            <a:ext cx="439252" cy="313800"/>
            <a:chOff x="5871595" y="888409"/>
            <a:chExt cx="439252" cy="313800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1B0D4AC0-BA6B-6DDE-4747-14D4AC4AB786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D4FF7FF-5ABD-2C7F-1D1C-E1C953CA6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2198254F-3D08-4CB0-0B3A-0870CCAF1512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2C40BE37-8BFD-0623-E234-98BC45898438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9046348-1438-45DE-DCBD-B8D9127663BC}"/>
              </a:ext>
            </a:extLst>
          </p:cNvPr>
          <p:cNvSpPr txBox="1"/>
          <p:nvPr/>
        </p:nvSpPr>
        <p:spPr>
          <a:xfrm>
            <a:off x="4913151" y="88483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&gt; 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34542E6-BDB4-A78E-B430-DC9B3F441EED}"/>
              </a:ext>
            </a:extLst>
          </p:cNvPr>
          <p:cNvSpPr txBox="1"/>
          <p:nvPr/>
        </p:nvSpPr>
        <p:spPr>
          <a:xfrm>
            <a:off x="5102306" y="6118567"/>
            <a:ext cx="22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&lt;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6FDA02B-CD6F-A3DB-87BD-B4E8184E3BA7}"/>
              </a:ext>
            </a:extLst>
          </p:cNvPr>
          <p:cNvSpPr txBox="1"/>
          <p:nvPr/>
        </p:nvSpPr>
        <p:spPr>
          <a:xfrm>
            <a:off x="1790989" y="566239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=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8844469-B5BD-A643-30FB-08904781FD00}"/>
              </a:ext>
            </a:extLst>
          </p:cNvPr>
          <p:cNvSpPr txBox="1"/>
          <p:nvPr/>
        </p:nvSpPr>
        <p:spPr>
          <a:xfrm>
            <a:off x="8281847" y="570022"/>
            <a:ext cx="1984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=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ruz 19">
            <a:extLst>
              <a:ext uri="{FF2B5EF4-FFF2-40B4-BE49-F238E27FC236}">
                <a16:creationId xmlns:a16="http://schemas.microsoft.com/office/drawing/2014/main" id="{A86E2FDA-AEF4-4079-573B-2BAB96960AA9}"/>
              </a:ext>
            </a:extLst>
          </p:cNvPr>
          <p:cNvSpPr/>
          <p:nvPr/>
        </p:nvSpPr>
        <p:spPr>
          <a:xfrm>
            <a:off x="7401226" y="3259902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ruz 20">
            <a:extLst>
              <a:ext uri="{FF2B5EF4-FFF2-40B4-BE49-F238E27FC236}">
                <a16:creationId xmlns:a16="http://schemas.microsoft.com/office/drawing/2014/main" id="{B8AC5BBC-E8C5-A4C4-779E-0AC5C74E3426}"/>
              </a:ext>
            </a:extLst>
          </p:cNvPr>
          <p:cNvSpPr/>
          <p:nvPr/>
        </p:nvSpPr>
        <p:spPr>
          <a:xfrm>
            <a:off x="7803910" y="3260846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ruz 61">
            <a:extLst>
              <a:ext uri="{FF2B5EF4-FFF2-40B4-BE49-F238E27FC236}">
                <a16:creationId xmlns:a16="http://schemas.microsoft.com/office/drawing/2014/main" id="{0D06436C-8780-79F7-999D-0B5F3CB6B2F7}"/>
              </a:ext>
            </a:extLst>
          </p:cNvPr>
          <p:cNvSpPr/>
          <p:nvPr/>
        </p:nvSpPr>
        <p:spPr>
          <a:xfrm>
            <a:off x="8207522" y="3260631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ruz 62">
            <a:extLst>
              <a:ext uri="{FF2B5EF4-FFF2-40B4-BE49-F238E27FC236}">
                <a16:creationId xmlns:a16="http://schemas.microsoft.com/office/drawing/2014/main" id="{7C7FAA43-74BC-B6B2-1BC7-B8026A8F201E}"/>
              </a:ext>
            </a:extLst>
          </p:cNvPr>
          <p:cNvSpPr/>
          <p:nvPr/>
        </p:nvSpPr>
        <p:spPr>
          <a:xfrm>
            <a:off x="8610206" y="3261575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ruz 63">
            <a:extLst>
              <a:ext uri="{FF2B5EF4-FFF2-40B4-BE49-F238E27FC236}">
                <a16:creationId xmlns:a16="http://schemas.microsoft.com/office/drawing/2014/main" id="{512A821A-2B2C-D2A5-4D30-5DE7058CF20E}"/>
              </a:ext>
            </a:extLst>
          </p:cNvPr>
          <p:cNvSpPr/>
          <p:nvPr/>
        </p:nvSpPr>
        <p:spPr>
          <a:xfrm>
            <a:off x="8987071" y="3260781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ruz 64">
            <a:extLst>
              <a:ext uri="{FF2B5EF4-FFF2-40B4-BE49-F238E27FC236}">
                <a16:creationId xmlns:a16="http://schemas.microsoft.com/office/drawing/2014/main" id="{59A14BB4-9CD7-174B-984B-8868E94538D1}"/>
              </a:ext>
            </a:extLst>
          </p:cNvPr>
          <p:cNvSpPr/>
          <p:nvPr/>
        </p:nvSpPr>
        <p:spPr>
          <a:xfrm>
            <a:off x="9389755" y="3261725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ruz 65">
            <a:extLst>
              <a:ext uri="{FF2B5EF4-FFF2-40B4-BE49-F238E27FC236}">
                <a16:creationId xmlns:a16="http://schemas.microsoft.com/office/drawing/2014/main" id="{C087564B-242C-57C8-A504-E83A139CE646}"/>
              </a:ext>
            </a:extLst>
          </p:cNvPr>
          <p:cNvSpPr/>
          <p:nvPr/>
        </p:nvSpPr>
        <p:spPr>
          <a:xfrm>
            <a:off x="2595655" y="3259427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ruz 66">
            <a:extLst>
              <a:ext uri="{FF2B5EF4-FFF2-40B4-BE49-F238E27FC236}">
                <a16:creationId xmlns:a16="http://schemas.microsoft.com/office/drawing/2014/main" id="{5A55199F-3C54-31FC-D290-9EDC8EA85832}"/>
              </a:ext>
            </a:extLst>
          </p:cNvPr>
          <p:cNvSpPr/>
          <p:nvPr/>
        </p:nvSpPr>
        <p:spPr>
          <a:xfrm>
            <a:off x="2998339" y="3260371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ruz 67">
            <a:extLst>
              <a:ext uri="{FF2B5EF4-FFF2-40B4-BE49-F238E27FC236}">
                <a16:creationId xmlns:a16="http://schemas.microsoft.com/office/drawing/2014/main" id="{D4E9AAB5-F570-0172-1C80-464B89D2F78E}"/>
              </a:ext>
            </a:extLst>
          </p:cNvPr>
          <p:cNvSpPr/>
          <p:nvPr/>
        </p:nvSpPr>
        <p:spPr>
          <a:xfrm>
            <a:off x="3401951" y="3260156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ruz 68">
            <a:extLst>
              <a:ext uri="{FF2B5EF4-FFF2-40B4-BE49-F238E27FC236}">
                <a16:creationId xmlns:a16="http://schemas.microsoft.com/office/drawing/2014/main" id="{DFD4DBC0-4F7B-79E3-68B1-1F3099665496}"/>
              </a:ext>
            </a:extLst>
          </p:cNvPr>
          <p:cNvSpPr/>
          <p:nvPr/>
        </p:nvSpPr>
        <p:spPr>
          <a:xfrm>
            <a:off x="3804635" y="3261100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ruz 69">
            <a:extLst>
              <a:ext uri="{FF2B5EF4-FFF2-40B4-BE49-F238E27FC236}">
                <a16:creationId xmlns:a16="http://schemas.microsoft.com/office/drawing/2014/main" id="{BEF12D4C-DA8C-0E45-03FE-CBD6FB345D2A}"/>
              </a:ext>
            </a:extLst>
          </p:cNvPr>
          <p:cNvSpPr/>
          <p:nvPr/>
        </p:nvSpPr>
        <p:spPr>
          <a:xfrm>
            <a:off x="4181500" y="3260306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ruz 70">
            <a:extLst>
              <a:ext uri="{FF2B5EF4-FFF2-40B4-BE49-F238E27FC236}">
                <a16:creationId xmlns:a16="http://schemas.microsoft.com/office/drawing/2014/main" id="{F036DDB2-C38B-FDFB-EE66-E022ED7004B4}"/>
              </a:ext>
            </a:extLst>
          </p:cNvPr>
          <p:cNvSpPr/>
          <p:nvPr/>
        </p:nvSpPr>
        <p:spPr>
          <a:xfrm>
            <a:off x="4584184" y="3261250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ruz 71">
            <a:extLst>
              <a:ext uri="{FF2B5EF4-FFF2-40B4-BE49-F238E27FC236}">
                <a16:creationId xmlns:a16="http://schemas.microsoft.com/office/drawing/2014/main" id="{509D70C8-FB00-6D63-F889-159FD591D53B}"/>
              </a:ext>
            </a:extLst>
          </p:cNvPr>
          <p:cNvSpPr/>
          <p:nvPr/>
        </p:nvSpPr>
        <p:spPr>
          <a:xfrm>
            <a:off x="4963782" y="3259911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ruz 72">
            <a:extLst>
              <a:ext uri="{FF2B5EF4-FFF2-40B4-BE49-F238E27FC236}">
                <a16:creationId xmlns:a16="http://schemas.microsoft.com/office/drawing/2014/main" id="{B7A8AA97-4305-E789-4FBB-A64BD54B1979}"/>
              </a:ext>
            </a:extLst>
          </p:cNvPr>
          <p:cNvSpPr/>
          <p:nvPr/>
        </p:nvSpPr>
        <p:spPr>
          <a:xfrm>
            <a:off x="5366466" y="3260855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ruz 75">
            <a:extLst>
              <a:ext uri="{FF2B5EF4-FFF2-40B4-BE49-F238E27FC236}">
                <a16:creationId xmlns:a16="http://schemas.microsoft.com/office/drawing/2014/main" id="{7226D8E5-F45D-EDBF-47E8-558D1390CC1C}"/>
              </a:ext>
            </a:extLst>
          </p:cNvPr>
          <p:cNvSpPr/>
          <p:nvPr/>
        </p:nvSpPr>
        <p:spPr>
          <a:xfrm>
            <a:off x="5770078" y="3260640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ruz 76">
            <a:extLst>
              <a:ext uri="{FF2B5EF4-FFF2-40B4-BE49-F238E27FC236}">
                <a16:creationId xmlns:a16="http://schemas.microsoft.com/office/drawing/2014/main" id="{DC9BA0CA-4089-DF51-9CB3-F43A82312920}"/>
              </a:ext>
            </a:extLst>
          </p:cNvPr>
          <p:cNvSpPr/>
          <p:nvPr/>
        </p:nvSpPr>
        <p:spPr>
          <a:xfrm>
            <a:off x="6172762" y="3261584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ruz 77">
            <a:extLst>
              <a:ext uri="{FF2B5EF4-FFF2-40B4-BE49-F238E27FC236}">
                <a16:creationId xmlns:a16="http://schemas.microsoft.com/office/drawing/2014/main" id="{6760FC78-3C55-EC12-B476-C896C8D62E87}"/>
              </a:ext>
            </a:extLst>
          </p:cNvPr>
          <p:cNvSpPr/>
          <p:nvPr/>
        </p:nvSpPr>
        <p:spPr>
          <a:xfrm>
            <a:off x="6549627" y="3260790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ruz 78">
            <a:extLst>
              <a:ext uri="{FF2B5EF4-FFF2-40B4-BE49-F238E27FC236}">
                <a16:creationId xmlns:a16="http://schemas.microsoft.com/office/drawing/2014/main" id="{4775DE3B-0FFE-E7A4-E99E-F555C8DBCBDF}"/>
              </a:ext>
            </a:extLst>
          </p:cNvPr>
          <p:cNvSpPr/>
          <p:nvPr/>
        </p:nvSpPr>
        <p:spPr>
          <a:xfrm>
            <a:off x="6952311" y="3261734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D5F0834-7C07-7A08-A95F-8577FA0A3DDB}"/>
              </a:ext>
            </a:extLst>
          </p:cNvPr>
          <p:cNvSpPr/>
          <p:nvPr/>
        </p:nvSpPr>
        <p:spPr>
          <a:xfrm>
            <a:off x="4913151" y="2698321"/>
            <a:ext cx="2365698" cy="784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2499EF-2558-EF61-1F49-7C979F87F0A8}"/>
              </a:ext>
            </a:extLst>
          </p:cNvPr>
          <p:cNvSpPr txBox="1"/>
          <p:nvPr/>
        </p:nvSpPr>
        <p:spPr>
          <a:xfrm>
            <a:off x="5126702" y="2588850"/>
            <a:ext cx="1937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 de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depleção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576CCC-6B77-2403-595B-793FBF4ED330}"/>
              </a:ext>
            </a:extLst>
          </p:cNvPr>
          <p:cNvSpPr txBox="1"/>
          <p:nvPr/>
        </p:nvSpPr>
        <p:spPr>
          <a:xfrm>
            <a:off x="3881533" y="5414154"/>
            <a:ext cx="562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3DD3E7-29DB-96A3-F22A-406737EBEF83}"/>
              </a:ext>
            </a:extLst>
          </p:cNvPr>
          <p:cNvSpPr txBox="1"/>
          <p:nvPr/>
        </p:nvSpPr>
        <p:spPr>
          <a:xfrm>
            <a:off x="5155206" y="1156486"/>
            <a:ext cx="196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</a:p>
        </p:txBody>
      </p:sp>
    </p:spTree>
    <p:extLst>
      <p:ext uri="{BB962C8B-B14F-4D97-AF65-F5344CB8AC3E}">
        <p14:creationId xmlns:p14="http://schemas.microsoft.com/office/powerpoint/2010/main" val="305253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lchete Direito 20">
            <a:extLst>
              <a:ext uri="{FF2B5EF4-FFF2-40B4-BE49-F238E27FC236}">
                <a16:creationId xmlns:a16="http://schemas.microsoft.com/office/drawing/2014/main" id="{4927F8FA-432E-C157-7D18-EF6C8CE1F8C6}"/>
              </a:ext>
            </a:extLst>
          </p:cNvPr>
          <p:cNvSpPr/>
          <p:nvPr/>
        </p:nvSpPr>
        <p:spPr>
          <a:xfrm rot="16200000">
            <a:off x="9356529" y="1394182"/>
            <a:ext cx="383458" cy="1673749"/>
          </a:xfrm>
          <a:prstGeom prst="rightBracket">
            <a:avLst>
              <a:gd name="adj" fmla="val 7940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1CFC558-A34F-7D25-2AE6-195D38883470}"/>
              </a:ext>
            </a:extLst>
          </p:cNvPr>
          <p:cNvCxnSpPr>
            <a:cxnSpLocks/>
          </p:cNvCxnSpPr>
          <p:nvPr/>
        </p:nvCxnSpPr>
        <p:spPr>
          <a:xfrm>
            <a:off x="10345509" y="2422786"/>
            <a:ext cx="117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0852E011-8304-D0CB-E58D-DDDEB3FB933F}"/>
              </a:ext>
            </a:extLst>
          </p:cNvPr>
          <p:cNvCxnSpPr>
            <a:cxnSpLocks/>
          </p:cNvCxnSpPr>
          <p:nvPr/>
        </p:nvCxnSpPr>
        <p:spPr>
          <a:xfrm>
            <a:off x="7571825" y="2422786"/>
            <a:ext cx="117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lchete Direito 31">
            <a:extLst>
              <a:ext uri="{FF2B5EF4-FFF2-40B4-BE49-F238E27FC236}">
                <a16:creationId xmlns:a16="http://schemas.microsoft.com/office/drawing/2014/main" id="{3439E3D5-7985-199A-037A-38CDD697BFF3}"/>
              </a:ext>
            </a:extLst>
          </p:cNvPr>
          <p:cNvSpPr/>
          <p:nvPr/>
        </p:nvSpPr>
        <p:spPr>
          <a:xfrm rot="16200000">
            <a:off x="9350433" y="476876"/>
            <a:ext cx="383458" cy="1673749"/>
          </a:xfrm>
          <a:prstGeom prst="rightBracket">
            <a:avLst>
              <a:gd name="adj" fmla="val 7940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C048E57-DA1B-C477-C578-9ACAB1150399}"/>
              </a:ext>
            </a:extLst>
          </p:cNvPr>
          <p:cNvCxnSpPr>
            <a:cxnSpLocks/>
          </p:cNvCxnSpPr>
          <p:nvPr/>
        </p:nvCxnSpPr>
        <p:spPr>
          <a:xfrm>
            <a:off x="10339413" y="1505480"/>
            <a:ext cx="117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4E44D990-3F93-DFC5-C82D-72CDFA5790EA}"/>
              </a:ext>
            </a:extLst>
          </p:cNvPr>
          <p:cNvCxnSpPr>
            <a:cxnSpLocks/>
          </p:cNvCxnSpPr>
          <p:nvPr/>
        </p:nvCxnSpPr>
        <p:spPr>
          <a:xfrm>
            <a:off x="7564205" y="1505480"/>
            <a:ext cx="11761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9289DA02-0DF2-E4F3-F4C9-618B848C7709}"/>
              </a:ext>
            </a:extLst>
          </p:cNvPr>
          <p:cNvCxnSpPr/>
          <p:nvPr/>
        </p:nvCxnSpPr>
        <p:spPr>
          <a:xfrm>
            <a:off x="7556585" y="2711169"/>
            <a:ext cx="39752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D2F742A-A028-5DE2-4AD7-01E58FD8C88D}"/>
              </a:ext>
            </a:extLst>
          </p:cNvPr>
          <p:cNvCxnSpPr>
            <a:cxnSpLocks/>
          </p:cNvCxnSpPr>
          <p:nvPr/>
        </p:nvCxnSpPr>
        <p:spPr>
          <a:xfrm>
            <a:off x="8705287" y="911120"/>
            <a:ext cx="16493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0E1B08D-E483-75B6-D2B3-88E30772D349}"/>
              </a:ext>
            </a:extLst>
          </p:cNvPr>
          <p:cNvCxnSpPr>
            <a:cxnSpLocks/>
          </p:cNvCxnSpPr>
          <p:nvPr/>
        </p:nvCxnSpPr>
        <p:spPr>
          <a:xfrm>
            <a:off x="1314574" y="2422786"/>
            <a:ext cx="39737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40C7081-9A01-C41F-1E94-3F974BFC6A85}"/>
              </a:ext>
            </a:extLst>
          </p:cNvPr>
          <p:cNvCxnSpPr>
            <a:cxnSpLocks/>
          </p:cNvCxnSpPr>
          <p:nvPr/>
        </p:nvCxnSpPr>
        <p:spPr>
          <a:xfrm>
            <a:off x="1306954" y="1505480"/>
            <a:ext cx="39752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B1EF0F44-85AB-47DF-C820-8D9E427D7EAA}"/>
              </a:ext>
            </a:extLst>
          </p:cNvPr>
          <p:cNvCxnSpPr/>
          <p:nvPr/>
        </p:nvCxnSpPr>
        <p:spPr>
          <a:xfrm>
            <a:off x="1322194" y="2711169"/>
            <a:ext cx="39752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8CF6B0EA-B39E-8F55-AF7F-639F03304706}"/>
              </a:ext>
            </a:extLst>
          </p:cNvPr>
          <p:cNvCxnSpPr>
            <a:cxnSpLocks/>
          </p:cNvCxnSpPr>
          <p:nvPr/>
        </p:nvCxnSpPr>
        <p:spPr>
          <a:xfrm>
            <a:off x="2499394" y="1269260"/>
            <a:ext cx="16493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82972F8-2AC6-A510-D0E8-99658BA009AD}"/>
              </a:ext>
            </a:extLst>
          </p:cNvPr>
          <p:cNvSpPr txBox="1"/>
          <p:nvPr/>
        </p:nvSpPr>
        <p:spPr>
          <a:xfrm>
            <a:off x="1214931" y="104680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B295632-57D8-2EF0-3F5B-4AEC33A4CE0A}"/>
              </a:ext>
            </a:extLst>
          </p:cNvPr>
          <p:cNvSpPr txBox="1"/>
          <p:nvPr/>
        </p:nvSpPr>
        <p:spPr>
          <a:xfrm>
            <a:off x="4299912" y="1038427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E307375F-8EAE-F472-3842-3241B30380E6}"/>
              </a:ext>
            </a:extLst>
          </p:cNvPr>
          <p:cNvSpPr txBox="1"/>
          <p:nvPr/>
        </p:nvSpPr>
        <p:spPr>
          <a:xfrm>
            <a:off x="2549766" y="53459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&gt; 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1A82760-CE80-A3C2-F115-A8BBC3945226}"/>
              </a:ext>
            </a:extLst>
          </p:cNvPr>
          <p:cNvSpPr txBox="1"/>
          <p:nvPr/>
        </p:nvSpPr>
        <p:spPr>
          <a:xfrm>
            <a:off x="8826179" y="3004179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&gt; 0V</a:t>
            </a:r>
            <a:endParaRPr lang="pt-BR" sz="2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2B52ADD-0A35-7740-0434-2AEB1651EC4A}"/>
              </a:ext>
            </a:extLst>
          </p:cNvPr>
          <p:cNvSpPr txBox="1"/>
          <p:nvPr/>
        </p:nvSpPr>
        <p:spPr>
          <a:xfrm>
            <a:off x="5374245" y="1268941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9883D43-C122-C79A-2CDF-7887D748CD57}"/>
              </a:ext>
            </a:extLst>
          </p:cNvPr>
          <p:cNvSpPr txBox="1"/>
          <p:nvPr/>
        </p:nvSpPr>
        <p:spPr>
          <a:xfrm>
            <a:off x="5373336" y="213762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457C2D8-24DC-FDC4-54A9-0C11BAA6FEC8}"/>
              </a:ext>
            </a:extLst>
          </p:cNvPr>
          <p:cNvGrpSpPr/>
          <p:nvPr/>
        </p:nvGrpSpPr>
        <p:grpSpPr>
          <a:xfrm>
            <a:off x="3226922" y="885207"/>
            <a:ext cx="184150" cy="349360"/>
            <a:chOff x="3226922" y="750968"/>
            <a:chExt cx="184150" cy="349360"/>
          </a:xfrm>
        </p:grpSpPr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A8591A7F-A388-B0E8-45B4-B41ECB738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917" y="841703"/>
              <a:ext cx="0" cy="258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DCB5EEF8-7F10-CB98-E549-F06B1C422B6E}"/>
                </a:ext>
              </a:extLst>
            </p:cNvPr>
            <p:cNvSpPr/>
            <p:nvPr/>
          </p:nvSpPr>
          <p:spPr>
            <a:xfrm>
              <a:off x="3226922" y="750968"/>
              <a:ext cx="184150" cy="1719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16E7D6F2-90C9-E04A-89E5-77A3F72CD8BE}"/>
              </a:ext>
            </a:extLst>
          </p:cNvPr>
          <p:cNvGrpSpPr/>
          <p:nvPr/>
        </p:nvGrpSpPr>
        <p:grpSpPr>
          <a:xfrm flipV="1">
            <a:off x="9470407" y="2753835"/>
            <a:ext cx="184150" cy="349360"/>
            <a:chOff x="6905989" y="1416676"/>
            <a:chExt cx="184150" cy="349360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A24742DC-6D71-CF48-97F7-96DD47669D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2984" y="1507411"/>
              <a:ext cx="0" cy="258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532CA433-75F5-3C56-4F23-EEA16A2EEF68}"/>
                </a:ext>
              </a:extLst>
            </p:cNvPr>
            <p:cNvSpPr/>
            <p:nvPr/>
          </p:nvSpPr>
          <p:spPr>
            <a:xfrm>
              <a:off x="6905989" y="1416676"/>
              <a:ext cx="184150" cy="1719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9EB65859-C99A-F6F6-3448-9E6B40F47F33}"/>
              </a:ext>
            </a:extLst>
          </p:cNvPr>
          <p:cNvCxnSpPr>
            <a:cxnSpLocks/>
          </p:cNvCxnSpPr>
          <p:nvPr/>
        </p:nvCxnSpPr>
        <p:spPr>
          <a:xfrm>
            <a:off x="953997" y="1374936"/>
            <a:ext cx="0" cy="11882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61590197-4D57-94A9-EA8E-5D86CF48D874}"/>
              </a:ext>
            </a:extLst>
          </p:cNvPr>
          <p:cNvSpPr txBox="1"/>
          <p:nvPr/>
        </p:nvSpPr>
        <p:spPr>
          <a:xfrm rot="16200000">
            <a:off x="-102779" y="1716143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Potencial</a:t>
            </a:r>
          </a:p>
        </p:txBody>
      </p: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B7B7BF1-8A8B-438F-9940-F34C4AD72BBD}"/>
              </a:ext>
            </a:extLst>
          </p:cNvPr>
          <p:cNvCxnSpPr>
            <a:cxnSpLocks/>
          </p:cNvCxnSpPr>
          <p:nvPr/>
        </p:nvCxnSpPr>
        <p:spPr>
          <a:xfrm>
            <a:off x="7263885" y="1379563"/>
            <a:ext cx="0" cy="11882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DA16FCE9-9E1C-2ADA-0D02-F4AC518900E9}"/>
              </a:ext>
            </a:extLst>
          </p:cNvPr>
          <p:cNvSpPr txBox="1"/>
          <p:nvPr/>
        </p:nvSpPr>
        <p:spPr>
          <a:xfrm rot="16200000">
            <a:off x="6207109" y="1720770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Potencial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BA308E2-6AEC-115C-520C-6BF1B29E90BB}"/>
              </a:ext>
            </a:extLst>
          </p:cNvPr>
          <p:cNvSpPr txBox="1"/>
          <p:nvPr/>
        </p:nvSpPr>
        <p:spPr>
          <a:xfrm>
            <a:off x="8749025" y="163867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&lt; 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21832E7-067C-C439-2BED-866667516EE6}"/>
              </a:ext>
            </a:extLst>
          </p:cNvPr>
          <p:cNvGrpSpPr/>
          <p:nvPr/>
        </p:nvGrpSpPr>
        <p:grpSpPr>
          <a:xfrm>
            <a:off x="9426181" y="534141"/>
            <a:ext cx="184150" cy="349360"/>
            <a:chOff x="3226922" y="750968"/>
            <a:chExt cx="184150" cy="349360"/>
          </a:xfrm>
        </p:grpSpPr>
        <p:cxnSp>
          <p:nvCxnSpPr>
            <p:cNvPr id="74" name="Conector reto 73">
              <a:extLst>
                <a:ext uri="{FF2B5EF4-FFF2-40B4-BE49-F238E27FC236}">
                  <a16:creationId xmlns:a16="http://schemas.microsoft.com/office/drawing/2014/main" id="{40588EDF-05E5-06FC-CBAA-30329F34B8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917" y="841703"/>
              <a:ext cx="0" cy="258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35E917B-661A-4B60-D757-5CC6E1E02197}"/>
                </a:ext>
              </a:extLst>
            </p:cNvPr>
            <p:cNvSpPr/>
            <p:nvPr/>
          </p:nvSpPr>
          <p:spPr>
            <a:xfrm>
              <a:off x="3226922" y="750968"/>
              <a:ext cx="184150" cy="1719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FBE48B1-88E6-7621-CF54-092A02220985}"/>
              </a:ext>
            </a:extLst>
          </p:cNvPr>
          <p:cNvSpPr txBox="1"/>
          <p:nvPr/>
        </p:nvSpPr>
        <p:spPr>
          <a:xfrm>
            <a:off x="2583478" y="3004179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&gt; 0V</a:t>
            </a:r>
            <a:endParaRPr lang="pt-BR" sz="2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3F750FF2-11E8-7527-372E-41DC781B6BEA}"/>
              </a:ext>
            </a:extLst>
          </p:cNvPr>
          <p:cNvGrpSpPr/>
          <p:nvPr/>
        </p:nvGrpSpPr>
        <p:grpSpPr>
          <a:xfrm flipV="1">
            <a:off x="3227706" y="2753835"/>
            <a:ext cx="184150" cy="349360"/>
            <a:chOff x="6905989" y="1416676"/>
            <a:chExt cx="184150" cy="349360"/>
          </a:xfrm>
        </p:grpSpPr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9D3B7E9F-BF30-6076-3C4F-4C177D7457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2984" y="1507411"/>
              <a:ext cx="0" cy="258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80F689F7-3010-6B93-F864-B3E7CD18CB7E}"/>
                </a:ext>
              </a:extLst>
            </p:cNvPr>
            <p:cNvSpPr/>
            <p:nvPr/>
          </p:nvSpPr>
          <p:spPr>
            <a:xfrm>
              <a:off x="6905989" y="1416676"/>
              <a:ext cx="184150" cy="1719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0A0888D-F1AD-4F9D-001D-373BE3F66EEE}"/>
              </a:ext>
            </a:extLst>
          </p:cNvPr>
          <p:cNvSpPr txBox="1"/>
          <p:nvPr/>
        </p:nvSpPr>
        <p:spPr>
          <a:xfrm>
            <a:off x="3066813" y="23182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</a:t>
            </a:r>
          </a:p>
        </p:txBody>
      </p:sp>
      <p:sp>
        <p:nvSpPr>
          <p:cNvPr id="81" name="Colchete Direito 80">
            <a:extLst>
              <a:ext uri="{FF2B5EF4-FFF2-40B4-BE49-F238E27FC236}">
                <a16:creationId xmlns:a16="http://schemas.microsoft.com/office/drawing/2014/main" id="{E41F1178-AA8D-370A-ECBC-EC2414D33B84}"/>
              </a:ext>
            </a:extLst>
          </p:cNvPr>
          <p:cNvSpPr/>
          <p:nvPr/>
        </p:nvSpPr>
        <p:spPr>
          <a:xfrm rot="5400000" flipV="1">
            <a:off x="9461765" y="4743914"/>
            <a:ext cx="383458" cy="1673749"/>
          </a:xfrm>
          <a:prstGeom prst="rightBracket">
            <a:avLst>
              <a:gd name="adj" fmla="val 7940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DB19E86E-05C7-403E-39EF-9194AB4162BD}"/>
              </a:ext>
            </a:extLst>
          </p:cNvPr>
          <p:cNvCxnSpPr>
            <a:cxnSpLocks/>
          </p:cNvCxnSpPr>
          <p:nvPr/>
        </p:nvCxnSpPr>
        <p:spPr>
          <a:xfrm>
            <a:off x="10450745" y="5418559"/>
            <a:ext cx="117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ADA8E0D7-9A05-0E15-2591-83C159EE8024}"/>
              </a:ext>
            </a:extLst>
          </p:cNvPr>
          <p:cNvCxnSpPr>
            <a:cxnSpLocks/>
          </p:cNvCxnSpPr>
          <p:nvPr/>
        </p:nvCxnSpPr>
        <p:spPr>
          <a:xfrm>
            <a:off x="7677061" y="5418559"/>
            <a:ext cx="117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lchete Direito 83">
            <a:extLst>
              <a:ext uri="{FF2B5EF4-FFF2-40B4-BE49-F238E27FC236}">
                <a16:creationId xmlns:a16="http://schemas.microsoft.com/office/drawing/2014/main" id="{C3CFAF7E-830F-A85D-5DC2-F7CD5B3B2ED4}"/>
              </a:ext>
            </a:extLst>
          </p:cNvPr>
          <p:cNvSpPr/>
          <p:nvPr/>
        </p:nvSpPr>
        <p:spPr>
          <a:xfrm rot="5400000" flipV="1">
            <a:off x="9455669" y="3826608"/>
            <a:ext cx="383458" cy="1673749"/>
          </a:xfrm>
          <a:prstGeom prst="rightBracket">
            <a:avLst>
              <a:gd name="adj" fmla="val 79401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DE905B21-60F3-7B9B-3B91-1226F973C726}"/>
              </a:ext>
            </a:extLst>
          </p:cNvPr>
          <p:cNvCxnSpPr>
            <a:cxnSpLocks/>
          </p:cNvCxnSpPr>
          <p:nvPr/>
        </p:nvCxnSpPr>
        <p:spPr>
          <a:xfrm>
            <a:off x="10444649" y="4501253"/>
            <a:ext cx="1177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51FD8B5-E15E-73DD-0078-4A89A81DA12E}"/>
              </a:ext>
            </a:extLst>
          </p:cNvPr>
          <p:cNvCxnSpPr>
            <a:cxnSpLocks/>
          </p:cNvCxnSpPr>
          <p:nvPr/>
        </p:nvCxnSpPr>
        <p:spPr>
          <a:xfrm>
            <a:off x="7669441" y="4501253"/>
            <a:ext cx="117613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1A70E98A-BD40-9373-99D6-794EC9683F3B}"/>
              </a:ext>
            </a:extLst>
          </p:cNvPr>
          <p:cNvCxnSpPr/>
          <p:nvPr/>
        </p:nvCxnSpPr>
        <p:spPr>
          <a:xfrm>
            <a:off x="7661821" y="6060901"/>
            <a:ext cx="39752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1FC215A-A068-3984-6989-62EC53E04A4C}"/>
              </a:ext>
            </a:extLst>
          </p:cNvPr>
          <p:cNvCxnSpPr>
            <a:cxnSpLocks/>
          </p:cNvCxnSpPr>
          <p:nvPr/>
        </p:nvCxnSpPr>
        <p:spPr>
          <a:xfrm>
            <a:off x="8810523" y="4260852"/>
            <a:ext cx="16493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0CED99F6-905D-A468-F77C-6A8BB6F1B3C8}"/>
              </a:ext>
            </a:extLst>
          </p:cNvPr>
          <p:cNvCxnSpPr>
            <a:cxnSpLocks/>
          </p:cNvCxnSpPr>
          <p:nvPr/>
        </p:nvCxnSpPr>
        <p:spPr>
          <a:xfrm>
            <a:off x="1419810" y="5772518"/>
            <a:ext cx="397374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286EF92-A458-D8C2-F6F0-A3A760841D46}"/>
              </a:ext>
            </a:extLst>
          </p:cNvPr>
          <p:cNvCxnSpPr>
            <a:cxnSpLocks/>
          </p:cNvCxnSpPr>
          <p:nvPr/>
        </p:nvCxnSpPr>
        <p:spPr>
          <a:xfrm>
            <a:off x="1412190" y="4855212"/>
            <a:ext cx="397526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90624F44-0D63-FD98-9E4D-28DF2F0379B9}"/>
              </a:ext>
            </a:extLst>
          </p:cNvPr>
          <p:cNvCxnSpPr/>
          <p:nvPr/>
        </p:nvCxnSpPr>
        <p:spPr>
          <a:xfrm>
            <a:off x="1427430" y="6060901"/>
            <a:ext cx="39752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EED283CD-3172-93EC-E9B1-5DA46A831C0C}"/>
              </a:ext>
            </a:extLst>
          </p:cNvPr>
          <p:cNvCxnSpPr>
            <a:cxnSpLocks/>
          </p:cNvCxnSpPr>
          <p:nvPr/>
        </p:nvCxnSpPr>
        <p:spPr>
          <a:xfrm>
            <a:off x="2604630" y="4618992"/>
            <a:ext cx="164936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F837F932-F743-DAB5-E14A-0FC5DAA8C89F}"/>
              </a:ext>
            </a:extLst>
          </p:cNvPr>
          <p:cNvSpPr txBox="1"/>
          <p:nvPr/>
        </p:nvSpPr>
        <p:spPr>
          <a:xfrm>
            <a:off x="1320167" y="439654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A27BB6D5-BB76-BAEA-4F70-A463262A68F4}"/>
              </a:ext>
            </a:extLst>
          </p:cNvPr>
          <p:cNvSpPr txBox="1"/>
          <p:nvPr/>
        </p:nvSpPr>
        <p:spPr>
          <a:xfrm>
            <a:off x="4405148" y="438815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91C7C397-EC03-F9AB-26A9-DEEF1CE7044E}"/>
              </a:ext>
            </a:extLst>
          </p:cNvPr>
          <p:cNvSpPr txBox="1"/>
          <p:nvPr/>
        </p:nvSpPr>
        <p:spPr>
          <a:xfrm>
            <a:off x="2655002" y="388432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&lt; 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F1C7A474-0B98-C23F-6E2C-F35A66AF3C3E}"/>
              </a:ext>
            </a:extLst>
          </p:cNvPr>
          <p:cNvSpPr txBox="1"/>
          <p:nvPr/>
        </p:nvSpPr>
        <p:spPr>
          <a:xfrm>
            <a:off x="8931415" y="6353911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&lt; 0V</a:t>
            </a:r>
            <a:endParaRPr lang="pt-BR" sz="2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9588C015-B1CF-8C20-A472-611908687A36}"/>
              </a:ext>
            </a:extLst>
          </p:cNvPr>
          <p:cNvSpPr txBox="1"/>
          <p:nvPr/>
        </p:nvSpPr>
        <p:spPr>
          <a:xfrm>
            <a:off x="5479481" y="4618673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219160B1-C766-1FF8-0BC2-5FB8FAE1D5E5}"/>
              </a:ext>
            </a:extLst>
          </p:cNvPr>
          <p:cNvSpPr txBox="1"/>
          <p:nvPr/>
        </p:nvSpPr>
        <p:spPr>
          <a:xfrm>
            <a:off x="5478572" y="548735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6FDDB064-069F-6262-D4F5-9172F60CEB63}"/>
              </a:ext>
            </a:extLst>
          </p:cNvPr>
          <p:cNvGrpSpPr/>
          <p:nvPr/>
        </p:nvGrpSpPr>
        <p:grpSpPr>
          <a:xfrm>
            <a:off x="3332158" y="4234939"/>
            <a:ext cx="184150" cy="349360"/>
            <a:chOff x="3226922" y="750968"/>
            <a:chExt cx="184150" cy="349360"/>
          </a:xfrm>
        </p:grpSpPr>
        <p:cxnSp>
          <p:nvCxnSpPr>
            <p:cNvPr id="100" name="Conector reto 99">
              <a:extLst>
                <a:ext uri="{FF2B5EF4-FFF2-40B4-BE49-F238E27FC236}">
                  <a16:creationId xmlns:a16="http://schemas.microsoft.com/office/drawing/2014/main" id="{FA91BC98-A8F9-FE04-5C3F-63B9F9D90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917" y="841703"/>
              <a:ext cx="0" cy="258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B795AC0C-1485-219D-AAB0-CF41714F6D50}"/>
                </a:ext>
              </a:extLst>
            </p:cNvPr>
            <p:cNvSpPr/>
            <p:nvPr/>
          </p:nvSpPr>
          <p:spPr>
            <a:xfrm>
              <a:off x="3226922" y="750968"/>
              <a:ext cx="184150" cy="1719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62A1E614-53BA-72CF-2700-B18679B4B569}"/>
              </a:ext>
            </a:extLst>
          </p:cNvPr>
          <p:cNvGrpSpPr/>
          <p:nvPr/>
        </p:nvGrpSpPr>
        <p:grpSpPr>
          <a:xfrm flipV="1">
            <a:off x="9575643" y="6093735"/>
            <a:ext cx="184150" cy="349360"/>
            <a:chOff x="6905989" y="1416676"/>
            <a:chExt cx="184150" cy="349360"/>
          </a:xfrm>
        </p:grpSpPr>
        <p:cxnSp>
          <p:nvCxnSpPr>
            <p:cNvPr id="103" name="Conector reto 102">
              <a:extLst>
                <a:ext uri="{FF2B5EF4-FFF2-40B4-BE49-F238E27FC236}">
                  <a16:creationId xmlns:a16="http://schemas.microsoft.com/office/drawing/2014/main" id="{43A6DDA1-B0B2-6FC9-3686-F575519BB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2984" y="1507411"/>
              <a:ext cx="0" cy="258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227B4D6F-E842-EE59-AEF5-0CB446AB97F1}"/>
                </a:ext>
              </a:extLst>
            </p:cNvPr>
            <p:cNvSpPr/>
            <p:nvPr/>
          </p:nvSpPr>
          <p:spPr>
            <a:xfrm>
              <a:off x="6905989" y="1416676"/>
              <a:ext cx="184150" cy="1719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89B26805-6BB3-F989-8FF0-91649C970D2F}"/>
              </a:ext>
            </a:extLst>
          </p:cNvPr>
          <p:cNvCxnSpPr>
            <a:cxnSpLocks/>
          </p:cNvCxnSpPr>
          <p:nvPr/>
        </p:nvCxnSpPr>
        <p:spPr>
          <a:xfrm>
            <a:off x="1059233" y="4724668"/>
            <a:ext cx="0" cy="11882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040CD81-D123-26C1-24C6-758B8D88B4E8}"/>
              </a:ext>
            </a:extLst>
          </p:cNvPr>
          <p:cNvSpPr txBox="1"/>
          <p:nvPr/>
        </p:nvSpPr>
        <p:spPr>
          <a:xfrm rot="16200000">
            <a:off x="2457" y="506587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Potencial</a:t>
            </a:r>
          </a:p>
        </p:txBody>
      </p: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D918C3C6-DB86-E9F0-C6AA-0F404D09BA22}"/>
              </a:ext>
            </a:extLst>
          </p:cNvPr>
          <p:cNvCxnSpPr>
            <a:cxnSpLocks/>
          </p:cNvCxnSpPr>
          <p:nvPr/>
        </p:nvCxnSpPr>
        <p:spPr>
          <a:xfrm>
            <a:off x="7369121" y="4355668"/>
            <a:ext cx="0" cy="11882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47F1322F-0890-A793-FE5E-F9D256863833}"/>
              </a:ext>
            </a:extLst>
          </p:cNvPr>
          <p:cNvSpPr txBox="1"/>
          <p:nvPr/>
        </p:nvSpPr>
        <p:spPr>
          <a:xfrm rot="16200000">
            <a:off x="6312345" y="469687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Potencial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641FA3C5-EF4C-3330-CA2B-A31AAB7EDF7D}"/>
              </a:ext>
            </a:extLst>
          </p:cNvPr>
          <p:cNvSpPr txBox="1"/>
          <p:nvPr/>
        </p:nvSpPr>
        <p:spPr>
          <a:xfrm>
            <a:off x="8854261" y="3513599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&gt; 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</p:txBody>
      </p: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FE09489C-1446-5202-3C74-F2A7C44E592C}"/>
              </a:ext>
            </a:extLst>
          </p:cNvPr>
          <p:cNvGrpSpPr/>
          <p:nvPr/>
        </p:nvGrpSpPr>
        <p:grpSpPr>
          <a:xfrm>
            <a:off x="9531417" y="3883873"/>
            <a:ext cx="184150" cy="349360"/>
            <a:chOff x="3226922" y="750968"/>
            <a:chExt cx="184150" cy="349360"/>
          </a:xfrm>
        </p:grpSpPr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0D31BF49-D320-017A-2BA6-E19D1CC9E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917" y="841703"/>
              <a:ext cx="0" cy="258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064A1B33-5D2B-3C34-4A13-C7A97D18DD71}"/>
                </a:ext>
              </a:extLst>
            </p:cNvPr>
            <p:cNvSpPr/>
            <p:nvPr/>
          </p:nvSpPr>
          <p:spPr>
            <a:xfrm>
              <a:off x="3226922" y="750968"/>
              <a:ext cx="184150" cy="1719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DB6A5258-CF4A-DB70-10E5-6F1D1717F89E}"/>
              </a:ext>
            </a:extLst>
          </p:cNvPr>
          <p:cNvSpPr txBox="1"/>
          <p:nvPr/>
        </p:nvSpPr>
        <p:spPr>
          <a:xfrm>
            <a:off x="2688714" y="6353911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&lt; 0V</a:t>
            </a:r>
            <a:endParaRPr lang="pt-BR" sz="24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13CB9C2E-4C9D-2FA2-BDE4-1F4627D270BD}"/>
              </a:ext>
            </a:extLst>
          </p:cNvPr>
          <p:cNvGrpSpPr/>
          <p:nvPr/>
        </p:nvGrpSpPr>
        <p:grpSpPr>
          <a:xfrm flipV="1">
            <a:off x="3332942" y="6093735"/>
            <a:ext cx="184150" cy="349360"/>
            <a:chOff x="6905989" y="1416676"/>
            <a:chExt cx="184150" cy="349360"/>
          </a:xfrm>
        </p:grpSpPr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6616BF49-36D6-FE16-929E-57D370D1E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2984" y="1507411"/>
              <a:ext cx="0" cy="25862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219D5E8D-1A5B-BDE6-7121-EDF505EE8381}"/>
                </a:ext>
              </a:extLst>
            </p:cNvPr>
            <p:cNvSpPr/>
            <p:nvPr/>
          </p:nvSpPr>
          <p:spPr>
            <a:xfrm>
              <a:off x="6905989" y="1416676"/>
              <a:ext cx="184150" cy="1719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748EF783-9C82-97FE-3917-E36B92524844}"/>
              </a:ext>
            </a:extLst>
          </p:cNvPr>
          <p:cNvSpPr txBox="1"/>
          <p:nvPr/>
        </p:nvSpPr>
        <p:spPr>
          <a:xfrm>
            <a:off x="614043" y="392551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pMOS</a:t>
            </a:r>
            <a:endParaRPr lang="pt-BR" dirty="0"/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3A03DB95-F560-8F60-B529-4C5863C5905B}"/>
              </a:ext>
            </a:extLst>
          </p:cNvPr>
          <p:cNvSpPr txBox="1"/>
          <p:nvPr/>
        </p:nvSpPr>
        <p:spPr>
          <a:xfrm>
            <a:off x="7470193" y="1052196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60B6DF90-203D-6DF0-3E2F-485A31D11510}"/>
              </a:ext>
            </a:extLst>
          </p:cNvPr>
          <p:cNvSpPr txBox="1"/>
          <p:nvPr/>
        </p:nvSpPr>
        <p:spPr>
          <a:xfrm>
            <a:off x="10555174" y="104381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941B0E84-3B11-B469-B98B-4F0F778DADE1}"/>
              </a:ext>
            </a:extLst>
          </p:cNvPr>
          <p:cNvSpPr txBox="1"/>
          <p:nvPr/>
        </p:nvSpPr>
        <p:spPr>
          <a:xfrm>
            <a:off x="7575429" y="4038400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AF66F1C6-6E30-4F4B-6E3D-099F454ACCE8}"/>
              </a:ext>
            </a:extLst>
          </p:cNvPr>
          <p:cNvSpPr txBox="1"/>
          <p:nvPr/>
        </p:nvSpPr>
        <p:spPr>
          <a:xfrm>
            <a:off x="10660410" y="403001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</a:p>
        </p:txBody>
      </p:sp>
      <p:sp>
        <p:nvSpPr>
          <p:cNvPr id="122" name="CaixaDeTexto 121">
            <a:extLst>
              <a:ext uri="{FF2B5EF4-FFF2-40B4-BE49-F238E27FC236}">
                <a16:creationId xmlns:a16="http://schemas.microsoft.com/office/drawing/2014/main" id="{9C82E211-0AD0-577C-FE3D-D055DFF687DD}"/>
              </a:ext>
            </a:extLst>
          </p:cNvPr>
          <p:cNvSpPr txBox="1"/>
          <p:nvPr/>
        </p:nvSpPr>
        <p:spPr>
          <a:xfrm>
            <a:off x="677197" y="31720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nMOS</a:t>
            </a:r>
            <a:endParaRPr lang="pt-BR" dirty="0"/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83FD6F11-5597-4389-0BDF-1A5920FF925F}"/>
              </a:ext>
            </a:extLst>
          </p:cNvPr>
          <p:cNvSpPr txBox="1"/>
          <p:nvPr/>
        </p:nvSpPr>
        <p:spPr>
          <a:xfrm>
            <a:off x="3172049" y="359934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</a:t>
            </a: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9E00EEE2-4CCC-CB9C-17DF-A8677D7EFD17}"/>
              </a:ext>
            </a:extLst>
          </p:cNvPr>
          <p:cNvSpPr txBox="1"/>
          <p:nvPr/>
        </p:nvSpPr>
        <p:spPr>
          <a:xfrm>
            <a:off x="10936479" y="369920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OFF</a:t>
            </a:r>
          </a:p>
        </p:txBody>
      </p:sp>
      <p:sp>
        <p:nvSpPr>
          <p:cNvPr id="125" name="CaixaDeTexto 124">
            <a:extLst>
              <a:ext uri="{FF2B5EF4-FFF2-40B4-BE49-F238E27FC236}">
                <a16:creationId xmlns:a16="http://schemas.microsoft.com/office/drawing/2014/main" id="{4FC39C14-05AD-DB19-5010-E94F19924B88}"/>
              </a:ext>
            </a:extLst>
          </p:cNvPr>
          <p:cNvSpPr txBox="1"/>
          <p:nvPr/>
        </p:nvSpPr>
        <p:spPr>
          <a:xfrm>
            <a:off x="10818066" y="58170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OFF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0C26FFDF-FEAB-B69A-DBE4-1511EA9B0ACD}"/>
              </a:ext>
            </a:extLst>
          </p:cNvPr>
          <p:cNvSpPr txBox="1"/>
          <p:nvPr/>
        </p:nvSpPr>
        <p:spPr>
          <a:xfrm>
            <a:off x="11602754" y="1268941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E3BD5905-61A9-9901-C478-085AC847848F}"/>
              </a:ext>
            </a:extLst>
          </p:cNvPr>
          <p:cNvSpPr txBox="1"/>
          <p:nvPr/>
        </p:nvSpPr>
        <p:spPr>
          <a:xfrm>
            <a:off x="11601845" y="2137621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78CCE38E-7ED3-02E0-20DD-50596EB743BE}"/>
              </a:ext>
            </a:extLst>
          </p:cNvPr>
          <p:cNvSpPr txBox="1"/>
          <p:nvPr/>
        </p:nvSpPr>
        <p:spPr>
          <a:xfrm>
            <a:off x="11707990" y="4240920"/>
            <a:ext cx="537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2DC2C54F-12F6-D214-F541-BF4A4D393ABD}"/>
              </a:ext>
            </a:extLst>
          </p:cNvPr>
          <p:cNvSpPr txBox="1"/>
          <p:nvPr/>
        </p:nvSpPr>
        <p:spPr>
          <a:xfrm>
            <a:off x="11707081" y="5109600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396607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F2E0F7C3-304F-DAE4-681A-960FB6440D07}"/>
              </a:ext>
            </a:extLst>
          </p:cNvPr>
          <p:cNvSpPr/>
          <p:nvPr/>
        </p:nvSpPr>
        <p:spPr>
          <a:xfrm>
            <a:off x="3359317" y="1782260"/>
            <a:ext cx="2937254" cy="843876"/>
          </a:xfrm>
          <a:prstGeom prst="cube">
            <a:avLst>
              <a:gd name="adj" fmla="val 7973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020059B4-1665-42C7-91D9-212F7C9E84A1}"/>
              </a:ext>
            </a:extLst>
          </p:cNvPr>
          <p:cNvSpPr/>
          <p:nvPr/>
        </p:nvSpPr>
        <p:spPr>
          <a:xfrm>
            <a:off x="364747" y="1786789"/>
            <a:ext cx="2940883" cy="851878"/>
          </a:xfrm>
          <a:prstGeom prst="cube">
            <a:avLst>
              <a:gd name="adj" fmla="val 78988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56F1BBE5-3B71-6BE8-E3DD-3131DCE3819E}"/>
              </a:ext>
            </a:extLst>
          </p:cNvPr>
          <p:cNvSpPr/>
          <p:nvPr/>
        </p:nvSpPr>
        <p:spPr>
          <a:xfrm>
            <a:off x="364748" y="1244192"/>
            <a:ext cx="2940882" cy="1215311"/>
          </a:xfrm>
          <a:prstGeom prst="cube">
            <a:avLst>
              <a:gd name="adj" fmla="val 55238"/>
            </a:avLst>
          </a:prstGeom>
          <a:solidFill>
            <a:srgbClr val="F4B183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FE4084F6-F0BB-95C0-1489-4A4D35508D76}"/>
              </a:ext>
            </a:extLst>
          </p:cNvPr>
          <p:cNvSpPr/>
          <p:nvPr/>
        </p:nvSpPr>
        <p:spPr>
          <a:xfrm>
            <a:off x="2162991" y="1012273"/>
            <a:ext cx="1141501" cy="551614"/>
          </a:xfrm>
          <a:prstGeom prst="cube">
            <a:avLst>
              <a:gd name="adj" fmla="val 5691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ubo 7">
            <a:extLst>
              <a:ext uri="{FF2B5EF4-FFF2-40B4-BE49-F238E27FC236}">
                <a16:creationId xmlns:a16="http://schemas.microsoft.com/office/drawing/2014/main" id="{DB31DBF5-3EBE-7CA9-2AF1-DD1BEC883FEF}"/>
              </a:ext>
            </a:extLst>
          </p:cNvPr>
          <p:cNvSpPr/>
          <p:nvPr/>
        </p:nvSpPr>
        <p:spPr>
          <a:xfrm>
            <a:off x="3359318" y="1324607"/>
            <a:ext cx="2938563" cy="1133183"/>
          </a:xfrm>
          <a:prstGeom prst="cube">
            <a:avLst>
              <a:gd name="adj" fmla="val 5941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bo 8">
            <a:extLst>
              <a:ext uri="{FF2B5EF4-FFF2-40B4-BE49-F238E27FC236}">
                <a16:creationId xmlns:a16="http://schemas.microsoft.com/office/drawing/2014/main" id="{6E783D12-A832-C7A5-AAA7-EE5F79E8DC25}"/>
              </a:ext>
            </a:extLst>
          </p:cNvPr>
          <p:cNvSpPr/>
          <p:nvPr/>
        </p:nvSpPr>
        <p:spPr>
          <a:xfrm>
            <a:off x="3356426" y="1200278"/>
            <a:ext cx="2940145" cy="851878"/>
          </a:xfrm>
          <a:prstGeom prst="cube">
            <a:avLst>
              <a:gd name="adj" fmla="val 78988"/>
            </a:avLst>
          </a:prstGeom>
          <a:solidFill>
            <a:srgbClr val="2F5597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C1F02373-CB6F-C658-9358-59337D818022}"/>
              </a:ext>
            </a:extLst>
          </p:cNvPr>
          <p:cNvSpPr/>
          <p:nvPr/>
        </p:nvSpPr>
        <p:spPr>
          <a:xfrm>
            <a:off x="369949" y="1003072"/>
            <a:ext cx="1207576" cy="905701"/>
          </a:xfrm>
          <a:prstGeom prst="cube">
            <a:avLst>
              <a:gd name="adj" fmla="val 7443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90476A61-7CA0-E260-0F5E-66DF90F7E7E8}"/>
              </a:ext>
            </a:extLst>
          </p:cNvPr>
          <p:cNvSpPr/>
          <p:nvPr/>
        </p:nvSpPr>
        <p:spPr>
          <a:xfrm>
            <a:off x="900196" y="1010551"/>
            <a:ext cx="1936390" cy="907561"/>
          </a:xfrm>
          <a:prstGeom prst="cube">
            <a:avLst>
              <a:gd name="adj" fmla="val 7443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915119ED-E6CD-BC25-5CB0-436A5DC1D314}"/>
              </a:ext>
            </a:extLst>
          </p:cNvPr>
          <p:cNvSpPr/>
          <p:nvPr/>
        </p:nvSpPr>
        <p:spPr>
          <a:xfrm>
            <a:off x="2127420" y="1018057"/>
            <a:ext cx="1178209" cy="901527"/>
          </a:xfrm>
          <a:prstGeom prst="cube">
            <a:avLst>
              <a:gd name="adj" fmla="val 74003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40520F67-5FFE-4183-64DB-08D85020B8A7}"/>
              </a:ext>
            </a:extLst>
          </p:cNvPr>
          <p:cNvSpPr/>
          <p:nvPr/>
        </p:nvSpPr>
        <p:spPr>
          <a:xfrm>
            <a:off x="660263" y="789686"/>
            <a:ext cx="759874" cy="602837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7D86B50C-7B56-B142-9D5F-DF42B3F2A96F}"/>
              </a:ext>
            </a:extLst>
          </p:cNvPr>
          <p:cNvSpPr/>
          <p:nvPr/>
        </p:nvSpPr>
        <p:spPr>
          <a:xfrm>
            <a:off x="363345" y="1161229"/>
            <a:ext cx="694984" cy="523429"/>
          </a:xfrm>
          <a:prstGeom prst="cube">
            <a:avLst>
              <a:gd name="adj" fmla="val 5706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ubo 14">
            <a:extLst>
              <a:ext uri="{FF2B5EF4-FFF2-40B4-BE49-F238E27FC236}">
                <a16:creationId xmlns:a16="http://schemas.microsoft.com/office/drawing/2014/main" id="{F5EF05C1-27DE-73C5-8849-B773849D91A8}"/>
              </a:ext>
            </a:extLst>
          </p:cNvPr>
          <p:cNvSpPr/>
          <p:nvPr/>
        </p:nvSpPr>
        <p:spPr>
          <a:xfrm>
            <a:off x="762232" y="929504"/>
            <a:ext cx="2221902" cy="747921"/>
          </a:xfrm>
          <a:prstGeom prst="cube">
            <a:avLst>
              <a:gd name="adj" fmla="val 88059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Gráfico 15" descr="Marreta com preenchimento sólido">
            <a:extLst>
              <a:ext uri="{FF2B5EF4-FFF2-40B4-BE49-F238E27FC236}">
                <a16:creationId xmlns:a16="http://schemas.microsoft.com/office/drawing/2014/main" id="{AE97B271-D782-3704-49F9-548F538E0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t="36394" r="41621"/>
          <a:stretch/>
        </p:blipFill>
        <p:spPr>
          <a:xfrm rot="20787273">
            <a:off x="1817075" y="472337"/>
            <a:ext cx="533821" cy="581615"/>
          </a:xfrm>
          <a:prstGeom prst="rect">
            <a:avLst/>
          </a:prstGeom>
        </p:spPr>
      </p:pic>
      <p:sp>
        <p:nvSpPr>
          <p:cNvPr id="313" name="Cilindro 312">
            <a:extLst>
              <a:ext uri="{FF2B5EF4-FFF2-40B4-BE49-F238E27FC236}">
                <a16:creationId xmlns:a16="http://schemas.microsoft.com/office/drawing/2014/main" id="{E491CA80-A483-E71C-FE17-B73D2D712956}"/>
              </a:ext>
            </a:extLst>
          </p:cNvPr>
          <p:cNvSpPr/>
          <p:nvPr/>
        </p:nvSpPr>
        <p:spPr>
          <a:xfrm>
            <a:off x="782916" y="885555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3EF7D8F5-91D8-CFE1-0566-A5745FDFA9CC}"/>
              </a:ext>
            </a:extLst>
          </p:cNvPr>
          <p:cNvSpPr/>
          <p:nvPr/>
        </p:nvSpPr>
        <p:spPr>
          <a:xfrm>
            <a:off x="757312" y="551063"/>
            <a:ext cx="897722" cy="1034700"/>
          </a:xfrm>
          <a:prstGeom prst="cube">
            <a:avLst>
              <a:gd name="adj" fmla="val 74260"/>
            </a:avLst>
          </a:prstGeom>
          <a:solidFill>
            <a:srgbClr val="BF95DF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02915A64-3DAF-5494-E521-D2CC383859CC}"/>
              </a:ext>
            </a:extLst>
          </p:cNvPr>
          <p:cNvSpPr/>
          <p:nvPr/>
        </p:nvSpPr>
        <p:spPr>
          <a:xfrm>
            <a:off x="987124" y="552826"/>
            <a:ext cx="1728761" cy="1034700"/>
          </a:xfrm>
          <a:prstGeom prst="cube">
            <a:avLst>
              <a:gd name="adj" fmla="val 6408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ubo 18">
            <a:extLst>
              <a:ext uri="{FF2B5EF4-FFF2-40B4-BE49-F238E27FC236}">
                <a16:creationId xmlns:a16="http://schemas.microsoft.com/office/drawing/2014/main" id="{6088DE70-0C34-EF75-EA50-B7B4ED2DF7D4}"/>
              </a:ext>
            </a:extLst>
          </p:cNvPr>
          <p:cNvSpPr/>
          <p:nvPr/>
        </p:nvSpPr>
        <p:spPr>
          <a:xfrm>
            <a:off x="2024814" y="551063"/>
            <a:ext cx="897722" cy="1034700"/>
          </a:xfrm>
          <a:prstGeom prst="cube">
            <a:avLst>
              <a:gd name="adj" fmla="val 74260"/>
            </a:avLst>
          </a:prstGeom>
          <a:solidFill>
            <a:srgbClr val="BF95DF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ubo 19">
            <a:extLst>
              <a:ext uri="{FF2B5EF4-FFF2-40B4-BE49-F238E27FC236}">
                <a16:creationId xmlns:a16="http://schemas.microsoft.com/office/drawing/2014/main" id="{A444785C-6831-C4AD-6758-BCF27CCF1E0E}"/>
              </a:ext>
            </a:extLst>
          </p:cNvPr>
          <p:cNvSpPr/>
          <p:nvPr/>
        </p:nvSpPr>
        <p:spPr>
          <a:xfrm>
            <a:off x="2556156" y="786462"/>
            <a:ext cx="753698" cy="610483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ubo 20">
            <a:extLst>
              <a:ext uri="{FF2B5EF4-FFF2-40B4-BE49-F238E27FC236}">
                <a16:creationId xmlns:a16="http://schemas.microsoft.com/office/drawing/2014/main" id="{C700CE19-A5E3-1D36-39C3-867CB6ACF0A9}"/>
              </a:ext>
            </a:extLst>
          </p:cNvPr>
          <p:cNvSpPr/>
          <p:nvPr/>
        </p:nvSpPr>
        <p:spPr>
          <a:xfrm>
            <a:off x="2257486" y="1164063"/>
            <a:ext cx="678071" cy="523429"/>
          </a:xfrm>
          <a:prstGeom prst="cube">
            <a:avLst>
              <a:gd name="adj" fmla="val 5706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5716BBD3-9E7E-234E-0DF2-B1FA5D7D9DFB}"/>
              </a:ext>
            </a:extLst>
          </p:cNvPr>
          <p:cNvSpPr/>
          <p:nvPr/>
        </p:nvSpPr>
        <p:spPr>
          <a:xfrm>
            <a:off x="1189122" y="1411486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8FFEB966-12FC-EDA7-2928-B2F73EDC98F2}"/>
              </a:ext>
            </a:extLst>
          </p:cNvPr>
          <p:cNvSpPr/>
          <p:nvPr/>
        </p:nvSpPr>
        <p:spPr>
          <a:xfrm>
            <a:off x="1341522" y="1563886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91D79ADD-4AA5-4C23-534A-D5EC1FF2C15C}"/>
              </a:ext>
            </a:extLst>
          </p:cNvPr>
          <p:cNvSpPr/>
          <p:nvPr/>
        </p:nvSpPr>
        <p:spPr>
          <a:xfrm>
            <a:off x="1457217" y="1395515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FC035ECA-A0B6-F14D-970E-58D4F962C09E}"/>
              </a:ext>
            </a:extLst>
          </p:cNvPr>
          <p:cNvSpPr/>
          <p:nvPr/>
        </p:nvSpPr>
        <p:spPr>
          <a:xfrm>
            <a:off x="1351244" y="1141542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781041FD-1E5B-17CD-404D-F52997370E56}"/>
              </a:ext>
            </a:extLst>
          </p:cNvPr>
          <p:cNvSpPr/>
          <p:nvPr/>
        </p:nvSpPr>
        <p:spPr>
          <a:xfrm>
            <a:off x="1661019" y="1179830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64377-3649-6F77-6915-270B28AA832E}"/>
              </a:ext>
            </a:extLst>
          </p:cNvPr>
          <p:cNvSpPr/>
          <p:nvPr/>
        </p:nvSpPr>
        <p:spPr>
          <a:xfrm>
            <a:off x="1548269" y="1016265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BA768F7-0FB7-7B1E-354A-11F95A332523}"/>
              </a:ext>
            </a:extLst>
          </p:cNvPr>
          <p:cNvSpPr/>
          <p:nvPr/>
        </p:nvSpPr>
        <p:spPr>
          <a:xfrm>
            <a:off x="1888027" y="1170412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CCFC7150-FE51-625E-8BF6-A5572AD3A1DD}"/>
              </a:ext>
            </a:extLst>
          </p:cNvPr>
          <p:cNvSpPr/>
          <p:nvPr/>
        </p:nvSpPr>
        <p:spPr>
          <a:xfrm>
            <a:off x="1594910" y="826854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16C5B4F6-D8FC-3516-2392-D37DAD8B0CBF}"/>
              </a:ext>
            </a:extLst>
          </p:cNvPr>
          <p:cNvSpPr/>
          <p:nvPr/>
        </p:nvSpPr>
        <p:spPr>
          <a:xfrm>
            <a:off x="1804457" y="724826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2364BEC-DB37-67F3-F37F-2BD188D7A393}"/>
              </a:ext>
            </a:extLst>
          </p:cNvPr>
          <p:cNvSpPr/>
          <p:nvPr/>
        </p:nvSpPr>
        <p:spPr>
          <a:xfrm>
            <a:off x="1783667" y="1453144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E1E8CC2A-09E0-DFDF-3620-1C7324AC6EF3}"/>
              </a:ext>
            </a:extLst>
          </p:cNvPr>
          <p:cNvSpPr/>
          <p:nvPr/>
        </p:nvSpPr>
        <p:spPr>
          <a:xfrm>
            <a:off x="2186095" y="811184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Gráfico 32" descr="Marreta com preenchimento sólido">
            <a:extLst>
              <a:ext uri="{FF2B5EF4-FFF2-40B4-BE49-F238E27FC236}">
                <a16:creationId xmlns:a16="http://schemas.microsoft.com/office/drawing/2014/main" id="{000BE227-CB54-A0FA-5D5B-E38B384CA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37879" t="36394" r="41621" b="44122"/>
          <a:stretch/>
        </p:blipFill>
        <p:spPr>
          <a:xfrm rot="20799253">
            <a:off x="2099010" y="459111"/>
            <a:ext cx="187105" cy="177822"/>
          </a:xfrm>
          <a:prstGeom prst="rect">
            <a:avLst/>
          </a:prstGeom>
        </p:spPr>
      </p:pic>
      <p:pic>
        <p:nvPicPr>
          <p:cNvPr id="34" name="Gráfico 33" descr="Marreta com preenchimento sólido">
            <a:extLst>
              <a:ext uri="{FF2B5EF4-FFF2-40B4-BE49-F238E27FC236}">
                <a16:creationId xmlns:a16="http://schemas.microsoft.com/office/drawing/2014/main" id="{46DF9701-C00D-84BC-1F79-698ABCB8E8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37879" t="36394" r="41621" b="44122"/>
          <a:stretch/>
        </p:blipFill>
        <p:spPr>
          <a:xfrm rot="20799253">
            <a:off x="2178934" y="326408"/>
            <a:ext cx="187105" cy="177822"/>
          </a:xfrm>
          <a:prstGeom prst="rect">
            <a:avLst/>
          </a:prstGeom>
        </p:spPr>
      </p:pic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D4A0E673-5EF2-5786-D655-65E7322FEFC9}"/>
              </a:ext>
            </a:extLst>
          </p:cNvPr>
          <p:cNvSpPr/>
          <p:nvPr/>
        </p:nvSpPr>
        <p:spPr>
          <a:xfrm>
            <a:off x="1747310" y="979254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CA61098B-B4ED-343E-BDEB-2D50F1478C88}"/>
              </a:ext>
            </a:extLst>
          </p:cNvPr>
          <p:cNvSpPr/>
          <p:nvPr/>
        </p:nvSpPr>
        <p:spPr>
          <a:xfrm>
            <a:off x="2261659" y="727207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F3E39541-4258-01B2-9831-72B13E0BEC09}"/>
              </a:ext>
            </a:extLst>
          </p:cNvPr>
          <p:cNvSpPr/>
          <p:nvPr/>
        </p:nvSpPr>
        <p:spPr>
          <a:xfrm>
            <a:off x="2066395" y="996289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8" name="Gráfico 37" descr="Marreta com preenchimento sólido">
            <a:extLst>
              <a:ext uri="{FF2B5EF4-FFF2-40B4-BE49-F238E27FC236}">
                <a16:creationId xmlns:a16="http://schemas.microsoft.com/office/drawing/2014/main" id="{5697EEC8-F1DB-B256-4CD7-1B4DFC8E8A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37879" t="36394" r="41621" b="44122"/>
          <a:stretch/>
        </p:blipFill>
        <p:spPr>
          <a:xfrm rot="20912693">
            <a:off x="2030563" y="342035"/>
            <a:ext cx="349593" cy="351560"/>
          </a:xfrm>
          <a:prstGeom prst="rect">
            <a:avLst/>
          </a:prstGeom>
        </p:spPr>
      </p:pic>
      <p:pic>
        <p:nvPicPr>
          <p:cNvPr id="39" name="Gráfico 38" descr="Marreta com preenchimento sólido">
            <a:extLst>
              <a:ext uri="{FF2B5EF4-FFF2-40B4-BE49-F238E27FC236}">
                <a16:creationId xmlns:a16="http://schemas.microsoft.com/office/drawing/2014/main" id="{AA1068E3-2C0D-2DD5-48F2-AE2350931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37879" t="36394" r="41621" b="44122"/>
          <a:stretch/>
        </p:blipFill>
        <p:spPr>
          <a:xfrm rot="20912693">
            <a:off x="2097689" y="235239"/>
            <a:ext cx="349593" cy="351560"/>
          </a:xfrm>
          <a:prstGeom prst="rect">
            <a:avLst/>
          </a:prstGeom>
        </p:spPr>
      </p:pic>
      <p:sp>
        <p:nvSpPr>
          <p:cNvPr id="40" name="Cubo 39">
            <a:extLst>
              <a:ext uri="{FF2B5EF4-FFF2-40B4-BE49-F238E27FC236}">
                <a16:creationId xmlns:a16="http://schemas.microsoft.com/office/drawing/2014/main" id="{B01A226D-EF61-DAD7-B53A-07098D6B79DB}"/>
              </a:ext>
            </a:extLst>
          </p:cNvPr>
          <p:cNvSpPr/>
          <p:nvPr/>
        </p:nvSpPr>
        <p:spPr>
          <a:xfrm>
            <a:off x="3356998" y="1019962"/>
            <a:ext cx="2940883" cy="852908"/>
          </a:xfrm>
          <a:prstGeom prst="cube">
            <a:avLst>
              <a:gd name="adj" fmla="val 7888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ubo 40">
            <a:extLst>
              <a:ext uri="{FF2B5EF4-FFF2-40B4-BE49-F238E27FC236}">
                <a16:creationId xmlns:a16="http://schemas.microsoft.com/office/drawing/2014/main" id="{60D3FE00-F53E-1305-0DF2-1352A25F6FF9}"/>
              </a:ext>
            </a:extLst>
          </p:cNvPr>
          <p:cNvSpPr/>
          <p:nvPr/>
        </p:nvSpPr>
        <p:spPr>
          <a:xfrm>
            <a:off x="3657242" y="791316"/>
            <a:ext cx="759874" cy="602837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Cubo 41">
            <a:extLst>
              <a:ext uri="{FF2B5EF4-FFF2-40B4-BE49-F238E27FC236}">
                <a16:creationId xmlns:a16="http://schemas.microsoft.com/office/drawing/2014/main" id="{2A70B1D2-AC76-28E6-69BE-787E62A873E9}"/>
              </a:ext>
            </a:extLst>
          </p:cNvPr>
          <p:cNvSpPr/>
          <p:nvPr/>
        </p:nvSpPr>
        <p:spPr>
          <a:xfrm>
            <a:off x="3358904" y="1166034"/>
            <a:ext cx="691324" cy="523429"/>
          </a:xfrm>
          <a:prstGeom prst="cube">
            <a:avLst>
              <a:gd name="adj" fmla="val 5706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ubo 42">
            <a:extLst>
              <a:ext uri="{FF2B5EF4-FFF2-40B4-BE49-F238E27FC236}">
                <a16:creationId xmlns:a16="http://schemas.microsoft.com/office/drawing/2014/main" id="{E0F5C96D-3A1E-235F-3175-6EC1BE40D3FE}"/>
              </a:ext>
            </a:extLst>
          </p:cNvPr>
          <p:cNvSpPr/>
          <p:nvPr/>
        </p:nvSpPr>
        <p:spPr>
          <a:xfrm>
            <a:off x="3749122" y="934006"/>
            <a:ext cx="2221200" cy="748800"/>
          </a:xfrm>
          <a:prstGeom prst="cube">
            <a:avLst>
              <a:gd name="adj" fmla="val 86301"/>
            </a:avLst>
          </a:prstGeom>
          <a:solidFill>
            <a:srgbClr val="2F5597"/>
          </a:solidFill>
          <a:ln>
            <a:solidFill>
              <a:srgbClr val="2F5597"/>
            </a:solidFill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Gráfico 43" descr="Marreta com preenchimento sólido">
            <a:extLst>
              <a:ext uri="{FF2B5EF4-FFF2-40B4-BE49-F238E27FC236}">
                <a16:creationId xmlns:a16="http://schemas.microsoft.com/office/drawing/2014/main" id="{AE30764C-8F31-5026-E453-438D7AEB07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t="36394" r="41621"/>
          <a:stretch/>
        </p:blipFill>
        <p:spPr>
          <a:xfrm rot="20787273">
            <a:off x="4808974" y="476665"/>
            <a:ext cx="533821" cy="581615"/>
          </a:xfrm>
          <a:prstGeom prst="rect">
            <a:avLst/>
          </a:prstGeom>
        </p:spPr>
      </p:pic>
      <p:sp>
        <p:nvSpPr>
          <p:cNvPr id="45" name="Cubo 44">
            <a:extLst>
              <a:ext uri="{FF2B5EF4-FFF2-40B4-BE49-F238E27FC236}">
                <a16:creationId xmlns:a16="http://schemas.microsoft.com/office/drawing/2014/main" id="{6B657BF0-F2E4-9877-D702-A0E9280D87BC}"/>
              </a:ext>
            </a:extLst>
          </p:cNvPr>
          <p:cNvSpPr/>
          <p:nvPr/>
        </p:nvSpPr>
        <p:spPr>
          <a:xfrm>
            <a:off x="3742861" y="549041"/>
            <a:ext cx="897722" cy="1034700"/>
          </a:xfrm>
          <a:prstGeom prst="cube">
            <a:avLst>
              <a:gd name="adj" fmla="val 74260"/>
            </a:avLst>
          </a:prstGeom>
          <a:solidFill>
            <a:srgbClr val="BF95DF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ubo 45">
            <a:extLst>
              <a:ext uri="{FF2B5EF4-FFF2-40B4-BE49-F238E27FC236}">
                <a16:creationId xmlns:a16="http://schemas.microsoft.com/office/drawing/2014/main" id="{0C737AF1-1248-A651-C70A-90FC30F8CF05}"/>
              </a:ext>
            </a:extLst>
          </p:cNvPr>
          <p:cNvSpPr/>
          <p:nvPr/>
        </p:nvSpPr>
        <p:spPr>
          <a:xfrm>
            <a:off x="3972673" y="550804"/>
            <a:ext cx="1728761" cy="1034700"/>
          </a:xfrm>
          <a:prstGeom prst="cube">
            <a:avLst>
              <a:gd name="adj" fmla="val 6408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62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ubo 46">
            <a:extLst>
              <a:ext uri="{FF2B5EF4-FFF2-40B4-BE49-F238E27FC236}">
                <a16:creationId xmlns:a16="http://schemas.microsoft.com/office/drawing/2014/main" id="{1163CB9E-2F0E-4F0E-4845-BEEE082A9790}"/>
              </a:ext>
            </a:extLst>
          </p:cNvPr>
          <p:cNvSpPr/>
          <p:nvPr/>
        </p:nvSpPr>
        <p:spPr>
          <a:xfrm>
            <a:off x="5007823" y="549041"/>
            <a:ext cx="897722" cy="1034700"/>
          </a:xfrm>
          <a:prstGeom prst="cube">
            <a:avLst>
              <a:gd name="adj" fmla="val 74260"/>
            </a:avLst>
          </a:prstGeom>
          <a:solidFill>
            <a:srgbClr val="BF95DF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ubo 47">
            <a:extLst>
              <a:ext uri="{FF2B5EF4-FFF2-40B4-BE49-F238E27FC236}">
                <a16:creationId xmlns:a16="http://schemas.microsoft.com/office/drawing/2014/main" id="{F8966149-0774-D345-7261-7D0CBD37A6C3}"/>
              </a:ext>
            </a:extLst>
          </p:cNvPr>
          <p:cNvSpPr/>
          <p:nvPr/>
        </p:nvSpPr>
        <p:spPr>
          <a:xfrm>
            <a:off x="5542340" y="797006"/>
            <a:ext cx="756113" cy="602837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120CB8A7-5B24-D69C-524F-58B1907FD43B}"/>
              </a:ext>
            </a:extLst>
          </p:cNvPr>
          <p:cNvSpPr/>
          <p:nvPr/>
        </p:nvSpPr>
        <p:spPr>
          <a:xfrm>
            <a:off x="4181021" y="1415814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81AB7CC6-94B3-2682-550E-4D8E0AE1C020}"/>
              </a:ext>
            </a:extLst>
          </p:cNvPr>
          <p:cNvSpPr/>
          <p:nvPr/>
        </p:nvSpPr>
        <p:spPr>
          <a:xfrm>
            <a:off x="4333421" y="1542814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F542C277-C3F7-B5CD-E9DE-05B5B503CF29}"/>
              </a:ext>
            </a:extLst>
          </p:cNvPr>
          <p:cNvSpPr/>
          <p:nvPr/>
        </p:nvSpPr>
        <p:spPr>
          <a:xfrm>
            <a:off x="4449116" y="1399843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654AFDBD-D97D-C62A-C320-A6624D6ED2A9}"/>
              </a:ext>
            </a:extLst>
          </p:cNvPr>
          <p:cNvSpPr/>
          <p:nvPr/>
        </p:nvSpPr>
        <p:spPr>
          <a:xfrm>
            <a:off x="4343143" y="1145870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D7933EA8-2368-4D81-C562-93468B0940EC}"/>
              </a:ext>
            </a:extLst>
          </p:cNvPr>
          <p:cNvSpPr/>
          <p:nvPr/>
        </p:nvSpPr>
        <p:spPr>
          <a:xfrm>
            <a:off x="4652918" y="1184158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85210224-86E5-17F2-EE98-59C1F4B5B5A8}"/>
              </a:ext>
            </a:extLst>
          </p:cNvPr>
          <p:cNvSpPr/>
          <p:nvPr/>
        </p:nvSpPr>
        <p:spPr>
          <a:xfrm>
            <a:off x="4540168" y="1020593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35802BD7-8A1A-CCEB-DE2F-41925CC51B0A}"/>
              </a:ext>
            </a:extLst>
          </p:cNvPr>
          <p:cNvSpPr/>
          <p:nvPr/>
        </p:nvSpPr>
        <p:spPr>
          <a:xfrm>
            <a:off x="4879926" y="1174740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0C0D06B0-BF9B-542C-C9BD-5A09BF7C41EB}"/>
              </a:ext>
            </a:extLst>
          </p:cNvPr>
          <p:cNvSpPr/>
          <p:nvPr/>
        </p:nvSpPr>
        <p:spPr>
          <a:xfrm>
            <a:off x="4586809" y="831182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E93432A6-D15A-8434-68CE-C8986F344383}"/>
              </a:ext>
            </a:extLst>
          </p:cNvPr>
          <p:cNvSpPr/>
          <p:nvPr/>
        </p:nvSpPr>
        <p:spPr>
          <a:xfrm>
            <a:off x="4796356" y="729154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19B97333-5EFA-18B0-D93C-BC1E637A15A2}"/>
              </a:ext>
            </a:extLst>
          </p:cNvPr>
          <p:cNvSpPr/>
          <p:nvPr/>
        </p:nvSpPr>
        <p:spPr>
          <a:xfrm>
            <a:off x="4775566" y="1457472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1CCB1963-0EAA-6057-2D76-BA0941881247}"/>
              </a:ext>
            </a:extLst>
          </p:cNvPr>
          <p:cNvSpPr/>
          <p:nvPr/>
        </p:nvSpPr>
        <p:spPr>
          <a:xfrm>
            <a:off x="5177994" y="815512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Gráfico 59" descr="Marreta com preenchimento sólido">
            <a:extLst>
              <a:ext uri="{FF2B5EF4-FFF2-40B4-BE49-F238E27FC236}">
                <a16:creationId xmlns:a16="http://schemas.microsoft.com/office/drawing/2014/main" id="{5111F22D-B3AC-70D6-5A0F-E0D34025A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37879" t="36394" r="41621" b="44122"/>
          <a:stretch/>
        </p:blipFill>
        <p:spPr>
          <a:xfrm rot="20799253">
            <a:off x="5090909" y="463439"/>
            <a:ext cx="187105" cy="177822"/>
          </a:xfrm>
          <a:prstGeom prst="rect">
            <a:avLst/>
          </a:prstGeom>
        </p:spPr>
      </p:pic>
      <p:pic>
        <p:nvPicPr>
          <p:cNvPr id="61" name="Gráfico 60" descr="Marreta com preenchimento sólido">
            <a:extLst>
              <a:ext uri="{FF2B5EF4-FFF2-40B4-BE49-F238E27FC236}">
                <a16:creationId xmlns:a16="http://schemas.microsoft.com/office/drawing/2014/main" id="{1B7E90EE-4D75-56C9-243D-F1334B99F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37879" t="36394" r="41621" b="44122"/>
          <a:stretch/>
        </p:blipFill>
        <p:spPr>
          <a:xfrm rot="20799253">
            <a:off x="5170833" y="330736"/>
            <a:ext cx="187105" cy="177822"/>
          </a:xfrm>
          <a:prstGeom prst="rect">
            <a:avLst/>
          </a:prstGeom>
        </p:spPr>
      </p:pic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F4D54EEF-C915-455D-12AB-A51CE460FC3F}"/>
              </a:ext>
            </a:extLst>
          </p:cNvPr>
          <p:cNvSpPr/>
          <p:nvPr/>
        </p:nvSpPr>
        <p:spPr>
          <a:xfrm>
            <a:off x="4739209" y="983582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97D8072-DAC0-B071-9ED0-4C0CB3D65D9F}"/>
              </a:ext>
            </a:extLst>
          </p:cNvPr>
          <p:cNvSpPr/>
          <p:nvPr/>
        </p:nvSpPr>
        <p:spPr>
          <a:xfrm>
            <a:off x="5253558" y="731535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A6A95B26-E74A-523F-21AE-A87B33EDB386}"/>
              </a:ext>
            </a:extLst>
          </p:cNvPr>
          <p:cNvSpPr/>
          <p:nvPr/>
        </p:nvSpPr>
        <p:spPr>
          <a:xfrm>
            <a:off x="5058294" y="1000617"/>
            <a:ext cx="107950" cy="15971"/>
          </a:xfrm>
          <a:custGeom>
            <a:avLst/>
            <a:gdLst>
              <a:gd name="connsiteX0" fmla="*/ 0 w 107950"/>
              <a:gd name="connsiteY0" fmla="*/ 15875 h 15971"/>
              <a:gd name="connsiteX1" fmla="*/ 47625 w 107950"/>
              <a:gd name="connsiteY1" fmla="*/ 0 h 15971"/>
              <a:gd name="connsiteX2" fmla="*/ 79375 w 107950"/>
              <a:gd name="connsiteY2" fmla="*/ 15875 h 15971"/>
              <a:gd name="connsiteX3" fmla="*/ 107950 w 107950"/>
              <a:gd name="connsiteY3" fmla="*/ 6350 h 1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50" h="15971">
                <a:moveTo>
                  <a:pt x="0" y="15875"/>
                </a:moveTo>
                <a:cubicBezTo>
                  <a:pt x="17198" y="7937"/>
                  <a:pt x="34396" y="0"/>
                  <a:pt x="47625" y="0"/>
                </a:cubicBezTo>
                <a:cubicBezTo>
                  <a:pt x="60854" y="0"/>
                  <a:pt x="69321" y="14817"/>
                  <a:pt x="79375" y="15875"/>
                </a:cubicBezTo>
                <a:cubicBezTo>
                  <a:pt x="89429" y="16933"/>
                  <a:pt x="95779" y="8996"/>
                  <a:pt x="107950" y="6350"/>
                </a:cubicBezTo>
              </a:path>
            </a:pathLst>
          </a:cu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5" name="Gráfico 64" descr="Marreta com preenchimento sólido">
            <a:extLst>
              <a:ext uri="{FF2B5EF4-FFF2-40B4-BE49-F238E27FC236}">
                <a16:creationId xmlns:a16="http://schemas.microsoft.com/office/drawing/2014/main" id="{3F5F9DAF-D354-8FC1-370A-6701771AD0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37879" t="36394" r="41621" b="44122"/>
          <a:stretch/>
        </p:blipFill>
        <p:spPr>
          <a:xfrm rot="20912693">
            <a:off x="5022462" y="346363"/>
            <a:ext cx="349593" cy="351560"/>
          </a:xfrm>
          <a:prstGeom prst="rect">
            <a:avLst/>
          </a:prstGeom>
        </p:spPr>
      </p:pic>
      <p:pic>
        <p:nvPicPr>
          <p:cNvPr id="66" name="Gráfico 65" descr="Marreta com preenchimento sólido">
            <a:extLst>
              <a:ext uri="{FF2B5EF4-FFF2-40B4-BE49-F238E27FC236}">
                <a16:creationId xmlns:a16="http://schemas.microsoft.com/office/drawing/2014/main" id="{95CE7D0F-7BFD-9791-8BD9-BD0871BBC6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/>
              </a:ext>
            </a:extLst>
          </a:blip>
          <a:srcRect l="37879" t="36394" r="41621" b="44122"/>
          <a:stretch/>
        </p:blipFill>
        <p:spPr>
          <a:xfrm rot="20912693">
            <a:off x="5089588" y="239567"/>
            <a:ext cx="349593" cy="351560"/>
          </a:xfrm>
          <a:prstGeom prst="rect">
            <a:avLst/>
          </a:prstGeom>
        </p:spPr>
      </p:pic>
      <p:sp>
        <p:nvSpPr>
          <p:cNvPr id="67" name="Retângulo 66">
            <a:extLst>
              <a:ext uri="{FF2B5EF4-FFF2-40B4-BE49-F238E27FC236}">
                <a16:creationId xmlns:a16="http://schemas.microsoft.com/office/drawing/2014/main" id="{0318587E-DEDD-ABF6-750E-E6AEF5D787AD}"/>
              </a:ext>
            </a:extLst>
          </p:cNvPr>
          <p:cNvSpPr/>
          <p:nvPr/>
        </p:nvSpPr>
        <p:spPr>
          <a:xfrm>
            <a:off x="3357594" y="1689462"/>
            <a:ext cx="385200" cy="18678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D7CFA89B-7AE5-5167-FE82-98FCD5CD3408}"/>
              </a:ext>
            </a:extLst>
          </p:cNvPr>
          <p:cNvSpPr/>
          <p:nvPr/>
        </p:nvSpPr>
        <p:spPr>
          <a:xfrm>
            <a:off x="5246650" y="1690759"/>
            <a:ext cx="385200" cy="706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ubo 68">
            <a:extLst>
              <a:ext uri="{FF2B5EF4-FFF2-40B4-BE49-F238E27FC236}">
                <a16:creationId xmlns:a16="http://schemas.microsoft.com/office/drawing/2014/main" id="{D9402889-9403-9A2C-2613-F9B71FB4791D}"/>
              </a:ext>
            </a:extLst>
          </p:cNvPr>
          <p:cNvSpPr/>
          <p:nvPr/>
        </p:nvSpPr>
        <p:spPr>
          <a:xfrm>
            <a:off x="5615331" y="979824"/>
            <a:ext cx="682177" cy="523429"/>
          </a:xfrm>
          <a:prstGeom prst="cube">
            <a:avLst>
              <a:gd name="adj" fmla="val 57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ubo 69">
            <a:extLst>
              <a:ext uri="{FF2B5EF4-FFF2-40B4-BE49-F238E27FC236}">
                <a16:creationId xmlns:a16="http://schemas.microsoft.com/office/drawing/2014/main" id="{7F59BDEB-F214-DB63-51E9-9CEF2E54A1C8}"/>
              </a:ext>
            </a:extLst>
          </p:cNvPr>
          <p:cNvSpPr/>
          <p:nvPr/>
        </p:nvSpPr>
        <p:spPr>
          <a:xfrm>
            <a:off x="5502122" y="1090206"/>
            <a:ext cx="682177" cy="523429"/>
          </a:xfrm>
          <a:prstGeom prst="cube">
            <a:avLst>
              <a:gd name="adj" fmla="val 57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ubo 70">
            <a:extLst>
              <a:ext uri="{FF2B5EF4-FFF2-40B4-BE49-F238E27FC236}">
                <a16:creationId xmlns:a16="http://schemas.microsoft.com/office/drawing/2014/main" id="{EB0D85B2-76EF-D599-5D74-19E89AB9D05E}"/>
              </a:ext>
            </a:extLst>
          </p:cNvPr>
          <p:cNvSpPr/>
          <p:nvPr/>
        </p:nvSpPr>
        <p:spPr>
          <a:xfrm>
            <a:off x="5242840" y="1349664"/>
            <a:ext cx="682177" cy="523429"/>
          </a:xfrm>
          <a:prstGeom prst="cube">
            <a:avLst>
              <a:gd name="adj" fmla="val 57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37801351-0163-6DE3-045A-9FC811EC8F80}"/>
              </a:ext>
            </a:extLst>
          </p:cNvPr>
          <p:cNvGrpSpPr/>
          <p:nvPr/>
        </p:nvGrpSpPr>
        <p:grpSpPr>
          <a:xfrm>
            <a:off x="5242840" y="788072"/>
            <a:ext cx="1056572" cy="894856"/>
            <a:chOff x="9853106" y="2326162"/>
            <a:chExt cx="1056572" cy="894856"/>
          </a:xfrm>
        </p:grpSpPr>
        <p:sp>
          <p:nvSpPr>
            <p:cNvPr id="73" name="Cubo 72">
              <a:extLst>
                <a:ext uri="{FF2B5EF4-FFF2-40B4-BE49-F238E27FC236}">
                  <a16:creationId xmlns:a16="http://schemas.microsoft.com/office/drawing/2014/main" id="{570E8033-0029-30B9-8623-D815C6621C96}"/>
                </a:ext>
              </a:extLst>
            </p:cNvPr>
            <p:cNvSpPr/>
            <p:nvPr/>
          </p:nvSpPr>
          <p:spPr>
            <a:xfrm>
              <a:off x="10225597" y="2326162"/>
              <a:ext cx="684081" cy="523429"/>
            </a:xfrm>
            <a:prstGeom prst="cube">
              <a:avLst>
                <a:gd name="adj" fmla="val 570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4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ubo 73">
              <a:extLst>
                <a:ext uri="{FF2B5EF4-FFF2-40B4-BE49-F238E27FC236}">
                  <a16:creationId xmlns:a16="http://schemas.microsoft.com/office/drawing/2014/main" id="{76191086-FE93-8FC7-EC27-5608D1BC1FA8}"/>
                </a:ext>
              </a:extLst>
            </p:cNvPr>
            <p:cNvSpPr/>
            <p:nvPr/>
          </p:nvSpPr>
          <p:spPr>
            <a:xfrm>
              <a:off x="10112388" y="2436861"/>
              <a:ext cx="684081" cy="523429"/>
            </a:xfrm>
            <a:prstGeom prst="cube">
              <a:avLst>
                <a:gd name="adj" fmla="val 570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4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Cubo 74">
              <a:extLst>
                <a:ext uri="{FF2B5EF4-FFF2-40B4-BE49-F238E27FC236}">
                  <a16:creationId xmlns:a16="http://schemas.microsoft.com/office/drawing/2014/main" id="{70484314-81E9-D051-D11F-57CAA9EA18B1}"/>
                </a:ext>
              </a:extLst>
            </p:cNvPr>
            <p:cNvSpPr/>
            <p:nvPr/>
          </p:nvSpPr>
          <p:spPr>
            <a:xfrm>
              <a:off x="9853106" y="2697589"/>
              <a:ext cx="684081" cy="523429"/>
            </a:xfrm>
            <a:prstGeom prst="cube">
              <a:avLst>
                <a:gd name="adj" fmla="val 570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4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2D5185D-9C28-879F-282D-10F61C793BD6}"/>
              </a:ext>
            </a:extLst>
          </p:cNvPr>
          <p:cNvSpPr txBox="1"/>
          <p:nvPr/>
        </p:nvSpPr>
        <p:spPr>
          <a:xfrm>
            <a:off x="607029" y="1711575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C45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5963213-789E-A2BA-4B0A-8434B5515786}"/>
              </a:ext>
            </a:extLst>
          </p:cNvPr>
          <p:cNvSpPr txBox="1"/>
          <p:nvPr/>
        </p:nvSpPr>
        <p:spPr>
          <a:xfrm>
            <a:off x="2362821" y="1709711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C45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4022FB04-7547-80A6-230C-A4B9ABBBD38E}"/>
              </a:ext>
            </a:extLst>
          </p:cNvPr>
          <p:cNvSpPr txBox="1"/>
          <p:nvPr/>
        </p:nvSpPr>
        <p:spPr>
          <a:xfrm>
            <a:off x="2244285" y="225570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233F245F-D2E6-32CE-67E8-CA0591C68E21}"/>
              </a:ext>
            </a:extLst>
          </p:cNvPr>
          <p:cNvSpPr txBox="1"/>
          <p:nvPr/>
        </p:nvSpPr>
        <p:spPr>
          <a:xfrm>
            <a:off x="1952482" y="1521720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CC9D70D3-2474-A224-0A3C-C3EB55653C27}"/>
              </a:ext>
            </a:extLst>
          </p:cNvPr>
          <p:cNvSpPr txBox="1"/>
          <p:nvPr/>
        </p:nvSpPr>
        <p:spPr>
          <a:xfrm>
            <a:off x="1956812" y="143509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SU8</a:t>
            </a:r>
            <a:endParaRPr lang="pt-BR" sz="800" b="1" baseline="-25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CA0CA91C-4AF0-463E-9EA6-540717A98751}"/>
              </a:ext>
            </a:extLst>
          </p:cNvPr>
          <p:cNvSpPr txBox="1"/>
          <p:nvPr/>
        </p:nvSpPr>
        <p:spPr>
          <a:xfrm>
            <a:off x="690077" y="1435092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SU8</a:t>
            </a:r>
            <a:endParaRPr lang="pt-BR" sz="800" b="1" baseline="-25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BC65BE0D-252F-E860-28FC-6F5B51740DBA}"/>
              </a:ext>
            </a:extLst>
          </p:cNvPr>
          <p:cNvSpPr txBox="1"/>
          <p:nvPr/>
        </p:nvSpPr>
        <p:spPr>
          <a:xfrm>
            <a:off x="2394232" y="150188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EA156765-7E94-FAA2-9005-2CC6D9D96F85}"/>
              </a:ext>
            </a:extLst>
          </p:cNvPr>
          <p:cNvSpPr txBox="1"/>
          <p:nvPr/>
        </p:nvSpPr>
        <p:spPr>
          <a:xfrm>
            <a:off x="2396497" y="2441909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F5E5437B-FA70-9FAA-8BE8-CA416CFE9CDF}"/>
              </a:ext>
            </a:extLst>
          </p:cNvPr>
          <p:cNvSpPr txBox="1"/>
          <p:nvPr/>
        </p:nvSpPr>
        <p:spPr>
          <a:xfrm>
            <a:off x="510946" y="149591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E097467-D850-8A55-8454-6545F600BF6A}"/>
              </a:ext>
            </a:extLst>
          </p:cNvPr>
          <p:cNvSpPr txBox="1"/>
          <p:nvPr/>
        </p:nvSpPr>
        <p:spPr>
          <a:xfrm rot="18803296">
            <a:off x="1073170" y="792744"/>
            <a:ext cx="766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Eletrólito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25F7B4BB-ECC1-DB7D-3237-861001B02BC2}"/>
              </a:ext>
            </a:extLst>
          </p:cNvPr>
          <p:cNvSpPr txBox="1"/>
          <p:nvPr/>
        </p:nvSpPr>
        <p:spPr>
          <a:xfrm rot="18163172">
            <a:off x="1525157" y="409603"/>
            <a:ext cx="1095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Pseudo-eletrodo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69BC57B1-4D6B-32CD-4642-BB915AD1DDD0}"/>
              </a:ext>
            </a:extLst>
          </p:cNvPr>
          <p:cNvSpPr txBox="1"/>
          <p:nvPr/>
        </p:nvSpPr>
        <p:spPr>
          <a:xfrm>
            <a:off x="4928722" y="1526517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28ADB593-EE87-7A97-30C1-9EA330676372}"/>
              </a:ext>
            </a:extLst>
          </p:cNvPr>
          <p:cNvSpPr txBox="1"/>
          <p:nvPr/>
        </p:nvSpPr>
        <p:spPr>
          <a:xfrm>
            <a:off x="5306566" y="187322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755AAA31-FB8F-2479-F6C2-74F0CCCC872A}"/>
              </a:ext>
            </a:extLst>
          </p:cNvPr>
          <p:cNvSpPr txBox="1"/>
          <p:nvPr/>
        </p:nvSpPr>
        <p:spPr>
          <a:xfrm>
            <a:off x="4931921" y="1429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SU8</a:t>
            </a:r>
            <a:endParaRPr lang="pt-BR" sz="800" b="1" baseline="-25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D32FBE7E-FC21-8D4F-7E5C-CC5D3D1351CE}"/>
              </a:ext>
            </a:extLst>
          </p:cNvPr>
          <p:cNvSpPr txBox="1"/>
          <p:nvPr/>
        </p:nvSpPr>
        <p:spPr>
          <a:xfrm>
            <a:off x="3665186" y="1429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SU8</a:t>
            </a:r>
            <a:endParaRPr lang="pt-BR" sz="800" b="1" baseline="-250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5EA21484-1C0C-E520-F811-7CE937F2CCD9}"/>
              </a:ext>
            </a:extLst>
          </p:cNvPr>
          <p:cNvSpPr txBox="1"/>
          <p:nvPr/>
        </p:nvSpPr>
        <p:spPr>
          <a:xfrm>
            <a:off x="5369341" y="149591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7809D25C-D5DD-BBAD-40E7-51F92CC2B597}"/>
              </a:ext>
            </a:extLst>
          </p:cNvPr>
          <p:cNvSpPr txBox="1"/>
          <p:nvPr/>
        </p:nvSpPr>
        <p:spPr>
          <a:xfrm>
            <a:off x="3486055" y="148994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FB24FEB9-6D2E-9D9F-0AC1-82B3473B0C74}"/>
              </a:ext>
            </a:extLst>
          </p:cNvPr>
          <p:cNvSpPr txBox="1"/>
          <p:nvPr/>
        </p:nvSpPr>
        <p:spPr>
          <a:xfrm rot="18803296">
            <a:off x="4064202" y="812510"/>
            <a:ext cx="7665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Eletrólito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D07AE93B-DEDA-D9DD-4042-33EE55395ACC}"/>
              </a:ext>
            </a:extLst>
          </p:cNvPr>
          <p:cNvSpPr txBox="1"/>
          <p:nvPr/>
        </p:nvSpPr>
        <p:spPr>
          <a:xfrm rot="18217157">
            <a:off x="4830349" y="249299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Platina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60AA8C20-F280-DA60-D2A5-482CF675A5B8}"/>
              </a:ext>
            </a:extLst>
          </p:cNvPr>
          <p:cNvSpPr txBox="1"/>
          <p:nvPr/>
        </p:nvSpPr>
        <p:spPr>
          <a:xfrm>
            <a:off x="5241220" y="1678809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68FBAD9E-3C49-16BA-B4DA-F52429EF9F55}"/>
              </a:ext>
            </a:extLst>
          </p:cNvPr>
          <p:cNvSpPr txBox="1"/>
          <p:nvPr/>
        </p:nvSpPr>
        <p:spPr>
          <a:xfrm>
            <a:off x="3363146" y="168465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ADB80814-5EA0-1A18-BB44-4BEFA1947798}"/>
              </a:ext>
            </a:extLst>
          </p:cNvPr>
          <p:cNvSpPr txBox="1"/>
          <p:nvPr/>
        </p:nvSpPr>
        <p:spPr>
          <a:xfrm>
            <a:off x="5233248" y="224230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DC52CAE0-1D2E-DA34-6C6F-404A88DB1CAE}"/>
              </a:ext>
            </a:extLst>
          </p:cNvPr>
          <p:cNvSpPr txBox="1"/>
          <p:nvPr/>
        </p:nvSpPr>
        <p:spPr>
          <a:xfrm>
            <a:off x="5375935" y="2428512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" name="Cubo 1">
            <a:extLst>
              <a:ext uri="{FF2B5EF4-FFF2-40B4-BE49-F238E27FC236}">
                <a16:creationId xmlns:a16="http://schemas.microsoft.com/office/drawing/2014/main" id="{162C9440-B858-2F55-CF2E-0FD529F3D29D}"/>
              </a:ext>
            </a:extLst>
          </p:cNvPr>
          <p:cNvSpPr/>
          <p:nvPr/>
        </p:nvSpPr>
        <p:spPr>
          <a:xfrm>
            <a:off x="4530675" y="5543689"/>
            <a:ext cx="2937254" cy="843876"/>
          </a:xfrm>
          <a:prstGeom prst="cube">
            <a:avLst>
              <a:gd name="adj" fmla="val 7973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62C637A9-9322-00FD-46CA-CEC82354720E}"/>
              </a:ext>
            </a:extLst>
          </p:cNvPr>
          <p:cNvSpPr/>
          <p:nvPr/>
        </p:nvSpPr>
        <p:spPr>
          <a:xfrm>
            <a:off x="862320" y="5548218"/>
            <a:ext cx="3287098" cy="851878"/>
          </a:xfrm>
          <a:prstGeom prst="cube">
            <a:avLst>
              <a:gd name="adj" fmla="val 78988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ubo 78">
            <a:extLst>
              <a:ext uri="{FF2B5EF4-FFF2-40B4-BE49-F238E27FC236}">
                <a16:creationId xmlns:a16="http://schemas.microsoft.com/office/drawing/2014/main" id="{62BCD22E-70A2-1422-930F-50F312C9FA43}"/>
              </a:ext>
            </a:extLst>
          </p:cNvPr>
          <p:cNvSpPr/>
          <p:nvPr/>
        </p:nvSpPr>
        <p:spPr>
          <a:xfrm>
            <a:off x="863223" y="5005621"/>
            <a:ext cx="3287098" cy="1215311"/>
          </a:xfrm>
          <a:prstGeom prst="cube">
            <a:avLst>
              <a:gd name="adj" fmla="val 55238"/>
            </a:avLst>
          </a:prstGeom>
          <a:solidFill>
            <a:srgbClr val="F4B183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7" name="Cubo 196">
            <a:extLst>
              <a:ext uri="{FF2B5EF4-FFF2-40B4-BE49-F238E27FC236}">
                <a16:creationId xmlns:a16="http://schemas.microsoft.com/office/drawing/2014/main" id="{3D553361-493A-3457-BA62-7EE273B89D9A}"/>
              </a:ext>
            </a:extLst>
          </p:cNvPr>
          <p:cNvSpPr/>
          <p:nvPr/>
        </p:nvSpPr>
        <p:spPr>
          <a:xfrm>
            <a:off x="862320" y="4780804"/>
            <a:ext cx="1350000" cy="900000"/>
          </a:xfrm>
          <a:prstGeom prst="cube">
            <a:avLst>
              <a:gd name="adj" fmla="val 7443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Cubo 86">
            <a:extLst>
              <a:ext uri="{FF2B5EF4-FFF2-40B4-BE49-F238E27FC236}">
                <a16:creationId xmlns:a16="http://schemas.microsoft.com/office/drawing/2014/main" id="{E33A63B4-E479-CC55-C4EB-E3B8271C516E}"/>
              </a:ext>
            </a:extLst>
          </p:cNvPr>
          <p:cNvSpPr/>
          <p:nvPr/>
        </p:nvSpPr>
        <p:spPr>
          <a:xfrm>
            <a:off x="2834574" y="4773702"/>
            <a:ext cx="1141501" cy="551614"/>
          </a:xfrm>
          <a:prstGeom prst="cube">
            <a:avLst>
              <a:gd name="adj" fmla="val 5691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Cubo 96">
            <a:extLst>
              <a:ext uri="{FF2B5EF4-FFF2-40B4-BE49-F238E27FC236}">
                <a16:creationId xmlns:a16="http://schemas.microsoft.com/office/drawing/2014/main" id="{EE1E9579-0D60-10CC-2B8E-643BD0279627}"/>
              </a:ext>
            </a:extLst>
          </p:cNvPr>
          <p:cNvSpPr/>
          <p:nvPr/>
        </p:nvSpPr>
        <p:spPr>
          <a:xfrm>
            <a:off x="4530676" y="5086036"/>
            <a:ext cx="2938563" cy="1133183"/>
          </a:xfrm>
          <a:prstGeom prst="cube">
            <a:avLst>
              <a:gd name="adj" fmla="val 5941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Cubo 101">
            <a:extLst>
              <a:ext uri="{FF2B5EF4-FFF2-40B4-BE49-F238E27FC236}">
                <a16:creationId xmlns:a16="http://schemas.microsoft.com/office/drawing/2014/main" id="{D7A70B37-B9C1-68B1-8CA0-5DFF847F0671}"/>
              </a:ext>
            </a:extLst>
          </p:cNvPr>
          <p:cNvSpPr/>
          <p:nvPr/>
        </p:nvSpPr>
        <p:spPr>
          <a:xfrm>
            <a:off x="4527784" y="4961707"/>
            <a:ext cx="2940145" cy="851878"/>
          </a:xfrm>
          <a:prstGeom prst="cube">
            <a:avLst>
              <a:gd name="adj" fmla="val 78988"/>
            </a:avLst>
          </a:prstGeom>
          <a:solidFill>
            <a:srgbClr val="2F5597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Cubo 103">
            <a:extLst>
              <a:ext uri="{FF2B5EF4-FFF2-40B4-BE49-F238E27FC236}">
                <a16:creationId xmlns:a16="http://schemas.microsoft.com/office/drawing/2014/main" id="{B012D609-CEA7-68E6-3899-011D246BB616}"/>
              </a:ext>
            </a:extLst>
          </p:cNvPr>
          <p:cNvSpPr/>
          <p:nvPr/>
        </p:nvSpPr>
        <p:spPr>
          <a:xfrm>
            <a:off x="1549167" y="4771980"/>
            <a:ext cx="1959002" cy="907561"/>
          </a:xfrm>
          <a:prstGeom prst="cube">
            <a:avLst>
              <a:gd name="adj" fmla="val 7443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ubo 104">
            <a:extLst>
              <a:ext uri="{FF2B5EF4-FFF2-40B4-BE49-F238E27FC236}">
                <a16:creationId xmlns:a16="http://schemas.microsoft.com/office/drawing/2014/main" id="{6CF85891-6B6B-015A-CF27-C2A001C718F4}"/>
              </a:ext>
            </a:extLst>
          </p:cNvPr>
          <p:cNvSpPr/>
          <p:nvPr/>
        </p:nvSpPr>
        <p:spPr>
          <a:xfrm>
            <a:off x="2799003" y="4779486"/>
            <a:ext cx="1351317" cy="901527"/>
          </a:xfrm>
          <a:prstGeom prst="cube">
            <a:avLst>
              <a:gd name="adj" fmla="val 7453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ubo 105">
            <a:extLst>
              <a:ext uri="{FF2B5EF4-FFF2-40B4-BE49-F238E27FC236}">
                <a16:creationId xmlns:a16="http://schemas.microsoft.com/office/drawing/2014/main" id="{DD947D0B-3E5C-341B-28FC-F1E5AD680AD4}"/>
              </a:ext>
            </a:extLst>
          </p:cNvPr>
          <p:cNvSpPr/>
          <p:nvPr/>
        </p:nvSpPr>
        <p:spPr>
          <a:xfrm>
            <a:off x="1331846" y="4551115"/>
            <a:ext cx="759874" cy="602837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7" name="Cubo 106">
            <a:extLst>
              <a:ext uri="{FF2B5EF4-FFF2-40B4-BE49-F238E27FC236}">
                <a16:creationId xmlns:a16="http://schemas.microsoft.com/office/drawing/2014/main" id="{ED9512D6-58B7-109C-AD1E-3442513428A0}"/>
              </a:ext>
            </a:extLst>
          </p:cNvPr>
          <p:cNvSpPr/>
          <p:nvPr/>
        </p:nvSpPr>
        <p:spPr>
          <a:xfrm>
            <a:off x="1034928" y="4922658"/>
            <a:ext cx="694984" cy="523429"/>
          </a:xfrm>
          <a:prstGeom prst="cube">
            <a:avLst>
              <a:gd name="adj" fmla="val 5706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Cubo 107">
            <a:extLst>
              <a:ext uri="{FF2B5EF4-FFF2-40B4-BE49-F238E27FC236}">
                <a16:creationId xmlns:a16="http://schemas.microsoft.com/office/drawing/2014/main" id="{21025E70-53DF-9570-6928-E36B090C3E00}"/>
              </a:ext>
            </a:extLst>
          </p:cNvPr>
          <p:cNvSpPr/>
          <p:nvPr/>
        </p:nvSpPr>
        <p:spPr>
          <a:xfrm>
            <a:off x="1507466" y="4702838"/>
            <a:ext cx="1979176" cy="747921"/>
          </a:xfrm>
          <a:prstGeom prst="cube">
            <a:avLst>
              <a:gd name="adj" fmla="val 85512"/>
            </a:avLst>
          </a:prstGeom>
          <a:solidFill>
            <a:srgbClr val="2F5597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Cubo 132">
            <a:extLst>
              <a:ext uri="{FF2B5EF4-FFF2-40B4-BE49-F238E27FC236}">
                <a16:creationId xmlns:a16="http://schemas.microsoft.com/office/drawing/2014/main" id="{2D259455-E051-1C4E-A1B2-CB834275C932}"/>
              </a:ext>
            </a:extLst>
          </p:cNvPr>
          <p:cNvSpPr/>
          <p:nvPr/>
        </p:nvSpPr>
        <p:spPr>
          <a:xfrm>
            <a:off x="4528356" y="4771866"/>
            <a:ext cx="2940883" cy="861990"/>
          </a:xfrm>
          <a:prstGeom prst="cube">
            <a:avLst>
              <a:gd name="adj" fmla="val 7888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ubo 133">
            <a:extLst>
              <a:ext uri="{FF2B5EF4-FFF2-40B4-BE49-F238E27FC236}">
                <a16:creationId xmlns:a16="http://schemas.microsoft.com/office/drawing/2014/main" id="{41F6B064-37B3-9FEF-8011-A7926FF38338}"/>
              </a:ext>
            </a:extLst>
          </p:cNvPr>
          <p:cNvSpPr/>
          <p:nvPr/>
        </p:nvSpPr>
        <p:spPr>
          <a:xfrm>
            <a:off x="4828600" y="4552745"/>
            <a:ext cx="759874" cy="602837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5" name="Cubo 134">
            <a:extLst>
              <a:ext uri="{FF2B5EF4-FFF2-40B4-BE49-F238E27FC236}">
                <a16:creationId xmlns:a16="http://schemas.microsoft.com/office/drawing/2014/main" id="{0845D9F0-DF34-4BC7-FCB6-1BD25014A2D0}"/>
              </a:ext>
            </a:extLst>
          </p:cNvPr>
          <p:cNvSpPr/>
          <p:nvPr/>
        </p:nvSpPr>
        <p:spPr>
          <a:xfrm>
            <a:off x="4530262" y="4920320"/>
            <a:ext cx="691324" cy="523429"/>
          </a:xfrm>
          <a:prstGeom prst="cube">
            <a:avLst>
              <a:gd name="adj" fmla="val 58432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Cubo 135">
            <a:extLst>
              <a:ext uri="{FF2B5EF4-FFF2-40B4-BE49-F238E27FC236}">
                <a16:creationId xmlns:a16="http://schemas.microsoft.com/office/drawing/2014/main" id="{2424335E-9AD0-5404-4378-9FA4FC3A7533}"/>
              </a:ext>
            </a:extLst>
          </p:cNvPr>
          <p:cNvSpPr/>
          <p:nvPr/>
        </p:nvSpPr>
        <p:spPr>
          <a:xfrm>
            <a:off x="4920480" y="4698610"/>
            <a:ext cx="2221200" cy="748800"/>
          </a:xfrm>
          <a:prstGeom prst="cube">
            <a:avLst>
              <a:gd name="adj" fmla="val 86301"/>
            </a:avLst>
          </a:prstGeom>
          <a:solidFill>
            <a:srgbClr val="2F5597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1" name="Cubo 140">
            <a:extLst>
              <a:ext uri="{FF2B5EF4-FFF2-40B4-BE49-F238E27FC236}">
                <a16:creationId xmlns:a16="http://schemas.microsoft.com/office/drawing/2014/main" id="{C0D5057D-A735-3EE3-CE96-08DFA7F72329}"/>
              </a:ext>
            </a:extLst>
          </p:cNvPr>
          <p:cNvSpPr/>
          <p:nvPr/>
        </p:nvSpPr>
        <p:spPr>
          <a:xfrm>
            <a:off x="6713698" y="4558435"/>
            <a:ext cx="756113" cy="602837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EA89D865-B790-2D4E-CE02-1261C1831E02}"/>
              </a:ext>
            </a:extLst>
          </p:cNvPr>
          <p:cNvSpPr/>
          <p:nvPr/>
        </p:nvSpPr>
        <p:spPr>
          <a:xfrm>
            <a:off x="4528952" y="5443750"/>
            <a:ext cx="390218" cy="1964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A8FC10DD-C616-AC5F-D8D0-9B4C33B10ECC}"/>
              </a:ext>
            </a:extLst>
          </p:cNvPr>
          <p:cNvSpPr/>
          <p:nvPr/>
        </p:nvSpPr>
        <p:spPr>
          <a:xfrm>
            <a:off x="6418008" y="5452188"/>
            <a:ext cx="385200" cy="7068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Cubo 161">
            <a:extLst>
              <a:ext uri="{FF2B5EF4-FFF2-40B4-BE49-F238E27FC236}">
                <a16:creationId xmlns:a16="http://schemas.microsoft.com/office/drawing/2014/main" id="{75C2F6BC-567B-E012-A34D-B3A5AB124DE5}"/>
              </a:ext>
            </a:extLst>
          </p:cNvPr>
          <p:cNvSpPr/>
          <p:nvPr/>
        </p:nvSpPr>
        <p:spPr>
          <a:xfrm>
            <a:off x="6786689" y="4741253"/>
            <a:ext cx="682177" cy="523429"/>
          </a:xfrm>
          <a:prstGeom prst="cube">
            <a:avLst>
              <a:gd name="adj" fmla="val 57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Cubo 162">
            <a:extLst>
              <a:ext uri="{FF2B5EF4-FFF2-40B4-BE49-F238E27FC236}">
                <a16:creationId xmlns:a16="http://schemas.microsoft.com/office/drawing/2014/main" id="{7434C45F-469F-5170-7B41-B63D1D5CB7C0}"/>
              </a:ext>
            </a:extLst>
          </p:cNvPr>
          <p:cNvSpPr/>
          <p:nvPr/>
        </p:nvSpPr>
        <p:spPr>
          <a:xfrm>
            <a:off x="6673480" y="4851635"/>
            <a:ext cx="682177" cy="523429"/>
          </a:xfrm>
          <a:prstGeom prst="cube">
            <a:avLst>
              <a:gd name="adj" fmla="val 57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4" name="Cubo 163">
            <a:extLst>
              <a:ext uri="{FF2B5EF4-FFF2-40B4-BE49-F238E27FC236}">
                <a16:creationId xmlns:a16="http://schemas.microsoft.com/office/drawing/2014/main" id="{0259B8BB-8158-59F5-923F-3EF88BA96D94}"/>
              </a:ext>
            </a:extLst>
          </p:cNvPr>
          <p:cNvSpPr/>
          <p:nvPr/>
        </p:nvSpPr>
        <p:spPr>
          <a:xfrm>
            <a:off x="6414198" y="5114268"/>
            <a:ext cx="682177" cy="523429"/>
          </a:xfrm>
          <a:prstGeom prst="cube">
            <a:avLst>
              <a:gd name="adj" fmla="val 57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65FB3932-DB2C-893D-CB3A-B0CD843AA40A}"/>
              </a:ext>
            </a:extLst>
          </p:cNvPr>
          <p:cNvGrpSpPr/>
          <p:nvPr/>
        </p:nvGrpSpPr>
        <p:grpSpPr>
          <a:xfrm>
            <a:off x="6414198" y="4549501"/>
            <a:ext cx="1056572" cy="894856"/>
            <a:chOff x="9853106" y="2326162"/>
            <a:chExt cx="1056572" cy="894856"/>
          </a:xfrm>
        </p:grpSpPr>
        <p:sp>
          <p:nvSpPr>
            <p:cNvPr id="166" name="Cubo 165">
              <a:extLst>
                <a:ext uri="{FF2B5EF4-FFF2-40B4-BE49-F238E27FC236}">
                  <a16:creationId xmlns:a16="http://schemas.microsoft.com/office/drawing/2014/main" id="{6248181F-CBB8-E245-73B8-3342ED362AEA}"/>
                </a:ext>
              </a:extLst>
            </p:cNvPr>
            <p:cNvSpPr/>
            <p:nvPr/>
          </p:nvSpPr>
          <p:spPr>
            <a:xfrm>
              <a:off x="10225597" y="2326162"/>
              <a:ext cx="684081" cy="523429"/>
            </a:xfrm>
            <a:prstGeom prst="cube">
              <a:avLst>
                <a:gd name="adj" fmla="val 570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4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7" name="Cubo 166">
              <a:extLst>
                <a:ext uri="{FF2B5EF4-FFF2-40B4-BE49-F238E27FC236}">
                  <a16:creationId xmlns:a16="http://schemas.microsoft.com/office/drawing/2014/main" id="{520B2D9C-F473-BC5A-544C-38A1BB365205}"/>
                </a:ext>
              </a:extLst>
            </p:cNvPr>
            <p:cNvSpPr/>
            <p:nvPr/>
          </p:nvSpPr>
          <p:spPr>
            <a:xfrm>
              <a:off x="10112388" y="2436861"/>
              <a:ext cx="684081" cy="523429"/>
            </a:xfrm>
            <a:prstGeom prst="cube">
              <a:avLst>
                <a:gd name="adj" fmla="val 570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4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8" name="Cubo 167">
              <a:extLst>
                <a:ext uri="{FF2B5EF4-FFF2-40B4-BE49-F238E27FC236}">
                  <a16:creationId xmlns:a16="http://schemas.microsoft.com/office/drawing/2014/main" id="{7A60BF06-AEC4-2C87-8B63-44D82B74618F}"/>
                </a:ext>
              </a:extLst>
            </p:cNvPr>
            <p:cNvSpPr/>
            <p:nvPr/>
          </p:nvSpPr>
          <p:spPr>
            <a:xfrm>
              <a:off x="9853106" y="2697589"/>
              <a:ext cx="684081" cy="523429"/>
            </a:xfrm>
            <a:prstGeom prst="cube">
              <a:avLst>
                <a:gd name="adj" fmla="val 570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4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9" name="CaixaDeTexto 168">
            <a:extLst>
              <a:ext uri="{FF2B5EF4-FFF2-40B4-BE49-F238E27FC236}">
                <a16:creationId xmlns:a16="http://schemas.microsoft.com/office/drawing/2014/main" id="{B70BF541-D89F-591C-8B36-BEB3826FADB7}"/>
              </a:ext>
            </a:extLst>
          </p:cNvPr>
          <p:cNvSpPr txBox="1"/>
          <p:nvPr/>
        </p:nvSpPr>
        <p:spPr>
          <a:xfrm>
            <a:off x="1258967" y="5477916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C45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</a:p>
        </p:txBody>
      </p:sp>
      <p:sp>
        <p:nvSpPr>
          <p:cNvPr id="170" name="CaixaDeTexto 169">
            <a:extLst>
              <a:ext uri="{FF2B5EF4-FFF2-40B4-BE49-F238E27FC236}">
                <a16:creationId xmlns:a16="http://schemas.microsoft.com/office/drawing/2014/main" id="{6BA3C8B6-5D7A-0C67-64EE-6F0FF781AF45}"/>
              </a:ext>
            </a:extLst>
          </p:cNvPr>
          <p:cNvSpPr txBox="1"/>
          <p:nvPr/>
        </p:nvSpPr>
        <p:spPr>
          <a:xfrm>
            <a:off x="3184075" y="5471140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C45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</a:p>
        </p:txBody>
      </p:sp>
      <p:sp>
        <p:nvSpPr>
          <p:cNvPr id="171" name="CaixaDeTexto 170">
            <a:extLst>
              <a:ext uri="{FF2B5EF4-FFF2-40B4-BE49-F238E27FC236}">
                <a16:creationId xmlns:a16="http://schemas.microsoft.com/office/drawing/2014/main" id="{F8CE9DFC-3995-8FB9-A193-EC34A7769779}"/>
              </a:ext>
            </a:extLst>
          </p:cNvPr>
          <p:cNvSpPr txBox="1"/>
          <p:nvPr/>
        </p:nvSpPr>
        <p:spPr>
          <a:xfrm>
            <a:off x="3088536" y="601173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  <p:sp>
        <p:nvSpPr>
          <p:cNvPr id="172" name="CaixaDeTexto 171">
            <a:extLst>
              <a:ext uri="{FF2B5EF4-FFF2-40B4-BE49-F238E27FC236}">
                <a16:creationId xmlns:a16="http://schemas.microsoft.com/office/drawing/2014/main" id="{3D7446F7-F0FF-D56A-8D34-99D5A13F8342}"/>
              </a:ext>
            </a:extLst>
          </p:cNvPr>
          <p:cNvSpPr txBox="1"/>
          <p:nvPr/>
        </p:nvSpPr>
        <p:spPr>
          <a:xfrm>
            <a:off x="2523790" y="5292511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CaixaDeTexto 174">
            <a:extLst>
              <a:ext uri="{FF2B5EF4-FFF2-40B4-BE49-F238E27FC236}">
                <a16:creationId xmlns:a16="http://schemas.microsoft.com/office/drawing/2014/main" id="{56BB989D-BEB2-BF8B-E9C7-E20432D0F7AE}"/>
              </a:ext>
            </a:extLst>
          </p:cNvPr>
          <p:cNvSpPr txBox="1"/>
          <p:nvPr/>
        </p:nvSpPr>
        <p:spPr>
          <a:xfrm>
            <a:off x="3065815" y="526331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176" name="CaixaDeTexto 175">
            <a:extLst>
              <a:ext uri="{FF2B5EF4-FFF2-40B4-BE49-F238E27FC236}">
                <a16:creationId xmlns:a16="http://schemas.microsoft.com/office/drawing/2014/main" id="{93793791-B4EA-C20F-077B-7EDE6B40B426}"/>
              </a:ext>
            </a:extLst>
          </p:cNvPr>
          <p:cNvSpPr txBox="1"/>
          <p:nvPr/>
        </p:nvSpPr>
        <p:spPr>
          <a:xfrm>
            <a:off x="3192398" y="619891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177" name="CaixaDeTexto 176">
            <a:extLst>
              <a:ext uri="{FF2B5EF4-FFF2-40B4-BE49-F238E27FC236}">
                <a16:creationId xmlns:a16="http://schemas.microsoft.com/office/drawing/2014/main" id="{E5102FE0-4062-BE5C-FC1C-7DA3D3D4D58A}"/>
              </a:ext>
            </a:extLst>
          </p:cNvPr>
          <p:cNvSpPr txBox="1"/>
          <p:nvPr/>
        </p:nvSpPr>
        <p:spPr>
          <a:xfrm>
            <a:off x="1182529" y="525734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180" name="CaixaDeTexto 179">
            <a:extLst>
              <a:ext uri="{FF2B5EF4-FFF2-40B4-BE49-F238E27FC236}">
                <a16:creationId xmlns:a16="http://schemas.microsoft.com/office/drawing/2014/main" id="{7D1C4D27-950C-486C-0668-E42863EC5023}"/>
              </a:ext>
            </a:extLst>
          </p:cNvPr>
          <p:cNvSpPr txBox="1"/>
          <p:nvPr/>
        </p:nvSpPr>
        <p:spPr>
          <a:xfrm>
            <a:off x="6108604" y="5287042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CaixaDeTexto 180">
            <a:extLst>
              <a:ext uri="{FF2B5EF4-FFF2-40B4-BE49-F238E27FC236}">
                <a16:creationId xmlns:a16="http://schemas.microsoft.com/office/drawing/2014/main" id="{0342D066-6A7B-8667-BD40-87AE02E54FBC}"/>
              </a:ext>
            </a:extLst>
          </p:cNvPr>
          <p:cNvSpPr txBox="1"/>
          <p:nvPr/>
        </p:nvSpPr>
        <p:spPr>
          <a:xfrm>
            <a:off x="6477924" y="5634658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41B57A42-DE61-85D5-D7A5-DFFEE96C097F}"/>
              </a:ext>
            </a:extLst>
          </p:cNvPr>
          <p:cNvSpPr txBox="1"/>
          <p:nvPr/>
        </p:nvSpPr>
        <p:spPr>
          <a:xfrm>
            <a:off x="6540699" y="5257345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185" name="CaixaDeTexto 184">
            <a:extLst>
              <a:ext uri="{FF2B5EF4-FFF2-40B4-BE49-F238E27FC236}">
                <a16:creationId xmlns:a16="http://schemas.microsoft.com/office/drawing/2014/main" id="{A7CE32C6-AB10-18C7-A61D-5653E4217B6C}"/>
              </a:ext>
            </a:extLst>
          </p:cNvPr>
          <p:cNvSpPr txBox="1"/>
          <p:nvPr/>
        </p:nvSpPr>
        <p:spPr>
          <a:xfrm>
            <a:off x="4657413" y="5251375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188" name="CaixaDeTexto 187">
            <a:extLst>
              <a:ext uri="{FF2B5EF4-FFF2-40B4-BE49-F238E27FC236}">
                <a16:creationId xmlns:a16="http://schemas.microsoft.com/office/drawing/2014/main" id="{4BAC9D98-8277-7C12-D7A4-760FF72BE518}"/>
              </a:ext>
            </a:extLst>
          </p:cNvPr>
          <p:cNvSpPr txBox="1"/>
          <p:nvPr/>
        </p:nvSpPr>
        <p:spPr>
          <a:xfrm>
            <a:off x="6412578" y="5440238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</a:p>
        </p:txBody>
      </p:sp>
      <p:sp>
        <p:nvSpPr>
          <p:cNvPr id="189" name="CaixaDeTexto 188">
            <a:extLst>
              <a:ext uri="{FF2B5EF4-FFF2-40B4-BE49-F238E27FC236}">
                <a16:creationId xmlns:a16="http://schemas.microsoft.com/office/drawing/2014/main" id="{0BDFEA8E-FA86-2F30-6BE4-4CA5D96D6CE2}"/>
              </a:ext>
            </a:extLst>
          </p:cNvPr>
          <p:cNvSpPr txBox="1"/>
          <p:nvPr/>
        </p:nvSpPr>
        <p:spPr>
          <a:xfrm>
            <a:off x="4531160" y="5449473"/>
            <a:ext cx="458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NiSi</a:t>
            </a:r>
          </a:p>
        </p:txBody>
      </p:sp>
      <p:sp>
        <p:nvSpPr>
          <p:cNvPr id="190" name="CaixaDeTexto 189">
            <a:extLst>
              <a:ext uri="{FF2B5EF4-FFF2-40B4-BE49-F238E27FC236}">
                <a16:creationId xmlns:a16="http://schemas.microsoft.com/office/drawing/2014/main" id="{D6385E8C-2581-EF15-A3BB-ACC66AAC58A3}"/>
              </a:ext>
            </a:extLst>
          </p:cNvPr>
          <p:cNvSpPr txBox="1"/>
          <p:nvPr/>
        </p:nvSpPr>
        <p:spPr>
          <a:xfrm>
            <a:off x="6404606" y="6003734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  <p:sp>
        <p:nvSpPr>
          <p:cNvPr id="191" name="CaixaDeTexto 190">
            <a:extLst>
              <a:ext uri="{FF2B5EF4-FFF2-40B4-BE49-F238E27FC236}">
                <a16:creationId xmlns:a16="http://schemas.microsoft.com/office/drawing/2014/main" id="{D8ABB4D0-0550-CEF1-01D7-22AAC9F04F81}"/>
              </a:ext>
            </a:extLst>
          </p:cNvPr>
          <p:cNvSpPr txBox="1"/>
          <p:nvPr/>
        </p:nvSpPr>
        <p:spPr>
          <a:xfrm>
            <a:off x="6547293" y="618994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192" name="Cubo 191">
            <a:extLst>
              <a:ext uri="{FF2B5EF4-FFF2-40B4-BE49-F238E27FC236}">
                <a16:creationId xmlns:a16="http://schemas.microsoft.com/office/drawing/2014/main" id="{FF07385B-A5DA-5AAC-F418-113B27C6ED8B}"/>
              </a:ext>
            </a:extLst>
          </p:cNvPr>
          <p:cNvSpPr/>
          <p:nvPr/>
        </p:nvSpPr>
        <p:spPr>
          <a:xfrm>
            <a:off x="1505767" y="4311874"/>
            <a:ext cx="1772162" cy="1034700"/>
          </a:xfrm>
          <a:prstGeom prst="cube">
            <a:avLst>
              <a:gd name="adj" fmla="val 62247"/>
            </a:avLst>
          </a:prstGeom>
          <a:solidFill>
            <a:srgbClr val="B9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Cubo 192">
            <a:extLst>
              <a:ext uri="{FF2B5EF4-FFF2-40B4-BE49-F238E27FC236}">
                <a16:creationId xmlns:a16="http://schemas.microsoft.com/office/drawing/2014/main" id="{B93D358F-EB5C-61C1-F872-55D55B863529}"/>
              </a:ext>
            </a:extLst>
          </p:cNvPr>
          <p:cNvSpPr/>
          <p:nvPr/>
        </p:nvSpPr>
        <p:spPr>
          <a:xfrm>
            <a:off x="1765969" y="4310470"/>
            <a:ext cx="1728761" cy="1034700"/>
          </a:xfrm>
          <a:prstGeom prst="cube">
            <a:avLst>
              <a:gd name="adj" fmla="val 62247"/>
            </a:avLst>
          </a:prstGeom>
          <a:solidFill>
            <a:srgbClr val="B9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Cubo 112">
            <a:extLst>
              <a:ext uri="{FF2B5EF4-FFF2-40B4-BE49-F238E27FC236}">
                <a16:creationId xmlns:a16="http://schemas.microsoft.com/office/drawing/2014/main" id="{60AF08FB-7A0C-FC25-9B7A-2C9FF40BCEAE}"/>
              </a:ext>
            </a:extLst>
          </p:cNvPr>
          <p:cNvSpPr/>
          <p:nvPr/>
        </p:nvSpPr>
        <p:spPr>
          <a:xfrm>
            <a:off x="3237263" y="4547891"/>
            <a:ext cx="753698" cy="610483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4" name="Cubo 113">
            <a:extLst>
              <a:ext uri="{FF2B5EF4-FFF2-40B4-BE49-F238E27FC236}">
                <a16:creationId xmlns:a16="http://schemas.microsoft.com/office/drawing/2014/main" id="{5897D3E6-487B-4F9D-F3A4-457B8C7BBF7E}"/>
              </a:ext>
            </a:extLst>
          </p:cNvPr>
          <p:cNvSpPr/>
          <p:nvPr/>
        </p:nvSpPr>
        <p:spPr>
          <a:xfrm>
            <a:off x="2936401" y="4925644"/>
            <a:ext cx="678071" cy="523429"/>
          </a:xfrm>
          <a:prstGeom prst="cube">
            <a:avLst>
              <a:gd name="adj" fmla="val 5706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" name="CaixaDeTexto 203">
            <a:extLst>
              <a:ext uri="{FF2B5EF4-FFF2-40B4-BE49-F238E27FC236}">
                <a16:creationId xmlns:a16="http://schemas.microsoft.com/office/drawing/2014/main" id="{B0AAA249-A61A-6F0A-CC4C-333817B67BF5}"/>
              </a:ext>
            </a:extLst>
          </p:cNvPr>
          <p:cNvSpPr txBox="1"/>
          <p:nvPr/>
        </p:nvSpPr>
        <p:spPr>
          <a:xfrm rot="18870781">
            <a:off x="4865715" y="4940235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Underlap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CaixaDeTexto 197">
            <a:extLst>
              <a:ext uri="{FF2B5EF4-FFF2-40B4-BE49-F238E27FC236}">
                <a16:creationId xmlns:a16="http://schemas.microsoft.com/office/drawing/2014/main" id="{17A9BFD9-A51D-01F5-ECEC-577C888A4669}"/>
              </a:ext>
            </a:extLst>
          </p:cNvPr>
          <p:cNvSpPr txBox="1"/>
          <p:nvPr/>
        </p:nvSpPr>
        <p:spPr>
          <a:xfrm>
            <a:off x="3049262" y="5250906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199" name="CaixaDeTexto 198">
            <a:extLst>
              <a:ext uri="{FF2B5EF4-FFF2-40B4-BE49-F238E27FC236}">
                <a16:creationId xmlns:a16="http://schemas.microsoft.com/office/drawing/2014/main" id="{DFCE3E93-3D12-ACC1-BB4C-055D15F01954}"/>
              </a:ext>
            </a:extLst>
          </p:cNvPr>
          <p:cNvSpPr txBox="1"/>
          <p:nvPr/>
        </p:nvSpPr>
        <p:spPr>
          <a:xfrm>
            <a:off x="2601378" y="514721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00" name="Cubo 199">
            <a:extLst>
              <a:ext uri="{FF2B5EF4-FFF2-40B4-BE49-F238E27FC236}">
                <a16:creationId xmlns:a16="http://schemas.microsoft.com/office/drawing/2014/main" id="{26B580D5-6CE2-4E52-7FDE-903516100C06}"/>
              </a:ext>
            </a:extLst>
          </p:cNvPr>
          <p:cNvSpPr/>
          <p:nvPr/>
        </p:nvSpPr>
        <p:spPr>
          <a:xfrm>
            <a:off x="5320776" y="4310470"/>
            <a:ext cx="1354608" cy="1034700"/>
          </a:xfrm>
          <a:prstGeom prst="cube">
            <a:avLst>
              <a:gd name="adj" fmla="val 62247"/>
            </a:avLst>
          </a:prstGeom>
          <a:solidFill>
            <a:srgbClr val="B9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1" name="CaixaDeTexto 200">
            <a:extLst>
              <a:ext uri="{FF2B5EF4-FFF2-40B4-BE49-F238E27FC236}">
                <a16:creationId xmlns:a16="http://schemas.microsoft.com/office/drawing/2014/main" id="{6D289327-3B27-3DC4-62A7-6AC20E18060B}"/>
              </a:ext>
            </a:extLst>
          </p:cNvPr>
          <p:cNvSpPr txBox="1"/>
          <p:nvPr/>
        </p:nvSpPr>
        <p:spPr>
          <a:xfrm>
            <a:off x="4762134" y="4388250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CaixaDeTexto 204">
            <a:extLst>
              <a:ext uri="{FF2B5EF4-FFF2-40B4-BE49-F238E27FC236}">
                <a16:creationId xmlns:a16="http://schemas.microsoft.com/office/drawing/2014/main" id="{CC7A9E62-56A9-2237-6AFA-48239606396B}"/>
              </a:ext>
            </a:extLst>
          </p:cNvPr>
          <p:cNvSpPr txBox="1"/>
          <p:nvPr/>
        </p:nvSpPr>
        <p:spPr>
          <a:xfrm>
            <a:off x="5161242" y="4063488"/>
            <a:ext cx="1722014" cy="35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Porta de </a:t>
            </a:r>
          </a:p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Cilindro 205">
            <a:extLst>
              <a:ext uri="{FF2B5EF4-FFF2-40B4-BE49-F238E27FC236}">
                <a16:creationId xmlns:a16="http://schemas.microsoft.com/office/drawing/2014/main" id="{069CF95A-FD5A-1372-BC41-AF4BD539AC80}"/>
              </a:ext>
            </a:extLst>
          </p:cNvPr>
          <p:cNvSpPr/>
          <p:nvPr/>
        </p:nvSpPr>
        <p:spPr>
          <a:xfrm>
            <a:off x="5993115" y="4370228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8" name="Cilindro 207">
            <a:extLst>
              <a:ext uri="{FF2B5EF4-FFF2-40B4-BE49-F238E27FC236}">
                <a16:creationId xmlns:a16="http://schemas.microsoft.com/office/drawing/2014/main" id="{BB1CA757-3085-3015-5E0C-014BDC71C7D7}"/>
              </a:ext>
            </a:extLst>
          </p:cNvPr>
          <p:cNvSpPr/>
          <p:nvPr/>
        </p:nvSpPr>
        <p:spPr>
          <a:xfrm>
            <a:off x="5016718" y="4621916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9" name="CaixaDeTexto 208">
            <a:extLst>
              <a:ext uri="{FF2B5EF4-FFF2-40B4-BE49-F238E27FC236}">
                <a16:creationId xmlns:a16="http://schemas.microsoft.com/office/drawing/2014/main" id="{A8326412-292F-CE6B-4F35-FA6672F2A371}"/>
              </a:ext>
            </a:extLst>
          </p:cNvPr>
          <p:cNvSpPr txBox="1"/>
          <p:nvPr/>
        </p:nvSpPr>
        <p:spPr>
          <a:xfrm>
            <a:off x="6660620" y="4415560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Cilindro 209">
            <a:extLst>
              <a:ext uri="{FF2B5EF4-FFF2-40B4-BE49-F238E27FC236}">
                <a16:creationId xmlns:a16="http://schemas.microsoft.com/office/drawing/2014/main" id="{0CB3359D-7A94-C5A5-A20F-7F83310ABAAC}"/>
              </a:ext>
            </a:extLst>
          </p:cNvPr>
          <p:cNvSpPr/>
          <p:nvPr/>
        </p:nvSpPr>
        <p:spPr>
          <a:xfrm>
            <a:off x="6914586" y="4649226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1" name="CaixaDeTexto 210">
            <a:extLst>
              <a:ext uri="{FF2B5EF4-FFF2-40B4-BE49-F238E27FC236}">
                <a16:creationId xmlns:a16="http://schemas.microsoft.com/office/drawing/2014/main" id="{98BBA53E-9370-95EB-23C1-DA6E01C3B990}"/>
              </a:ext>
            </a:extLst>
          </p:cNvPr>
          <p:cNvSpPr txBox="1"/>
          <p:nvPr/>
        </p:nvSpPr>
        <p:spPr>
          <a:xfrm>
            <a:off x="4234967" y="6201606"/>
            <a:ext cx="2278404" cy="22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D923C502-F442-FF7E-FA84-78B960EF9E51}"/>
              </a:ext>
            </a:extLst>
          </p:cNvPr>
          <p:cNvSpPr txBox="1"/>
          <p:nvPr/>
        </p:nvSpPr>
        <p:spPr>
          <a:xfrm>
            <a:off x="4838236" y="5299552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</a:p>
        </p:txBody>
      </p: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BF51AFE0-C7F3-AF9E-E0F2-01EB1EB526D0}"/>
              </a:ext>
            </a:extLst>
          </p:cNvPr>
          <p:cNvSpPr txBox="1"/>
          <p:nvPr/>
        </p:nvSpPr>
        <p:spPr>
          <a:xfrm>
            <a:off x="4458130" y="5627881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enterrado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DCE3C994-99AE-0381-7250-CD3820E687C0}"/>
              </a:ext>
            </a:extLst>
          </p:cNvPr>
          <p:cNvSpPr txBox="1"/>
          <p:nvPr/>
        </p:nvSpPr>
        <p:spPr>
          <a:xfrm>
            <a:off x="4464194" y="6004453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  <a:endParaRPr lang="pt-BR" sz="1100" b="1" baseline="-25000" dirty="0">
              <a:solidFill>
                <a:srgbClr val="C55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5139367C-2C54-0AC2-2B83-88386FC7F3D8}"/>
              </a:ext>
            </a:extLst>
          </p:cNvPr>
          <p:cNvSpPr txBox="1"/>
          <p:nvPr/>
        </p:nvSpPr>
        <p:spPr>
          <a:xfrm>
            <a:off x="6084297" y="5461964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433BE8CD-A1BD-CF9D-B4B5-5BD2F0CF6A76}"/>
              </a:ext>
            </a:extLst>
          </p:cNvPr>
          <p:cNvSpPr txBox="1"/>
          <p:nvPr/>
        </p:nvSpPr>
        <p:spPr>
          <a:xfrm>
            <a:off x="4850122" y="5466595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 de silício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CaixaDeTexto 216">
            <a:extLst>
              <a:ext uri="{FF2B5EF4-FFF2-40B4-BE49-F238E27FC236}">
                <a16:creationId xmlns:a16="http://schemas.microsoft.com/office/drawing/2014/main" id="{EC6D8376-0B85-6BDD-5130-406A4B775BA8}"/>
              </a:ext>
            </a:extLst>
          </p:cNvPr>
          <p:cNvSpPr txBox="1"/>
          <p:nvPr/>
        </p:nvSpPr>
        <p:spPr>
          <a:xfrm>
            <a:off x="5791073" y="515353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18" name="CaixaDeTexto 217">
            <a:extLst>
              <a:ext uri="{FF2B5EF4-FFF2-40B4-BE49-F238E27FC236}">
                <a16:creationId xmlns:a16="http://schemas.microsoft.com/office/drawing/2014/main" id="{97E6E89A-117F-C701-CAD8-F23AED472254}"/>
              </a:ext>
            </a:extLst>
          </p:cNvPr>
          <p:cNvSpPr txBox="1"/>
          <p:nvPr/>
        </p:nvSpPr>
        <p:spPr>
          <a:xfrm>
            <a:off x="792576" y="6004935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  <a:endParaRPr lang="pt-BR" sz="1100" b="1" baseline="-25000" dirty="0">
              <a:solidFill>
                <a:srgbClr val="C55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F8FCF520-2B55-098C-95D6-0ECEF09521E5}"/>
              </a:ext>
            </a:extLst>
          </p:cNvPr>
          <p:cNvSpPr txBox="1"/>
          <p:nvPr/>
        </p:nvSpPr>
        <p:spPr>
          <a:xfrm>
            <a:off x="488777" y="6220932"/>
            <a:ext cx="2278404" cy="22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Contato de substrato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CF9850A6-0AE2-775E-B50E-9ACF4BB45C40}"/>
              </a:ext>
            </a:extLst>
          </p:cNvPr>
          <p:cNvSpPr txBox="1"/>
          <p:nvPr/>
        </p:nvSpPr>
        <p:spPr>
          <a:xfrm>
            <a:off x="1220380" y="437864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CaixaDeTexto 220">
            <a:extLst>
              <a:ext uri="{FF2B5EF4-FFF2-40B4-BE49-F238E27FC236}">
                <a16:creationId xmlns:a16="http://schemas.microsoft.com/office/drawing/2014/main" id="{290B11A4-178D-CE63-021C-387AC80F21F0}"/>
              </a:ext>
            </a:extLst>
          </p:cNvPr>
          <p:cNvSpPr txBox="1"/>
          <p:nvPr/>
        </p:nvSpPr>
        <p:spPr>
          <a:xfrm>
            <a:off x="1640350" y="4138772"/>
            <a:ext cx="1722014" cy="22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</a:p>
        </p:txBody>
      </p:sp>
      <p:sp>
        <p:nvSpPr>
          <p:cNvPr id="222" name="Cilindro 221">
            <a:extLst>
              <a:ext uri="{FF2B5EF4-FFF2-40B4-BE49-F238E27FC236}">
                <a16:creationId xmlns:a16="http://schemas.microsoft.com/office/drawing/2014/main" id="{E8821C5B-0B4E-E175-0AF1-A8E289737B38}"/>
              </a:ext>
            </a:extLst>
          </p:cNvPr>
          <p:cNvSpPr/>
          <p:nvPr/>
        </p:nvSpPr>
        <p:spPr>
          <a:xfrm>
            <a:off x="2451361" y="4360627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3" name="Cilindro 222">
            <a:extLst>
              <a:ext uri="{FF2B5EF4-FFF2-40B4-BE49-F238E27FC236}">
                <a16:creationId xmlns:a16="http://schemas.microsoft.com/office/drawing/2014/main" id="{931DAB9A-8BA8-081D-AE9E-FE2DC4B3E421}"/>
              </a:ext>
            </a:extLst>
          </p:cNvPr>
          <p:cNvSpPr/>
          <p:nvPr/>
        </p:nvSpPr>
        <p:spPr>
          <a:xfrm>
            <a:off x="1474964" y="4612315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4" name="CaixaDeTexto 223">
            <a:extLst>
              <a:ext uri="{FF2B5EF4-FFF2-40B4-BE49-F238E27FC236}">
                <a16:creationId xmlns:a16="http://schemas.microsoft.com/office/drawing/2014/main" id="{44AB2F2A-4DB5-9D25-0EAB-83F600463C86}"/>
              </a:ext>
            </a:extLst>
          </p:cNvPr>
          <p:cNvSpPr txBox="1"/>
          <p:nvPr/>
        </p:nvSpPr>
        <p:spPr>
          <a:xfrm>
            <a:off x="3118866" y="440595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Cilindro 224">
            <a:extLst>
              <a:ext uri="{FF2B5EF4-FFF2-40B4-BE49-F238E27FC236}">
                <a16:creationId xmlns:a16="http://schemas.microsoft.com/office/drawing/2014/main" id="{976585D7-500B-955E-CDA5-FC32A44175E2}"/>
              </a:ext>
            </a:extLst>
          </p:cNvPr>
          <p:cNvSpPr/>
          <p:nvPr/>
        </p:nvSpPr>
        <p:spPr>
          <a:xfrm>
            <a:off x="3372832" y="4639625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6" name="CaixaDeTexto 225">
            <a:extLst>
              <a:ext uri="{FF2B5EF4-FFF2-40B4-BE49-F238E27FC236}">
                <a16:creationId xmlns:a16="http://schemas.microsoft.com/office/drawing/2014/main" id="{84BA976E-DE4E-B94D-5266-4F758EB0550D}"/>
              </a:ext>
            </a:extLst>
          </p:cNvPr>
          <p:cNvSpPr txBox="1"/>
          <p:nvPr/>
        </p:nvSpPr>
        <p:spPr>
          <a:xfrm rot="18870781">
            <a:off x="6000263" y="4922625"/>
            <a:ext cx="85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Underlap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Cubo 226">
            <a:extLst>
              <a:ext uri="{FF2B5EF4-FFF2-40B4-BE49-F238E27FC236}">
                <a16:creationId xmlns:a16="http://schemas.microsoft.com/office/drawing/2014/main" id="{2BC5F20F-1031-3AE5-58EA-11793D648AD4}"/>
              </a:ext>
            </a:extLst>
          </p:cNvPr>
          <p:cNvSpPr/>
          <p:nvPr/>
        </p:nvSpPr>
        <p:spPr>
          <a:xfrm>
            <a:off x="7966419" y="5517516"/>
            <a:ext cx="3287098" cy="851878"/>
          </a:xfrm>
          <a:prstGeom prst="cube">
            <a:avLst>
              <a:gd name="adj" fmla="val 78988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8" name="Cubo 227">
            <a:extLst>
              <a:ext uri="{FF2B5EF4-FFF2-40B4-BE49-F238E27FC236}">
                <a16:creationId xmlns:a16="http://schemas.microsoft.com/office/drawing/2014/main" id="{143E8235-F7D4-4408-B22C-58DF6C7349E5}"/>
              </a:ext>
            </a:extLst>
          </p:cNvPr>
          <p:cNvSpPr/>
          <p:nvPr/>
        </p:nvSpPr>
        <p:spPr>
          <a:xfrm>
            <a:off x="7967322" y="4974919"/>
            <a:ext cx="3287098" cy="1215311"/>
          </a:xfrm>
          <a:prstGeom prst="cube">
            <a:avLst>
              <a:gd name="adj" fmla="val 55238"/>
            </a:avLst>
          </a:prstGeom>
          <a:solidFill>
            <a:srgbClr val="F4B183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8" name="Cubo 257">
            <a:extLst>
              <a:ext uri="{FF2B5EF4-FFF2-40B4-BE49-F238E27FC236}">
                <a16:creationId xmlns:a16="http://schemas.microsoft.com/office/drawing/2014/main" id="{4B7F468F-C87B-EA4C-27D5-0DC188D50CF0}"/>
              </a:ext>
            </a:extLst>
          </p:cNvPr>
          <p:cNvSpPr/>
          <p:nvPr/>
        </p:nvSpPr>
        <p:spPr>
          <a:xfrm>
            <a:off x="7967918" y="4977551"/>
            <a:ext cx="3287098" cy="851878"/>
          </a:xfrm>
          <a:prstGeom prst="cube">
            <a:avLst>
              <a:gd name="adj" fmla="val 78988"/>
            </a:avLst>
          </a:prstGeom>
          <a:solidFill>
            <a:srgbClr val="2F5597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Cubo 228">
            <a:extLst>
              <a:ext uri="{FF2B5EF4-FFF2-40B4-BE49-F238E27FC236}">
                <a16:creationId xmlns:a16="http://schemas.microsoft.com/office/drawing/2014/main" id="{7AA0F460-9071-94D7-35F9-00A870567DD3}"/>
              </a:ext>
            </a:extLst>
          </p:cNvPr>
          <p:cNvSpPr/>
          <p:nvPr/>
        </p:nvSpPr>
        <p:spPr>
          <a:xfrm>
            <a:off x="7966419" y="4750102"/>
            <a:ext cx="1350000" cy="900000"/>
          </a:xfrm>
          <a:prstGeom prst="cube">
            <a:avLst>
              <a:gd name="adj" fmla="val 7443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0" name="Cubo 229">
            <a:extLst>
              <a:ext uri="{FF2B5EF4-FFF2-40B4-BE49-F238E27FC236}">
                <a16:creationId xmlns:a16="http://schemas.microsoft.com/office/drawing/2014/main" id="{C80E1680-4025-CB89-85E5-6B1BF7F8624C}"/>
              </a:ext>
            </a:extLst>
          </p:cNvPr>
          <p:cNvSpPr/>
          <p:nvPr/>
        </p:nvSpPr>
        <p:spPr>
          <a:xfrm>
            <a:off x="9938673" y="4743000"/>
            <a:ext cx="1141501" cy="551614"/>
          </a:xfrm>
          <a:prstGeom prst="cube">
            <a:avLst>
              <a:gd name="adj" fmla="val 5691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1" name="Cubo 230">
            <a:extLst>
              <a:ext uri="{FF2B5EF4-FFF2-40B4-BE49-F238E27FC236}">
                <a16:creationId xmlns:a16="http://schemas.microsoft.com/office/drawing/2014/main" id="{998F654A-DC52-61B8-1BC9-56BDD8720A06}"/>
              </a:ext>
            </a:extLst>
          </p:cNvPr>
          <p:cNvSpPr/>
          <p:nvPr/>
        </p:nvSpPr>
        <p:spPr>
          <a:xfrm>
            <a:off x="8653266" y="4741278"/>
            <a:ext cx="1959002" cy="907561"/>
          </a:xfrm>
          <a:prstGeom prst="cube">
            <a:avLst>
              <a:gd name="adj" fmla="val 7443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2" name="Cubo 231">
            <a:extLst>
              <a:ext uri="{FF2B5EF4-FFF2-40B4-BE49-F238E27FC236}">
                <a16:creationId xmlns:a16="http://schemas.microsoft.com/office/drawing/2014/main" id="{67D226E0-74FA-50D1-FB6E-D12BF4CDA623}"/>
              </a:ext>
            </a:extLst>
          </p:cNvPr>
          <p:cNvSpPr/>
          <p:nvPr/>
        </p:nvSpPr>
        <p:spPr>
          <a:xfrm>
            <a:off x="9903102" y="4748784"/>
            <a:ext cx="1351317" cy="901527"/>
          </a:xfrm>
          <a:prstGeom prst="cube">
            <a:avLst>
              <a:gd name="adj" fmla="val 7453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Cubo 232">
            <a:extLst>
              <a:ext uri="{FF2B5EF4-FFF2-40B4-BE49-F238E27FC236}">
                <a16:creationId xmlns:a16="http://schemas.microsoft.com/office/drawing/2014/main" id="{36E7008D-EDA2-D2B7-0F16-B337D3FE9831}"/>
              </a:ext>
            </a:extLst>
          </p:cNvPr>
          <p:cNvSpPr/>
          <p:nvPr/>
        </p:nvSpPr>
        <p:spPr>
          <a:xfrm>
            <a:off x="8435945" y="4520413"/>
            <a:ext cx="759874" cy="602837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4" name="Cubo 233">
            <a:extLst>
              <a:ext uri="{FF2B5EF4-FFF2-40B4-BE49-F238E27FC236}">
                <a16:creationId xmlns:a16="http://schemas.microsoft.com/office/drawing/2014/main" id="{B957C5E8-BFCF-5DD9-0A60-B8DA92DD0A38}"/>
              </a:ext>
            </a:extLst>
          </p:cNvPr>
          <p:cNvSpPr/>
          <p:nvPr/>
        </p:nvSpPr>
        <p:spPr>
          <a:xfrm>
            <a:off x="8139027" y="4891956"/>
            <a:ext cx="694984" cy="523429"/>
          </a:xfrm>
          <a:prstGeom prst="cube">
            <a:avLst>
              <a:gd name="adj" fmla="val 5706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Cubo 234">
            <a:extLst>
              <a:ext uri="{FF2B5EF4-FFF2-40B4-BE49-F238E27FC236}">
                <a16:creationId xmlns:a16="http://schemas.microsoft.com/office/drawing/2014/main" id="{CF68D115-5730-1D14-C518-78F299163746}"/>
              </a:ext>
            </a:extLst>
          </p:cNvPr>
          <p:cNvSpPr/>
          <p:nvPr/>
        </p:nvSpPr>
        <p:spPr>
          <a:xfrm>
            <a:off x="8611565" y="4672136"/>
            <a:ext cx="1979176" cy="747921"/>
          </a:xfrm>
          <a:prstGeom prst="cube">
            <a:avLst>
              <a:gd name="adj" fmla="val 85512"/>
            </a:avLst>
          </a:prstGeom>
          <a:solidFill>
            <a:srgbClr val="2F5597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6" name="CaixaDeTexto 235">
            <a:extLst>
              <a:ext uri="{FF2B5EF4-FFF2-40B4-BE49-F238E27FC236}">
                <a16:creationId xmlns:a16="http://schemas.microsoft.com/office/drawing/2014/main" id="{3F9EE36F-673B-9A82-1061-BC1CC5A3081C}"/>
              </a:ext>
            </a:extLst>
          </p:cNvPr>
          <p:cNvSpPr txBox="1"/>
          <p:nvPr/>
        </p:nvSpPr>
        <p:spPr>
          <a:xfrm>
            <a:off x="8363066" y="5447214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C45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</a:p>
        </p:txBody>
      </p:sp>
      <p:sp>
        <p:nvSpPr>
          <p:cNvPr id="237" name="CaixaDeTexto 236">
            <a:extLst>
              <a:ext uri="{FF2B5EF4-FFF2-40B4-BE49-F238E27FC236}">
                <a16:creationId xmlns:a16="http://schemas.microsoft.com/office/drawing/2014/main" id="{2C19F580-9837-9BCA-A4C5-C260A9079EDF}"/>
              </a:ext>
            </a:extLst>
          </p:cNvPr>
          <p:cNvSpPr txBox="1"/>
          <p:nvPr/>
        </p:nvSpPr>
        <p:spPr>
          <a:xfrm>
            <a:off x="10288174" y="5440438"/>
            <a:ext cx="369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C45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</a:p>
        </p:txBody>
      </p:sp>
      <p:sp>
        <p:nvSpPr>
          <p:cNvPr id="238" name="CaixaDeTexto 237">
            <a:extLst>
              <a:ext uri="{FF2B5EF4-FFF2-40B4-BE49-F238E27FC236}">
                <a16:creationId xmlns:a16="http://schemas.microsoft.com/office/drawing/2014/main" id="{556FF895-DE72-BF17-BCAC-BA4A1AB4E849}"/>
              </a:ext>
            </a:extLst>
          </p:cNvPr>
          <p:cNvSpPr txBox="1"/>
          <p:nvPr/>
        </p:nvSpPr>
        <p:spPr>
          <a:xfrm>
            <a:off x="10192635" y="5981030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  <p:sp>
        <p:nvSpPr>
          <p:cNvPr id="239" name="CaixaDeTexto 238">
            <a:extLst>
              <a:ext uri="{FF2B5EF4-FFF2-40B4-BE49-F238E27FC236}">
                <a16:creationId xmlns:a16="http://schemas.microsoft.com/office/drawing/2014/main" id="{2EA9F552-CE4D-1B5D-66E7-7988457B5A8F}"/>
              </a:ext>
            </a:extLst>
          </p:cNvPr>
          <p:cNvSpPr txBox="1"/>
          <p:nvPr/>
        </p:nvSpPr>
        <p:spPr>
          <a:xfrm>
            <a:off x="9627889" y="526180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CaixaDeTexto 239">
            <a:extLst>
              <a:ext uri="{FF2B5EF4-FFF2-40B4-BE49-F238E27FC236}">
                <a16:creationId xmlns:a16="http://schemas.microsoft.com/office/drawing/2014/main" id="{DFF6938C-C1A4-31A0-DB40-25DE1CC80277}"/>
              </a:ext>
            </a:extLst>
          </p:cNvPr>
          <p:cNvSpPr txBox="1"/>
          <p:nvPr/>
        </p:nvSpPr>
        <p:spPr>
          <a:xfrm>
            <a:off x="10169914" y="523261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41" name="CaixaDeTexto 240">
            <a:extLst>
              <a:ext uri="{FF2B5EF4-FFF2-40B4-BE49-F238E27FC236}">
                <a16:creationId xmlns:a16="http://schemas.microsoft.com/office/drawing/2014/main" id="{651F15F1-7343-8C44-1AB8-550ED7580CE8}"/>
              </a:ext>
            </a:extLst>
          </p:cNvPr>
          <p:cNvSpPr txBox="1"/>
          <p:nvPr/>
        </p:nvSpPr>
        <p:spPr>
          <a:xfrm>
            <a:off x="10296497" y="616821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42" name="CaixaDeTexto 241">
            <a:extLst>
              <a:ext uri="{FF2B5EF4-FFF2-40B4-BE49-F238E27FC236}">
                <a16:creationId xmlns:a16="http://schemas.microsoft.com/office/drawing/2014/main" id="{F8B3CFC8-4F42-4FAF-1790-79AD0C2B4E9B}"/>
              </a:ext>
            </a:extLst>
          </p:cNvPr>
          <p:cNvSpPr txBox="1"/>
          <p:nvPr/>
        </p:nvSpPr>
        <p:spPr>
          <a:xfrm>
            <a:off x="8286628" y="522664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43" name="Cubo 242">
            <a:extLst>
              <a:ext uri="{FF2B5EF4-FFF2-40B4-BE49-F238E27FC236}">
                <a16:creationId xmlns:a16="http://schemas.microsoft.com/office/drawing/2014/main" id="{AF0F5E1B-3BCE-A9C7-FE23-A0C6E06B4A2F}"/>
              </a:ext>
            </a:extLst>
          </p:cNvPr>
          <p:cNvSpPr/>
          <p:nvPr/>
        </p:nvSpPr>
        <p:spPr>
          <a:xfrm>
            <a:off x="8609866" y="4281172"/>
            <a:ext cx="1772162" cy="1034700"/>
          </a:xfrm>
          <a:prstGeom prst="cube">
            <a:avLst>
              <a:gd name="adj" fmla="val 62247"/>
            </a:avLst>
          </a:prstGeom>
          <a:solidFill>
            <a:srgbClr val="B9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4" name="Cubo 243">
            <a:extLst>
              <a:ext uri="{FF2B5EF4-FFF2-40B4-BE49-F238E27FC236}">
                <a16:creationId xmlns:a16="http://schemas.microsoft.com/office/drawing/2014/main" id="{65F44CD2-07CD-8EB1-564B-E3A43E41CD44}"/>
              </a:ext>
            </a:extLst>
          </p:cNvPr>
          <p:cNvSpPr/>
          <p:nvPr/>
        </p:nvSpPr>
        <p:spPr>
          <a:xfrm>
            <a:off x="8870068" y="4279768"/>
            <a:ext cx="1728761" cy="1034700"/>
          </a:xfrm>
          <a:prstGeom prst="cube">
            <a:avLst>
              <a:gd name="adj" fmla="val 62247"/>
            </a:avLst>
          </a:prstGeom>
          <a:solidFill>
            <a:srgbClr val="B9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5" name="Cubo 244">
            <a:extLst>
              <a:ext uri="{FF2B5EF4-FFF2-40B4-BE49-F238E27FC236}">
                <a16:creationId xmlns:a16="http://schemas.microsoft.com/office/drawing/2014/main" id="{8652B459-66DC-CDC7-1CF3-80943B5FCF7A}"/>
              </a:ext>
            </a:extLst>
          </p:cNvPr>
          <p:cNvSpPr/>
          <p:nvPr/>
        </p:nvSpPr>
        <p:spPr>
          <a:xfrm>
            <a:off x="10341362" y="4517189"/>
            <a:ext cx="753698" cy="610483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6" name="Cubo 245">
            <a:extLst>
              <a:ext uri="{FF2B5EF4-FFF2-40B4-BE49-F238E27FC236}">
                <a16:creationId xmlns:a16="http://schemas.microsoft.com/office/drawing/2014/main" id="{7D02B8AE-3494-712A-9BFA-DE930B3FC1B1}"/>
              </a:ext>
            </a:extLst>
          </p:cNvPr>
          <p:cNvSpPr/>
          <p:nvPr/>
        </p:nvSpPr>
        <p:spPr>
          <a:xfrm>
            <a:off x="10040500" y="4894942"/>
            <a:ext cx="678071" cy="523429"/>
          </a:xfrm>
          <a:prstGeom prst="cube">
            <a:avLst>
              <a:gd name="adj" fmla="val 57067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54F6923C-E9EC-96C4-2743-7400DE4AA352}"/>
              </a:ext>
            </a:extLst>
          </p:cNvPr>
          <p:cNvSpPr txBox="1"/>
          <p:nvPr/>
        </p:nvSpPr>
        <p:spPr>
          <a:xfrm>
            <a:off x="10153361" y="522020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48" name="CaixaDeTexto 247">
            <a:extLst>
              <a:ext uri="{FF2B5EF4-FFF2-40B4-BE49-F238E27FC236}">
                <a16:creationId xmlns:a16="http://schemas.microsoft.com/office/drawing/2014/main" id="{2998580E-C2BC-99CE-0812-9D86A2947A9D}"/>
              </a:ext>
            </a:extLst>
          </p:cNvPr>
          <p:cNvSpPr txBox="1"/>
          <p:nvPr/>
        </p:nvSpPr>
        <p:spPr>
          <a:xfrm>
            <a:off x="9705477" y="511651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49" name="CaixaDeTexto 248">
            <a:extLst>
              <a:ext uri="{FF2B5EF4-FFF2-40B4-BE49-F238E27FC236}">
                <a16:creationId xmlns:a16="http://schemas.microsoft.com/office/drawing/2014/main" id="{64896C57-D788-AB0E-F7CF-DD52690E3E71}"/>
              </a:ext>
            </a:extLst>
          </p:cNvPr>
          <p:cNvSpPr txBox="1"/>
          <p:nvPr/>
        </p:nvSpPr>
        <p:spPr>
          <a:xfrm>
            <a:off x="7896675" y="5974233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  <a:endParaRPr lang="pt-BR" sz="1100" b="1" baseline="-25000" dirty="0">
              <a:solidFill>
                <a:srgbClr val="C55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CaixaDeTexto 249">
            <a:extLst>
              <a:ext uri="{FF2B5EF4-FFF2-40B4-BE49-F238E27FC236}">
                <a16:creationId xmlns:a16="http://schemas.microsoft.com/office/drawing/2014/main" id="{E4FF84CC-8FFC-F09F-5539-176F10C367EC}"/>
              </a:ext>
            </a:extLst>
          </p:cNvPr>
          <p:cNvSpPr txBox="1"/>
          <p:nvPr/>
        </p:nvSpPr>
        <p:spPr>
          <a:xfrm>
            <a:off x="7605576" y="6193405"/>
            <a:ext cx="2278404" cy="22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Contato de substrato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CaixaDeTexto 250">
            <a:extLst>
              <a:ext uri="{FF2B5EF4-FFF2-40B4-BE49-F238E27FC236}">
                <a16:creationId xmlns:a16="http://schemas.microsoft.com/office/drawing/2014/main" id="{AFD645DA-FDDD-2EEF-2F18-00E5C6D26760}"/>
              </a:ext>
            </a:extLst>
          </p:cNvPr>
          <p:cNvSpPr txBox="1"/>
          <p:nvPr/>
        </p:nvSpPr>
        <p:spPr>
          <a:xfrm>
            <a:off x="8324479" y="434794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CaixaDeTexto 251">
            <a:extLst>
              <a:ext uri="{FF2B5EF4-FFF2-40B4-BE49-F238E27FC236}">
                <a16:creationId xmlns:a16="http://schemas.microsoft.com/office/drawing/2014/main" id="{04C3A9C7-DE25-B0AC-56EA-D2219FC9F58C}"/>
              </a:ext>
            </a:extLst>
          </p:cNvPr>
          <p:cNvSpPr txBox="1"/>
          <p:nvPr/>
        </p:nvSpPr>
        <p:spPr>
          <a:xfrm>
            <a:off x="8744449" y="4108070"/>
            <a:ext cx="1722014" cy="22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Porta</a:t>
            </a:r>
          </a:p>
        </p:txBody>
      </p:sp>
      <p:sp>
        <p:nvSpPr>
          <p:cNvPr id="253" name="Cilindro 252">
            <a:extLst>
              <a:ext uri="{FF2B5EF4-FFF2-40B4-BE49-F238E27FC236}">
                <a16:creationId xmlns:a16="http://schemas.microsoft.com/office/drawing/2014/main" id="{5540B14F-6862-42C1-6EE8-CA0A04590BCD}"/>
              </a:ext>
            </a:extLst>
          </p:cNvPr>
          <p:cNvSpPr/>
          <p:nvPr/>
        </p:nvSpPr>
        <p:spPr>
          <a:xfrm>
            <a:off x="9555460" y="4329925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4" name="Cilindro 253">
            <a:extLst>
              <a:ext uri="{FF2B5EF4-FFF2-40B4-BE49-F238E27FC236}">
                <a16:creationId xmlns:a16="http://schemas.microsoft.com/office/drawing/2014/main" id="{B5B223DD-54C9-9A02-4B69-A684D692D04A}"/>
              </a:ext>
            </a:extLst>
          </p:cNvPr>
          <p:cNvSpPr/>
          <p:nvPr/>
        </p:nvSpPr>
        <p:spPr>
          <a:xfrm>
            <a:off x="8579063" y="4581613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5" name="CaixaDeTexto 254">
            <a:extLst>
              <a:ext uri="{FF2B5EF4-FFF2-40B4-BE49-F238E27FC236}">
                <a16:creationId xmlns:a16="http://schemas.microsoft.com/office/drawing/2014/main" id="{B55EF5B8-094B-9F13-08B3-601F15BF3968}"/>
              </a:ext>
            </a:extLst>
          </p:cNvPr>
          <p:cNvSpPr txBox="1"/>
          <p:nvPr/>
        </p:nvSpPr>
        <p:spPr>
          <a:xfrm>
            <a:off x="10222965" y="4375257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Cilindro 255">
            <a:extLst>
              <a:ext uri="{FF2B5EF4-FFF2-40B4-BE49-F238E27FC236}">
                <a16:creationId xmlns:a16="http://schemas.microsoft.com/office/drawing/2014/main" id="{C0D5FDF9-34C9-09F5-2863-66FCE2297B9D}"/>
              </a:ext>
            </a:extLst>
          </p:cNvPr>
          <p:cNvSpPr/>
          <p:nvPr/>
        </p:nvSpPr>
        <p:spPr>
          <a:xfrm>
            <a:off x="10476931" y="4608923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9" name="CaixaDeTexto 258">
            <a:extLst>
              <a:ext uri="{FF2B5EF4-FFF2-40B4-BE49-F238E27FC236}">
                <a16:creationId xmlns:a16="http://schemas.microsoft.com/office/drawing/2014/main" id="{2781CFD5-445E-BDFA-E013-81D85AF4B6F0}"/>
              </a:ext>
            </a:extLst>
          </p:cNvPr>
          <p:cNvSpPr txBox="1"/>
          <p:nvPr/>
        </p:nvSpPr>
        <p:spPr>
          <a:xfrm>
            <a:off x="10244380" y="564408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CaixaDeTexto 259">
            <a:extLst>
              <a:ext uri="{FF2B5EF4-FFF2-40B4-BE49-F238E27FC236}">
                <a16:creationId xmlns:a16="http://schemas.microsoft.com/office/drawing/2014/main" id="{CF5A6C4B-C4B9-05D3-961A-01E302AA387B}"/>
              </a:ext>
            </a:extLst>
          </p:cNvPr>
          <p:cNvSpPr txBox="1"/>
          <p:nvPr/>
        </p:nvSpPr>
        <p:spPr>
          <a:xfrm>
            <a:off x="7918879" y="5650319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enterrado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CaixaDeTexto 260">
            <a:extLst>
              <a:ext uri="{FF2B5EF4-FFF2-40B4-BE49-F238E27FC236}">
                <a16:creationId xmlns:a16="http://schemas.microsoft.com/office/drawing/2014/main" id="{D6B2897D-9EB3-6910-6537-2E765F16ED31}"/>
              </a:ext>
            </a:extLst>
          </p:cNvPr>
          <p:cNvSpPr txBox="1"/>
          <p:nvPr/>
        </p:nvSpPr>
        <p:spPr>
          <a:xfrm>
            <a:off x="9590694" y="5480440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  <p:sp>
        <p:nvSpPr>
          <p:cNvPr id="262" name="CaixaDeTexto 261">
            <a:extLst>
              <a:ext uri="{FF2B5EF4-FFF2-40B4-BE49-F238E27FC236}">
                <a16:creationId xmlns:a16="http://schemas.microsoft.com/office/drawing/2014/main" id="{D4936447-70BF-DE3F-81D0-EA6A2FFB0834}"/>
              </a:ext>
            </a:extLst>
          </p:cNvPr>
          <p:cNvSpPr txBox="1"/>
          <p:nvPr/>
        </p:nvSpPr>
        <p:spPr>
          <a:xfrm>
            <a:off x="8577788" y="5479437"/>
            <a:ext cx="1109599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5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 de silício</a:t>
            </a:r>
          </a:p>
        </p:txBody>
      </p:sp>
      <p:sp>
        <p:nvSpPr>
          <p:cNvPr id="263" name="Cubo 262">
            <a:extLst>
              <a:ext uri="{FF2B5EF4-FFF2-40B4-BE49-F238E27FC236}">
                <a16:creationId xmlns:a16="http://schemas.microsoft.com/office/drawing/2014/main" id="{41D5F560-441B-EC0E-754C-A106476BD0F7}"/>
              </a:ext>
            </a:extLst>
          </p:cNvPr>
          <p:cNvSpPr/>
          <p:nvPr/>
        </p:nvSpPr>
        <p:spPr>
          <a:xfrm>
            <a:off x="8334945" y="2861926"/>
            <a:ext cx="2937254" cy="843876"/>
          </a:xfrm>
          <a:prstGeom prst="cube">
            <a:avLst>
              <a:gd name="adj" fmla="val 80489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4" name="Cubo 263">
            <a:extLst>
              <a:ext uri="{FF2B5EF4-FFF2-40B4-BE49-F238E27FC236}">
                <a16:creationId xmlns:a16="http://schemas.microsoft.com/office/drawing/2014/main" id="{16EB9972-0502-A2E6-CFBC-9ECBDC6ACF57}"/>
              </a:ext>
            </a:extLst>
          </p:cNvPr>
          <p:cNvSpPr/>
          <p:nvPr/>
        </p:nvSpPr>
        <p:spPr>
          <a:xfrm>
            <a:off x="8334946" y="2410623"/>
            <a:ext cx="2938563" cy="1133183"/>
          </a:xfrm>
          <a:prstGeom prst="cube">
            <a:avLst>
              <a:gd name="adj" fmla="val 5997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5" name="Cubo 264">
            <a:extLst>
              <a:ext uri="{FF2B5EF4-FFF2-40B4-BE49-F238E27FC236}">
                <a16:creationId xmlns:a16="http://schemas.microsoft.com/office/drawing/2014/main" id="{9F730933-6388-3B40-2438-41F624861BD6}"/>
              </a:ext>
            </a:extLst>
          </p:cNvPr>
          <p:cNvSpPr/>
          <p:nvPr/>
        </p:nvSpPr>
        <p:spPr>
          <a:xfrm>
            <a:off x="8335506" y="2276769"/>
            <a:ext cx="2941455" cy="851878"/>
          </a:xfrm>
          <a:prstGeom prst="cube">
            <a:avLst>
              <a:gd name="adj" fmla="val 80106"/>
            </a:avLst>
          </a:prstGeom>
          <a:solidFill>
            <a:srgbClr val="2F5597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6" name="Cubo 265">
            <a:extLst>
              <a:ext uri="{FF2B5EF4-FFF2-40B4-BE49-F238E27FC236}">
                <a16:creationId xmlns:a16="http://schemas.microsoft.com/office/drawing/2014/main" id="{F3C2C02D-205C-E699-31D3-CCCDC32BEAAF}"/>
              </a:ext>
            </a:extLst>
          </p:cNvPr>
          <p:cNvSpPr/>
          <p:nvPr/>
        </p:nvSpPr>
        <p:spPr>
          <a:xfrm>
            <a:off x="8334435" y="2096453"/>
            <a:ext cx="2941455" cy="861990"/>
          </a:xfrm>
          <a:prstGeom prst="cube">
            <a:avLst>
              <a:gd name="adj" fmla="val 78888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7" name="Cubo 266">
            <a:extLst>
              <a:ext uri="{FF2B5EF4-FFF2-40B4-BE49-F238E27FC236}">
                <a16:creationId xmlns:a16="http://schemas.microsoft.com/office/drawing/2014/main" id="{5909C72F-037C-7E4A-D582-28D4F59B01C3}"/>
              </a:ext>
            </a:extLst>
          </p:cNvPr>
          <p:cNvSpPr/>
          <p:nvPr/>
        </p:nvSpPr>
        <p:spPr>
          <a:xfrm>
            <a:off x="8632870" y="1883682"/>
            <a:ext cx="759874" cy="602837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8" name="Cubo 267">
            <a:extLst>
              <a:ext uri="{FF2B5EF4-FFF2-40B4-BE49-F238E27FC236}">
                <a16:creationId xmlns:a16="http://schemas.microsoft.com/office/drawing/2014/main" id="{7DD95AB3-3796-2013-D650-B67691C8B41C}"/>
              </a:ext>
            </a:extLst>
          </p:cNvPr>
          <p:cNvSpPr/>
          <p:nvPr/>
        </p:nvSpPr>
        <p:spPr>
          <a:xfrm>
            <a:off x="8334532" y="2251257"/>
            <a:ext cx="691324" cy="523429"/>
          </a:xfrm>
          <a:prstGeom prst="cube">
            <a:avLst>
              <a:gd name="adj" fmla="val 58432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9" name="Cubo 268">
            <a:extLst>
              <a:ext uri="{FF2B5EF4-FFF2-40B4-BE49-F238E27FC236}">
                <a16:creationId xmlns:a16="http://schemas.microsoft.com/office/drawing/2014/main" id="{358A25CB-9908-20B0-A647-FB80B8F6C306}"/>
              </a:ext>
            </a:extLst>
          </p:cNvPr>
          <p:cNvSpPr/>
          <p:nvPr/>
        </p:nvSpPr>
        <p:spPr>
          <a:xfrm>
            <a:off x="8724750" y="2023197"/>
            <a:ext cx="2221200" cy="748800"/>
          </a:xfrm>
          <a:prstGeom prst="cube">
            <a:avLst>
              <a:gd name="adj" fmla="val 86301"/>
            </a:avLst>
          </a:prstGeom>
          <a:solidFill>
            <a:srgbClr val="2F5597"/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0" name="Cubo 269">
            <a:extLst>
              <a:ext uri="{FF2B5EF4-FFF2-40B4-BE49-F238E27FC236}">
                <a16:creationId xmlns:a16="http://schemas.microsoft.com/office/drawing/2014/main" id="{0E609143-21A2-C3E5-18CB-53344EB5D8E4}"/>
              </a:ext>
            </a:extLst>
          </p:cNvPr>
          <p:cNvSpPr/>
          <p:nvPr/>
        </p:nvSpPr>
        <p:spPr>
          <a:xfrm>
            <a:off x="10517968" y="1870322"/>
            <a:ext cx="756113" cy="602837"/>
          </a:xfrm>
          <a:prstGeom prst="cube">
            <a:avLst>
              <a:gd name="adj" fmla="val 62113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softEdge rad="0"/>
          </a:effectLst>
          <a:scene3d>
            <a:camera prst="orthographicFront"/>
            <a:lightRig rig="threePt" dir="t">
              <a:rot lat="0" lon="0" rev="42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76" name="Agrupar 275">
            <a:extLst>
              <a:ext uri="{FF2B5EF4-FFF2-40B4-BE49-F238E27FC236}">
                <a16:creationId xmlns:a16="http://schemas.microsoft.com/office/drawing/2014/main" id="{5C18587E-F9AB-FDCF-6268-DB824E27BFED}"/>
              </a:ext>
            </a:extLst>
          </p:cNvPr>
          <p:cNvGrpSpPr/>
          <p:nvPr/>
        </p:nvGrpSpPr>
        <p:grpSpPr>
          <a:xfrm>
            <a:off x="10208943" y="1883613"/>
            <a:ext cx="1056572" cy="894856"/>
            <a:chOff x="9853106" y="2326162"/>
            <a:chExt cx="1056572" cy="894856"/>
          </a:xfrm>
        </p:grpSpPr>
        <p:sp>
          <p:nvSpPr>
            <p:cNvPr id="277" name="Cubo 276">
              <a:extLst>
                <a:ext uri="{FF2B5EF4-FFF2-40B4-BE49-F238E27FC236}">
                  <a16:creationId xmlns:a16="http://schemas.microsoft.com/office/drawing/2014/main" id="{B246C8B6-8479-0334-4F52-61E08612CBF0}"/>
                </a:ext>
              </a:extLst>
            </p:cNvPr>
            <p:cNvSpPr/>
            <p:nvPr/>
          </p:nvSpPr>
          <p:spPr>
            <a:xfrm>
              <a:off x="10225597" y="2326162"/>
              <a:ext cx="684081" cy="523429"/>
            </a:xfrm>
            <a:prstGeom prst="cube">
              <a:avLst>
                <a:gd name="adj" fmla="val 570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4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Cubo 277">
              <a:extLst>
                <a:ext uri="{FF2B5EF4-FFF2-40B4-BE49-F238E27FC236}">
                  <a16:creationId xmlns:a16="http://schemas.microsoft.com/office/drawing/2014/main" id="{20E8E10F-7344-59FF-3E69-93AC06298ECC}"/>
                </a:ext>
              </a:extLst>
            </p:cNvPr>
            <p:cNvSpPr/>
            <p:nvPr/>
          </p:nvSpPr>
          <p:spPr>
            <a:xfrm>
              <a:off x="10112388" y="2436861"/>
              <a:ext cx="684081" cy="523429"/>
            </a:xfrm>
            <a:prstGeom prst="cube">
              <a:avLst>
                <a:gd name="adj" fmla="val 570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4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9" name="Cubo 278">
              <a:extLst>
                <a:ext uri="{FF2B5EF4-FFF2-40B4-BE49-F238E27FC236}">
                  <a16:creationId xmlns:a16="http://schemas.microsoft.com/office/drawing/2014/main" id="{230F72F5-EEA4-CE1B-8ACD-530FB21D5F7C}"/>
                </a:ext>
              </a:extLst>
            </p:cNvPr>
            <p:cNvSpPr/>
            <p:nvPr/>
          </p:nvSpPr>
          <p:spPr>
            <a:xfrm>
              <a:off x="9853106" y="2697589"/>
              <a:ext cx="684081" cy="523429"/>
            </a:xfrm>
            <a:prstGeom prst="cube">
              <a:avLst>
                <a:gd name="adj" fmla="val 57067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  <a:effectLst>
              <a:softEdge rad="0"/>
            </a:effectLst>
            <a:scene3d>
              <a:camera prst="orthographicFront"/>
              <a:lightRig rig="threePt" dir="t">
                <a:rot lat="0" lon="0" rev="4200000"/>
              </a:lightRig>
            </a:scene3d>
            <a:sp3d prstMaterial="meta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0" name="CaixaDeTexto 279">
            <a:extLst>
              <a:ext uri="{FF2B5EF4-FFF2-40B4-BE49-F238E27FC236}">
                <a16:creationId xmlns:a16="http://schemas.microsoft.com/office/drawing/2014/main" id="{69AF22B2-DAD4-AC23-1B04-6E7EC5014934}"/>
              </a:ext>
            </a:extLst>
          </p:cNvPr>
          <p:cNvSpPr txBox="1"/>
          <p:nvPr/>
        </p:nvSpPr>
        <p:spPr>
          <a:xfrm>
            <a:off x="9912874" y="261162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1" name="CaixaDeTexto 280">
            <a:extLst>
              <a:ext uri="{FF2B5EF4-FFF2-40B4-BE49-F238E27FC236}">
                <a16:creationId xmlns:a16="http://schemas.microsoft.com/office/drawing/2014/main" id="{71101AD8-9220-3B9F-92D7-D2C937FB8760}"/>
              </a:ext>
            </a:extLst>
          </p:cNvPr>
          <p:cNvSpPr txBox="1"/>
          <p:nvPr/>
        </p:nvSpPr>
        <p:spPr>
          <a:xfrm>
            <a:off x="10282194" y="2959245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7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3" name="CaixaDeTexto 282">
            <a:extLst>
              <a:ext uri="{FF2B5EF4-FFF2-40B4-BE49-F238E27FC236}">
                <a16:creationId xmlns:a16="http://schemas.microsoft.com/office/drawing/2014/main" id="{BBDF7890-E3BD-9755-8D83-F8C94F8E0454}"/>
              </a:ext>
            </a:extLst>
          </p:cNvPr>
          <p:cNvSpPr txBox="1"/>
          <p:nvPr/>
        </p:nvSpPr>
        <p:spPr>
          <a:xfrm>
            <a:off x="8461683" y="2575962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2D9C64AA-95DF-92C4-B079-9B6743F2632F}"/>
              </a:ext>
            </a:extLst>
          </p:cNvPr>
          <p:cNvSpPr txBox="1"/>
          <p:nvPr/>
        </p:nvSpPr>
        <p:spPr>
          <a:xfrm>
            <a:off x="10208876" y="3328321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D98E89D1-9645-8087-B998-146A493A6DBA}"/>
              </a:ext>
            </a:extLst>
          </p:cNvPr>
          <p:cNvSpPr txBox="1"/>
          <p:nvPr/>
        </p:nvSpPr>
        <p:spPr>
          <a:xfrm>
            <a:off x="10351563" y="351452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89" name="Cubo 288">
            <a:extLst>
              <a:ext uri="{FF2B5EF4-FFF2-40B4-BE49-F238E27FC236}">
                <a16:creationId xmlns:a16="http://schemas.microsoft.com/office/drawing/2014/main" id="{6218348D-8CB1-2B30-A70E-8403DC3C971D}"/>
              </a:ext>
            </a:extLst>
          </p:cNvPr>
          <p:cNvSpPr/>
          <p:nvPr/>
        </p:nvSpPr>
        <p:spPr>
          <a:xfrm>
            <a:off x="9125046" y="1635057"/>
            <a:ext cx="1354608" cy="1034700"/>
          </a:xfrm>
          <a:prstGeom prst="cube">
            <a:avLst>
              <a:gd name="adj" fmla="val 62247"/>
            </a:avLst>
          </a:prstGeom>
          <a:solidFill>
            <a:srgbClr val="B9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A7EF7E03-B438-FF58-60D9-6A99B10E84FA}"/>
              </a:ext>
            </a:extLst>
          </p:cNvPr>
          <p:cNvSpPr txBox="1"/>
          <p:nvPr/>
        </p:nvSpPr>
        <p:spPr>
          <a:xfrm>
            <a:off x="8566404" y="171283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A4C5631B-E8A9-94AF-8E3B-77DEE969F2D2}"/>
              </a:ext>
            </a:extLst>
          </p:cNvPr>
          <p:cNvSpPr txBox="1"/>
          <p:nvPr/>
        </p:nvSpPr>
        <p:spPr>
          <a:xfrm>
            <a:off x="8965512" y="1388075"/>
            <a:ext cx="1722014" cy="353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Porta de </a:t>
            </a:r>
          </a:p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2" name="Cilindro 291">
            <a:extLst>
              <a:ext uri="{FF2B5EF4-FFF2-40B4-BE49-F238E27FC236}">
                <a16:creationId xmlns:a16="http://schemas.microsoft.com/office/drawing/2014/main" id="{0BE56F5B-FB32-623D-E732-7DF9A3E04700}"/>
              </a:ext>
            </a:extLst>
          </p:cNvPr>
          <p:cNvSpPr/>
          <p:nvPr/>
        </p:nvSpPr>
        <p:spPr>
          <a:xfrm>
            <a:off x="9797385" y="1694815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3" name="Cilindro 292">
            <a:extLst>
              <a:ext uri="{FF2B5EF4-FFF2-40B4-BE49-F238E27FC236}">
                <a16:creationId xmlns:a16="http://schemas.microsoft.com/office/drawing/2014/main" id="{D45AFFCB-71AC-B055-4D54-ED09D9E46938}"/>
              </a:ext>
            </a:extLst>
          </p:cNvPr>
          <p:cNvSpPr/>
          <p:nvPr/>
        </p:nvSpPr>
        <p:spPr>
          <a:xfrm>
            <a:off x="8820988" y="1946503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4" name="CaixaDeTexto 293">
            <a:extLst>
              <a:ext uri="{FF2B5EF4-FFF2-40B4-BE49-F238E27FC236}">
                <a16:creationId xmlns:a16="http://schemas.microsoft.com/office/drawing/2014/main" id="{C28845FF-FB3C-68E0-87C6-88137CF1A748}"/>
              </a:ext>
            </a:extLst>
          </p:cNvPr>
          <p:cNvSpPr txBox="1"/>
          <p:nvPr/>
        </p:nvSpPr>
        <p:spPr>
          <a:xfrm>
            <a:off x="10464890" y="1740147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5" name="Cilindro 294">
            <a:extLst>
              <a:ext uri="{FF2B5EF4-FFF2-40B4-BE49-F238E27FC236}">
                <a16:creationId xmlns:a16="http://schemas.microsoft.com/office/drawing/2014/main" id="{06D84F88-1861-6E29-5E5A-95C0971A8F8A}"/>
              </a:ext>
            </a:extLst>
          </p:cNvPr>
          <p:cNvSpPr/>
          <p:nvPr/>
        </p:nvSpPr>
        <p:spPr>
          <a:xfrm>
            <a:off x="10718856" y="1973813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6" name="CaixaDeTexto 295">
            <a:extLst>
              <a:ext uri="{FF2B5EF4-FFF2-40B4-BE49-F238E27FC236}">
                <a16:creationId xmlns:a16="http://schemas.microsoft.com/office/drawing/2014/main" id="{4F474BC5-800D-C823-7E0F-3A1FA05AAE89}"/>
              </a:ext>
            </a:extLst>
          </p:cNvPr>
          <p:cNvSpPr txBox="1"/>
          <p:nvPr/>
        </p:nvSpPr>
        <p:spPr>
          <a:xfrm>
            <a:off x="8039237" y="3526193"/>
            <a:ext cx="2278404" cy="22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CaixaDeTexto 296">
            <a:extLst>
              <a:ext uri="{FF2B5EF4-FFF2-40B4-BE49-F238E27FC236}">
                <a16:creationId xmlns:a16="http://schemas.microsoft.com/office/drawing/2014/main" id="{32A0D15A-C4E9-07DD-AB31-53976FABEB42}"/>
              </a:ext>
            </a:extLst>
          </p:cNvPr>
          <p:cNvSpPr txBox="1"/>
          <p:nvPr/>
        </p:nvSpPr>
        <p:spPr>
          <a:xfrm>
            <a:off x="8642506" y="2624139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</a:p>
        </p:txBody>
      </p:sp>
      <p:sp>
        <p:nvSpPr>
          <p:cNvPr id="298" name="CaixaDeTexto 297">
            <a:extLst>
              <a:ext uri="{FF2B5EF4-FFF2-40B4-BE49-F238E27FC236}">
                <a16:creationId xmlns:a16="http://schemas.microsoft.com/office/drawing/2014/main" id="{9E115703-DF6E-2AA3-1BEE-5D653DF5DC69}"/>
              </a:ext>
            </a:extLst>
          </p:cNvPr>
          <p:cNvSpPr txBox="1"/>
          <p:nvPr/>
        </p:nvSpPr>
        <p:spPr>
          <a:xfrm>
            <a:off x="8244264" y="2959877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enterrado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9" name="CaixaDeTexto 298">
            <a:extLst>
              <a:ext uri="{FF2B5EF4-FFF2-40B4-BE49-F238E27FC236}">
                <a16:creationId xmlns:a16="http://schemas.microsoft.com/office/drawing/2014/main" id="{CDACB250-92E1-1529-8AC8-5106523818D0}"/>
              </a:ext>
            </a:extLst>
          </p:cNvPr>
          <p:cNvSpPr txBox="1"/>
          <p:nvPr/>
        </p:nvSpPr>
        <p:spPr>
          <a:xfrm>
            <a:off x="8268464" y="3329040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  <a:endParaRPr lang="pt-BR" sz="1100" b="1" baseline="-25000" dirty="0">
              <a:solidFill>
                <a:srgbClr val="C55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0" name="CaixaDeTexto 299">
            <a:extLst>
              <a:ext uri="{FF2B5EF4-FFF2-40B4-BE49-F238E27FC236}">
                <a16:creationId xmlns:a16="http://schemas.microsoft.com/office/drawing/2014/main" id="{001B9434-9F29-C24F-C56D-CB22C2798C8C}"/>
              </a:ext>
            </a:extLst>
          </p:cNvPr>
          <p:cNvSpPr txBox="1"/>
          <p:nvPr/>
        </p:nvSpPr>
        <p:spPr>
          <a:xfrm>
            <a:off x="10256867" y="2786551"/>
            <a:ext cx="4090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CaixaDeTexto 300">
            <a:extLst>
              <a:ext uri="{FF2B5EF4-FFF2-40B4-BE49-F238E27FC236}">
                <a16:creationId xmlns:a16="http://schemas.microsoft.com/office/drawing/2014/main" id="{42BB9DA7-FC29-1F49-9746-3847A443C484}"/>
              </a:ext>
            </a:extLst>
          </p:cNvPr>
          <p:cNvSpPr txBox="1"/>
          <p:nvPr/>
        </p:nvSpPr>
        <p:spPr>
          <a:xfrm>
            <a:off x="8254365" y="2778634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Camada de silício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2" name="CaixaDeTexto 301">
            <a:extLst>
              <a:ext uri="{FF2B5EF4-FFF2-40B4-BE49-F238E27FC236}">
                <a16:creationId xmlns:a16="http://schemas.microsoft.com/office/drawing/2014/main" id="{2B4CD204-11D3-7716-87AD-C42DA63ADF17}"/>
              </a:ext>
            </a:extLst>
          </p:cNvPr>
          <p:cNvSpPr txBox="1"/>
          <p:nvPr/>
        </p:nvSpPr>
        <p:spPr>
          <a:xfrm>
            <a:off x="9595343" y="247811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304" name="CaixaDeTexto 303">
            <a:extLst>
              <a:ext uri="{FF2B5EF4-FFF2-40B4-BE49-F238E27FC236}">
                <a16:creationId xmlns:a16="http://schemas.microsoft.com/office/drawing/2014/main" id="{D97F0C26-B86C-66AE-FD29-C2E13D124A73}"/>
              </a:ext>
            </a:extLst>
          </p:cNvPr>
          <p:cNvSpPr txBox="1"/>
          <p:nvPr/>
        </p:nvSpPr>
        <p:spPr>
          <a:xfrm>
            <a:off x="1428125" y="5299172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</a:p>
        </p:txBody>
      </p:sp>
      <p:sp>
        <p:nvSpPr>
          <p:cNvPr id="305" name="CaixaDeTexto 304">
            <a:extLst>
              <a:ext uri="{FF2B5EF4-FFF2-40B4-BE49-F238E27FC236}">
                <a16:creationId xmlns:a16="http://schemas.microsoft.com/office/drawing/2014/main" id="{432DE642-11AB-98AE-4381-6C15D752B762}"/>
              </a:ext>
            </a:extLst>
          </p:cNvPr>
          <p:cNvSpPr txBox="1"/>
          <p:nvPr/>
        </p:nvSpPr>
        <p:spPr>
          <a:xfrm>
            <a:off x="8537971" y="5267192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</a:p>
        </p:txBody>
      </p:sp>
      <p:sp>
        <p:nvSpPr>
          <p:cNvPr id="306" name="CaixaDeTexto 305">
            <a:extLst>
              <a:ext uri="{FF2B5EF4-FFF2-40B4-BE49-F238E27FC236}">
                <a16:creationId xmlns:a16="http://schemas.microsoft.com/office/drawing/2014/main" id="{BB48ADB4-92C4-6A3E-D648-7B324053ADF0}"/>
              </a:ext>
            </a:extLst>
          </p:cNvPr>
          <p:cNvSpPr txBox="1"/>
          <p:nvPr/>
        </p:nvSpPr>
        <p:spPr>
          <a:xfrm>
            <a:off x="3276125" y="1869053"/>
            <a:ext cx="97975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enterrado</a:t>
            </a:r>
            <a:endParaRPr lang="pt-BR" sz="8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" name="CaixaDeTexto 307">
            <a:extLst>
              <a:ext uri="{FF2B5EF4-FFF2-40B4-BE49-F238E27FC236}">
                <a16:creationId xmlns:a16="http://schemas.microsoft.com/office/drawing/2014/main" id="{A94F5BD8-011C-1119-8D1E-9D9A753A2484}"/>
              </a:ext>
            </a:extLst>
          </p:cNvPr>
          <p:cNvSpPr txBox="1"/>
          <p:nvPr/>
        </p:nvSpPr>
        <p:spPr>
          <a:xfrm>
            <a:off x="3667490" y="1549446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</a:p>
        </p:txBody>
      </p:sp>
      <p:sp>
        <p:nvSpPr>
          <p:cNvPr id="309" name="CaixaDeTexto 308">
            <a:extLst>
              <a:ext uri="{FF2B5EF4-FFF2-40B4-BE49-F238E27FC236}">
                <a16:creationId xmlns:a16="http://schemas.microsoft.com/office/drawing/2014/main" id="{B17449C1-AA1F-A8C2-E205-497E67B7E0B7}"/>
              </a:ext>
            </a:extLst>
          </p:cNvPr>
          <p:cNvSpPr txBox="1"/>
          <p:nvPr/>
        </p:nvSpPr>
        <p:spPr>
          <a:xfrm>
            <a:off x="679028" y="1543600"/>
            <a:ext cx="8194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</a:p>
        </p:txBody>
      </p:sp>
      <p:sp>
        <p:nvSpPr>
          <p:cNvPr id="310" name="CaixaDeTexto 309">
            <a:extLst>
              <a:ext uri="{FF2B5EF4-FFF2-40B4-BE49-F238E27FC236}">
                <a16:creationId xmlns:a16="http://schemas.microsoft.com/office/drawing/2014/main" id="{0C7ED4BF-0D63-DD7D-C584-A9AED478F1F5}"/>
              </a:ext>
            </a:extLst>
          </p:cNvPr>
          <p:cNvSpPr txBox="1"/>
          <p:nvPr/>
        </p:nvSpPr>
        <p:spPr>
          <a:xfrm>
            <a:off x="12740" y="2463783"/>
            <a:ext cx="2278404" cy="224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Contato de substrato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1" name="CaixaDeTexto 310">
            <a:extLst>
              <a:ext uri="{FF2B5EF4-FFF2-40B4-BE49-F238E27FC236}">
                <a16:creationId xmlns:a16="http://schemas.microsoft.com/office/drawing/2014/main" id="{937A317C-01C5-36FD-6380-6E1C3C1FADAF}"/>
              </a:ext>
            </a:extLst>
          </p:cNvPr>
          <p:cNvSpPr txBox="1"/>
          <p:nvPr/>
        </p:nvSpPr>
        <p:spPr>
          <a:xfrm>
            <a:off x="289086" y="2262167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C55A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  <a:endParaRPr lang="pt-BR" sz="1100" b="1" baseline="-25000" dirty="0">
              <a:solidFill>
                <a:srgbClr val="C55A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2" name="CaixaDeTexto 311">
            <a:extLst>
              <a:ext uri="{FF2B5EF4-FFF2-40B4-BE49-F238E27FC236}">
                <a16:creationId xmlns:a16="http://schemas.microsoft.com/office/drawing/2014/main" id="{20B7BA6B-0372-78B9-889C-B25AA110FF2B}"/>
              </a:ext>
            </a:extLst>
          </p:cNvPr>
          <p:cNvSpPr txBox="1"/>
          <p:nvPr/>
        </p:nvSpPr>
        <p:spPr>
          <a:xfrm>
            <a:off x="528332" y="651889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CaixaDeTexto 313">
            <a:extLst>
              <a:ext uri="{FF2B5EF4-FFF2-40B4-BE49-F238E27FC236}">
                <a16:creationId xmlns:a16="http://schemas.microsoft.com/office/drawing/2014/main" id="{ADA69401-D36E-4C60-4615-3451425B4C95}"/>
              </a:ext>
            </a:extLst>
          </p:cNvPr>
          <p:cNvSpPr txBox="1"/>
          <p:nvPr/>
        </p:nvSpPr>
        <p:spPr>
          <a:xfrm>
            <a:off x="2426818" y="67919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Cilindro 314">
            <a:extLst>
              <a:ext uri="{FF2B5EF4-FFF2-40B4-BE49-F238E27FC236}">
                <a16:creationId xmlns:a16="http://schemas.microsoft.com/office/drawing/2014/main" id="{719C0123-874E-E992-BF05-22E7F88E8C0B}"/>
              </a:ext>
            </a:extLst>
          </p:cNvPr>
          <p:cNvSpPr/>
          <p:nvPr/>
        </p:nvSpPr>
        <p:spPr>
          <a:xfrm>
            <a:off x="2680784" y="912865"/>
            <a:ext cx="58268" cy="276999"/>
          </a:xfrm>
          <a:prstGeom prst="can">
            <a:avLst>
              <a:gd name="adj" fmla="val 53607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50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Imagem 102">
            <a:extLst>
              <a:ext uri="{FF2B5EF4-FFF2-40B4-BE49-F238E27FC236}">
                <a16:creationId xmlns:a16="http://schemas.microsoft.com/office/drawing/2014/main" id="{685AD450-607A-458C-410B-20930FD6FB01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239" r="11479"/>
          <a:stretch/>
        </p:blipFill>
        <p:spPr>
          <a:xfrm>
            <a:off x="6463392" y="1061358"/>
            <a:ext cx="5257801" cy="44668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9B28753-E417-0080-BF59-29BCCA7E13D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l="3299" r="44"/>
          <a:stretch/>
        </p:blipFill>
        <p:spPr>
          <a:xfrm>
            <a:off x="697025" y="1109559"/>
            <a:ext cx="5257802" cy="44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5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6BDCD59-62C4-69CF-E0BB-F8CFB0947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44889" y="1527308"/>
            <a:ext cx="5842419" cy="3803383"/>
          </a:xfrm>
          <a:prstGeom prst="rect">
            <a:avLst/>
          </a:prstGeom>
        </p:spPr>
      </p:pic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541E81C0-BA63-E55D-CA5E-52190A00F2DB}"/>
              </a:ext>
            </a:extLst>
          </p:cNvPr>
          <p:cNvCxnSpPr>
            <a:cxnSpLocks/>
          </p:cNvCxnSpPr>
          <p:nvPr/>
        </p:nvCxnSpPr>
        <p:spPr>
          <a:xfrm flipV="1">
            <a:off x="9235745" y="2286245"/>
            <a:ext cx="829" cy="10235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lchete Esquerdo 70">
            <a:extLst>
              <a:ext uri="{FF2B5EF4-FFF2-40B4-BE49-F238E27FC236}">
                <a16:creationId xmlns:a16="http://schemas.microsoft.com/office/drawing/2014/main" id="{6598CFC7-F331-FA61-59F9-DB181320B88B}"/>
              </a:ext>
            </a:extLst>
          </p:cNvPr>
          <p:cNvSpPr/>
          <p:nvPr/>
        </p:nvSpPr>
        <p:spPr>
          <a:xfrm rot="16200000">
            <a:off x="9113514" y="1674214"/>
            <a:ext cx="238959" cy="932886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olchete Esquerdo 71">
            <a:extLst>
              <a:ext uri="{FF2B5EF4-FFF2-40B4-BE49-F238E27FC236}">
                <a16:creationId xmlns:a16="http://schemas.microsoft.com/office/drawing/2014/main" id="{42E2DB21-E412-0EBB-A057-71B2A9DEB9EC}"/>
              </a:ext>
            </a:extLst>
          </p:cNvPr>
          <p:cNvSpPr/>
          <p:nvPr/>
        </p:nvSpPr>
        <p:spPr>
          <a:xfrm rot="5400000" flipV="1">
            <a:off x="9117482" y="711984"/>
            <a:ext cx="238959" cy="932886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329ECB5A-426F-E2A3-1F76-AED97CC2A310}"/>
              </a:ext>
            </a:extLst>
          </p:cNvPr>
          <p:cNvCxnSpPr>
            <a:cxnSpLocks/>
          </p:cNvCxnSpPr>
          <p:nvPr/>
        </p:nvCxnSpPr>
        <p:spPr>
          <a:xfrm flipV="1">
            <a:off x="9232993" y="280159"/>
            <a:ext cx="0" cy="79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FD9A26B-C588-D97D-E0F2-B9938950D4AB}"/>
              </a:ext>
            </a:extLst>
          </p:cNvPr>
          <p:cNvCxnSpPr>
            <a:cxnSpLocks/>
          </p:cNvCxnSpPr>
          <p:nvPr/>
        </p:nvCxnSpPr>
        <p:spPr>
          <a:xfrm flipV="1">
            <a:off x="9232993" y="5831681"/>
            <a:ext cx="0" cy="5279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1EEB4437-F55D-8FB0-F2D7-1AF4B1A738C8}"/>
              </a:ext>
            </a:extLst>
          </p:cNvPr>
          <p:cNvGrpSpPr/>
          <p:nvPr/>
        </p:nvGrpSpPr>
        <p:grpSpPr>
          <a:xfrm>
            <a:off x="9727727" y="1236862"/>
            <a:ext cx="1284068" cy="838800"/>
            <a:chOff x="4811932" y="1240732"/>
            <a:chExt cx="1284068" cy="838800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650C9E79-DB84-1F11-3737-28A263265B9D}"/>
                </a:ext>
              </a:extLst>
            </p:cNvPr>
            <p:cNvGrpSpPr/>
            <p:nvPr/>
          </p:nvGrpSpPr>
          <p:grpSpPr>
            <a:xfrm flipH="1">
              <a:off x="4811932" y="1240732"/>
              <a:ext cx="780256" cy="838800"/>
              <a:chOff x="2988469" y="1181169"/>
              <a:chExt cx="780256" cy="838800"/>
            </a:xfrm>
          </p:grpSpPr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9FD9CF0E-6C60-5A1E-9E4B-28FEDC459DFC}"/>
                  </a:ext>
                </a:extLst>
              </p:cNvPr>
              <p:cNvGrpSpPr/>
              <p:nvPr/>
            </p:nvGrpSpPr>
            <p:grpSpPr>
              <a:xfrm>
                <a:off x="3181350" y="1209675"/>
                <a:ext cx="587375" cy="781050"/>
                <a:chOff x="3181350" y="1209675"/>
                <a:chExt cx="587375" cy="781050"/>
              </a:xfrm>
            </p:grpSpPr>
            <p:sp>
              <p:nvSpPr>
                <p:cNvPr id="33" name="Colchete Esquerdo 32">
                  <a:extLst>
                    <a:ext uri="{FF2B5EF4-FFF2-40B4-BE49-F238E27FC236}">
                      <a16:creationId xmlns:a16="http://schemas.microsoft.com/office/drawing/2014/main" id="{16695138-EE04-F9A9-EE82-E2C436E0618B}"/>
                    </a:ext>
                  </a:extLst>
                </p:cNvPr>
                <p:cNvSpPr/>
                <p:nvPr/>
              </p:nvSpPr>
              <p:spPr>
                <a:xfrm>
                  <a:off x="3181350" y="1209675"/>
                  <a:ext cx="587375" cy="781050"/>
                </a:xfrm>
                <a:prstGeom prst="leftBracket">
                  <a:avLst>
                    <a:gd name="adj" fmla="val 0"/>
                  </a:avLst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DB901711-B5F3-9399-0405-1E0273914051}"/>
                    </a:ext>
                  </a:extLst>
                </p:cNvPr>
                <p:cNvCxnSpPr/>
                <p:nvPr/>
              </p:nvCxnSpPr>
              <p:spPr>
                <a:xfrm>
                  <a:off x="3414712" y="1330325"/>
                  <a:ext cx="0" cy="53975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A7D880AA-C739-1F3E-4DCA-82F4E1E9C4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492" y="1606550"/>
                  <a:ext cx="328613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6EE6CAF6-969D-CE22-D8D0-10A7FFEC21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469" y="1181169"/>
                <a:ext cx="0" cy="83880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CEDAD03F-A8C8-81B1-9DD1-A06F9DD5C00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857486" y="1427599"/>
              <a:ext cx="0" cy="47702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Agrupar 176">
            <a:extLst>
              <a:ext uri="{FF2B5EF4-FFF2-40B4-BE49-F238E27FC236}">
                <a16:creationId xmlns:a16="http://schemas.microsoft.com/office/drawing/2014/main" id="{E4135ACC-767D-4988-29E1-41AE11861FAE}"/>
              </a:ext>
            </a:extLst>
          </p:cNvPr>
          <p:cNvGrpSpPr/>
          <p:nvPr/>
        </p:nvGrpSpPr>
        <p:grpSpPr>
          <a:xfrm>
            <a:off x="7459549" y="1239243"/>
            <a:ext cx="1281893" cy="838800"/>
            <a:chOff x="7459549" y="1239243"/>
            <a:chExt cx="1281893" cy="838800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E6295BBC-5D0A-2A60-6701-702FE986C798}"/>
                </a:ext>
              </a:extLst>
            </p:cNvPr>
            <p:cNvGrpSpPr/>
            <p:nvPr/>
          </p:nvGrpSpPr>
          <p:grpSpPr>
            <a:xfrm>
              <a:off x="7961186" y="1239243"/>
              <a:ext cx="780256" cy="838800"/>
              <a:chOff x="2988469" y="1181169"/>
              <a:chExt cx="780256" cy="838800"/>
            </a:xfrm>
          </p:grpSpPr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3FAF0858-C5CA-2E16-7D12-7F981769D321}"/>
                  </a:ext>
                </a:extLst>
              </p:cNvPr>
              <p:cNvGrpSpPr/>
              <p:nvPr/>
            </p:nvGrpSpPr>
            <p:grpSpPr>
              <a:xfrm>
                <a:off x="3181350" y="1209675"/>
                <a:ext cx="587375" cy="781050"/>
                <a:chOff x="3181350" y="1209675"/>
                <a:chExt cx="587375" cy="781050"/>
              </a:xfrm>
            </p:grpSpPr>
            <p:sp>
              <p:nvSpPr>
                <p:cNvPr id="27" name="Colchete Esquerdo 26">
                  <a:extLst>
                    <a:ext uri="{FF2B5EF4-FFF2-40B4-BE49-F238E27FC236}">
                      <a16:creationId xmlns:a16="http://schemas.microsoft.com/office/drawing/2014/main" id="{010EDCC1-A97D-F014-359F-A7505B880B54}"/>
                    </a:ext>
                  </a:extLst>
                </p:cNvPr>
                <p:cNvSpPr/>
                <p:nvPr/>
              </p:nvSpPr>
              <p:spPr>
                <a:xfrm>
                  <a:off x="3181350" y="1209675"/>
                  <a:ext cx="587375" cy="781050"/>
                </a:xfrm>
                <a:prstGeom prst="leftBracket">
                  <a:avLst>
                    <a:gd name="adj" fmla="val 0"/>
                  </a:avLst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D92A531A-E54E-112A-FB44-901748696C1E}"/>
                    </a:ext>
                  </a:extLst>
                </p:cNvPr>
                <p:cNvCxnSpPr/>
                <p:nvPr/>
              </p:nvCxnSpPr>
              <p:spPr>
                <a:xfrm>
                  <a:off x="3414712" y="1330325"/>
                  <a:ext cx="0" cy="53975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>
                  <a:extLst>
                    <a:ext uri="{FF2B5EF4-FFF2-40B4-BE49-F238E27FC236}">
                      <a16:creationId xmlns:a16="http://schemas.microsoft.com/office/drawing/2014/main" id="{760D289B-219C-6AA1-5A62-65BA03E08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0112" y="1606550"/>
                  <a:ext cx="328613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012AC49A-30F6-FEBE-0666-86457AC08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469" y="1181169"/>
                <a:ext cx="0" cy="83880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Conector reto 78">
              <a:extLst>
                <a:ext uri="{FF2B5EF4-FFF2-40B4-BE49-F238E27FC236}">
                  <a16:creationId xmlns:a16="http://schemas.microsoft.com/office/drawing/2014/main" id="{83F25C74-9921-365F-DDC5-8CA3BE88B68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698064" y="1430079"/>
              <a:ext cx="0" cy="47702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D85681C6-8C1B-B0D6-FD1B-2AF8E0082F23}"/>
              </a:ext>
            </a:extLst>
          </p:cNvPr>
          <p:cNvGrpSpPr/>
          <p:nvPr/>
        </p:nvGrpSpPr>
        <p:grpSpPr>
          <a:xfrm>
            <a:off x="7933882" y="3248935"/>
            <a:ext cx="1277663" cy="838800"/>
            <a:chOff x="7985500" y="3248935"/>
            <a:chExt cx="1277663" cy="838800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13E9C2F5-977D-F5EB-9800-823B52EE5E24}"/>
                </a:ext>
              </a:extLst>
            </p:cNvPr>
            <p:cNvGrpSpPr/>
            <p:nvPr/>
          </p:nvGrpSpPr>
          <p:grpSpPr>
            <a:xfrm rot="10800000" flipH="1">
              <a:off x="8482907" y="3248935"/>
              <a:ext cx="780256" cy="838800"/>
              <a:chOff x="2988469" y="1181169"/>
              <a:chExt cx="780256" cy="838800"/>
            </a:xfrm>
          </p:grpSpPr>
          <p:grpSp>
            <p:nvGrpSpPr>
              <p:cNvPr id="43" name="Agrupar 42">
                <a:extLst>
                  <a:ext uri="{FF2B5EF4-FFF2-40B4-BE49-F238E27FC236}">
                    <a16:creationId xmlns:a16="http://schemas.microsoft.com/office/drawing/2014/main" id="{DCF4056E-E666-3E86-6FAE-1CEBFC35B600}"/>
                  </a:ext>
                </a:extLst>
              </p:cNvPr>
              <p:cNvGrpSpPr/>
              <p:nvPr/>
            </p:nvGrpSpPr>
            <p:grpSpPr>
              <a:xfrm>
                <a:off x="3181350" y="1209675"/>
                <a:ext cx="587375" cy="781050"/>
                <a:chOff x="3181350" y="1209675"/>
                <a:chExt cx="587375" cy="781050"/>
              </a:xfrm>
            </p:grpSpPr>
            <p:sp>
              <p:nvSpPr>
                <p:cNvPr id="45" name="Colchete Esquerdo 44">
                  <a:extLst>
                    <a:ext uri="{FF2B5EF4-FFF2-40B4-BE49-F238E27FC236}">
                      <a16:creationId xmlns:a16="http://schemas.microsoft.com/office/drawing/2014/main" id="{857FAADF-31A8-1153-EB4E-3E3DE887DA90}"/>
                    </a:ext>
                  </a:extLst>
                </p:cNvPr>
                <p:cNvSpPr/>
                <p:nvPr/>
              </p:nvSpPr>
              <p:spPr>
                <a:xfrm>
                  <a:off x="3181350" y="1209675"/>
                  <a:ext cx="587375" cy="781050"/>
                </a:xfrm>
                <a:prstGeom prst="leftBracket">
                  <a:avLst>
                    <a:gd name="adj" fmla="val 0"/>
                  </a:avLst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46" name="Conector reto 45">
                  <a:extLst>
                    <a:ext uri="{FF2B5EF4-FFF2-40B4-BE49-F238E27FC236}">
                      <a16:creationId xmlns:a16="http://schemas.microsoft.com/office/drawing/2014/main" id="{B572AACE-4C49-A1B6-1D06-A2EDC23319B7}"/>
                    </a:ext>
                  </a:extLst>
                </p:cNvPr>
                <p:cNvCxnSpPr/>
                <p:nvPr/>
              </p:nvCxnSpPr>
              <p:spPr>
                <a:xfrm>
                  <a:off x="3414712" y="1330325"/>
                  <a:ext cx="0" cy="5397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Conector reto 46">
                  <a:extLst>
                    <a:ext uri="{FF2B5EF4-FFF2-40B4-BE49-F238E27FC236}">
                      <a16:creationId xmlns:a16="http://schemas.microsoft.com/office/drawing/2014/main" id="{3D7B16B1-3A19-111E-066A-524070B60C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40112" y="1606550"/>
                  <a:ext cx="328613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Conector reto 43">
                <a:extLst>
                  <a:ext uri="{FF2B5EF4-FFF2-40B4-BE49-F238E27FC236}">
                    <a16:creationId xmlns:a16="http://schemas.microsoft.com/office/drawing/2014/main" id="{921FC890-EB0C-13CB-ED73-FEF1FF2C30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469" y="1181169"/>
                <a:ext cx="0" cy="8388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Conector reto 79">
              <a:extLst>
                <a:ext uri="{FF2B5EF4-FFF2-40B4-BE49-F238E27FC236}">
                  <a16:creationId xmlns:a16="http://schemas.microsoft.com/office/drawing/2014/main" id="{52C64B08-A6C9-BAA7-F823-B7682C6F372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224015" y="3419904"/>
              <a:ext cx="0" cy="4770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BAA6F36F-49BE-4521-6C90-A01BE23CBB5D}"/>
              </a:ext>
            </a:extLst>
          </p:cNvPr>
          <p:cNvGrpSpPr/>
          <p:nvPr/>
        </p:nvGrpSpPr>
        <p:grpSpPr>
          <a:xfrm>
            <a:off x="9260774" y="5051441"/>
            <a:ext cx="1279126" cy="838800"/>
            <a:chOff x="9206008" y="5051441"/>
            <a:chExt cx="1279126" cy="838800"/>
          </a:xfrm>
        </p:grpSpPr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3D69294B-DD74-6CE6-F99B-3C720FB5502B}"/>
                </a:ext>
              </a:extLst>
            </p:cNvPr>
            <p:cNvGrpSpPr/>
            <p:nvPr/>
          </p:nvGrpSpPr>
          <p:grpSpPr>
            <a:xfrm flipH="1">
              <a:off x="9206008" y="5051441"/>
              <a:ext cx="780256" cy="838800"/>
              <a:chOff x="2988469" y="1181169"/>
              <a:chExt cx="780256" cy="838800"/>
            </a:xfrm>
          </p:grpSpPr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63EA5802-6F12-C96A-D723-6315A4BF397C}"/>
                  </a:ext>
                </a:extLst>
              </p:cNvPr>
              <p:cNvGrpSpPr/>
              <p:nvPr/>
            </p:nvGrpSpPr>
            <p:grpSpPr>
              <a:xfrm>
                <a:off x="3181350" y="1209675"/>
                <a:ext cx="587375" cy="781050"/>
                <a:chOff x="3181350" y="1209675"/>
                <a:chExt cx="587375" cy="781050"/>
              </a:xfrm>
            </p:grpSpPr>
            <p:sp>
              <p:nvSpPr>
                <p:cNvPr id="51" name="Colchete Esquerdo 50">
                  <a:extLst>
                    <a:ext uri="{FF2B5EF4-FFF2-40B4-BE49-F238E27FC236}">
                      <a16:creationId xmlns:a16="http://schemas.microsoft.com/office/drawing/2014/main" id="{B878C597-A696-491C-DDE3-9BB7D316C44F}"/>
                    </a:ext>
                  </a:extLst>
                </p:cNvPr>
                <p:cNvSpPr/>
                <p:nvPr/>
              </p:nvSpPr>
              <p:spPr>
                <a:xfrm>
                  <a:off x="3181350" y="1209675"/>
                  <a:ext cx="587375" cy="781050"/>
                </a:xfrm>
                <a:prstGeom prst="leftBracket">
                  <a:avLst>
                    <a:gd name="adj" fmla="val 0"/>
                  </a:avLst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2" name="Conector reto 51">
                  <a:extLst>
                    <a:ext uri="{FF2B5EF4-FFF2-40B4-BE49-F238E27FC236}">
                      <a16:creationId xmlns:a16="http://schemas.microsoft.com/office/drawing/2014/main" id="{535C95C5-8011-C021-1AF8-98F61D74C7D5}"/>
                    </a:ext>
                  </a:extLst>
                </p:cNvPr>
                <p:cNvCxnSpPr/>
                <p:nvPr/>
              </p:nvCxnSpPr>
              <p:spPr>
                <a:xfrm>
                  <a:off x="3414712" y="1330325"/>
                  <a:ext cx="0" cy="5397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to 52">
                  <a:extLst>
                    <a:ext uri="{FF2B5EF4-FFF2-40B4-BE49-F238E27FC236}">
                      <a16:creationId xmlns:a16="http://schemas.microsoft.com/office/drawing/2014/main" id="{469A7F39-021D-CDDE-7AA3-9CA51FDCF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40112" y="1606550"/>
                  <a:ext cx="328613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EF3E37A1-6EA1-5DC0-2024-19124D210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469" y="1181169"/>
                <a:ext cx="0" cy="8388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2737D1BF-51A3-566E-8D12-1A8B090728A0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246620" y="5238308"/>
              <a:ext cx="0" cy="4770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Colchete Esquerdo 81">
            <a:extLst>
              <a:ext uri="{FF2B5EF4-FFF2-40B4-BE49-F238E27FC236}">
                <a16:creationId xmlns:a16="http://schemas.microsoft.com/office/drawing/2014/main" id="{6696119F-5055-0CE1-0315-E31C10B72343}"/>
              </a:ext>
            </a:extLst>
          </p:cNvPr>
          <p:cNvSpPr/>
          <p:nvPr/>
        </p:nvSpPr>
        <p:spPr>
          <a:xfrm>
            <a:off x="7223135" y="1667863"/>
            <a:ext cx="238959" cy="1990549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1E42F76-81DD-9E69-2D06-278954EB5E1A}"/>
              </a:ext>
            </a:extLst>
          </p:cNvPr>
          <p:cNvCxnSpPr>
            <a:cxnSpLocks/>
          </p:cNvCxnSpPr>
          <p:nvPr/>
        </p:nvCxnSpPr>
        <p:spPr>
          <a:xfrm rot="5400000" flipV="1">
            <a:off x="7718650" y="3384726"/>
            <a:ext cx="0" cy="5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A60CFA1E-AA54-0E98-F418-82DCA767DF84}"/>
              </a:ext>
            </a:extLst>
          </p:cNvPr>
          <p:cNvCxnSpPr>
            <a:cxnSpLocks/>
          </p:cNvCxnSpPr>
          <p:nvPr/>
        </p:nvCxnSpPr>
        <p:spPr>
          <a:xfrm rot="5400000" flipV="1">
            <a:off x="6984621" y="2424623"/>
            <a:ext cx="0" cy="4770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olchete Esquerdo 84">
            <a:extLst>
              <a:ext uri="{FF2B5EF4-FFF2-40B4-BE49-F238E27FC236}">
                <a16:creationId xmlns:a16="http://schemas.microsoft.com/office/drawing/2014/main" id="{7002AEA7-92D2-8CF7-049A-1496612027E6}"/>
              </a:ext>
            </a:extLst>
          </p:cNvPr>
          <p:cNvSpPr/>
          <p:nvPr/>
        </p:nvSpPr>
        <p:spPr>
          <a:xfrm flipH="1">
            <a:off x="11003434" y="1662243"/>
            <a:ext cx="238959" cy="3814578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9700CB40-4058-879C-F345-C7572C6F1DDA}"/>
              </a:ext>
            </a:extLst>
          </p:cNvPr>
          <p:cNvCxnSpPr>
            <a:cxnSpLocks/>
          </p:cNvCxnSpPr>
          <p:nvPr/>
        </p:nvCxnSpPr>
        <p:spPr>
          <a:xfrm rot="5400000" flipV="1">
            <a:off x="10733434" y="5206821"/>
            <a:ext cx="0" cy="5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51A1331E-0ED7-4FC2-1044-6B7218ABE1ED}"/>
              </a:ext>
            </a:extLst>
          </p:cNvPr>
          <p:cNvCxnSpPr>
            <a:cxnSpLocks/>
          </p:cNvCxnSpPr>
          <p:nvPr/>
        </p:nvCxnSpPr>
        <p:spPr>
          <a:xfrm rot="5400000" flipV="1">
            <a:off x="9232993" y="6119812"/>
            <a:ext cx="0" cy="5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628E459D-A534-A85A-ABED-1AF813688D3A}"/>
              </a:ext>
            </a:extLst>
          </p:cNvPr>
          <p:cNvCxnSpPr>
            <a:cxnSpLocks/>
          </p:cNvCxnSpPr>
          <p:nvPr/>
        </p:nvCxnSpPr>
        <p:spPr>
          <a:xfrm rot="5400000" flipV="1">
            <a:off x="8953407" y="36123"/>
            <a:ext cx="0" cy="5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0D664977-732A-657F-F8EB-6CC0C133661A}"/>
              </a:ext>
            </a:extLst>
          </p:cNvPr>
          <p:cNvCxnSpPr>
            <a:cxnSpLocks/>
          </p:cNvCxnSpPr>
          <p:nvPr/>
        </p:nvCxnSpPr>
        <p:spPr>
          <a:xfrm flipV="1">
            <a:off x="8691241" y="277364"/>
            <a:ext cx="0" cy="2143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E81948A1-FAB6-A2B6-AE0F-5B21EE409F4A}"/>
              </a:ext>
            </a:extLst>
          </p:cNvPr>
          <p:cNvCxnSpPr>
            <a:cxnSpLocks/>
          </p:cNvCxnSpPr>
          <p:nvPr/>
        </p:nvCxnSpPr>
        <p:spPr>
          <a:xfrm rot="5400000" flipV="1">
            <a:off x="8692993" y="194873"/>
            <a:ext cx="0" cy="5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42FAE8C2-CF6C-5482-C385-72EB3DB5B153}"/>
              </a:ext>
            </a:extLst>
          </p:cNvPr>
          <p:cNvCxnSpPr>
            <a:cxnSpLocks/>
          </p:cNvCxnSpPr>
          <p:nvPr/>
        </p:nvCxnSpPr>
        <p:spPr>
          <a:xfrm>
            <a:off x="8509891" y="536874"/>
            <a:ext cx="362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D656D220-72B7-8C88-FF99-BC8F3B038328}"/>
              </a:ext>
            </a:extLst>
          </p:cNvPr>
          <p:cNvCxnSpPr>
            <a:cxnSpLocks/>
          </p:cNvCxnSpPr>
          <p:nvPr/>
        </p:nvCxnSpPr>
        <p:spPr>
          <a:xfrm>
            <a:off x="8564387" y="614344"/>
            <a:ext cx="2537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A9F7F190-6DA0-87AB-37C0-79BF0CAD933A}"/>
              </a:ext>
            </a:extLst>
          </p:cNvPr>
          <p:cNvCxnSpPr>
            <a:cxnSpLocks/>
          </p:cNvCxnSpPr>
          <p:nvPr/>
        </p:nvCxnSpPr>
        <p:spPr>
          <a:xfrm rot="5400000" flipV="1">
            <a:off x="9460923" y="2554171"/>
            <a:ext cx="0" cy="4770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to 100">
            <a:extLst>
              <a:ext uri="{FF2B5EF4-FFF2-40B4-BE49-F238E27FC236}">
                <a16:creationId xmlns:a16="http://schemas.microsoft.com/office/drawing/2014/main" id="{589BC5A1-B59E-E789-8958-D4F7AAE2C165}"/>
              </a:ext>
            </a:extLst>
          </p:cNvPr>
          <p:cNvCxnSpPr>
            <a:cxnSpLocks/>
          </p:cNvCxnSpPr>
          <p:nvPr/>
        </p:nvCxnSpPr>
        <p:spPr>
          <a:xfrm rot="5400000" flipV="1">
            <a:off x="11480908" y="3370516"/>
            <a:ext cx="0" cy="4770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40147490-E4AA-ABF5-0B86-60F4336673DD}"/>
              </a:ext>
            </a:extLst>
          </p:cNvPr>
          <p:cNvSpPr txBox="1"/>
          <p:nvPr/>
        </p:nvSpPr>
        <p:spPr>
          <a:xfrm>
            <a:off x="6246581" y="240152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EA32A158-90AB-3622-1BDB-D872EC41521D}"/>
              </a:ext>
            </a:extLst>
          </p:cNvPr>
          <p:cNvSpPr txBox="1"/>
          <p:nvPr/>
        </p:nvSpPr>
        <p:spPr>
          <a:xfrm>
            <a:off x="11733536" y="333955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CDB0C38-B811-E5DA-2833-CAD90B2E1364}"/>
              </a:ext>
            </a:extLst>
          </p:cNvPr>
          <p:cNvSpPr txBox="1"/>
          <p:nvPr/>
        </p:nvSpPr>
        <p:spPr>
          <a:xfrm>
            <a:off x="9734217" y="2509611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AEF9FB32-A054-D2F2-E62A-B8300535E7AC}"/>
              </a:ext>
            </a:extLst>
          </p:cNvPr>
          <p:cNvSpPr/>
          <p:nvPr/>
        </p:nvSpPr>
        <p:spPr>
          <a:xfrm>
            <a:off x="6688272" y="259113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3C6FEE5D-5117-3B39-4B35-53D0CDD5C61A}"/>
              </a:ext>
            </a:extLst>
          </p:cNvPr>
          <p:cNvSpPr/>
          <p:nvPr/>
        </p:nvSpPr>
        <p:spPr>
          <a:xfrm>
            <a:off x="9632575" y="271549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E5849342-E9B2-F99F-ABD6-5EFA2ED24B7E}"/>
              </a:ext>
            </a:extLst>
          </p:cNvPr>
          <p:cNvCxnSpPr>
            <a:cxnSpLocks/>
          </p:cNvCxnSpPr>
          <p:nvPr/>
        </p:nvCxnSpPr>
        <p:spPr>
          <a:xfrm flipV="1">
            <a:off x="3309365" y="4036837"/>
            <a:ext cx="0" cy="10717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38778F9E-2CFC-176C-5D7D-3140027CFF71}"/>
              </a:ext>
            </a:extLst>
          </p:cNvPr>
          <p:cNvCxnSpPr>
            <a:cxnSpLocks/>
          </p:cNvCxnSpPr>
          <p:nvPr/>
        </p:nvCxnSpPr>
        <p:spPr>
          <a:xfrm flipH="1" flipV="1">
            <a:off x="3305572" y="2279567"/>
            <a:ext cx="4038" cy="10314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olchete Esquerdo 127">
            <a:extLst>
              <a:ext uri="{FF2B5EF4-FFF2-40B4-BE49-F238E27FC236}">
                <a16:creationId xmlns:a16="http://schemas.microsoft.com/office/drawing/2014/main" id="{68B8BCD9-CFA9-FE16-935C-C6178EE94DC2}"/>
              </a:ext>
            </a:extLst>
          </p:cNvPr>
          <p:cNvSpPr/>
          <p:nvPr/>
        </p:nvSpPr>
        <p:spPr>
          <a:xfrm rot="16200000">
            <a:off x="3189886" y="1678084"/>
            <a:ext cx="238959" cy="932886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Colchete Esquerdo 128">
            <a:extLst>
              <a:ext uri="{FF2B5EF4-FFF2-40B4-BE49-F238E27FC236}">
                <a16:creationId xmlns:a16="http://schemas.microsoft.com/office/drawing/2014/main" id="{5E6C5128-EE45-0E0E-B09E-3751463A5BBE}"/>
              </a:ext>
            </a:extLst>
          </p:cNvPr>
          <p:cNvSpPr/>
          <p:nvPr/>
        </p:nvSpPr>
        <p:spPr>
          <a:xfrm rot="5400000" flipV="1">
            <a:off x="3186480" y="715854"/>
            <a:ext cx="238959" cy="932886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F5C9FD7C-69C9-8CB4-95AF-31C2919A20ED}"/>
              </a:ext>
            </a:extLst>
          </p:cNvPr>
          <p:cNvCxnSpPr>
            <a:cxnSpLocks/>
          </p:cNvCxnSpPr>
          <p:nvPr/>
        </p:nvCxnSpPr>
        <p:spPr>
          <a:xfrm flipV="1">
            <a:off x="3301991" y="495300"/>
            <a:ext cx="0" cy="5807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215274F5-CF14-16A3-6C58-CFD1D17FB97D}"/>
              </a:ext>
            </a:extLst>
          </p:cNvPr>
          <p:cNvGrpSpPr/>
          <p:nvPr/>
        </p:nvGrpSpPr>
        <p:grpSpPr>
          <a:xfrm>
            <a:off x="3804099" y="1240732"/>
            <a:ext cx="1284068" cy="838800"/>
            <a:chOff x="4811932" y="1240732"/>
            <a:chExt cx="1284068" cy="838800"/>
          </a:xfrm>
        </p:grpSpPr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43759131-FAFA-712B-D1EA-1CD917F3FC29}"/>
                </a:ext>
              </a:extLst>
            </p:cNvPr>
            <p:cNvGrpSpPr/>
            <p:nvPr/>
          </p:nvGrpSpPr>
          <p:grpSpPr>
            <a:xfrm flipH="1">
              <a:off x="4811932" y="1240732"/>
              <a:ext cx="780256" cy="838800"/>
              <a:chOff x="2988469" y="1181169"/>
              <a:chExt cx="780256" cy="838800"/>
            </a:xfrm>
          </p:grpSpPr>
          <p:grpSp>
            <p:nvGrpSpPr>
              <p:cNvPr id="135" name="Agrupar 134">
                <a:extLst>
                  <a:ext uri="{FF2B5EF4-FFF2-40B4-BE49-F238E27FC236}">
                    <a16:creationId xmlns:a16="http://schemas.microsoft.com/office/drawing/2014/main" id="{9A619D16-A79F-1452-3065-2E38409F1F14}"/>
                  </a:ext>
                </a:extLst>
              </p:cNvPr>
              <p:cNvGrpSpPr/>
              <p:nvPr/>
            </p:nvGrpSpPr>
            <p:grpSpPr>
              <a:xfrm>
                <a:off x="3181350" y="1209675"/>
                <a:ext cx="587375" cy="781050"/>
                <a:chOff x="3181350" y="1209675"/>
                <a:chExt cx="587375" cy="781050"/>
              </a:xfrm>
            </p:grpSpPr>
            <p:sp>
              <p:nvSpPr>
                <p:cNvPr id="137" name="Colchete Esquerdo 136">
                  <a:extLst>
                    <a:ext uri="{FF2B5EF4-FFF2-40B4-BE49-F238E27FC236}">
                      <a16:creationId xmlns:a16="http://schemas.microsoft.com/office/drawing/2014/main" id="{151C8B7B-2951-6473-47E5-2E7E69832078}"/>
                    </a:ext>
                  </a:extLst>
                </p:cNvPr>
                <p:cNvSpPr/>
                <p:nvPr/>
              </p:nvSpPr>
              <p:spPr>
                <a:xfrm>
                  <a:off x="3181350" y="1209675"/>
                  <a:ext cx="587375" cy="781050"/>
                </a:xfrm>
                <a:prstGeom prst="leftBracket">
                  <a:avLst>
                    <a:gd name="adj" fmla="val 0"/>
                  </a:avLst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8" name="Conector reto 137">
                  <a:extLst>
                    <a:ext uri="{FF2B5EF4-FFF2-40B4-BE49-F238E27FC236}">
                      <a16:creationId xmlns:a16="http://schemas.microsoft.com/office/drawing/2014/main" id="{043B76BE-D34D-E129-5317-036846233796}"/>
                    </a:ext>
                  </a:extLst>
                </p:cNvPr>
                <p:cNvCxnSpPr/>
                <p:nvPr/>
              </p:nvCxnSpPr>
              <p:spPr>
                <a:xfrm>
                  <a:off x="3414712" y="1330325"/>
                  <a:ext cx="0" cy="5397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ector reto 138">
                  <a:extLst>
                    <a:ext uri="{FF2B5EF4-FFF2-40B4-BE49-F238E27FC236}">
                      <a16:creationId xmlns:a16="http://schemas.microsoft.com/office/drawing/2014/main" id="{28553FDE-6C08-3A3D-2E59-FEF41B219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7255" y="1606550"/>
                  <a:ext cx="328613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Conector reto 135">
                <a:extLst>
                  <a:ext uri="{FF2B5EF4-FFF2-40B4-BE49-F238E27FC236}">
                    <a16:creationId xmlns:a16="http://schemas.microsoft.com/office/drawing/2014/main" id="{B3C3657F-5CE0-8004-7E57-497B3A1EB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469" y="1181169"/>
                <a:ext cx="0" cy="8388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1C338DFC-E1C7-FFC5-3290-A8E258E83C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857486" y="1427599"/>
              <a:ext cx="0" cy="4770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B255F307-6EF6-7321-BD41-27951F4ED32D}"/>
              </a:ext>
            </a:extLst>
          </p:cNvPr>
          <p:cNvGrpSpPr/>
          <p:nvPr/>
        </p:nvGrpSpPr>
        <p:grpSpPr>
          <a:xfrm>
            <a:off x="1528547" y="1250487"/>
            <a:ext cx="1281893" cy="838800"/>
            <a:chOff x="1528547" y="1243113"/>
            <a:chExt cx="1281893" cy="838800"/>
          </a:xfrm>
        </p:grpSpPr>
        <p:grpSp>
          <p:nvGrpSpPr>
            <p:cNvPr id="108" name="Agrupar 107">
              <a:extLst>
                <a:ext uri="{FF2B5EF4-FFF2-40B4-BE49-F238E27FC236}">
                  <a16:creationId xmlns:a16="http://schemas.microsoft.com/office/drawing/2014/main" id="{F9347654-C5C6-5F25-F0A4-DBBE072B7766}"/>
                </a:ext>
              </a:extLst>
            </p:cNvPr>
            <p:cNvGrpSpPr/>
            <p:nvPr/>
          </p:nvGrpSpPr>
          <p:grpSpPr>
            <a:xfrm>
              <a:off x="2030184" y="1243113"/>
              <a:ext cx="780256" cy="838800"/>
              <a:chOff x="2988469" y="1181169"/>
              <a:chExt cx="780256" cy="838800"/>
            </a:xfrm>
          </p:grpSpPr>
          <p:grpSp>
            <p:nvGrpSpPr>
              <p:cNvPr id="109" name="Agrupar 108">
                <a:extLst>
                  <a:ext uri="{FF2B5EF4-FFF2-40B4-BE49-F238E27FC236}">
                    <a16:creationId xmlns:a16="http://schemas.microsoft.com/office/drawing/2014/main" id="{EF01809F-8857-BD00-DAD8-D4BC4FFD615B}"/>
                  </a:ext>
                </a:extLst>
              </p:cNvPr>
              <p:cNvGrpSpPr/>
              <p:nvPr/>
            </p:nvGrpSpPr>
            <p:grpSpPr>
              <a:xfrm>
                <a:off x="3181350" y="1209675"/>
                <a:ext cx="587375" cy="781050"/>
                <a:chOff x="3181350" y="1209675"/>
                <a:chExt cx="587375" cy="781050"/>
              </a:xfrm>
            </p:grpSpPr>
            <p:sp>
              <p:nvSpPr>
                <p:cNvPr id="111" name="Colchete Esquerdo 110">
                  <a:extLst>
                    <a:ext uri="{FF2B5EF4-FFF2-40B4-BE49-F238E27FC236}">
                      <a16:creationId xmlns:a16="http://schemas.microsoft.com/office/drawing/2014/main" id="{321D8E2A-B1E6-D54B-B645-CD85BA1DCE4E}"/>
                    </a:ext>
                  </a:extLst>
                </p:cNvPr>
                <p:cNvSpPr/>
                <p:nvPr/>
              </p:nvSpPr>
              <p:spPr>
                <a:xfrm>
                  <a:off x="3181350" y="1209675"/>
                  <a:ext cx="587375" cy="781050"/>
                </a:xfrm>
                <a:prstGeom prst="leftBracket">
                  <a:avLst>
                    <a:gd name="adj" fmla="val 0"/>
                  </a:avLst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2" name="Conector reto 111">
                  <a:extLst>
                    <a:ext uri="{FF2B5EF4-FFF2-40B4-BE49-F238E27FC236}">
                      <a16:creationId xmlns:a16="http://schemas.microsoft.com/office/drawing/2014/main" id="{DC726912-7C8E-3CBB-6DDB-923930EA7403}"/>
                    </a:ext>
                  </a:extLst>
                </p:cNvPr>
                <p:cNvCxnSpPr/>
                <p:nvPr/>
              </p:nvCxnSpPr>
              <p:spPr>
                <a:xfrm>
                  <a:off x="3414712" y="1330325"/>
                  <a:ext cx="0" cy="53975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reto 112">
                  <a:extLst>
                    <a:ext uri="{FF2B5EF4-FFF2-40B4-BE49-F238E27FC236}">
                      <a16:creationId xmlns:a16="http://schemas.microsoft.com/office/drawing/2014/main" id="{6198EEF5-9C64-B2C9-47EE-5260EBC801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40112" y="1606550"/>
                  <a:ext cx="328613" cy="0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Conector reto 109">
                <a:extLst>
                  <a:ext uri="{FF2B5EF4-FFF2-40B4-BE49-F238E27FC236}">
                    <a16:creationId xmlns:a16="http://schemas.microsoft.com/office/drawing/2014/main" id="{E94085D4-309F-A6BE-307C-E780CCB602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469" y="1181169"/>
                <a:ext cx="0" cy="8388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Conector reto 139">
              <a:extLst>
                <a:ext uri="{FF2B5EF4-FFF2-40B4-BE49-F238E27FC236}">
                  <a16:creationId xmlns:a16="http://schemas.microsoft.com/office/drawing/2014/main" id="{1E283926-3DA6-9542-3706-6DACF601128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767062" y="1433949"/>
              <a:ext cx="0" cy="477029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E4620E45-E1B6-EF80-9E72-0C43E3E64F5E}"/>
              </a:ext>
            </a:extLst>
          </p:cNvPr>
          <p:cNvGrpSpPr/>
          <p:nvPr/>
        </p:nvGrpSpPr>
        <p:grpSpPr>
          <a:xfrm>
            <a:off x="2002880" y="3252805"/>
            <a:ext cx="1285037" cy="838800"/>
            <a:chOff x="2054498" y="3252805"/>
            <a:chExt cx="1285037" cy="838800"/>
          </a:xfrm>
        </p:grpSpPr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B8A9B0C3-6BD7-877D-64CA-39ECFE900383}"/>
                </a:ext>
              </a:extLst>
            </p:cNvPr>
            <p:cNvGrpSpPr/>
            <p:nvPr/>
          </p:nvGrpSpPr>
          <p:grpSpPr>
            <a:xfrm rot="10800000" flipH="1">
              <a:off x="2551905" y="3252805"/>
              <a:ext cx="787630" cy="838800"/>
              <a:chOff x="2988469" y="1181169"/>
              <a:chExt cx="787630" cy="838800"/>
            </a:xfrm>
          </p:grpSpPr>
          <p:grpSp>
            <p:nvGrpSpPr>
              <p:cNvPr id="115" name="Agrupar 114">
                <a:extLst>
                  <a:ext uri="{FF2B5EF4-FFF2-40B4-BE49-F238E27FC236}">
                    <a16:creationId xmlns:a16="http://schemas.microsoft.com/office/drawing/2014/main" id="{71EAAE81-2267-FA37-53D7-5CB1FB20D713}"/>
                  </a:ext>
                </a:extLst>
              </p:cNvPr>
              <p:cNvGrpSpPr/>
              <p:nvPr/>
            </p:nvGrpSpPr>
            <p:grpSpPr>
              <a:xfrm>
                <a:off x="3181350" y="1209675"/>
                <a:ext cx="594749" cy="781050"/>
                <a:chOff x="3181350" y="1209675"/>
                <a:chExt cx="594749" cy="781050"/>
              </a:xfrm>
            </p:grpSpPr>
            <p:sp>
              <p:nvSpPr>
                <p:cNvPr id="117" name="Colchete Esquerdo 116">
                  <a:extLst>
                    <a:ext uri="{FF2B5EF4-FFF2-40B4-BE49-F238E27FC236}">
                      <a16:creationId xmlns:a16="http://schemas.microsoft.com/office/drawing/2014/main" id="{63B948CA-048D-CBF7-4725-C119710E981E}"/>
                    </a:ext>
                  </a:extLst>
                </p:cNvPr>
                <p:cNvSpPr/>
                <p:nvPr/>
              </p:nvSpPr>
              <p:spPr>
                <a:xfrm>
                  <a:off x="3181350" y="1209675"/>
                  <a:ext cx="587375" cy="781050"/>
                </a:xfrm>
                <a:prstGeom prst="leftBracket">
                  <a:avLst>
                    <a:gd name="adj" fmla="val 0"/>
                  </a:avLst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18" name="Conector reto 117">
                  <a:extLst>
                    <a:ext uri="{FF2B5EF4-FFF2-40B4-BE49-F238E27FC236}">
                      <a16:creationId xmlns:a16="http://schemas.microsoft.com/office/drawing/2014/main" id="{449E3BCE-DDBA-8106-E97F-4E0FF49C5171}"/>
                    </a:ext>
                  </a:extLst>
                </p:cNvPr>
                <p:cNvCxnSpPr/>
                <p:nvPr/>
              </p:nvCxnSpPr>
              <p:spPr>
                <a:xfrm>
                  <a:off x="3414712" y="1330325"/>
                  <a:ext cx="0" cy="53975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Conector reto 118">
                  <a:extLst>
                    <a:ext uri="{FF2B5EF4-FFF2-40B4-BE49-F238E27FC236}">
                      <a16:creationId xmlns:a16="http://schemas.microsoft.com/office/drawing/2014/main" id="{87C34E57-AE89-61A4-F29A-310B0FC5F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7486" y="1606550"/>
                  <a:ext cx="328613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Conector reto 115">
                <a:extLst>
                  <a:ext uri="{FF2B5EF4-FFF2-40B4-BE49-F238E27FC236}">
                    <a16:creationId xmlns:a16="http://schemas.microsoft.com/office/drawing/2014/main" id="{C008DC56-D588-53A3-8387-562FC8F6A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469" y="1181169"/>
                <a:ext cx="0" cy="83880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Conector reto 140">
              <a:extLst>
                <a:ext uri="{FF2B5EF4-FFF2-40B4-BE49-F238E27FC236}">
                  <a16:creationId xmlns:a16="http://schemas.microsoft.com/office/drawing/2014/main" id="{44523E41-101B-FBE3-1FA1-EB755E7FDD4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93013" y="3423774"/>
              <a:ext cx="0" cy="47702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Agrupar 179">
            <a:extLst>
              <a:ext uri="{FF2B5EF4-FFF2-40B4-BE49-F238E27FC236}">
                <a16:creationId xmlns:a16="http://schemas.microsoft.com/office/drawing/2014/main" id="{A0396815-8DB8-2CC5-A2E2-3E272C309C66}"/>
              </a:ext>
            </a:extLst>
          </p:cNvPr>
          <p:cNvGrpSpPr/>
          <p:nvPr/>
        </p:nvGrpSpPr>
        <p:grpSpPr>
          <a:xfrm>
            <a:off x="3341372" y="5055311"/>
            <a:ext cx="1279126" cy="838800"/>
            <a:chOff x="3275006" y="5055311"/>
            <a:chExt cx="1279126" cy="838800"/>
          </a:xfrm>
        </p:grpSpPr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id="{BB507F3D-8593-0D01-FA2E-1F3821AD6B1B}"/>
                </a:ext>
              </a:extLst>
            </p:cNvPr>
            <p:cNvGrpSpPr/>
            <p:nvPr/>
          </p:nvGrpSpPr>
          <p:grpSpPr>
            <a:xfrm flipH="1">
              <a:off x="3275006" y="5055311"/>
              <a:ext cx="780256" cy="838800"/>
              <a:chOff x="2988469" y="1181169"/>
              <a:chExt cx="780256" cy="838800"/>
            </a:xfrm>
          </p:grpSpPr>
          <p:grpSp>
            <p:nvGrpSpPr>
              <p:cNvPr id="121" name="Agrupar 120">
                <a:extLst>
                  <a:ext uri="{FF2B5EF4-FFF2-40B4-BE49-F238E27FC236}">
                    <a16:creationId xmlns:a16="http://schemas.microsoft.com/office/drawing/2014/main" id="{4C7301F9-2862-EA68-6E4A-F947C6FFF50C}"/>
                  </a:ext>
                </a:extLst>
              </p:cNvPr>
              <p:cNvGrpSpPr/>
              <p:nvPr/>
            </p:nvGrpSpPr>
            <p:grpSpPr>
              <a:xfrm>
                <a:off x="3181350" y="1209675"/>
                <a:ext cx="587375" cy="781050"/>
                <a:chOff x="3181350" y="1209675"/>
                <a:chExt cx="587375" cy="781050"/>
              </a:xfrm>
            </p:grpSpPr>
            <p:sp>
              <p:nvSpPr>
                <p:cNvPr id="123" name="Colchete Esquerdo 122">
                  <a:extLst>
                    <a:ext uri="{FF2B5EF4-FFF2-40B4-BE49-F238E27FC236}">
                      <a16:creationId xmlns:a16="http://schemas.microsoft.com/office/drawing/2014/main" id="{F6CB3356-EB81-860E-45AE-873EF53A206A}"/>
                    </a:ext>
                  </a:extLst>
                </p:cNvPr>
                <p:cNvSpPr/>
                <p:nvPr/>
              </p:nvSpPr>
              <p:spPr>
                <a:xfrm>
                  <a:off x="3181350" y="1209675"/>
                  <a:ext cx="587375" cy="781050"/>
                </a:xfrm>
                <a:prstGeom prst="leftBracket">
                  <a:avLst>
                    <a:gd name="adj" fmla="val 0"/>
                  </a:avLst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24" name="Conector reto 123">
                  <a:extLst>
                    <a:ext uri="{FF2B5EF4-FFF2-40B4-BE49-F238E27FC236}">
                      <a16:creationId xmlns:a16="http://schemas.microsoft.com/office/drawing/2014/main" id="{737B4521-CD04-6C1D-4ABC-8B003D71C2DA}"/>
                    </a:ext>
                  </a:extLst>
                </p:cNvPr>
                <p:cNvCxnSpPr/>
                <p:nvPr/>
              </p:nvCxnSpPr>
              <p:spPr>
                <a:xfrm>
                  <a:off x="3414712" y="1330325"/>
                  <a:ext cx="0" cy="53975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Conector reto 124">
                  <a:extLst>
                    <a:ext uri="{FF2B5EF4-FFF2-40B4-BE49-F238E27FC236}">
                      <a16:creationId xmlns:a16="http://schemas.microsoft.com/office/drawing/2014/main" id="{7B7DC338-6E71-3C86-9B2B-8551E02BD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40112" y="1606550"/>
                  <a:ext cx="328613" cy="0"/>
                </a:xfrm>
                <a:prstGeom prst="line">
                  <a:avLst/>
                </a:prstGeom>
                <a:ln w="57150">
                  <a:solidFill>
                    <a:srgbClr val="00B05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9A7D58EC-081F-4418-3F17-97E290D7F0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8469" y="1181169"/>
                <a:ext cx="0" cy="838800"/>
              </a:xfrm>
              <a:prstGeom prst="line">
                <a:avLst/>
              </a:prstGeom>
              <a:ln w="571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2" name="Conector reto 141">
              <a:extLst>
                <a:ext uri="{FF2B5EF4-FFF2-40B4-BE49-F238E27FC236}">
                  <a16:creationId xmlns:a16="http://schemas.microsoft.com/office/drawing/2014/main" id="{B4D86E35-34EC-CA83-74C5-DD35A38A5E7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15618" y="5242178"/>
              <a:ext cx="0" cy="47702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Colchete Esquerdo 142">
            <a:extLst>
              <a:ext uri="{FF2B5EF4-FFF2-40B4-BE49-F238E27FC236}">
                <a16:creationId xmlns:a16="http://schemas.microsoft.com/office/drawing/2014/main" id="{C79BE0F7-71F2-9E0C-23CF-AE839F862102}"/>
              </a:ext>
            </a:extLst>
          </p:cNvPr>
          <p:cNvSpPr/>
          <p:nvPr/>
        </p:nvSpPr>
        <p:spPr>
          <a:xfrm>
            <a:off x="1292133" y="1679107"/>
            <a:ext cx="238959" cy="1983181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4" name="Conector reto 143">
            <a:extLst>
              <a:ext uri="{FF2B5EF4-FFF2-40B4-BE49-F238E27FC236}">
                <a16:creationId xmlns:a16="http://schemas.microsoft.com/office/drawing/2014/main" id="{EF389BD0-055C-B683-ABCF-3309D3C86415}"/>
              </a:ext>
            </a:extLst>
          </p:cNvPr>
          <p:cNvCxnSpPr>
            <a:cxnSpLocks/>
          </p:cNvCxnSpPr>
          <p:nvPr/>
        </p:nvCxnSpPr>
        <p:spPr>
          <a:xfrm rot="5400000" flipV="1">
            <a:off x="1787648" y="3396216"/>
            <a:ext cx="0" cy="5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reto 144">
            <a:extLst>
              <a:ext uri="{FF2B5EF4-FFF2-40B4-BE49-F238E27FC236}">
                <a16:creationId xmlns:a16="http://schemas.microsoft.com/office/drawing/2014/main" id="{61C12EC7-86CF-A7D7-8AE6-FACBCB31512E}"/>
              </a:ext>
            </a:extLst>
          </p:cNvPr>
          <p:cNvCxnSpPr>
            <a:cxnSpLocks/>
          </p:cNvCxnSpPr>
          <p:nvPr/>
        </p:nvCxnSpPr>
        <p:spPr>
          <a:xfrm rot="5400000" flipV="1">
            <a:off x="1053619" y="2428493"/>
            <a:ext cx="0" cy="4770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olchete Esquerdo 145">
            <a:extLst>
              <a:ext uri="{FF2B5EF4-FFF2-40B4-BE49-F238E27FC236}">
                <a16:creationId xmlns:a16="http://schemas.microsoft.com/office/drawing/2014/main" id="{A16EBED9-F430-8364-F8A4-84387E7CC270}"/>
              </a:ext>
            </a:extLst>
          </p:cNvPr>
          <p:cNvSpPr/>
          <p:nvPr/>
        </p:nvSpPr>
        <p:spPr>
          <a:xfrm flipH="1">
            <a:off x="5072432" y="1666113"/>
            <a:ext cx="238959" cy="3814578"/>
          </a:xfrm>
          <a:prstGeom prst="leftBracket">
            <a:avLst>
              <a:gd name="adj" fmla="val 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7" name="Conector reto 146">
            <a:extLst>
              <a:ext uri="{FF2B5EF4-FFF2-40B4-BE49-F238E27FC236}">
                <a16:creationId xmlns:a16="http://schemas.microsoft.com/office/drawing/2014/main" id="{B65A8062-4C50-3C27-A19F-99AE0E3FF8F1}"/>
              </a:ext>
            </a:extLst>
          </p:cNvPr>
          <p:cNvCxnSpPr>
            <a:cxnSpLocks/>
          </p:cNvCxnSpPr>
          <p:nvPr/>
        </p:nvCxnSpPr>
        <p:spPr>
          <a:xfrm rot="5400000" flipV="1">
            <a:off x="4802432" y="5210691"/>
            <a:ext cx="0" cy="5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id="{1398B2C0-3199-D4EA-C56B-90A77C3452EA}"/>
              </a:ext>
            </a:extLst>
          </p:cNvPr>
          <p:cNvCxnSpPr>
            <a:cxnSpLocks/>
          </p:cNvCxnSpPr>
          <p:nvPr/>
        </p:nvCxnSpPr>
        <p:spPr>
          <a:xfrm rot="5400000" flipV="1">
            <a:off x="3309611" y="6123682"/>
            <a:ext cx="0" cy="5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id="{3CCF2569-2505-D5C3-E529-D5C9AA423EDF}"/>
              </a:ext>
            </a:extLst>
          </p:cNvPr>
          <p:cNvCxnSpPr>
            <a:cxnSpLocks/>
          </p:cNvCxnSpPr>
          <p:nvPr/>
        </p:nvCxnSpPr>
        <p:spPr>
          <a:xfrm rot="5400000" flipV="1">
            <a:off x="3295884" y="251837"/>
            <a:ext cx="0" cy="54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 reto 151">
            <a:extLst>
              <a:ext uri="{FF2B5EF4-FFF2-40B4-BE49-F238E27FC236}">
                <a16:creationId xmlns:a16="http://schemas.microsoft.com/office/drawing/2014/main" id="{2A466BCA-E013-3523-A203-DAC473C58672}"/>
              </a:ext>
            </a:extLst>
          </p:cNvPr>
          <p:cNvCxnSpPr>
            <a:cxnSpLocks/>
          </p:cNvCxnSpPr>
          <p:nvPr/>
        </p:nvCxnSpPr>
        <p:spPr>
          <a:xfrm>
            <a:off x="3128261" y="6466689"/>
            <a:ext cx="3627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id="{CE4B2BC6-CED5-D7E7-08A1-345B7B8568D1}"/>
              </a:ext>
            </a:extLst>
          </p:cNvPr>
          <p:cNvCxnSpPr>
            <a:cxnSpLocks/>
          </p:cNvCxnSpPr>
          <p:nvPr/>
        </p:nvCxnSpPr>
        <p:spPr>
          <a:xfrm>
            <a:off x="3182757" y="6544159"/>
            <a:ext cx="25370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id="{7FAB7040-AAE6-6074-D1D9-97283A2A5CBE}"/>
              </a:ext>
            </a:extLst>
          </p:cNvPr>
          <p:cNvCxnSpPr>
            <a:cxnSpLocks/>
          </p:cNvCxnSpPr>
          <p:nvPr/>
        </p:nvCxnSpPr>
        <p:spPr>
          <a:xfrm rot="5400000" flipV="1">
            <a:off x="3529921" y="2558041"/>
            <a:ext cx="0" cy="4770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id="{A0034020-6443-0146-D4BD-B504BF48B1B4}"/>
              </a:ext>
            </a:extLst>
          </p:cNvPr>
          <p:cNvCxnSpPr>
            <a:cxnSpLocks/>
          </p:cNvCxnSpPr>
          <p:nvPr/>
        </p:nvCxnSpPr>
        <p:spPr>
          <a:xfrm rot="5400000" flipV="1">
            <a:off x="5549906" y="3374386"/>
            <a:ext cx="0" cy="4770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5E98E9E0-F239-0893-ECA0-C6C978FA4B75}"/>
              </a:ext>
            </a:extLst>
          </p:cNvPr>
          <p:cNvSpPr txBox="1"/>
          <p:nvPr/>
        </p:nvSpPr>
        <p:spPr>
          <a:xfrm>
            <a:off x="315867" y="2405396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B6F11529-2126-D2C5-88CF-E35156043196}"/>
              </a:ext>
            </a:extLst>
          </p:cNvPr>
          <p:cNvSpPr txBox="1"/>
          <p:nvPr/>
        </p:nvSpPr>
        <p:spPr>
          <a:xfrm>
            <a:off x="5805038" y="332051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DDC7A357-7F79-19EC-DF82-BD6429E10974}"/>
              </a:ext>
            </a:extLst>
          </p:cNvPr>
          <p:cNvSpPr txBox="1"/>
          <p:nvPr/>
        </p:nvSpPr>
        <p:spPr>
          <a:xfrm>
            <a:off x="3804345" y="2513388"/>
            <a:ext cx="11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5EA5F32E-5849-89CB-197D-FF4832F234D0}"/>
              </a:ext>
            </a:extLst>
          </p:cNvPr>
          <p:cNvSpPr/>
          <p:nvPr/>
        </p:nvSpPr>
        <p:spPr>
          <a:xfrm>
            <a:off x="757270" y="2595006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D42BBA59-A70C-8CDD-426F-FF9B00454DEE}"/>
              </a:ext>
            </a:extLst>
          </p:cNvPr>
          <p:cNvSpPr/>
          <p:nvPr/>
        </p:nvSpPr>
        <p:spPr>
          <a:xfrm>
            <a:off x="3701573" y="2719369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24E27662-FA16-811B-5109-544E98031743}"/>
              </a:ext>
            </a:extLst>
          </p:cNvPr>
          <p:cNvSpPr txBox="1"/>
          <p:nvPr/>
        </p:nvSpPr>
        <p:spPr>
          <a:xfrm>
            <a:off x="8741442" y="6332019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VDD</a:t>
            </a:r>
          </a:p>
        </p:txBody>
      </p:sp>
      <p:sp>
        <p:nvSpPr>
          <p:cNvPr id="163" name="CaixaDeTexto 162">
            <a:extLst>
              <a:ext uri="{FF2B5EF4-FFF2-40B4-BE49-F238E27FC236}">
                <a16:creationId xmlns:a16="http://schemas.microsoft.com/office/drawing/2014/main" id="{357451D7-F276-0C77-FEE8-AD4B9C0B8DAC}"/>
              </a:ext>
            </a:extLst>
          </p:cNvPr>
          <p:cNvSpPr txBox="1"/>
          <p:nvPr/>
        </p:nvSpPr>
        <p:spPr>
          <a:xfrm>
            <a:off x="2819962" y="50306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VDD</a:t>
            </a:r>
          </a:p>
        </p:txBody>
      </p:sp>
      <p:graphicFrame>
        <p:nvGraphicFramePr>
          <p:cNvPr id="164" name="Tabela 163">
            <a:extLst>
              <a:ext uri="{FF2B5EF4-FFF2-40B4-BE49-F238E27FC236}">
                <a16:creationId xmlns:a16="http://schemas.microsoft.com/office/drawing/2014/main" id="{D2D811DB-66E0-2FEE-708D-DB2B60C4D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07923"/>
              </p:ext>
            </p:extLst>
          </p:nvPr>
        </p:nvGraphicFramePr>
        <p:xfrm>
          <a:off x="415045" y="4669098"/>
          <a:ext cx="2265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161">
                  <a:extLst>
                    <a:ext uri="{9D8B030D-6E8A-4147-A177-3AD203B41FA5}">
                      <a16:colId xmlns:a16="http://schemas.microsoft.com/office/drawing/2014/main" val="1435612020"/>
                    </a:ext>
                  </a:extLst>
                </a:gridCol>
                <a:gridCol w="755161">
                  <a:extLst>
                    <a:ext uri="{9D8B030D-6E8A-4147-A177-3AD203B41FA5}">
                      <a16:colId xmlns:a16="http://schemas.microsoft.com/office/drawing/2014/main" val="3781240501"/>
                    </a:ext>
                  </a:extLst>
                </a:gridCol>
                <a:gridCol w="755161">
                  <a:extLst>
                    <a:ext uri="{9D8B030D-6E8A-4147-A177-3AD203B41FA5}">
                      <a16:colId xmlns:a16="http://schemas.microsoft.com/office/drawing/2014/main" val="32001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9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37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95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33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556908"/>
                  </a:ext>
                </a:extLst>
              </a:tr>
            </a:tbl>
          </a:graphicData>
        </a:graphic>
      </p:graphicFrame>
      <p:graphicFrame>
        <p:nvGraphicFramePr>
          <p:cNvPr id="165" name="Tabela 164">
            <a:extLst>
              <a:ext uri="{FF2B5EF4-FFF2-40B4-BE49-F238E27FC236}">
                <a16:creationId xmlns:a16="http://schemas.microsoft.com/office/drawing/2014/main" id="{AA52A14E-28DB-267E-D553-28C71B9DD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5677"/>
              </p:ext>
            </p:extLst>
          </p:nvPr>
        </p:nvGraphicFramePr>
        <p:xfrm>
          <a:off x="6427281" y="4669098"/>
          <a:ext cx="226548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161">
                  <a:extLst>
                    <a:ext uri="{9D8B030D-6E8A-4147-A177-3AD203B41FA5}">
                      <a16:colId xmlns:a16="http://schemas.microsoft.com/office/drawing/2014/main" val="1435612020"/>
                    </a:ext>
                  </a:extLst>
                </a:gridCol>
                <a:gridCol w="755161">
                  <a:extLst>
                    <a:ext uri="{9D8B030D-6E8A-4147-A177-3AD203B41FA5}">
                      <a16:colId xmlns:a16="http://schemas.microsoft.com/office/drawing/2014/main" val="3781240501"/>
                    </a:ext>
                  </a:extLst>
                </a:gridCol>
                <a:gridCol w="755161">
                  <a:extLst>
                    <a:ext uri="{9D8B030D-6E8A-4147-A177-3AD203B41FA5}">
                      <a16:colId xmlns:a16="http://schemas.microsoft.com/office/drawing/2014/main" val="3200132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Saída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9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37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95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333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5556908"/>
                  </a:ext>
                </a:extLst>
              </a:tr>
            </a:tbl>
          </a:graphicData>
        </a:graphic>
      </p:graphicFrame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BB82E003-18D7-6082-B5DF-4833DF623F09}"/>
              </a:ext>
            </a:extLst>
          </p:cNvPr>
          <p:cNvSpPr txBox="1"/>
          <p:nvPr/>
        </p:nvSpPr>
        <p:spPr>
          <a:xfrm>
            <a:off x="427126" y="4217878"/>
            <a:ext cx="2241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Porta NAND</a:t>
            </a:r>
          </a:p>
        </p:txBody>
      </p:sp>
      <p:sp>
        <p:nvSpPr>
          <p:cNvPr id="167" name="CaixaDeTexto 166">
            <a:extLst>
              <a:ext uri="{FF2B5EF4-FFF2-40B4-BE49-F238E27FC236}">
                <a16:creationId xmlns:a16="http://schemas.microsoft.com/office/drawing/2014/main" id="{F33796E5-7BBE-9AA1-63BD-ACCB81D8A981}"/>
              </a:ext>
            </a:extLst>
          </p:cNvPr>
          <p:cNvSpPr txBox="1"/>
          <p:nvPr/>
        </p:nvSpPr>
        <p:spPr>
          <a:xfrm>
            <a:off x="6559587" y="4217878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Porta NOR</a:t>
            </a:r>
          </a:p>
        </p:txBody>
      </p: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7B89A97F-6060-A476-51FE-60E3E579836B}"/>
              </a:ext>
            </a:extLst>
          </p:cNvPr>
          <p:cNvCxnSpPr>
            <a:cxnSpLocks/>
          </p:cNvCxnSpPr>
          <p:nvPr/>
        </p:nvCxnSpPr>
        <p:spPr>
          <a:xfrm>
            <a:off x="3309610" y="3638851"/>
            <a:ext cx="0" cy="450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C89D737B-09F6-DD45-8674-61794B1BAF93}"/>
              </a:ext>
            </a:extLst>
          </p:cNvPr>
          <p:cNvCxnSpPr>
            <a:cxnSpLocks/>
          </p:cNvCxnSpPr>
          <p:nvPr/>
        </p:nvCxnSpPr>
        <p:spPr>
          <a:xfrm>
            <a:off x="3312878" y="5447615"/>
            <a:ext cx="0" cy="450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id="{8BD5D351-9B6A-7D96-5862-3A158F49B953}"/>
              </a:ext>
            </a:extLst>
          </p:cNvPr>
          <p:cNvCxnSpPr>
            <a:cxnSpLocks/>
          </p:cNvCxnSpPr>
          <p:nvPr/>
        </p:nvCxnSpPr>
        <p:spPr>
          <a:xfrm flipV="1">
            <a:off x="3309611" y="5886491"/>
            <a:ext cx="0" cy="47702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DD0BD6CA-F013-DEF1-28EA-A46E74986678}"/>
              </a:ext>
            </a:extLst>
          </p:cNvPr>
          <p:cNvCxnSpPr>
            <a:cxnSpLocks/>
          </p:cNvCxnSpPr>
          <p:nvPr/>
        </p:nvCxnSpPr>
        <p:spPr>
          <a:xfrm flipH="1">
            <a:off x="3772403" y="1236862"/>
            <a:ext cx="0" cy="4253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A3E6C1CE-32A8-54EA-FC69-EBD5EB561BA9}"/>
              </a:ext>
            </a:extLst>
          </p:cNvPr>
          <p:cNvCxnSpPr>
            <a:cxnSpLocks/>
          </p:cNvCxnSpPr>
          <p:nvPr/>
        </p:nvCxnSpPr>
        <p:spPr>
          <a:xfrm flipH="1">
            <a:off x="2835548" y="1243246"/>
            <a:ext cx="0" cy="4253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6B1FA39B-ECB7-95C0-4E33-3ED70A30B36B}"/>
              </a:ext>
            </a:extLst>
          </p:cNvPr>
          <p:cNvCxnSpPr>
            <a:cxnSpLocks/>
          </p:cNvCxnSpPr>
          <p:nvPr/>
        </p:nvCxnSpPr>
        <p:spPr>
          <a:xfrm>
            <a:off x="8765957" y="1235872"/>
            <a:ext cx="593" cy="4536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9BB56067-B969-CBD9-5B21-499AA83F2997}"/>
              </a:ext>
            </a:extLst>
          </p:cNvPr>
          <p:cNvCxnSpPr>
            <a:cxnSpLocks/>
          </p:cNvCxnSpPr>
          <p:nvPr/>
        </p:nvCxnSpPr>
        <p:spPr>
          <a:xfrm>
            <a:off x="9706811" y="1235872"/>
            <a:ext cx="593" cy="45000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7F286D82-58EA-96DF-5B5C-3F8ABC9CE5A1}"/>
              </a:ext>
            </a:extLst>
          </p:cNvPr>
          <p:cNvCxnSpPr>
            <a:cxnSpLocks/>
          </p:cNvCxnSpPr>
          <p:nvPr/>
        </p:nvCxnSpPr>
        <p:spPr>
          <a:xfrm flipV="1">
            <a:off x="9231968" y="4031844"/>
            <a:ext cx="0" cy="10767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99DF860F-B88F-1D51-C7B6-3908506A3F2B}"/>
              </a:ext>
            </a:extLst>
          </p:cNvPr>
          <p:cNvCxnSpPr>
            <a:cxnSpLocks/>
          </p:cNvCxnSpPr>
          <p:nvPr/>
        </p:nvCxnSpPr>
        <p:spPr>
          <a:xfrm flipH="1">
            <a:off x="9232418" y="5470472"/>
            <a:ext cx="0" cy="4253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to 206">
            <a:extLst>
              <a:ext uri="{FF2B5EF4-FFF2-40B4-BE49-F238E27FC236}">
                <a16:creationId xmlns:a16="http://schemas.microsoft.com/office/drawing/2014/main" id="{E6CA3DA2-4591-6AE6-7F74-02EDAAF3F21A}"/>
              </a:ext>
            </a:extLst>
          </p:cNvPr>
          <p:cNvCxnSpPr>
            <a:cxnSpLocks/>
          </p:cNvCxnSpPr>
          <p:nvPr/>
        </p:nvCxnSpPr>
        <p:spPr>
          <a:xfrm flipH="1">
            <a:off x="9229782" y="3653956"/>
            <a:ext cx="0" cy="4253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Elipse 210">
            <a:extLst>
              <a:ext uri="{FF2B5EF4-FFF2-40B4-BE49-F238E27FC236}">
                <a16:creationId xmlns:a16="http://schemas.microsoft.com/office/drawing/2014/main" id="{49C96A4D-27DB-13AF-1434-31745741F3BA}"/>
              </a:ext>
            </a:extLst>
          </p:cNvPr>
          <p:cNvSpPr/>
          <p:nvPr/>
        </p:nvSpPr>
        <p:spPr>
          <a:xfrm>
            <a:off x="5733037" y="353703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2" name="Elipse 211">
            <a:extLst>
              <a:ext uri="{FF2B5EF4-FFF2-40B4-BE49-F238E27FC236}">
                <a16:creationId xmlns:a16="http://schemas.microsoft.com/office/drawing/2014/main" id="{FAA4DF58-690C-66B0-5159-933942719ABC}"/>
              </a:ext>
            </a:extLst>
          </p:cNvPr>
          <p:cNvSpPr/>
          <p:nvPr/>
        </p:nvSpPr>
        <p:spPr>
          <a:xfrm>
            <a:off x="11661536" y="353697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3" name="CaixaDeTexto 212">
            <a:extLst>
              <a:ext uri="{FF2B5EF4-FFF2-40B4-BE49-F238E27FC236}">
                <a16:creationId xmlns:a16="http://schemas.microsoft.com/office/drawing/2014/main" id="{68EF5233-BC03-E698-E1A1-9F340A2FA320}"/>
              </a:ext>
            </a:extLst>
          </p:cNvPr>
          <p:cNvSpPr txBox="1"/>
          <p:nvPr/>
        </p:nvSpPr>
        <p:spPr>
          <a:xfrm>
            <a:off x="1892953" y="841552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pMOS</a:t>
            </a:r>
          </a:p>
        </p:txBody>
      </p:sp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60367B0C-D28B-AC84-AA28-FFE22BABE5AD}"/>
              </a:ext>
            </a:extLst>
          </p:cNvPr>
          <p:cNvSpPr txBox="1"/>
          <p:nvPr/>
        </p:nvSpPr>
        <p:spPr>
          <a:xfrm>
            <a:off x="3712069" y="832795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pMOS</a:t>
            </a:r>
          </a:p>
        </p:txBody>
      </p:sp>
      <p:sp>
        <p:nvSpPr>
          <p:cNvPr id="215" name="CaixaDeTexto 214">
            <a:extLst>
              <a:ext uri="{FF2B5EF4-FFF2-40B4-BE49-F238E27FC236}">
                <a16:creationId xmlns:a16="http://schemas.microsoft.com/office/drawing/2014/main" id="{828EE61E-9A38-06A2-70A4-340925391567}"/>
              </a:ext>
            </a:extLst>
          </p:cNvPr>
          <p:cNvSpPr txBox="1"/>
          <p:nvPr/>
        </p:nvSpPr>
        <p:spPr>
          <a:xfrm>
            <a:off x="8294234" y="2840968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pMOS</a:t>
            </a:r>
          </a:p>
        </p:txBody>
      </p:sp>
      <p:sp>
        <p:nvSpPr>
          <p:cNvPr id="216" name="CaixaDeTexto 215">
            <a:extLst>
              <a:ext uri="{FF2B5EF4-FFF2-40B4-BE49-F238E27FC236}">
                <a16:creationId xmlns:a16="http://schemas.microsoft.com/office/drawing/2014/main" id="{4BD81709-1CC8-FA15-AC00-49F106348314}"/>
              </a:ext>
            </a:extLst>
          </p:cNvPr>
          <p:cNvSpPr txBox="1"/>
          <p:nvPr/>
        </p:nvSpPr>
        <p:spPr>
          <a:xfrm>
            <a:off x="9181706" y="4641579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pMOS</a:t>
            </a:r>
          </a:p>
        </p:txBody>
      </p:sp>
      <p:sp>
        <p:nvSpPr>
          <p:cNvPr id="217" name="CaixaDeTexto 216">
            <a:extLst>
              <a:ext uri="{FF2B5EF4-FFF2-40B4-BE49-F238E27FC236}">
                <a16:creationId xmlns:a16="http://schemas.microsoft.com/office/drawing/2014/main" id="{2295806E-20BA-DF24-38BC-963B1D729BAD}"/>
              </a:ext>
            </a:extLst>
          </p:cNvPr>
          <p:cNvSpPr txBox="1"/>
          <p:nvPr/>
        </p:nvSpPr>
        <p:spPr>
          <a:xfrm>
            <a:off x="2353707" y="2878927"/>
            <a:ext cx="1000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</a:t>
            </a:r>
          </a:p>
        </p:txBody>
      </p:sp>
    </p:spTree>
    <p:extLst>
      <p:ext uri="{BB962C8B-B14F-4D97-AF65-F5344CB8AC3E}">
        <p14:creationId xmlns:p14="http://schemas.microsoft.com/office/powerpoint/2010/main" val="302085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6C7D17-ECF6-0248-6946-A66E36C06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354089"/>
            <a:ext cx="11020425" cy="614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1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357259-F1CC-AEB4-001E-AB962D01CB61}"/>
              </a:ext>
            </a:extLst>
          </p:cNvPr>
          <p:cNvSpPr/>
          <p:nvPr/>
        </p:nvSpPr>
        <p:spPr>
          <a:xfrm>
            <a:off x="737419" y="1799303"/>
            <a:ext cx="10717164" cy="17791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142EAA-6937-D5DF-7428-EB84A35D9CF2}"/>
              </a:ext>
            </a:extLst>
          </p:cNvPr>
          <p:cNvSpPr/>
          <p:nvPr/>
        </p:nvSpPr>
        <p:spPr>
          <a:xfrm>
            <a:off x="737418" y="3578421"/>
            <a:ext cx="10717164" cy="1848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808633-6C94-D3D3-DB3B-6F48A6B0F61D}"/>
              </a:ext>
            </a:extLst>
          </p:cNvPr>
          <p:cNvSpPr/>
          <p:nvPr/>
        </p:nvSpPr>
        <p:spPr>
          <a:xfrm>
            <a:off x="737418" y="2622754"/>
            <a:ext cx="10717164" cy="107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1869BB-7D74-0562-E9A5-9716637E0D75}"/>
              </a:ext>
            </a:extLst>
          </p:cNvPr>
          <p:cNvSpPr/>
          <p:nvPr/>
        </p:nvSpPr>
        <p:spPr>
          <a:xfrm>
            <a:off x="9625781" y="1238865"/>
            <a:ext cx="1828801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CF7622-044A-2BD1-2A7E-B72F366D55DC}"/>
              </a:ext>
            </a:extLst>
          </p:cNvPr>
          <p:cNvSpPr/>
          <p:nvPr/>
        </p:nvSpPr>
        <p:spPr>
          <a:xfrm>
            <a:off x="737418" y="1238865"/>
            <a:ext cx="1828801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AAABB7-359A-6489-1E82-0FFD7D32B63F}"/>
              </a:ext>
            </a:extLst>
          </p:cNvPr>
          <p:cNvSpPr/>
          <p:nvPr/>
        </p:nvSpPr>
        <p:spPr>
          <a:xfrm>
            <a:off x="3952568" y="1238865"/>
            <a:ext cx="4286864" cy="56043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2FCDE51-494A-8D2F-73B4-9205D034DAC0}"/>
              </a:ext>
            </a:extLst>
          </p:cNvPr>
          <p:cNvSpPr/>
          <p:nvPr/>
        </p:nvSpPr>
        <p:spPr>
          <a:xfrm>
            <a:off x="737416" y="5427406"/>
            <a:ext cx="10717163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016CE2-189B-5B77-D980-0047FCCF9E14}"/>
              </a:ext>
            </a:extLst>
          </p:cNvPr>
          <p:cNvSpPr txBox="1"/>
          <p:nvPr/>
        </p:nvSpPr>
        <p:spPr>
          <a:xfrm>
            <a:off x="737416" y="134792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417CC5-6FA0-B720-33E1-2F7525ECA56F}"/>
              </a:ext>
            </a:extLst>
          </p:cNvPr>
          <p:cNvSpPr txBox="1"/>
          <p:nvPr/>
        </p:nvSpPr>
        <p:spPr>
          <a:xfrm>
            <a:off x="9625780" y="134792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813A1E-513B-0023-34A8-E928025D24CC}"/>
              </a:ext>
            </a:extLst>
          </p:cNvPr>
          <p:cNvSpPr txBox="1"/>
          <p:nvPr/>
        </p:nvSpPr>
        <p:spPr>
          <a:xfrm>
            <a:off x="735812" y="5490536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74E7E8-582E-E64D-64B8-62B46D8EC5A6}"/>
              </a:ext>
            </a:extLst>
          </p:cNvPr>
          <p:cNvSpPr txBox="1"/>
          <p:nvPr/>
        </p:nvSpPr>
        <p:spPr>
          <a:xfrm>
            <a:off x="2073776" y="13554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3C3F10-C63A-41AC-B630-31C57AB3E62F}"/>
              </a:ext>
            </a:extLst>
          </p:cNvPr>
          <p:cNvSpPr txBox="1"/>
          <p:nvPr/>
        </p:nvSpPr>
        <p:spPr>
          <a:xfrm>
            <a:off x="10962136" y="13692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A211EB-3108-393F-6B09-B8C1B14AFC43}"/>
              </a:ext>
            </a:extLst>
          </p:cNvPr>
          <p:cNvSpPr txBox="1"/>
          <p:nvPr/>
        </p:nvSpPr>
        <p:spPr>
          <a:xfrm>
            <a:off x="735812" y="493009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89A05EE-BA17-E7E4-4B49-932CFEF6F00F}"/>
              </a:ext>
            </a:extLst>
          </p:cNvPr>
          <p:cNvSpPr txBox="1"/>
          <p:nvPr/>
        </p:nvSpPr>
        <p:spPr>
          <a:xfrm>
            <a:off x="735812" y="3198167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Óxido enterrado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E738D3E-A164-E551-DE30-9E5BB9BE96DA}"/>
              </a:ext>
            </a:extLst>
          </p:cNvPr>
          <p:cNvSpPr txBox="1"/>
          <p:nvPr/>
        </p:nvSpPr>
        <p:spPr>
          <a:xfrm>
            <a:off x="10962135" y="549690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07E1BB-B723-4813-D0C7-E29268BC38BE}"/>
              </a:ext>
            </a:extLst>
          </p:cNvPr>
          <p:cNvSpPr txBox="1"/>
          <p:nvPr/>
        </p:nvSpPr>
        <p:spPr>
          <a:xfrm>
            <a:off x="10627111" y="323526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CF5BA1-9F0D-CA3A-FFF5-E0ACD9434399}"/>
              </a:ext>
            </a:extLst>
          </p:cNvPr>
          <p:cNvSpPr/>
          <p:nvPr/>
        </p:nvSpPr>
        <p:spPr>
          <a:xfrm>
            <a:off x="3952565" y="678744"/>
            <a:ext cx="4286864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BFA7BF4-0EF4-F620-6464-8FB086FDB0F3}"/>
              </a:ext>
            </a:extLst>
          </p:cNvPr>
          <p:cNvSpPr txBox="1"/>
          <p:nvPr/>
        </p:nvSpPr>
        <p:spPr>
          <a:xfrm>
            <a:off x="3952567" y="73379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Porta de Controle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A8333D-74D9-3184-4B59-7FE09AA7F85C}"/>
              </a:ext>
            </a:extLst>
          </p:cNvPr>
          <p:cNvSpPr txBox="1"/>
          <p:nvPr/>
        </p:nvSpPr>
        <p:spPr>
          <a:xfrm>
            <a:off x="7746989" y="7574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233BCC-E8C7-42B0-7784-E5BAE132CA0D}"/>
              </a:ext>
            </a:extLst>
          </p:cNvPr>
          <p:cNvSpPr txBox="1"/>
          <p:nvPr/>
        </p:nvSpPr>
        <p:spPr>
          <a:xfrm>
            <a:off x="3952561" y="126813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6B4DB29-0CA1-E071-5AE9-09C5A03C266A}"/>
              </a:ext>
            </a:extLst>
          </p:cNvPr>
          <p:cNvSpPr txBox="1"/>
          <p:nvPr/>
        </p:nvSpPr>
        <p:spPr>
          <a:xfrm>
            <a:off x="7411961" y="1288251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95159C5-CB1B-EB11-C482-20DD4AF55B2E}"/>
              </a:ext>
            </a:extLst>
          </p:cNvPr>
          <p:cNvSpPr txBox="1"/>
          <p:nvPr/>
        </p:nvSpPr>
        <p:spPr>
          <a:xfrm>
            <a:off x="10671991" y="493009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</p:spTree>
    <p:extLst>
      <p:ext uri="{BB962C8B-B14F-4D97-AF65-F5344CB8AC3E}">
        <p14:creationId xmlns:p14="http://schemas.microsoft.com/office/powerpoint/2010/main" val="334917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4357259-F1CC-AEB4-001E-AB962D01CB61}"/>
              </a:ext>
            </a:extLst>
          </p:cNvPr>
          <p:cNvSpPr/>
          <p:nvPr/>
        </p:nvSpPr>
        <p:spPr>
          <a:xfrm>
            <a:off x="737419" y="1799303"/>
            <a:ext cx="10717164" cy="17791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1142EAA-6937-D5DF-7428-EB84A35D9CF2}"/>
              </a:ext>
            </a:extLst>
          </p:cNvPr>
          <p:cNvSpPr/>
          <p:nvPr/>
        </p:nvSpPr>
        <p:spPr>
          <a:xfrm>
            <a:off x="737418" y="3578421"/>
            <a:ext cx="10717164" cy="18489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808633-6C94-D3D3-DB3B-6F48A6B0F61D}"/>
              </a:ext>
            </a:extLst>
          </p:cNvPr>
          <p:cNvSpPr/>
          <p:nvPr/>
        </p:nvSpPr>
        <p:spPr>
          <a:xfrm>
            <a:off x="737418" y="2622754"/>
            <a:ext cx="10717164" cy="1074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51869BB-7D74-0562-E9A5-9716637E0D75}"/>
              </a:ext>
            </a:extLst>
          </p:cNvPr>
          <p:cNvSpPr/>
          <p:nvPr/>
        </p:nvSpPr>
        <p:spPr>
          <a:xfrm>
            <a:off x="9625781" y="1238865"/>
            <a:ext cx="1828801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8CF7622-044A-2BD1-2A7E-B72F366D55DC}"/>
              </a:ext>
            </a:extLst>
          </p:cNvPr>
          <p:cNvSpPr/>
          <p:nvPr/>
        </p:nvSpPr>
        <p:spPr>
          <a:xfrm>
            <a:off x="737418" y="1238865"/>
            <a:ext cx="1828801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2AAABB7-359A-6489-1E82-0FFD7D32B63F}"/>
              </a:ext>
            </a:extLst>
          </p:cNvPr>
          <p:cNvSpPr/>
          <p:nvPr/>
        </p:nvSpPr>
        <p:spPr>
          <a:xfrm>
            <a:off x="3952568" y="1238865"/>
            <a:ext cx="4286864" cy="560438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2FCDE51-494A-8D2F-73B4-9205D034DAC0}"/>
              </a:ext>
            </a:extLst>
          </p:cNvPr>
          <p:cNvSpPr/>
          <p:nvPr/>
        </p:nvSpPr>
        <p:spPr>
          <a:xfrm>
            <a:off x="737416" y="5427406"/>
            <a:ext cx="10717163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016CE2-189B-5B77-D980-0047FCCF9E14}"/>
              </a:ext>
            </a:extLst>
          </p:cNvPr>
          <p:cNvSpPr txBox="1"/>
          <p:nvPr/>
        </p:nvSpPr>
        <p:spPr>
          <a:xfrm>
            <a:off x="737416" y="1347921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417CC5-6FA0-B720-33E1-2F7525ECA56F}"/>
              </a:ext>
            </a:extLst>
          </p:cNvPr>
          <p:cNvSpPr txBox="1"/>
          <p:nvPr/>
        </p:nvSpPr>
        <p:spPr>
          <a:xfrm>
            <a:off x="9625780" y="134792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6813A1E-513B-0023-34A8-E928025D24CC}"/>
              </a:ext>
            </a:extLst>
          </p:cNvPr>
          <p:cNvSpPr txBox="1"/>
          <p:nvPr/>
        </p:nvSpPr>
        <p:spPr>
          <a:xfrm>
            <a:off x="735812" y="5490536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D74E7E8-582E-E64D-64B8-62B46D8EC5A6}"/>
              </a:ext>
            </a:extLst>
          </p:cNvPr>
          <p:cNvSpPr txBox="1"/>
          <p:nvPr/>
        </p:nvSpPr>
        <p:spPr>
          <a:xfrm>
            <a:off x="2073776" y="13554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3C3F10-C63A-41AC-B630-31C57AB3E62F}"/>
              </a:ext>
            </a:extLst>
          </p:cNvPr>
          <p:cNvSpPr txBox="1"/>
          <p:nvPr/>
        </p:nvSpPr>
        <p:spPr>
          <a:xfrm>
            <a:off x="10962136" y="136920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BA211EB-3108-393F-6B09-B8C1B14AFC43}"/>
              </a:ext>
            </a:extLst>
          </p:cNvPr>
          <p:cNvSpPr txBox="1"/>
          <p:nvPr/>
        </p:nvSpPr>
        <p:spPr>
          <a:xfrm>
            <a:off x="735812" y="4930098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89A05EE-BA17-E7E4-4B49-932CFEF6F00F}"/>
              </a:ext>
            </a:extLst>
          </p:cNvPr>
          <p:cNvSpPr txBox="1"/>
          <p:nvPr/>
        </p:nvSpPr>
        <p:spPr>
          <a:xfrm>
            <a:off x="735812" y="3198167"/>
            <a:ext cx="256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Óxido enterrado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E738D3E-A164-E551-DE30-9E5BB9BE96DA}"/>
              </a:ext>
            </a:extLst>
          </p:cNvPr>
          <p:cNvSpPr txBox="1"/>
          <p:nvPr/>
        </p:nvSpPr>
        <p:spPr>
          <a:xfrm>
            <a:off x="10962135" y="549690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907E1BB-B723-4813-D0C7-E29268BC38BE}"/>
              </a:ext>
            </a:extLst>
          </p:cNvPr>
          <p:cNvSpPr txBox="1"/>
          <p:nvPr/>
        </p:nvSpPr>
        <p:spPr>
          <a:xfrm>
            <a:off x="10627111" y="3235264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CF5BA1-9F0D-CA3A-FFF5-E0ACD9434399}"/>
              </a:ext>
            </a:extLst>
          </p:cNvPr>
          <p:cNvSpPr/>
          <p:nvPr/>
        </p:nvSpPr>
        <p:spPr>
          <a:xfrm>
            <a:off x="3952565" y="678744"/>
            <a:ext cx="4286864" cy="5604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BFA7BF4-0EF4-F620-6464-8FB086FDB0F3}"/>
              </a:ext>
            </a:extLst>
          </p:cNvPr>
          <p:cNvSpPr txBox="1"/>
          <p:nvPr/>
        </p:nvSpPr>
        <p:spPr>
          <a:xfrm>
            <a:off x="3952567" y="733794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Porta de Controle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A8333D-74D9-3184-4B59-7FE09AA7F85C}"/>
              </a:ext>
            </a:extLst>
          </p:cNvPr>
          <p:cNvSpPr txBox="1"/>
          <p:nvPr/>
        </p:nvSpPr>
        <p:spPr>
          <a:xfrm>
            <a:off x="7746989" y="7574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3233BCC-E8C7-42B0-7784-E5BAE132CA0D}"/>
              </a:ext>
            </a:extLst>
          </p:cNvPr>
          <p:cNvSpPr txBox="1"/>
          <p:nvPr/>
        </p:nvSpPr>
        <p:spPr>
          <a:xfrm>
            <a:off x="3952561" y="1268139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6B4DB29-0CA1-E071-5AE9-09C5A03C266A}"/>
              </a:ext>
            </a:extLst>
          </p:cNvPr>
          <p:cNvSpPr txBox="1"/>
          <p:nvPr/>
        </p:nvSpPr>
        <p:spPr>
          <a:xfrm>
            <a:off x="7411961" y="1288251"/>
            <a:ext cx="82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24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95159C5-CB1B-EB11-C482-20DD4AF55B2E}"/>
              </a:ext>
            </a:extLst>
          </p:cNvPr>
          <p:cNvSpPr txBox="1"/>
          <p:nvPr/>
        </p:nvSpPr>
        <p:spPr>
          <a:xfrm>
            <a:off x="10671991" y="4930097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</a:p>
        </p:txBody>
      </p:sp>
    </p:spTree>
    <p:extLst>
      <p:ext uri="{BB962C8B-B14F-4D97-AF65-F5344CB8AC3E}">
        <p14:creationId xmlns:p14="http://schemas.microsoft.com/office/powerpoint/2010/main" val="30883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5CD515D4-E76E-6234-B676-53C22D021958}"/>
              </a:ext>
            </a:extLst>
          </p:cNvPr>
          <p:cNvGrpSpPr/>
          <p:nvPr/>
        </p:nvGrpSpPr>
        <p:grpSpPr>
          <a:xfrm>
            <a:off x="2298941" y="928773"/>
            <a:ext cx="7156669" cy="4387153"/>
            <a:chOff x="2401217" y="13401484"/>
            <a:chExt cx="6109833" cy="372641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102F89C-AEB6-58CB-F006-AE4B72428AB6}"/>
                </a:ext>
              </a:extLst>
            </p:cNvPr>
            <p:cNvSpPr txBox="1"/>
            <p:nvPr/>
          </p:nvSpPr>
          <p:spPr>
            <a:xfrm>
              <a:off x="5904452" y="16193729"/>
              <a:ext cx="184731" cy="323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dirty="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D2DC6E6-71CD-F6AC-F7F4-74444919D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/>
            <a:srcRect l="4343" t="7849"/>
            <a:stretch/>
          </p:blipFill>
          <p:spPr>
            <a:xfrm>
              <a:off x="2441609" y="13401484"/>
              <a:ext cx="6069441" cy="3673603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C4DE9DB-6965-421E-E17C-95D0DA8B1CE6}"/>
                </a:ext>
              </a:extLst>
            </p:cNvPr>
            <p:cNvSpPr txBox="1"/>
            <p:nvPr/>
          </p:nvSpPr>
          <p:spPr>
            <a:xfrm rot="18752466">
              <a:off x="3712981" y="13918955"/>
              <a:ext cx="1007840" cy="499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Fonte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73491B8D-A220-81ED-3E61-9091F12C7E97}"/>
                </a:ext>
              </a:extLst>
            </p:cNvPr>
            <p:cNvSpPr txBox="1"/>
            <p:nvPr/>
          </p:nvSpPr>
          <p:spPr>
            <a:xfrm rot="18717563">
              <a:off x="6276774" y="13961482"/>
              <a:ext cx="1080494" cy="499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Dreno</a:t>
              </a:r>
              <a:endPara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372B77D-3848-8E21-2ED0-A4EE4DDBF19A}"/>
                </a:ext>
              </a:extLst>
            </p:cNvPr>
            <p:cNvSpPr txBox="1"/>
            <p:nvPr/>
          </p:nvSpPr>
          <p:spPr>
            <a:xfrm rot="18657337">
              <a:off x="4738276" y="13796038"/>
              <a:ext cx="1315462" cy="81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Porta de   Controle</a:t>
              </a:r>
              <a:endPara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A57C8E-3EE8-55CD-CF92-7232F2922386}"/>
                </a:ext>
              </a:extLst>
            </p:cNvPr>
            <p:cNvSpPr txBox="1"/>
            <p:nvPr/>
          </p:nvSpPr>
          <p:spPr>
            <a:xfrm>
              <a:off x="2401217" y="16741563"/>
              <a:ext cx="2598507" cy="36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Porta de Programação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7B3CC63-EDA2-93E1-A6C1-1FF5A107D5D8}"/>
                </a:ext>
              </a:extLst>
            </p:cNvPr>
            <p:cNvSpPr txBox="1"/>
            <p:nvPr/>
          </p:nvSpPr>
          <p:spPr>
            <a:xfrm>
              <a:off x="2403852" y="15871092"/>
              <a:ext cx="2008219" cy="39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Óxido enterrado</a:t>
              </a:r>
              <a:endPara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3C9D96-949C-0E01-3540-3363FC424B24}"/>
                </a:ext>
              </a:extLst>
            </p:cNvPr>
            <p:cNvSpPr txBox="1"/>
            <p:nvPr/>
          </p:nvSpPr>
          <p:spPr>
            <a:xfrm>
              <a:off x="3679210" y="15278366"/>
              <a:ext cx="1638996" cy="222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Óxido de Porta</a:t>
              </a:r>
              <a:endParaRPr lang="en-US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6630D95-68AC-C007-630C-3B45CC5136FA}"/>
                </a:ext>
              </a:extLst>
            </p:cNvPr>
            <p:cNvSpPr txBox="1"/>
            <p:nvPr/>
          </p:nvSpPr>
          <p:spPr>
            <a:xfrm>
              <a:off x="3147710" y="15625174"/>
              <a:ext cx="2281540" cy="39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Canal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C870594-F4EE-6145-81AC-786B55C6D403}"/>
                </a:ext>
              </a:extLst>
            </p:cNvPr>
            <p:cNvSpPr txBox="1"/>
            <p:nvPr/>
          </p:nvSpPr>
          <p:spPr>
            <a:xfrm>
              <a:off x="2414299" y="16489112"/>
              <a:ext cx="2281540" cy="392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Substrato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8189A7C-3B67-7FC9-2C62-11607B77F9CD}"/>
                </a:ext>
              </a:extLst>
            </p:cNvPr>
            <p:cNvSpPr txBox="1"/>
            <p:nvPr/>
          </p:nvSpPr>
          <p:spPr>
            <a:xfrm>
              <a:off x="6581948" y="16495449"/>
              <a:ext cx="618952" cy="39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Si-P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EC385C4-F058-34BA-554D-376CBB272CFB}"/>
                </a:ext>
              </a:extLst>
            </p:cNvPr>
            <p:cNvSpPr txBox="1"/>
            <p:nvPr/>
          </p:nvSpPr>
          <p:spPr>
            <a:xfrm>
              <a:off x="6502257" y="15848315"/>
              <a:ext cx="831179" cy="39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SiO</a:t>
              </a:r>
              <a:r>
                <a:rPr lang="pt-BR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1E6AEC9-65C8-4A4E-EB19-7192CA0E7DB4}"/>
                </a:ext>
              </a:extLst>
            </p:cNvPr>
            <p:cNvSpPr txBox="1"/>
            <p:nvPr/>
          </p:nvSpPr>
          <p:spPr>
            <a:xfrm>
              <a:off x="6735730" y="16735761"/>
              <a:ext cx="618952" cy="392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</a:t>
              </a:r>
              <a:endPara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5009965-7760-946E-50D0-645E6F46677A}"/>
              </a:ext>
            </a:extLst>
          </p:cNvPr>
          <p:cNvCxnSpPr>
            <a:cxnSpLocks/>
          </p:cNvCxnSpPr>
          <p:nvPr/>
        </p:nvCxnSpPr>
        <p:spPr>
          <a:xfrm flipH="1" flipV="1">
            <a:off x="7553133" y="4058944"/>
            <a:ext cx="2386238" cy="6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2C6A757-7F29-0298-DE8A-04CB4206750E}"/>
              </a:ext>
            </a:extLst>
          </p:cNvPr>
          <p:cNvCxnSpPr>
            <a:cxnSpLocks/>
          </p:cNvCxnSpPr>
          <p:nvPr/>
        </p:nvCxnSpPr>
        <p:spPr>
          <a:xfrm>
            <a:off x="2825213" y="4586819"/>
            <a:ext cx="0" cy="29955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F7FC77-F5CD-2007-4DA0-4A5C84DC1C88}"/>
              </a:ext>
            </a:extLst>
          </p:cNvPr>
          <p:cNvCxnSpPr>
            <a:cxnSpLocks/>
          </p:cNvCxnSpPr>
          <p:nvPr/>
        </p:nvCxnSpPr>
        <p:spPr>
          <a:xfrm>
            <a:off x="2826836" y="4002950"/>
            <a:ext cx="0" cy="58863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510E6D0-3F69-9E80-9372-05E5DD9F86BD}"/>
              </a:ext>
            </a:extLst>
          </p:cNvPr>
          <p:cNvCxnSpPr>
            <a:cxnSpLocks/>
          </p:cNvCxnSpPr>
          <p:nvPr/>
        </p:nvCxnSpPr>
        <p:spPr>
          <a:xfrm>
            <a:off x="2827436" y="3856568"/>
            <a:ext cx="0" cy="14400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528A134-DA22-98C6-14D3-D868FC3AC944}"/>
              </a:ext>
            </a:extLst>
          </p:cNvPr>
          <p:cNvCxnSpPr>
            <a:cxnSpLocks/>
          </p:cNvCxnSpPr>
          <p:nvPr/>
        </p:nvCxnSpPr>
        <p:spPr>
          <a:xfrm>
            <a:off x="2776357" y="3858949"/>
            <a:ext cx="1764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2504661E-534E-E875-7BF8-66D070E40614}"/>
              </a:ext>
            </a:extLst>
          </p:cNvPr>
          <p:cNvCxnSpPr>
            <a:cxnSpLocks/>
          </p:cNvCxnSpPr>
          <p:nvPr/>
        </p:nvCxnSpPr>
        <p:spPr>
          <a:xfrm>
            <a:off x="2776357" y="4000568"/>
            <a:ext cx="115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6877E070-F807-46CC-8854-C39C8335051E}"/>
              </a:ext>
            </a:extLst>
          </p:cNvPr>
          <p:cNvCxnSpPr>
            <a:cxnSpLocks/>
          </p:cNvCxnSpPr>
          <p:nvPr/>
        </p:nvCxnSpPr>
        <p:spPr>
          <a:xfrm>
            <a:off x="2776357" y="4588737"/>
            <a:ext cx="25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0F6042AA-C89A-BBF6-F539-4D97397F7120}"/>
              </a:ext>
            </a:extLst>
          </p:cNvPr>
          <p:cNvCxnSpPr>
            <a:cxnSpLocks/>
          </p:cNvCxnSpPr>
          <p:nvPr/>
        </p:nvCxnSpPr>
        <p:spPr>
          <a:xfrm>
            <a:off x="2776357" y="4883989"/>
            <a:ext cx="25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A4D0041-ECE3-EB6E-F1C2-0B936E670075}"/>
              </a:ext>
            </a:extLst>
          </p:cNvPr>
          <p:cNvSpPr txBox="1"/>
          <p:nvPr/>
        </p:nvSpPr>
        <p:spPr>
          <a:xfrm>
            <a:off x="2305940" y="3735650"/>
            <a:ext cx="441146" cy="32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B477C2B-299B-84AE-4ECF-6EF4B158AD0D}"/>
              </a:ext>
            </a:extLst>
          </p:cNvPr>
          <p:cNvSpPr txBox="1"/>
          <p:nvPr/>
        </p:nvSpPr>
        <p:spPr>
          <a:xfrm>
            <a:off x="2309289" y="4164464"/>
            <a:ext cx="356188" cy="32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7393DA5-F15F-658C-4109-2CEA5DB6BBF8}"/>
              </a:ext>
            </a:extLst>
          </p:cNvPr>
          <p:cNvSpPr txBox="1"/>
          <p:nvPr/>
        </p:nvSpPr>
        <p:spPr>
          <a:xfrm>
            <a:off x="2305940" y="4536703"/>
            <a:ext cx="526106" cy="323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0F331A1C-17B1-9891-AE0E-144F1B5EF299}"/>
              </a:ext>
            </a:extLst>
          </p:cNvPr>
          <p:cNvCxnSpPr>
            <a:cxnSpLocks/>
          </p:cNvCxnSpPr>
          <p:nvPr/>
        </p:nvCxnSpPr>
        <p:spPr>
          <a:xfrm flipH="1">
            <a:off x="7553134" y="4488253"/>
            <a:ext cx="238623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11BCBD2-3A4A-4F73-F27D-3D72CB555CD5}"/>
              </a:ext>
            </a:extLst>
          </p:cNvPr>
          <p:cNvSpPr txBox="1"/>
          <p:nvPr/>
        </p:nvSpPr>
        <p:spPr>
          <a:xfrm>
            <a:off x="9980434" y="3781479"/>
            <a:ext cx="1146963" cy="40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</a:p>
          <a:p>
            <a:pPr>
              <a:lnSpc>
                <a:spcPts val="1200"/>
              </a:lnSpc>
            </a:pP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2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8EC38FC-0630-DFBB-810F-ED483CA5D497}"/>
              </a:ext>
            </a:extLst>
          </p:cNvPr>
          <p:cNvSpPr txBox="1"/>
          <p:nvPr/>
        </p:nvSpPr>
        <p:spPr>
          <a:xfrm>
            <a:off x="10000097" y="4242529"/>
            <a:ext cx="932483" cy="405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Segunda</a:t>
            </a:r>
          </a:p>
          <a:p>
            <a:pPr>
              <a:lnSpc>
                <a:spcPts val="1200"/>
              </a:lnSpc>
            </a:pP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US" sz="22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71">
            <a:extLst>
              <a:ext uri="{FF2B5EF4-FFF2-40B4-BE49-F238E27FC236}">
                <a16:creationId xmlns:a16="http://schemas.microsoft.com/office/drawing/2014/main" id="{F5454020-D111-5057-64DA-FC9DC08FC2ED}"/>
              </a:ext>
            </a:extLst>
          </p:cNvPr>
          <p:cNvSpPr txBox="1"/>
          <p:nvPr/>
        </p:nvSpPr>
        <p:spPr>
          <a:xfrm>
            <a:off x="6598298" y="3788367"/>
            <a:ext cx="1919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SiO</a:t>
            </a:r>
            <a:r>
              <a:rPr lang="pt-BR" sz="1100" b="1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100" b="1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CaixaDeTexto 76">
            <a:extLst>
              <a:ext uri="{FF2B5EF4-FFF2-40B4-BE49-F238E27FC236}">
                <a16:creationId xmlns:a16="http://schemas.microsoft.com/office/drawing/2014/main" id="{1F1C3FA6-84F9-13C7-0918-5108E13AA79C}"/>
              </a:ext>
            </a:extLst>
          </p:cNvPr>
          <p:cNvSpPr txBox="1"/>
          <p:nvPr/>
        </p:nvSpPr>
        <p:spPr>
          <a:xfrm>
            <a:off x="7215523" y="3639552"/>
            <a:ext cx="72500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aixaDeTexto 74">
            <a:extLst>
              <a:ext uri="{FF2B5EF4-FFF2-40B4-BE49-F238E27FC236}">
                <a16:creationId xmlns:a16="http://schemas.microsoft.com/office/drawing/2014/main" id="{E683A29E-0DA4-A8B6-50B7-093C8E1B0D2C}"/>
              </a:ext>
            </a:extLst>
          </p:cNvPr>
          <p:cNvSpPr txBox="1"/>
          <p:nvPr/>
        </p:nvSpPr>
        <p:spPr>
          <a:xfrm>
            <a:off x="6946343" y="4202483"/>
            <a:ext cx="725001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Si-P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22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o 17">
            <a:extLst>
              <a:ext uri="{FF2B5EF4-FFF2-40B4-BE49-F238E27FC236}">
                <a16:creationId xmlns:a16="http://schemas.microsoft.com/office/drawing/2014/main" id="{DAAB2874-DE0A-EC04-D9CB-9F9BFA6D2D25}"/>
              </a:ext>
            </a:extLst>
          </p:cNvPr>
          <p:cNvSpPr/>
          <p:nvPr/>
        </p:nvSpPr>
        <p:spPr>
          <a:xfrm>
            <a:off x="690880" y="4380235"/>
            <a:ext cx="11166602" cy="2383538"/>
          </a:xfrm>
          <a:prstGeom prst="cube">
            <a:avLst>
              <a:gd name="adj" fmla="val 75827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ADDD50FE-3DF4-AB65-0560-7591458FD339}"/>
              </a:ext>
            </a:extLst>
          </p:cNvPr>
          <p:cNvSpPr/>
          <p:nvPr/>
        </p:nvSpPr>
        <p:spPr>
          <a:xfrm>
            <a:off x="690880" y="3223376"/>
            <a:ext cx="11165840" cy="2986022"/>
          </a:xfrm>
          <a:prstGeom prst="cube">
            <a:avLst>
              <a:gd name="adj" fmla="val 6055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0A335A12-4E33-DAD7-ACE4-EA5FD30E223C}"/>
              </a:ext>
            </a:extLst>
          </p:cNvPr>
          <p:cNvSpPr/>
          <p:nvPr/>
        </p:nvSpPr>
        <p:spPr>
          <a:xfrm>
            <a:off x="690880" y="2471536"/>
            <a:ext cx="11165840" cy="2599942"/>
          </a:xfrm>
          <a:prstGeom prst="cube">
            <a:avLst>
              <a:gd name="adj" fmla="val 6954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35CC964C-C1F2-64C0-7857-1A44F964952E}"/>
              </a:ext>
            </a:extLst>
          </p:cNvPr>
          <p:cNvSpPr/>
          <p:nvPr/>
        </p:nvSpPr>
        <p:spPr>
          <a:xfrm>
            <a:off x="1818640" y="1679565"/>
            <a:ext cx="8890000" cy="2599942"/>
          </a:xfrm>
          <a:prstGeom prst="cube">
            <a:avLst>
              <a:gd name="adj" fmla="val 6954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FA6CABDB-FAFC-1F6C-AAA7-DD4C6B0458C0}"/>
              </a:ext>
            </a:extLst>
          </p:cNvPr>
          <p:cNvSpPr/>
          <p:nvPr/>
        </p:nvSpPr>
        <p:spPr>
          <a:xfrm>
            <a:off x="1818640" y="1171820"/>
            <a:ext cx="2509520" cy="2314698"/>
          </a:xfrm>
          <a:prstGeom prst="cube">
            <a:avLst>
              <a:gd name="adj" fmla="val 78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AA53D2A6-8F4D-2CD0-7144-11DDDCE18025}"/>
              </a:ext>
            </a:extLst>
          </p:cNvPr>
          <p:cNvSpPr/>
          <p:nvPr/>
        </p:nvSpPr>
        <p:spPr>
          <a:xfrm>
            <a:off x="2517140" y="1171820"/>
            <a:ext cx="7509002" cy="2314698"/>
          </a:xfrm>
          <a:prstGeom prst="cube">
            <a:avLst>
              <a:gd name="adj" fmla="val 7867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2959249E-EFE8-8BEC-437E-EE4AD1859559}"/>
              </a:ext>
            </a:extLst>
          </p:cNvPr>
          <p:cNvSpPr/>
          <p:nvPr/>
        </p:nvSpPr>
        <p:spPr>
          <a:xfrm>
            <a:off x="8199120" y="1171820"/>
            <a:ext cx="2509520" cy="2314698"/>
          </a:xfrm>
          <a:prstGeom prst="cube">
            <a:avLst>
              <a:gd name="adj" fmla="val 78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AA0B65BD-A9DF-7554-7B9C-56359E79359C}"/>
              </a:ext>
            </a:extLst>
          </p:cNvPr>
          <p:cNvSpPr/>
          <p:nvPr/>
        </p:nvSpPr>
        <p:spPr>
          <a:xfrm>
            <a:off x="8199120" y="674998"/>
            <a:ext cx="2509520" cy="2314698"/>
          </a:xfrm>
          <a:prstGeom prst="cube">
            <a:avLst>
              <a:gd name="adj" fmla="val 78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F4BAAFCD-AB6A-270D-B661-1D3432AD7BD3}"/>
              </a:ext>
            </a:extLst>
          </p:cNvPr>
          <p:cNvSpPr/>
          <p:nvPr/>
        </p:nvSpPr>
        <p:spPr>
          <a:xfrm>
            <a:off x="1819148" y="675126"/>
            <a:ext cx="2509520" cy="2314698"/>
          </a:xfrm>
          <a:prstGeom prst="cube">
            <a:avLst>
              <a:gd name="adj" fmla="val 78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1F4B9DC7-2BE6-B280-BB9E-B476FFCE397B}"/>
              </a:ext>
            </a:extLst>
          </p:cNvPr>
          <p:cNvSpPr/>
          <p:nvPr/>
        </p:nvSpPr>
        <p:spPr>
          <a:xfrm>
            <a:off x="4190035" y="680078"/>
            <a:ext cx="4184294" cy="2314698"/>
          </a:xfrm>
          <a:prstGeom prst="cube">
            <a:avLst>
              <a:gd name="adj" fmla="val 7867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0B4964-CBE5-E973-294F-A3A7AFB3C7FA}"/>
              </a:ext>
            </a:extLst>
          </p:cNvPr>
          <p:cNvSpPr txBox="1"/>
          <p:nvPr/>
        </p:nvSpPr>
        <p:spPr>
          <a:xfrm>
            <a:off x="690118" y="6170417"/>
            <a:ext cx="562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7EE29A-3278-4DA1-AAD9-5B4AC2199FB3}"/>
              </a:ext>
            </a:extLst>
          </p:cNvPr>
          <p:cNvSpPr txBox="1"/>
          <p:nvPr/>
        </p:nvSpPr>
        <p:spPr>
          <a:xfrm>
            <a:off x="690118" y="4467213"/>
            <a:ext cx="413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enterrado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B9E7135-67FB-42F7-4908-4BBD2CF5002A}"/>
              </a:ext>
            </a:extLst>
          </p:cNvPr>
          <p:cNvSpPr txBox="1"/>
          <p:nvPr/>
        </p:nvSpPr>
        <p:spPr>
          <a:xfrm>
            <a:off x="1817878" y="3741459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Canal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25F1AE1-A705-718E-F7D9-6CAAC6D07272}"/>
              </a:ext>
            </a:extLst>
          </p:cNvPr>
          <p:cNvSpPr txBox="1"/>
          <p:nvPr/>
        </p:nvSpPr>
        <p:spPr>
          <a:xfrm>
            <a:off x="705003" y="5647243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B202D9-C500-A9C0-85D2-10C44FB3FDE1}"/>
              </a:ext>
            </a:extLst>
          </p:cNvPr>
          <p:cNvSpPr txBox="1"/>
          <p:nvPr/>
        </p:nvSpPr>
        <p:spPr>
          <a:xfrm>
            <a:off x="2512281" y="2968132"/>
            <a:ext cx="413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108BA5E-2D21-EA7E-2E8B-6CA8A0A09634}"/>
              </a:ext>
            </a:extLst>
          </p:cNvPr>
          <p:cNvSpPr txBox="1"/>
          <p:nvPr/>
        </p:nvSpPr>
        <p:spPr>
          <a:xfrm rot="18752466">
            <a:off x="2364228" y="1292586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BB0DD89-D2C4-25B8-AC61-C45F0B94C2C7}"/>
              </a:ext>
            </a:extLst>
          </p:cNvPr>
          <p:cNvSpPr txBox="1"/>
          <p:nvPr/>
        </p:nvSpPr>
        <p:spPr>
          <a:xfrm rot="18717563">
            <a:off x="8757143" y="1247639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DA4B95-A713-35D8-19B3-BEBAF134B869}"/>
              </a:ext>
            </a:extLst>
          </p:cNvPr>
          <p:cNvSpPr txBox="1"/>
          <p:nvPr/>
        </p:nvSpPr>
        <p:spPr>
          <a:xfrm>
            <a:off x="7228746" y="2924643"/>
            <a:ext cx="10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32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DD2826-268D-43BB-2D45-E22E65033732}"/>
              </a:ext>
            </a:extLst>
          </p:cNvPr>
          <p:cNvSpPr txBox="1"/>
          <p:nvPr/>
        </p:nvSpPr>
        <p:spPr>
          <a:xfrm>
            <a:off x="9013301" y="4406231"/>
            <a:ext cx="108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32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1BEB612-A826-C79A-85E9-3EBE5A77980D}"/>
              </a:ext>
            </a:extLst>
          </p:cNvPr>
          <p:cNvSpPr txBox="1"/>
          <p:nvPr/>
        </p:nvSpPr>
        <p:spPr>
          <a:xfrm>
            <a:off x="7858671" y="3737924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2403529-8A4C-98B5-C74C-ADC17AC80AB2}"/>
              </a:ext>
            </a:extLst>
          </p:cNvPr>
          <p:cNvSpPr txBox="1"/>
          <p:nvPr/>
        </p:nvSpPr>
        <p:spPr>
          <a:xfrm>
            <a:off x="9082788" y="5678624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95BD6F-F3B9-DE47-BE79-38ED4A81D9B5}"/>
              </a:ext>
            </a:extLst>
          </p:cNvPr>
          <p:cNvSpPr txBox="1"/>
          <p:nvPr/>
        </p:nvSpPr>
        <p:spPr>
          <a:xfrm>
            <a:off x="8343009" y="2976866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154111D-BACE-4889-F858-5C842263327F}"/>
              </a:ext>
            </a:extLst>
          </p:cNvPr>
          <p:cNvSpPr txBox="1"/>
          <p:nvPr/>
        </p:nvSpPr>
        <p:spPr>
          <a:xfrm>
            <a:off x="1946253" y="2991495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17376B-3166-E51C-A926-850940D175DA}"/>
              </a:ext>
            </a:extLst>
          </p:cNvPr>
          <p:cNvSpPr txBox="1"/>
          <p:nvPr/>
        </p:nvSpPr>
        <p:spPr>
          <a:xfrm>
            <a:off x="9422121" y="5800115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C6E28E-1E6F-D6B5-E90B-D21538F26F12}"/>
              </a:ext>
            </a:extLst>
          </p:cNvPr>
          <p:cNvSpPr txBox="1"/>
          <p:nvPr/>
        </p:nvSpPr>
        <p:spPr>
          <a:xfrm>
            <a:off x="5973067" y="2490112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B2ABD86-D6D0-348B-4D81-C439BBD82426}"/>
              </a:ext>
            </a:extLst>
          </p:cNvPr>
          <p:cNvSpPr txBox="1"/>
          <p:nvPr/>
        </p:nvSpPr>
        <p:spPr>
          <a:xfrm rot="18752466">
            <a:off x="2870776" y="1720896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Underlap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39EC773-F642-2146-8C78-B484B95EEC9F}"/>
              </a:ext>
            </a:extLst>
          </p:cNvPr>
          <p:cNvSpPr txBox="1"/>
          <p:nvPr/>
        </p:nvSpPr>
        <p:spPr>
          <a:xfrm rot="18752466">
            <a:off x="7044827" y="1730130"/>
            <a:ext cx="19607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Underlap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1FA6D8F6-E7E7-8613-E2B9-4419250FA28C}"/>
              </a:ext>
            </a:extLst>
          </p:cNvPr>
          <p:cNvSpPr/>
          <p:nvPr/>
        </p:nvSpPr>
        <p:spPr>
          <a:xfrm>
            <a:off x="4180835" y="201685"/>
            <a:ext cx="4184294" cy="2314698"/>
          </a:xfrm>
          <a:prstGeom prst="cube">
            <a:avLst>
              <a:gd name="adj" fmla="val 7867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2A11624-4C8A-B063-BFDA-6F0482695FDF}"/>
              </a:ext>
            </a:extLst>
          </p:cNvPr>
          <p:cNvSpPr txBox="1"/>
          <p:nvPr/>
        </p:nvSpPr>
        <p:spPr>
          <a:xfrm rot="18657337">
            <a:off x="5041374" y="556405"/>
            <a:ext cx="2272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    Controle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6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bo 17">
            <a:extLst>
              <a:ext uri="{FF2B5EF4-FFF2-40B4-BE49-F238E27FC236}">
                <a16:creationId xmlns:a16="http://schemas.microsoft.com/office/drawing/2014/main" id="{DAAB2874-DE0A-EC04-D9CB-9F9BFA6D2D25}"/>
              </a:ext>
            </a:extLst>
          </p:cNvPr>
          <p:cNvSpPr/>
          <p:nvPr/>
        </p:nvSpPr>
        <p:spPr>
          <a:xfrm>
            <a:off x="690879" y="4380235"/>
            <a:ext cx="11291571" cy="2383538"/>
          </a:xfrm>
          <a:prstGeom prst="cube">
            <a:avLst>
              <a:gd name="adj" fmla="val 75827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ubo 38">
            <a:extLst>
              <a:ext uri="{FF2B5EF4-FFF2-40B4-BE49-F238E27FC236}">
                <a16:creationId xmlns:a16="http://schemas.microsoft.com/office/drawing/2014/main" id="{ADDD50FE-3DF4-AB65-0560-7591458FD339}"/>
              </a:ext>
            </a:extLst>
          </p:cNvPr>
          <p:cNvSpPr/>
          <p:nvPr/>
        </p:nvSpPr>
        <p:spPr>
          <a:xfrm>
            <a:off x="690880" y="1666875"/>
            <a:ext cx="11291570" cy="4542523"/>
          </a:xfrm>
          <a:prstGeom prst="cube">
            <a:avLst>
              <a:gd name="adj" fmla="val 3978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ubo 13">
            <a:extLst>
              <a:ext uri="{FF2B5EF4-FFF2-40B4-BE49-F238E27FC236}">
                <a16:creationId xmlns:a16="http://schemas.microsoft.com/office/drawing/2014/main" id="{FA6CABDB-FAFC-1F6C-AAA7-DD4C6B0458C0}"/>
              </a:ext>
            </a:extLst>
          </p:cNvPr>
          <p:cNvSpPr/>
          <p:nvPr/>
        </p:nvSpPr>
        <p:spPr>
          <a:xfrm>
            <a:off x="1824290" y="1171820"/>
            <a:ext cx="2509520" cy="2314698"/>
          </a:xfrm>
          <a:prstGeom prst="cube">
            <a:avLst>
              <a:gd name="adj" fmla="val 78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AA53D2A6-8F4D-2CD0-7144-11DDDCE18025}"/>
              </a:ext>
            </a:extLst>
          </p:cNvPr>
          <p:cNvSpPr/>
          <p:nvPr/>
        </p:nvSpPr>
        <p:spPr>
          <a:xfrm>
            <a:off x="3239389" y="1171820"/>
            <a:ext cx="6085586" cy="2314698"/>
          </a:xfrm>
          <a:prstGeom prst="cube">
            <a:avLst>
              <a:gd name="adj" fmla="val 7867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AD7651D5-5C25-4AB9-4E19-EAACA49BD4EA}"/>
              </a:ext>
            </a:extLst>
          </p:cNvPr>
          <p:cNvSpPr/>
          <p:nvPr/>
        </p:nvSpPr>
        <p:spPr>
          <a:xfrm rot="10800000">
            <a:off x="7092098" y="3481883"/>
            <a:ext cx="2895747" cy="1111573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ubo 6">
            <a:extLst>
              <a:ext uri="{FF2B5EF4-FFF2-40B4-BE49-F238E27FC236}">
                <a16:creationId xmlns:a16="http://schemas.microsoft.com/office/drawing/2014/main" id="{2959249E-EFE8-8BEC-437E-EE4AD1859559}"/>
              </a:ext>
            </a:extLst>
          </p:cNvPr>
          <p:cNvSpPr/>
          <p:nvPr/>
        </p:nvSpPr>
        <p:spPr>
          <a:xfrm>
            <a:off x="8199120" y="1171820"/>
            <a:ext cx="2509520" cy="2314698"/>
          </a:xfrm>
          <a:prstGeom prst="cube">
            <a:avLst>
              <a:gd name="adj" fmla="val 78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AA0B65BD-A9DF-7554-7B9C-56359E79359C}"/>
              </a:ext>
            </a:extLst>
          </p:cNvPr>
          <p:cNvSpPr/>
          <p:nvPr/>
        </p:nvSpPr>
        <p:spPr>
          <a:xfrm>
            <a:off x="8199120" y="684523"/>
            <a:ext cx="2509520" cy="2314698"/>
          </a:xfrm>
          <a:prstGeom prst="cube">
            <a:avLst>
              <a:gd name="adj" fmla="val 78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F4BAAFCD-AB6A-270D-B661-1D3432AD7BD3}"/>
              </a:ext>
            </a:extLst>
          </p:cNvPr>
          <p:cNvSpPr/>
          <p:nvPr/>
        </p:nvSpPr>
        <p:spPr>
          <a:xfrm>
            <a:off x="1824798" y="675126"/>
            <a:ext cx="2509520" cy="2314698"/>
          </a:xfrm>
          <a:prstGeom prst="cube">
            <a:avLst>
              <a:gd name="adj" fmla="val 78237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1F4B9DC7-2BE6-B280-BB9E-B476FFCE397B}"/>
              </a:ext>
            </a:extLst>
          </p:cNvPr>
          <p:cNvSpPr/>
          <p:nvPr/>
        </p:nvSpPr>
        <p:spPr>
          <a:xfrm>
            <a:off x="3239389" y="680078"/>
            <a:ext cx="6085586" cy="2314698"/>
          </a:xfrm>
          <a:prstGeom prst="cube">
            <a:avLst>
              <a:gd name="adj" fmla="val 7867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25F1AE1-A705-718E-F7D9-6CAAC6D07272}"/>
              </a:ext>
            </a:extLst>
          </p:cNvPr>
          <p:cNvSpPr txBox="1"/>
          <p:nvPr/>
        </p:nvSpPr>
        <p:spPr>
          <a:xfrm>
            <a:off x="705003" y="5647243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Substrato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3B202D9-C500-A9C0-85D2-10C44FB3FDE1}"/>
              </a:ext>
            </a:extLst>
          </p:cNvPr>
          <p:cNvSpPr txBox="1"/>
          <p:nvPr/>
        </p:nvSpPr>
        <p:spPr>
          <a:xfrm>
            <a:off x="3186895" y="2980183"/>
            <a:ext cx="3210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Óxido de porta</a:t>
            </a:r>
            <a:endParaRPr 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108BA5E-2D21-EA7E-2E8B-6CA8A0A09634}"/>
              </a:ext>
            </a:extLst>
          </p:cNvPr>
          <p:cNvSpPr txBox="1"/>
          <p:nvPr/>
        </p:nvSpPr>
        <p:spPr>
          <a:xfrm rot="18752466">
            <a:off x="2364228" y="1292586"/>
            <a:ext cx="1298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Fonte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BB0DD89-D2C4-25B8-AC61-C45F0B94C2C7}"/>
              </a:ext>
            </a:extLst>
          </p:cNvPr>
          <p:cNvSpPr txBox="1"/>
          <p:nvPr/>
        </p:nvSpPr>
        <p:spPr>
          <a:xfrm rot="18717563">
            <a:off x="8757143" y="1247639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Dreno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DA4B95-A713-35D8-19B3-BEBAF134B869}"/>
              </a:ext>
            </a:extLst>
          </p:cNvPr>
          <p:cNvSpPr txBox="1"/>
          <p:nvPr/>
        </p:nvSpPr>
        <p:spPr>
          <a:xfrm>
            <a:off x="6543044" y="2932711"/>
            <a:ext cx="10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SiO</a:t>
            </a:r>
            <a:r>
              <a:rPr lang="pt-BR" sz="32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32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1BEB612-A826-C79A-85E9-3EBE5A77980D}"/>
              </a:ext>
            </a:extLst>
          </p:cNvPr>
          <p:cNvSpPr txBox="1"/>
          <p:nvPr/>
        </p:nvSpPr>
        <p:spPr>
          <a:xfrm>
            <a:off x="8767991" y="3981286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2403529-8A4C-98B5-C74C-ADC17AC80AB2}"/>
              </a:ext>
            </a:extLst>
          </p:cNvPr>
          <p:cNvSpPr txBox="1"/>
          <p:nvPr/>
        </p:nvSpPr>
        <p:spPr>
          <a:xfrm>
            <a:off x="9082789" y="5678624"/>
            <a:ext cx="1034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Si-P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9995BD6F-F3B9-DE47-BE79-38ED4A81D9B5}"/>
              </a:ext>
            </a:extLst>
          </p:cNvPr>
          <p:cNvSpPr txBox="1"/>
          <p:nvPr/>
        </p:nvSpPr>
        <p:spPr>
          <a:xfrm>
            <a:off x="8360776" y="3022683"/>
            <a:ext cx="670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154111D-BACE-4889-F858-5C842263327F}"/>
              </a:ext>
            </a:extLst>
          </p:cNvPr>
          <p:cNvSpPr txBox="1"/>
          <p:nvPr/>
        </p:nvSpPr>
        <p:spPr>
          <a:xfrm>
            <a:off x="1946253" y="2991495"/>
            <a:ext cx="71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17376B-3166-E51C-A926-850940D175DA}"/>
              </a:ext>
            </a:extLst>
          </p:cNvPr>
          <p:cNvSpPr txBox="1"/>
          <p:nvPr/>
        </p:nvSpPr>
        <p:spPr>
          <a:xfrm>
            <a:off x="9409049" y="6182138"/>
            <a:ext cx="617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1C6E28E-1E6F-D6B5-E90B-D21538F26F12}"/>
              </a:ext>
            </a:extLst>
          </p:cNvPr>
          <p:cNvSpPr txBox="1"/>
          <p:nvPr/>
        </p:nvSpPr>
        <p:spPr>
          <a:xfrm>
            <a:off x="5973068" y="2490112"/>
            <a:ext cx="66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Al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bo 49">
            <a:extLst>
              <a:ext uri="{FF2B5EF4-FFF2-40B4-BE49-F238E27FC236}">
                <a16:creationId xmlns:a16="http://schemas.microsoft.com/office/drawing/2014/main" id="{1FA6D8F6-E7E7-8613-E2B9-4419250FA28C}"/>
              </a:ext>
            </a:extLst>
          </p:cNvPr>
          <p:cNvSpPr/>
          <p:nvPr/>
        </p:nvSpPr>
        <p:spPr>
          <a:xfrm>
            <a:off x="3239714" y="201685"/>
            <a:ext cx="6085586" cy="2314698"/>
          </a:xfrm>
          <a:prstGeom prst="cube">
            <a:avLst>
              <a:gd name="adj" fmla="val 7867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2A11624-4C8A-B063-BFDA-6F0482695FDF}"/>
              </a:ext>
            </a:extLst>
          </p:cNvPr>
          <p:cNvSpPr txBox="1"/>
          <p:nvPr/>
        </p:nvSpPr>
        <p:spPr>
          <a:xfrm rot="18657337">
            <a:off x="5041374" y="556405"/>
            <a:ext cx="22729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    Controle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A4E5AE78-10FD-BEB1-059A-E51D8E38D5CD}"/>
              </a:ext>
            </a:extLst>
          </p:cNvPr>
          <p:cNvSpPr/>
          <p:nvPr/>
        </p:nvSpPr>
        <p:spPr>
          <a:xfrm rot="10800000">
            <a:off x="1200161" y="3481566"/>
            <a:ext cx="3210364" cy="1111573"/>
          </a:xfrm>
          <a:prstGeom prst="round2Same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0FE9B3-7777-92FB-2F19-D7107BC81556}"/>
              </a:ext>
            </a:extLst>
          </p:cNvPr>
          <p:cNvSpPr txBox="1"/>
          <p:nvPr/>
        </p:nvSpPr>
        <p:spPr>
          <a:xfrm>
            <a:off x="3668090" y="3981286"/>
            <a:ext cx="3424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N+</a:t>
            </a:r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C4C4F2A-6AF6-23BE-DA7D-0AE03E214117}"/>
              </a:ext>
            </a:extLst>
          </p:cNvPr>
          <p:cNvCxnSpPr/>
          <p:nvPr/>
        </p:nvCxnSpPr>
        <p:spPr>
          <a:xfrm flipV="1">
            <a:off x="9987845" y="1666875"/>
            <a:ext cx="1775530" cy="181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FF4FBA6-8517-BC44-90C8-17BDDC5852B4}"/>
              </a:ext>
            </a:extLst>
          </p:cNvPr>
          <p:cNvCxnSpPr>
            <a:cxnSpLocks/>
          </p:cNvCxnSpPr>
          <p:nvPr/>
        </p:nvCxnSpPr>
        <p:spPr>
          <a:xfrm flipV="1">
            <a:off x="1201815" y="2839386"/>
            <a:ext cx="601415" cy="629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9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A8D42507-C075-1A54-1B77-DBA4DD0B8B0D}"/>
              </a:ext>
            </a:extLst>
          </p:cNvPr>
          <p:cNvSpPr/>
          <p:nvPr/>
        </p:nvSpPr>
        <p:spPr>
          <a:xfrm>
            <a:off x="1427988" y="4262025"/>
            <a:ext cx="9336024" cy="1150409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476E777-A152-9A73-50D8-1AF8D2DC9076}"/>
              </a:ext>
            </a:extLst>
          </p:cNvPr>
          <p:cNvSpPr/>
          <p:nvPr/>
        </p:nvSpPr>
        <p:spPr>
          <a:xfrm>
            <a:off x="1427988" y="5406633"/>
            <a:ext cx="9336024" cy="56717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E207F63-F4BB-BC55-6E7A-4BCDA7AC780D}"/>
              </a:ext>
            </a:extLst>
          </p:cNvPr>
          <p:cNvSpPr/>
          <p:nvPr/>
        </p:nvSpPr>
        <p:spPr>
          <a:xfrm>
            <a:off x="3252962" y="2193238"/>
            <a:ext cx="5686076" cy="50010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05536F1-249F-3FBE-B6CA-7CC46FA7BC03}"/>
              </a:ext>
            </a:extLst>
          </p:cNvPr>
          <p:cNvSpPr/>
          <p:nvPr/>
        </p:nvSpPr>
        <p:spPr>
          <a:xfrm>
            <a:off x="2567051" y="2691641"/>
            <a:ext cx="7057898" cy="799344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51B6958-851A-ECB5-178B-317C1012DEE0}"/>
              </a:ext>
            </a:extLst>
          </p:cNvPr>
          <p:cNvSpPr/>
          <p:nvPr/>
        </p:nvSpPr>
        <p:spPr>
          <a:xfrm>
            <a:off x="1428727" y="3489080"/>
            <a:ext cx="9336024" cy="785307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D4FA787-1FBE-BD17-B0F1-BBD1B1BDAE67}"/>
              </a:ext>
            </a:extLst>
          </p:cNvPr>
          <p:cNvSpPr/>
          <p:nvPr/>
        </p:nvSpPr>
        <p:spPr>
          <a:xfrm>
            <a:off x="2567052" y="1706459"/>
            <a:ext cx="693638" cy="99083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132B67-360C-B391-FF6C-C1D9683F201C}"/>
              </a:ext>
            </a:extLst>
          </p:cNvPr>
          <p:cNvSpPr/>
          <p:nvPr/>
        </p:nvSpPr>
        <p:spPr>
          <a:xfrm>
            <a:off x="8927448" y="1707653"/>
            <a:ext cx="693638" cy="99083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B075B5-673F-54B2-5F99-A56F3E3B5586}"/>
              </a:ext>
            </a:extLst>
          </p:cNvPr>
          <p:cNvSpPr/>
          <p:nvPr/>
        </p:nvSpPr>
        <p:spPr>
          <a:xfrm>
            <a:off x="4913151" y="1220211"/>
            <a:ext cx="2363941" cy="974986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1092CFF-B0E2-247B-978F-7C89FB50B72B}"/>
              </a:ext>
            </a:extLst>
          </p:cNvPr>
          <p:cNvGrpSpPr/>
          <p:nvPr/>
        </p:nvGrpSpPr>
        <p:grpSpPr>
          <a:xfrm>
            <a:off x="5871595" y="888409"/>
            <a:ext cx="439252" cy="313800"/>
            <a:chOff x="5871595" y="888409"/>
            <a:chExt cx="439252" cy="313800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8F4C66D-257E-8AF3-B9B7-7FAAC070742D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E20BB35A-62EE-4F14-DB08-4FD9AA184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D533CA74-CB8B-983F-2EA9-33F0ED010714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97CDE9-98C5-2736-9A7C-BABF2FC443E3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9B6889C-AD97-DB21-2975-5B349D4C0035}"/>
              </a:ext>
            </a:extLst>
          </p:cNvPr>
          <p:cNvGrpSpPr/>
          <p:nvPr/>
        </p:nvGrpSpPr>
        <p:grpSpPr>
          <a:xfrm>
            <a:off x="2694245" y="1381295"/>
            <a:ext cx="439252" cy="313800"/>
            <a:chOff x="5871595" y="888409"/>
            <a:chExt cx="439252" cy="313800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57C1DEE0-ECB2-E521-53D2-81C1D8D74B48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DBAFD735-C031-B7D8-26E7-B93D7F1AB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B3C88B0B-A48B-6026-0FB0-79E88A513A60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02D1686-086E-9321-1034-AE46A58C409A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86416C2-8606-09D0-1385-CF75D1BAF892}"/>
              </a:ext>
            </a:extLst>
          </p:cNvPr>
          <p:cNvGrpSpPr/>
          <p:nvPr/>
        </p:nvGrpSpPr>
        <p:grpSpPr>
          <a:xfrm>
            <a:off x="9064473" y="1386563"/>
            <a:ext cx="439252" cy="313800"/>
            <a:chOff x="5871595" y="888409"/>
            <a:chExt cx="439252" cy="313800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26E5D776-732F-9E55-8E60-2165BD4DD578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677B6BAF-24BA-8FDF-D76A-35E3DD6DC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93D4A7F-DA5A-7233-286F-95AB7DA3FC20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38919DB-1711-5C55-9165-50565B2B2E29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1318E1AA-CECF-9F69-B67C-CC1052F81B23}"/>
              </a:ext>
            </a:extLst>
          </p:cNvPr>
          <p:cNvGrpSpPr/>
          <p:nvPr/>
        </p:nvGrpSpPr>
        <p:grpSpPr>
          <a:xfrm flipV="1">
            <a:off x="5870415" y="5989255"/>
            <a:ext cx="439252" cy="313800"/>
            <a:chOff x="5871595" y="888409"/>
            <a:chExt cx="439252" cy="313800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1B0D4AC0-BA6B-6DDE-4747-14D4AC4AB786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D4FF7FF-5ABD-2C7F-1D1C-E1C953CA6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2198254F-3D08-4CB0-0B3A-0870CCAF1512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2C40BE37-8BFD-0623-E234-98BC45898438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9046348-1438-45DE-DCBD-B8D9127663BC}"/>
              </a:ext>
            </a:extLst>
          </p:cNvPr>
          <p:cNvSpPr txBox="1"/>
          <p:nvPr/>
        </p:nvSpPr>
        <p:spPr>
          <a:xfrm>
            <a:off x="4913151" y="88483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&gt; 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34542E6-BDB4-A78E-B430-DC9B3F441EED}"/>
              </a:ext>
            </a:extLst>
          </p:cNvPr>
          <p:cNvSpPr txBox="1"/>
          <p:nvPr/>
        </p:nvSpPr>
        <p:spPr>
          <a:xfrm>
            <a:off x="5102306" y="6118567"/>
            <a:ext cx="22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&gt;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6FDA02B-CD6F-A3DB-87BD-B4E8184E3BA7}"/>
              </a:ext>
            </a:extLst>
          </p:cNvPr>
          <p:cNvSpPr txBox="1"/>
          <p:nvPr/>
        </p:nvSpPr>
        <p:spPr>
          <a:xfrm>
            <a:off x="1790989" y="566239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=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8844469-B5BD-A643-30FB-08904781FD00}"/>
              </a:ext>
            </a:extLst>
          </p:cNvPr>
          <p:cNvSpPr txBox="1"/>
          <p:nvPr/>
        </p:nvSpPr>
        <p:spPr>
          <a:xfrm>
            <a:off x="8281847" y="570022"/>
            <a:ext cx="1984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=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C74FCE6-2F7A-9C92-F4DB-D9ACF9CC7E1C}"/>
              </a:ext>
            </a:extLst>
          </p:cNvPr>
          <p:cNvSpPr/>
          <p:nvPr/>
        </p:nvSpPr>
        <p:spPr>
          <a:xfrm>
            <a:off x="5003020" y="3336478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A51C1E-BEE1-F66E-876A-D797B51B4824}"/>
              </a:ext>
            </a:extLst>
          </p:cNvPr>
          <p:cNvSpPr/>
          <p:nvPr/>
        </p:nvSpPr>
        <p:spPr>
          <a:xfrm>
            <a:off x="5487880" y="3336139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899DF5-4559-0826-737A-0C17D3EE9222}"/>
              </a:ext>
            </a:extLst>
          </p:cNvPr>
          <p:cNvSpPr/>
          <p:nvPr/>
        </p:nvSpPr>
        <p:spPr>
          <a:xfrm>
            <a:off x="5976699" y="3332415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F527DED-72C9-9116-4B2D-D627103E0FEA}"/>
              </a:ext>
            </a:extLst>
          </p:cNvPr>
          <p:cNvSpPr/>
          <p:nvPr/>
        </p:nvSpPr>
        <p:spPr>
          <a:xfrm>
            <a:off x="6446388" y="3336270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53E75C-427D-0CA6-377F-5951360DA3F7}"/>
              </a:ext>
            </a:extLst>
          </p:cNvPr>
          <p:cNvSpPr/>
          <p:nvPr/>
        </p:nvSpPr>
        <p:spPr>
          <a:xfrm>
            <a:off x="6924028" y="3336270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A173F2-15A7-6E8D-7EEF-D798E7103BA5}"/>
              </a:ext>
            </a:extLst>
          </p:cNvPr>
          <p:cNvSpPr/>
          <p:nvPr/>
        </p:nvSpPr>
        <p:spPr>
          <a:xfrm>
            <a:off x="2617748" y="3330663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9E3EF01-03E8-3E95-DBF3-DAA47ECC7E53}"/>
              </a:ext>
            </a:extLst>
          </p:cNvPr>
          <p:cNvSpPr/>
          <p:nvPr/>
        </p:nvSpPr>
        <p:spPr>
          <a:xfrm>
            <a:off x="3102608" y="3330324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1B2811-F1E5-9D31-5738-D4AEE905FEEC}"/>
              </a:ext>
            </a:extLst>
          </p:cNvPr>
          <p:cNvSpPr/>
          <p:nvPr/>
        </p:nvSpPr>
        <p:spPr>
          <a:xfrm>
            <a:off x="3591427" y="3326600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2FF336D-A435-C0AA-7F14-864E56AB5A87}"/>
              </a:ext>
            </a:extLst>
          </p:cNvPr>
          <p:cNvSpPr/>
          <p:nvPr/>
        </p:nvSpPr>
        <p:spPr>
          <a:xfrm>
            <a:off x="4061116" y="3330455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E9617BB-9FDD-FC95-06BA-8B55D6E1BD88}"/>
              </a:ext>
            </a:extLst>
          </p:cNvPr>
          <p:cNvSpPr/>
          <p:nvPr/>
        </p:nvSpPr>
        <p:spPr>
          <a:xfrm>
            <a:off x="4538756" y="3330455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400871-D9A1-968F-4EAB-B4259D393D0C}"/>
              </a:ext>
            </a:extLst>
          </p:cNvPr>
          <p:cNvSpPr/>
          <p:nvPr/>
        </p:nvSpPr>
        <p:spPr>
          <a:xfrm>
            <a:off x="7400013" y="3335711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AA6C3-4B0D-D4E6-073E-8D5271603778}"/>
              </a:ext>
            </a:extLst>
          </p:cNvPr>
          <p:cNvSpPr/>
          <p:nvPr/>
        </p:nvSpPr>
        <p:spPr>
          <a:xfrm>
            <a:off x="7884873" y="3335372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9D0CDFE-2BFF-11A5-5E70-98B26ED84820}"/>
              </a:ext>
            </a:extLst>
          </p:cNvPr>
          <p:cNvSpPr/>
          <p:nvPr/>
        </p:nvSpPr>
        <p:spPr>
          <a:xfrm>
            <a:off x="8373692" y="3331648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5AA15D9-2467-5CB5-0597-C32FC367C460}"/>
              </a:ext>
            </a:extLst>
          </p:cNvPr>
          <p:cNvSpPr/>
          <p:nvPr/>
        </p:nvSpPr>
        <p:spPr>
          <a:xfrm>
            <a:off x="8843381" y="3335503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8E5211-DEAA-B52C-53A2-D6E948A32E7B}"/>
              </a:ext>
            </a:extLst>
          </p:cNvPr>
          <p:cNvSpPr/>
          <p:nvPr/>
        </p:nvSpPr>
        <p:spPr>
          <a:xfrm>
            <a:off x="9321021" y="3335503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DC1F4DC-5AC5-BDEF-C2A5-BB859EE5B538}"/>
              </a:ext>
            </a:extLst>
          </p:cNvPr>
          <p:cNvSpPr txBox="1"/>
          <p:nvPr/>
        </p:nvSpPr>
        <p:spPr>
          <a:xfrm>
            <a:off x="3881533" y="5414154"/>
            <a:ext cx="562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EBAB0E-FFB9-4966-3149-8B5F058DD7E2}"/>
              </a:ext>
            </a:extLst>
          </p:cNvPr>
          <p:cNvSpPr txBox="1"/>
          <p:nvPr/>
        </p:nvSpPr>
        <p:spPr>
          <a:xfrm>
            <a:off x="5155206" y="1156486"/>
            <a:ext cx="196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</a:p>
        </p:txBody>
      </p:sp>
    </p:spTree>
    <p:extLst>
      <p:ext uri="{BB962C8B-B14F-4D97-AF65-F5344CB8AC3E}">
        <p14:creationId xmlns:p14="http://schemas.microsoft.com/office/powerpoint/2010/main" val="235303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A8D42507-C075-1A54-1B77-DBA4DD0B8B0D}"/>
              </a:ext>
            </a:extLst>
          </p:cNvPr>
          <p:cNvSpPr/>
          <p:nvPr/>
        </p:nvSpPr>
        <p:spPr>
          <a:xfrm>
            <a:off x="1427988" y="4262025"/>
            <a:ext cx="9336024" cy="1150409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476E777-A152-9A73-50D8-1AF8D2DC9076}"/>
              </a:ext>
            </a:extLst>
          </p:cNvPr>
          <p:cNvSpPr/>
          <p:nvPr/>
        </p:nvSpPr>
        <p:spPr>
          <a:xfrm>
            <a:off x="1427988" y="5406633"/>
            <a:ext cx="9336024" cy="56717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E207F63-F4BB-BC55-6E7A-4BCDA7AC780D}"/>
              </a:ext>
            </a:extLst>
          </p:cNvPr>
          <p:cNvSpPr/>
          <p:nvPr/>
        </p:nvSpPr>
        <p:spPr>
          <a:xfrm>
            <a:off x="3252962" y="2193238"/>
            <a:ext cx="5686076" cy="50010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05536F1-249F-3FBE-B6CA-7CC46FA7BC03}"/>
              </a:ext>
            </a:extLst>
          </p:cNvPr>
          <p:cNvSpPr/>
          <p:nvPr/>
        </p:nvSpPr>
        <p:spPr>
          <a:xfrm>
            <a:off x="2567051" y="2691641"/>
            <a:ext cx="7057898" cy="799344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51B6958-851A-ECB5-178B-317C1012DEE0}"/>
              </a:ext>
            </a:extLst>
          </p:cNvPr>
          <p:cNvSpPr/>
          <p:nvPr/>
        </p:nvSpPr>
        <p:spPr>
          <a:xfrm>
            <a:off x="1427988" y="3489080"/>
            <a:ext cx="9336024" cy="785307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D4FA787-1FBE-BD17-B0F1-BBD1B1BDAE67}"/>
              </a:ext>
            </a:extLst>
          </p:cNvPr>
          <p:cNvSpPr/>
          <p:nvPr/>
        </p:nvSpPr>
        <p:spPr>
          <a:xfrm>
            <a:off x="2567052" y="1706459"/>
            <a:ext cx="693638" cy="99083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132B67-360C-B391-FF6C-C1D9683F201C}"/>
              </a:ext>
            </a:extLst>
          </p:cNvPr>
          <p:cNvSpPr/>
          <p:nvPr/>
        </p:nvSpPr>
        <p:spPr>
          <a:xfrm>
            <a:off x="8927448" y="1707653"/>
            <a:ext cx="693638" cy="99083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B075B5-673F-54B2-5F99-A56F3E3B5586}"/>
              </a:ext>
            </a:extLst>
          </p:cNvPr>
          <p:cNvSpPr/>
          <p:nvPr/>
        </p:nvSpPr>
        <p:spPr>
          <a:xfrm>
            <a:off x="4913151" y="1220211"/>
            <a:ext cx="2363941" cy="974986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1092CFF-B0E2-247B-978F-7C89FB50B72B}"/>
              </a:ext>
            </a:extLst>
          </p:cNvPr>
          <p:cNvGrpSpPr/>
          <p:nvPr/>
        </p:nvGrpSpPr>
        <p:grpSpPr>
          <a:xfrm>
            <a:off x="5871595" y="888409"/>
            <a:ext cx="439252" cy="313800"/>
            <a:chOff x="5871595" y="888409"/>
            <a:chExt cx="439252" cy="313800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8F4C66D-257E-8AF3-B9B7-7FAAC070742D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E20BB35A-62EE-4F14-DB08-4FD9AA184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D533CA74-CB8B-983F-2EA9-33F0ED010714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97CDE9-98C5-2736-9A7C-BABF2FC443E3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9B6889C-AD97-DB21-2975-5B349D4C0035}"/>
              </a:ext>
            </a:extLst>
          </p:cNvPr>
          <p:cNvGrpSpPr/>
          <p:nvPr/>
        </p:nvGrpSpPr>
        <p:grpSpPr>
          <a:xfrm>
            <a:off x="2694245" y="1381295"/>
            <a:ext cx="439252" cy="313800"/>
            <a:chOff x="5871595" y="888409"/>
            <a:chExt cx="439252" cy="313800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57C1DEE0-ECB2-E521-53D2-81C1D8D74B48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DBAFD735-C031-B7D8-26E7-B93D7F1AB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B3C88B0B-A48B-6026-0FB0-79E88A513A60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02D1686-086E-9321-1034-AE46A58C409A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86416C2-8606-09D0-1385-CF75D1BAF892}"/>
              </a:ext>
            </a:extLst>
          </p:cNvPr>
          <p:cNvGrpSpPr/>
          <p:nvPr/>
        </p:nvGrpSpPr>
        <p:grpSpPr>
          <a:xfrm>
            <a:off x="9064473" y="1386563"/>
            <a:ext cx="439252" cy="313800"/>
            <a:chOff x="5871595" y="888409"/>
            <a:chExt cx="439252" cy="313800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26E5D776-732F-9E55-8E60-2165BD4DD578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677B6BAF-24BA-8FDF-D76A-35E3DD6DC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93D4A7F-DA5A-7233-286F-95AB7DA3FC20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38919DB-1711-5C55-9165-50565B2B2E29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1318E1AA-CECF-9F69-B67C-CC1052F81B23}"/>
              </a:ext>
            </a:extLst>
          </p:cNvPr>
          <p:cNvGrpSpPr/>
          <p:nvPr/>
        </p:nvGrpSpPr>
        <p:grpSpPr>
          <a:xfrm flipV="1">
            <a:off x="5870415" y="5989255"/>
            <a:ext cx="439252" cy="313800"/>
            <a:chOff x="5871595" y="888409"/>
            <a:chExt cx="439252" cy="313800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1B0D4AC0-BA6B-6DDE-4747-14D4AC4AB786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D4FF7FF-5ABD-2C7F-1D1C-E1C953CA6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2198254F-3D08-4CB0-0B3A-0870CCAF1512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2C40BE37-8BFD-0623-E234-98BC45898438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9046348-1438-45DE-DCBD-B8D9127663BC}"/>
              </a:ext>
            </a:extLst>
          </p:cNvPr>
          <p:cNvSpPr txBox="1"/>
          <p:nvPr/>
        </p:nvSpPr>
        <p:spPr>
          <a:xfrm>
            <a:off x="4913151" y="88483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&lt; 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34542E6-BDB4-A78E-B430-DC9B3F441EED}"/>
              </a:ext>
            </a:extLst>
          </p:cNvPr>
          <p:cNvSpPr txBox="1"/>
          <p:nvPr/>
        </p:nvSpPr>
        <p:spPr>
          <a:xfrm>
            <a:off x="5102306" y="6118567"/>
            <a:ext cx="22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&gt;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6FDA02B-CD6F-A3DB-87BD-B4E8184E3BA7}"/>
              </a:ext>
            </a:extLst>
          </p:cNvPr>
          <p:cNvSpPr txBox="1"/>
          <p:nvPr/>
        </p:nvSpPr>
        <p:spPr>
          <a:xfrm>
            <a:off x="1790989" y="566239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=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8844469-B5BD-A643-30FB-08904781FD00}"/>
              </a:ext>
            </a:extLst>
          </p:cNvPr>
          <p:cNvSpPr txBox="1"/>
          <p:nvPr/>
        </p:nvSpPr>
        <p:spPr>
          <a:xfrm>
            <a:off x="8281847" y="570022"/>
            <a:ext cx="1984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=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74D24545-A2F9-22CB-2B7A-F6D27FEC841C}"/>
              </a:ext>
            </a:extLst>
          </p:cNvPr>
          <p:cNvSpPr/>
          <p:nvPr/>
        </p:nvSpPr>
        <p:spPr>
          <a:xfrm>
            <a:off x="5042685" y="3336478"/>
            <a:ext cx="344129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DE5854B-F8DF-EEF5-AD6F-FA312FA9B266}"/>
              </a:ext>
            </a:extLst>
          </p:cNvPr>
          <p:cNvSpPr/>
          <p:nvPr/>
        </p:nvSpPr>
        <p:spPr>
          <a:xfrm>
            <a:off x="5612216" y="3336478"/>
            <a:ext cx="344129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721941A-62C3-D98C-BE99-09EE8203A688}"/>
              </a:ext>
            </a:extLst>
          </p:cNvPr>
          <p:cNvSpPr/>
          <p:nvPr/>
        </p:nvSpPr>
        <p:spPr>
          <a:xfrm>
            <a:off x="6185936" y="3342042"/>
            <a:ext cx="344129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1824A759-2890-D278-F381-74D66926CBED}"/>
              </a:ext>
            </a:extLst>
          </p:cNvPr>
          <p:cNvSpPr/>
          <p:nvPr/>
        </p:nvSpPr>
        <p:spPr>
          <a:xfrm>
            <a:off x="6755467" y="3342042"/>
            <a:ext cx="344129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12719FF-39E2-4854-2D79-BDFDB93CDBF6}"/>
              </a:ext>
            </a:extLst>
          </p:cNvPr>
          <p:cNvSpPr/>
          <p:nvPr/>
        </p:nvSpPr>
        <p:spPr>
          <a:xfrm>
            <a:off x="4913151" y="2696177"/>
            <a:ext cx="2365698" cy="784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BA173F2-15A7-6E8D-7EEF-D798E7103BA5}"/>
              </a:ext>
            </a:extLst>
          </p:cNvPr>
          <p:cNvSpPr/>
          <p:nvPr/>
        </p:nvSpPr>
        <p:spPr>
          <a:xfrm>
            <a:off x="2617748" y="3330663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9E3EF01-03E8-3E95-DBF3-DAA47ECC7E53}"/>
              </a:ext>
            </a:extLst>
          </p:cNvPr>
          <p:cNvSpPr/>
          <p:nvPr/>
        </p:nvSpPr>
        <p:spPr>
          <a:xfrm>
            <a:off x="3102608" y="3330324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B1B2811-F1E5-9D31-5738-D4AEE905FEEC}"/>
              </a:ext>
            </a:extLst>
          </p:cNvPr>
          <p:cNvSpPr/>
          <p:nvPr/>
        </p:nvSpPr>
        <p:spPr>
          <a:xfrm>
            <a:off x="3591427" y="3326600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2FF336D-A435-C0AA-7F14-864E56AB5A87}"/>
              </a:ext>
            </a:extLst>
          </p:cNvPr>
          <p:cNvSpPr/>
          <p:nvPr/>
        </p:nvSpPr>
        <p:spPr>
          <a:xfrm>
            <a:off x="4061116" y="3330455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E9617BB-9FDD-FC95-06BA-8B55D6E1BD88}"/>
              </a:ext>
            </a:extLst>
          </p:cNvPr>
          <p:cNvSpPr/>
          <p:nvPr/>
        </p:nvSpPr>
        <p:spPr>
          <a:xfrm>
            <a:off x="4538756" y="3330455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400871-D9A1-968F-4EAB-B4259D393D0C}"/>
              </a:ext>
            </a:extLst>
          </p:cNvPr>
          <p:cNvSpPr/>
          <p:nvPr/>
        </p:nvSpPr>
        <p:spPr>
          <a:xfrm>
            <a:off x="7400013" y="3335711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C2AA6C3-4B0D-D4E6-073E-8D5271603778}"/>
              </a:ext>
            </a:extLst>
          </p:cNvPr>
          <p:cNvSpPr/>
          <p:nvPr/>
        </p:nvSpPr>
        <p:spPr>
          <a:xfrm>
            <a:off x="7884873" y="3335372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9D0CDFE-2BFF-11A5-5E70-98B26ED84820}"/>
              </a:ext>
            </a:extLst>
          </p:cNvPr>
          <p:cNvSpPr/>
          <p:nvPr/>
        </p:nvSpPr>
        <p:spPr>
          <a:xfrm>
            <a:off x="8373692" y="3331648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5AA15D9-2467-5CB5-0597-C32FC367C460}"/>
              </a:ext>
            </a:extLst>
          </p:cNvPr>
          <p:cNvSpPr/>
          <p:nvPr/>
        </p:nvSpPr>
        <p:spPr>
          <a:xfrm>
            <a:off x="8843381" y="3335503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8E5211-DEAA-B52C-53A2-D6E948A32E7B}"/>
              </a:ext>
            </a:extLst>
          </p:cNvPr>
          <p:cNvSpPr/>
          <p:nvPr/>
        </p:nvSpPr>
        <p:spPr>
          <a:xfrm>
            <a:off x="9321021" y="3335503"/>
            <a:ext cx="256397" cy="925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BE3EA21-BD9C-6F50-097F-AD7FE2A4C5C3}"/>
              </a:ext>
            </a:extLst>
          </p:cNvPr>
          <p:cNvSpPr txBox="1"/>
          <p:nvPr/>
        </p:nvSpPr>
        <p:spPr>
          <a:xfrm>
            <a:off x="5126702" y="2588850"/>
            <a:ext cx="19373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Região de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depleção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4D4B2EC-43B1-3A89-3F17-16BF91104681}"/>
              </a:ext>
            </a:extLst>
          </p:cNvPr>
          <p:cNvSpPr txBox="1"/>
          <p:nvPr/>
        </p:nvSpPr>
        <p:spPr>
          <a:xfrm>
            <a:off x="3881533" y="5414154"/>
            <a:ext cx="562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CCBB9A-0A94-2CF5-5FF5-36F715A94B03}"/>
              </a:ext>
            </a:extLst>
          </p:cNvPr>
          <p:cNvSpPr txBox="1"/>
          <p:nvPr/>
        </p:nvSpPr>
        <p:spPr>
          <a:xfrm>
            <a:off x="5155206" y="1156486"/>
            <a:ext cx="196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</a:p>
        </p:txBody>
      </p:sp>
    </p:spTree>
    <p:extLst>
      <p:ext uri="{BB962C8B-B14F-4D97-AF65-F5344CB8AC3E}">
        <p14:creationId xmlns:p14="http://schemas.microsoft.com/office/powerpoint/2010/main" val="2624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A8D42507-C075-1A54-1B77-DBA4DD0B8B0D}"/>
              </a:ext>
            </a:extLst>
          </p:cNvPr>
          <p:cNvSpPr/>
          <p:nvPr/>
        </p:nvSpPr>
        <p:spPr>
          <a:xfrm>
            <a:off x="1427988" y="4262025"/>
            <a:ext cx="9336024" cy="1150409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E476E777-A152-9A73-50D8-1AF8D2DC9076}"/>
              </a:ext>
            </a:extLst>
          </p:cNvPr>
          <p:cNvSpPr/>
          <p:nvPr/>
        </p:nvSpPr>
        <p:spPr>
          <a:xfrm>
            <a:off x="1427988" y="5406633"/>
            <a:ext cx="9336024" cy="567178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E207F63-F4BB-BC55-6E7A-4BCDA7AC780D}"/>
              </a:ext>
            </a:extLst>
          </p:cNvPr>
          <p:cNvSpPr/>
          <p:nvPr/>
        </p:nvSpPr>
        <p:spPr>
          <a:xfrm>
            <a:off x="3252962" y="2193238"/>
            <a:ext cx="5686076" cy="500109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005536F1-249F-3FBE-B6CA-7CC46FA7BC03}"/>
              </a:ext>
            </a:extLst>
          </p:cNvPr>
          <p:cNvSpPr/>
          <p:nvPr/>
        </p:nvSpPr>
        <p:spPr>
          <a:xfrm>
            <a:off x="2567051" y="2691641"/>
            <a:ext cx="7057898" cy="799344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51B6958-851A-ECB5-178B-317C1012DEE0}"/>
              </a:ext>
            </a:extLst>
          </p:cNvPr>
          <p:cNvSpPr/>
          <p:nvPr/>
        </p:nvSpPr>
        <p:spPr>
          <a:xfrm>
            <a:off x="1427988" y="3490985"/>
            <a:ext cx="9336024" cy="785307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D4FA787-1FBE-BD17-B0F1-BBD1B1BDAE67}"/>
              </a:ext>
            </a:extLst>
          </p:cNvPr>
          <p:cNvSpPr/>
          <p:nvPr/>
        </p:nvSpPr>
        <p:spPr>
          <a:xfrm>
            <a:off x="2567052" y="1706459"/>
            <a:ext cx="693638" cy="99083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132B67-360C-B391-FF6C-C1D9683F201C}"/>
              </a:ext>
            </a:extLst>
          </p:cNvPr>
          <p:cNvSpPr/>
          <p:nvPr/>
        </p:nvSpPr>
        <p:spPr>
          <a:xfrm>
            <a:off x="8927448" y="1707653"/>
            <a:ext cx="693638" cy="990833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B075B5-673F-54B2-5F99-A56F3E3B5586}"/>
              </a:ext>
            </a:extLst>
          </p:cNvPr>
          <p:cNvSpPr/>
          <p:nvPr/>
        </p:nvSpPr>
        <p:spPr>
          <a:xfrm>
            <a:off x="4913151" y="1220211"/>
            <a:ext cx="2363941" cy="974986"/>
          </a:xfrm>
          <a:prstGeom prst="rect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1092CFF-B0E2-247B-978F-7C89FB50B72B}"/>
              </a:ext>
            </a:extLst>
          </p:cNvPr>
          <p:cNvGrpSpPr/>
          <p:nvPr/>
        </p:nvGrpSpPr>
        <p:grpSpPr>
          <a:xfrm>
            <a:off x="5871595" y="888409"/>
            <a:ext cx="439252" cy="313800"/>
            <a:chOff x="5871595" y="888409"/>
            <a:chExt cx="439252" cy="313800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88F4C66D-257E-8AF3-B9B7-7FAAC070742D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E20BB35A-62EE-4F14-DB08-4FD9AA184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D533CA74-CB8B-983F-2EA9-33F0ED010714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297CDE9-98C5-2736-9A7C-BABF2FC443E3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9B6889C-AD97-DB21-2975-5B349D4C0035}"/>
              </a:ext>
            </a:extLst>
          </p:cNvPr>
          <p:cNvGrpSpPr/>
          <p:nvPr/>
        </p:nvGrpSpPr>
        <p:grpSpPr>
          <a:xfrm>
            <a:off x="2694245" y="1381295"/>
            <a:ext cx="439252" cy="313800"/>
            <a:chOff x="5871595" y="888409"/>
            <a:chExt cx="439252" cy="313800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57C1DEE0-ECB2-E521-53D2-81C1D8D74B48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DBAFD735-C031-B7D8-26E7-B93D7F1AB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B3C88B0B-A48B-6026-0FB0-79E88A513A60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02D1686-086E-9321-1034-AE46A58C409A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86416C2-8606-09D0-1385-CF75D1BAF892}"/>
              </a:ext>
            </a:extLst>
          </p:cNvPr>
          <p:cNvGrpSpPr/>
          <p:nvPr/>
        </p:nvGrpSpPr>
        <p:grpSpPr>
          <a:xfrm>
            <a:off x="9064473" y="1386563"/>
            <a:ext cx="439252" cy="313800"/>
            <a:chOff x="5871595" y="888409"/>
            <a:chExt cx="439252" cy="313800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26E5D776-732F-9E55-8E60-2165BD4DD578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51" name="Conector reto 50">
                <a:extLst>
                  <a:ext uri="{FF2B5EF4-FFF2-40B4-BE49-F238E27FC236}">
                    <a16:creationId xmlns:a16="http://schemas.microsoft.com/office/drawing/2014/main" id="{677B6BAF-24BA-8FDF-D76A-35E3DD6DC4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293D4A7F-DA5A-7233-286F-95AB7DA3FC20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38919DB-1711-5C55-9165-50565B2B2E29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1318E1AA-CECF-9F69-B67C-CC1052F81B23}"/>
              </a:ext>
            </a:extLst>
          </p:cNvPr>
          <p:cNvGrpSpPr/>
          <p:nvPr/>
        </p:nvGrpSpPr>
        <p:grpSpPr>
          <a:xfrm flipV="1">
            <a:off x="5870415" y="5989255"/>
            <a:ext cx="439252" cy="313800"/>
            <a:chOff x="5871595" y="888409"/>
            <a:chExt cx="439252" cy="313800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1B0D4AC0-BA6B-6DDE-4747-14D4AC4AB786}"/>
                </a:ext>
              </a:extLst>
            </p:cNvPr>
            <p:cNvGrpSpPr/>
            <p:nvPr/>
          </p:nvGrpSpPr>
          <p:grpSpPr>
            <a:xfrm>
              <a:off x="6005967" y="888409"/>
              <a:ext cx="172800" cy="313800"/>
              <a:chOff x="3229843" y="786528"/>
              <a:chExt cx="172800" cy="313800"/>
            </a:xfrm>
          </p:grpSpPr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5D4FF7FF-5ABD-2C7F-1D1C-E1C953CA6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13917" y="841703"/>
                <a:ext cx="0" cy="258625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2198254F-3D08-4CB0-0B3A-0870CCAF1512}"/>
                  </a:ext>
                </a:extLst>
              </p:cNvPr>
              <p:cNvSpPr/>
              <p:nvPr/>
            </p:nvSpPr>
            <p:spPr>
              <a:xfrm>
                <a:off x="3229843" y="786528"/>
                <a:ext cx="172800" cy="17197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2C40BE37-8BFD-0623-E234-98BC45898438}"/>
                </a:ext>
              </a:extLst>
            </p:cNvPr>
            <p:cNvCxnSpPr>
              <a:cxnSpLocks/>
            </p:cNvCxnSpPr>
            <p:nvPr/>
          </p:nvCxnSpPr>
          <p:spPr>
            <a:xfrm>
              <a:off x="5871595" y="1181889"/>
              <a:ext cx="43925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9046348-1438-45DE-DCBD-B8D9127663BC}"/>
              </a:ext>
            </a:extLst>
          </p:cNvPr>
          <p:cNvSpPr txBox="1"/>
          <p:nvPr/>
        </p:nvSpPr>
        <p:spPr>
          <a:xfrm>
            <a:off x="4913151" y="88483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CG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&lt; 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34542E6-BDB4-A78E-B430-DC9B3F441EED}"/>
              </a:ext>
            </a:extLst>
          </p:cNvPr>
          <p:cNvSpPr txBox="1"/>
          <p:nvPr/>
        </p:nvSpPr>
        <p:spPr>
          <a:xfrm>
            <a:off x="5102306" y="6118567"/>
            <a:ext cx="2231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&gt;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66FDA02B-CD6F-A3DB-87BD-B4E8184E3BA7}"/>
              </a:ext>
            </a:extLst>
          </p:cNvPr>
          <p:cNvSpPr txBox="1"/>
          <p:nvPr/>
        </p:nvSpPr>
        <p:spPr>
          <a:xfrm>
            <a:off x="1790989" y="566239"/>
            <a:ext cx="1965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=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8844469-B5BD-A643-30FB-08904781FD00}"/>
              </a:ext>
            </a:extLst>
          </p:cNvPr>
          <p:cNvSpPr txBox="1"/>
          <p:nvPr/>
        </p:nvSpPr>
        <p:spPr>
          <a:xfrm>
            <a:off x="8281847" y="570022"/>
            <a:ext cx="1984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40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 = 0V</a:t>
            </a:r>
            <a:endParaRPr lang="pt-BR" sz="4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ruz 19">
            <a:extLst>
              <a:ext uri="{FF2B5EF4-FFF2-40B4-BE49-F238E27FC236}">
                <a16:creationId xmlns:a16="http://schemas.microsoft.com/office/drawing/2014/main" id="{A86E2FDA-AEF4-4079-573B-2BAB96960AA9}"/>
              </a:ext>
            </a:extLst>
          </p:cNvPr>
          <p:cNvSpPr/>
          <p:nvPr/>
        </p:nvSpPr>
        <p:spPr>
          <a:xfrm>
            <a:off x="7401226" y="3259902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ruz 20">
            <a:extLst>
              <a:ext uri="{FF2B5EF4-FFF2-40B4-BE49-F238E27FC236}">
                <a16:creationId xmlns:a16="http://schemas.microsoft.com/office/drawing/2014/main" id="{B8AC5BBC-E8C5-A4C4-779E-0AC5C74E3426}"/>
              </a:ext>
            </a:extLst>
          </p:cNvPr>
          <p:cNvSpPr/>
          <p:nvPr/>
        </p:nvSpPr>
        <p:spPr>
          <a:xfrm>
            <a:off x="7803910" y="3260846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ruz 61">
            <a:extLst>
              <a:ext uri="{FF2B5EF4-FFF2-40B4-BE49-F238E27FC236}">
                <a16:creationId xmlns:a16="http://schemas.microsoft.com/office/drawing/2014/main" id="{0D06436C-8780-79F7-999D-0B5F3CB6B2F7}"/>
              </a:ext>
            </a:extLst>
          </p:cNvPr>
          <p:cNvSpPr/>
          <p:nvPr/>
        </p:nvSpPr>
        <p:spPr>
          <a:xfrm>
            <a:off x="8207522" y="3260631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ruz 62">
            <a:extLst>
              <a:ext uri="{FF2B5EF4-FFF2-40B4-BE49-F238E27FC236}">
                <a16:creationId xmlns:a16="http://schemas.microsoft.com/office/drawing/2014/main" id="{7C7FAA43-74BC-B6B2-1BC7-B8026A8F201E}"/>
              </a:ext>
            </a:extLst>
          </p:cNvPr>
          <p:cNvSpPr/>
          <p:nvPr/>
        </p:nvSpPr>
        <p:spPr>
          <a:xfrm>
            <a:off x="8610206" y="3261575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ruz 63">
            <a:extLst>
              <a:ext uri="{FF2B5EF4-FFF2-40B4-BE49-F238E27FC236}">
                <a16:creationId xmlns:a16="http://schemas.microsoft.com/office/drawing/2014/main" id="{512A821A-2B2C-D2A5-4D30-5DE7058CF20E}"/>
              </a:ext>
            </a:extLst>
          </p:cNvPr>
          <p:cNvSpPr/>
          <p:nvPr/>
        </p:nvSpPr>
        <p:spPr>
          <a:xfrm>
            <a:off x="8987071" y="3260781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Cruz 64">
            <a:extLst>
              <a:ext uri="{FF2B5EF4-FFF2-40B4-BE49-F238E27FC236}">
                <a16:creationId xmlns:a16="http://schemas.microsoft.com/office/drawing/2014/main" id="{59A14BB4-9CD7-174B-984B-8868E94538D1}"/>
              </a:ext>
            </a:extLst>
          </p:cNvPr>
          <p:cNvSpPr/>
          <p:nvPr/>
        </p:nvSpPr>
        <p:spPr>
          <a:xfrm>
            <a:off x="9389755" y="3261725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ruz 65">
            <a:extLst>
              <a:ext uri="{FF2B5EF4-FFF2-40B4-BE49-F238E27FC236}">
                <a16:creationId xmlns:a16="http://schemas.microsoft.com/office/drawing/2014/main" id="{C087564B-242C-57C8-A504-E83A139CE646}"/>
              </a:ext>
            </a:extLst>
          </p:cNvPr>
          <p:cNvSpPr/>
          <p:nvPr/>
        </p:nvSpPr>
        <p:spPr>
          <a:xfrm>
            <a:off x="2595655" y="3259427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ruz 66">
            <a:extLst>
              <a:ext uri="{FF2B5EF4-FFF2-40B4-BE49-F238E27FC236}">
                <a16:creationId xmlns:a16="http://schemas.microsoft.com/office/drawing/2014/main" id="{5A55199F-3C54-31FC-D290-9EDC8EA85832}"/>
              </a:ext>
            </a:extLst>
          </p:cNvPr>
          <p:cNvSpPr/>
          <p:nvPr/>
        </p:nvSpPr>
        <p:spPr>
          <a:xfrm>
            <a:off x="2998339" y="3260371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ruz 67">
            <a:extLst>
              <a:ext uri="{FF2B5EF4-FFF2-40B4-BE49-F238E27FC236}">
                <a16:creationId xmlns:a16="http://schemas.microsoft.com/office/drawing/2014/main" id="{D4E9AAB5-F570-0172-1C80-464B89D2F78E}"/>
              </a:ext>
            </a:extLst>
          </p:cNvPr>
          <p:cNvSpPr/>
          <p:nvPr/>
        </p:nvSpPr>
        <p:spPr>
          <a:xfrm>
            <a:off x="3401951" y="3260156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ruz 68">
            <a:extLst>
              <a:ext uri="{FF2B5EF4-FFF2-40B4-BE49-F238E27FC236}">
                <a16:creationId xmlns:a16="http://schemas.microsoft.com/office/drawing/2014/main" id="{DFD4DBC0-4F7B-79E3-68B1-1F3099665496}"/>
              </a:ext>
            </a:extLst>
          </p:cNvPr>
          <p:cNvSpPr/>
          <p:nvPr/>
        </p:nvSpPr>
        <p:spPr>
          <a:xfrm>
            <a:off x="3804635" y="3261100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ruz 69">
            <a:extLst>
              <a:ext uri="{FF2B5EF4-FFF2-40B4-BE49-F238E27FC236}">
                <a16:creationId xmlns:a16="http://schemas.microsoft.com/office/drawing/2014/main" id="{BEF12D4C-DA8C-0E45-03FE-CBD6FB345D2A}"/>
              </a:ext>
            </a:extLst>
          </p:cNvPr>
          <p:cNvSpPr/>
          <p:nvPr/>
        </p:nvSpPr>
        <p:spPr>
          <a:xfrm>
            <a:off x="4181500" y="3260306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ruz 70">
            <a:extLst>
              <a:ext uri="{FF2B5EF4-FFF2-40B4-BE49-F238E27FC236}">
                <a16:creationId xmlns:a16="http://schemas.microsoft.com/office/drawing/2014/main" id="{F036DDB2-C38B-FDFB-EE66-E022ED7004B4}"/>
              </a:ext>
            </a:extLst>
          </p:cNvPr>
          <p:cNvSpPr/>
          <p:nvPr/>
        </p:nvSpPr>
        <p:spPr>
          <a:xfrm>
            <a:off x="4584184" y="3261250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ruz 71">
            <a:extLst>
              <a:ext uri="{FF2B5EF4-FFF2-40B4-BE49-F238E27FC236}">
                <a16:creationId xmlns:a16="http://schemas.microsoft.com/office/drawing/2014/main" id="{509D70C8-FB00-6D63-F889-159FD591D53B}"/>
              </a:ext>
            </a:extLst>
          </p:cNvPr>
          <p:cNvSpPr/>
          <p:nvPr/>
        </p:nvSpPr>
        <p:spPr>
          <a:xfrm>
            <a:off x="4963782" y="3259911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Cruz 72">
            <a:extLst>
              <a:ext uri="{FF2B5EF4-FFF2-40B4-BE49-F238E27FC236}">
                <a16:creationId xmlns:a16="http://schemas.microsoft.com/office/drawing/2014/main" id="{B7A8AA97-4305-E789-4FBB-A64BD54B1979}"/>
              </a:ext>
            </a:extLst>
          </p:cNvPr>
          <p:cNvSpPr/>
          <p:nvPr/>
        </p:nvSpPr>
        <p:spPr>
          <a:xfrm>
            <a:off x="5366466" y="3260855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ruz 75">
            <a:extLst>
              <a:ext uri="{FF2B5EF4-FFF2-40B4-BE49-F238E27FC236}">
                <a16:creationId xmlns:a16="http://schemas.microsoft.com/office/drawing/2014/main" id="{7226D8E5-F45D-EDBF-47E8-558D1390CC1C}"/>
              </a:ext>
            </a:extLst>
          </p:cNvPr>
          <p:cNvSpPr/>
          <p:nvPr/>
        </p:nvSpPr>
        <p:spPr>
          <a:xfrm>
            <a:off x="5770078" y="3260640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ruz 76">
            <a:extLst>
              <a:ext uri="{FF2B5EF4-FFF2-40B4-BE49-F238E27FC236}">
                <a16:creationId xmlns:a16="http://schemas.microsoft.com/office/drawing/2014/main" id="{DC9BA0CA-4089-DF51-9CB3-F43A82312920}"/>
              </a:ext>
            </a:extLst>
          </p:cNvPr>
          <p:cNvSpPr/>
          <p:nvPr/>
        </p:nvSpPr>
        <p:spPr>
          <a:xfrm>
            <a:off x="6172762" y="3261584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ruz 77">
            <a:extLst>
              <a:ext uri="{FF2B5EF4-FFF2-40B4-BE49-F238E27FC236}">
                <a16:creationId xmlns:a16="http://schemas.microsoft.com/office/drawing/2014/main" id="{6760FC78-3C55-EC12-B476-C896C8D62E87}"/>
              </a:ext>
            </a:extLst>
          </p:cNvPr>
          <p:cNvSpPr/>
          <p:nvPr/>
        </p:nvSpPr>
        <p:spPr>
          <a:xfrm>
            <a:off x="6549627" y="3260790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ruz 78">
            <a:extLst>
              <a:ext uri="{FF2B5EF4-FFF2-40B4-BE49-F238E27FC236}">
                <a16:creationId xmlns:a16="http://schemas.microsoft.com/office/drawing/2014/main" id="{4775DE3B-0FFE-E7A4-E99E-F555C8DBCBDF}"/>
              </a:ext>
            </a:extLst>
          </p:cNvPr>
          <p:cNvSpPr/>
          <p:nvPr/>
        </p:nvSpPr>
        <p:spPr>
          <a:xfrm>
            <a:off x="6952311" y="3261734"/>
            <a:ext cx="213817" cy="201943"/>
          </a:xfrm>
          <a:prstGeom prst="plus">
            <a:avLst>
              <a:gd name="adj" fmla="val 34383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1F7325C-D431-E790-78A6-9938FAF91A2D}"/>
              </a:ext>
            </a:extLst>
          </p:cNvPr>
          <p:cNvSpPr txBox="1"/>
          <p:nvPr/>
        </p:nvSpPr>
        <p:spPr>
          <a:xfrm>
            <a:off x="3881533" y="5414154"/>
            <a:ext cx="5622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Programação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D4BE4F03-481A-1AD2-08E5-38620EDCF673}"/>
              </a:ext>
            </a:extLst>
          </p:cNvPr>
          <p:cNvSpPr txBox="1"/>
          <p:nvPr/>
        </p:nvSpPr>
        <p:spPr>
          <a:xfrm>
            <a:off x="5155206" y="1156486"/>
            <a:ext cx="19656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Porta de </a:t>
            </a:r>
          </a:p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Controle</a:t>
            </a:r>
          </a:p>
        </p:txBody>
      </p:sp>
    </p:spTree>
    <p:extLst>
      <p:ext uri="{BB962C8B-B14F-4D97-AF65-F5344CB8AC3E}">
        <p14:creationId xmlns:p14="http://schemas.microsoft.com/office/powerpoint/2010/main" val="49883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10432</TotalTime>
  <Words>455</Words>
  <Application>Microsoft Office PowerPoint</Application>
  <PresentationFormat>Widescreen</PresentationFormat>
  <Paragraphs>310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Grupo BESOI</dc:creator>
  <cp:lastModifiedBy>Pedro Henrique</cp:lastModifiedBy>
  <cp:revision>9</cp:revision>
  <dcterms:created xsi:type="dcterms:W3CDTF">2024-04-30T19:59:14Z</dcterms:created>
  <dcterms:modified xsi:type="dcterms:W3CDTF">2024-05-22T20:45:33Z</dcterms:modified>
</cp:coreProperties>
</file>