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65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F8737-9318-4049-A57B-29EB24D7ABB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8A276-24DD-4078-A2B9-88FA7BB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3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CodeMash</a:t>
            </a:r>
            <a:r>
              <a:rPr lang="en-US" baseline="0" dirty="0" smtClean="0"/>
              <a:t> Conference, Arduino,  Pebble Watch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8A276-24DD-4078-A2B9-88FA7BB3FF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91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is this</a:t>
            </a:r>
            <a:r>
              <a:rPr lang="en-US" baseline="0" dirty="0" smtClean="0"/>
              <a:t> presentation for?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8A276-24DD-4078-A2B9-88FA7BB3F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3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Manual installation,</a:t>
            </a:r>
            <a:r>
              <a:rPr lang="en-US" baseline="0" dirty="0" smtClean="0"/>
              <a:t> dependencies…    Bower </a:t>
            </a:r>
            <a:r>
              <a:rPr lang="en-US" baseline="0" dirty="0" smtClean="0">
                <a:sym typeface="Wingdings" panose="05000000000000000000" pitchFamily="2" charset="2"/>
              </a:rPr>
              <a:t> Need NPM  </a:t>
            </a:r>
            <a:r>
              <a:rPr lang="en-US" baseline="0" dirty="0" err="1" smtClean="0">
                <a:sym typeface="Wingdings" panose="05000000000000000000" pitchFamily="2" charset="2"/>
              </a:rPr>
              <a:t>NodeJs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8A276-24DD-4078-A2B9-88FA7BB3FF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2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Wonderful installer for CTP3</a:t>
            </a:r>
          </a:p>
          <a:p>
            <a:r>
              <a:rPr lang="en-US" dirty="0" smtClean="0"/>
              <a:t>Demo environment</a:t>
            </a:r>
          </a:p>
          <a:p>
            <a:r>
              <a:rPr lang="en-US" dirty="0" smtClean="0"/>
              <a:t>Solution File Walk Thru</a:t>
            </a:r>
          </a:p>
          <a:p>
            <a:r>
              <a:rPr lang="en-US" dirty="0" smtClean="0"/>
              <a:t>-- Available</a:t>
            </a:r>
            <a:r>
              <a:rPr lang="en-US" baseline="0" dirty="0" smtClean="0"/>
              <a:t> Targets</a:t>
            </a:r>
          </a:p>
          <a:p>
            <a:r>
              <a:rPr lang="en-US" baseline="0" dirty="0" smtClean="0"/>
              <a:t>-- Adding Plugins (no longer editing information)</a:t>
            </a:r>
          </a:p>
          <a:p>
            <a:r>
              <a:rPr lang="en-US" baseline="0" dirty="0" smtClean="0"/>
              <a:t>-- Targeting Devices</a:t>
            </a:r>
          </a:p>
          <a:p>
            <a:r>
              <a:rPr lang="en-US" baseline="0" dirty="0" smtClean="0"/>
              <a:t>-- Jasmine Unit Tests  - Chutzpah</a:t>
            </a:r>
          </a:p>
          <a:p>
            <a:r>
              <a:rPr lang="en-US" baseline="0" dirty="0" smtClean="0"/>
              <a:t>--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8A276-24DD-4078-A2B9-88FA7BB3FF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67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8A276-24DD-4078-A2B9-88FA7BB3F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hyperlink" Target="http://cordova.apache.org/docs/en/4.0.0/guide_support_index.m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onicframework.com/" TargetMode="External"/><Relationship Id="rId5" Type="http://schemas.openxmlformats.org/officeDocument/2006/relationships/hyperlink" Target="http://ngcordova.com/" TargetMode="External"/><Relationship Id="rId4" Type="http://schemas.openxmlformats.org/officeDocument/2006/relationships/hyperlink" Target="http://plugins.cordova.io/#/viewAl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Hybrid App. Dev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Visual Studio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License Costs</a:t>
            </a:r>
          </a:p>
          <a:p>
            <a:pPr lvl="1"/>
            <a:r>
              <a:rPr lang="en-US" dirty="0" smtClean="0"/>
              <a:t>Windows Store:  $19 Individual || $99 company</a:t>
            </a:r>
          </a:p>
          <a:p>
            <a:pPr lvl="1"/>
            <a:r>
              <a:rPr lang="en-US" dirty="0" smtClean="0"/>
              <a:t>Google:  $25</a:t>
            </a:r>
          </a:p>
          <a:p>
            <a:pPr lvl="1"/>
            <a:r>
              <a:rPr lang="en-US" dirty="0" smtClean="0"/>
              <a:t>Apple: $99 Individual || $99 Company</a:t>
            </a:r>
          </a:p>
          <a:p>
            <a:r>
              <a:rPr lang="en-US" dirty="0" smtClean="0"/>
              <a:t>A few options</a:t>
            </a:r>
          </a:p>
          <a:p>
            <a:pPr lvl="1"/>
            <a:r>
              <a:rPr lang="en-US" dirty="0" smtClean="0"/>
              <a:t>A friend who has a mac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PhoneGap Build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Mac In Cloud ($1 an hour)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2015 – Project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63" y="1485203"/>
            <a:ext cx="9002919" cy="506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16" y="315535"/>
            <a:ext cx="8585983" cy="641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6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1" y="197427"/>
            <a:ext cx="5920933" cy="6452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80118" y="1995055"/>
            <a:ext cx="45560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Say what?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Bower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Grunt build tasks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474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73" y="228354"/>
            <a:ext cx="9213045" cy="637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477"/>
          </a:xfrm>
        </p:spPr>
        <p:txBody>
          <a:bodyPr/>
          <a:lstStyle/>
          <a:p>
            <a:r>
              <a:rPr lang="en-US" dirty="0" smtClean="0"/>
              <a:t>Abbey Gwayambadde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4562" y="1095632"/>
            <a:ext cx="359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I dare you to say it fast 5 times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5041" y="5283223"/>
            <a:ext cx="5825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var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smtClean="0"/>
              <a:t>{Husband</a:t>
            </a:r>
            <a:r>
              <a:rPr lang="en-US" sz="2400" dirty="0"/>
              <a:t>, Dad, </a:t>
            </a:r>
            <a:r>
              <a:rPr lang="en-US" sz="2400" dirty="0" smtClean="0"/>
              <a:t>Presenter</a:t>
            </a:r>
            <a:r>
              <a:rPr lang="en-US" sz="2400" dirty="0"/>
              <a:t>}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i.apply</a:t>
            </a:r>
            <a:r>
              <a:rPr lang="en-US" sz="2400" dirty="0"/>
              <a:t>([Tall, Dark, Handsome, Geek</a:t>
            </a:r>
            <a:r>
              <a:rPr lang="en-US" sz="2400" dirty="0" smtClean="0"/>
              <a:t>]);</a:t>
            </a:r>
          </a:p>
          <a:p>
            <a:r>
              <a:rPr lang="en-US" sz="2400" dirty="0" smtClean="0"/>
              <a:t>$(</a:t>
            </a:r>
            <a:r>
              <a:rPr lang="en-US" sz="2400" dirty="0"/>
              <a:t>Philomath</a:t>
            </a:r>
            <a:r>
              <a:rPr lang="en-US" sz="2400" dirty="0" smtClean="0"/>
              <a:t>).on(Life</a:t>
            </a:r>
            <a:r>
              <a:rPr lang="en-US" sz="2400" dirty="0"/>
              <a:t>, Tech, </a:t>
            </a:r>
            <a:r>
              <a:rPr lang="en-US" sz="2400" dirty="0" smtClean="0"/>
              <a:t>Dev);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66022"/>
            <a:ext cx="5702145" cy="320745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pSp>
        <p:nvGrpSpPr>
          <p:cNvPr id="18" name="Group 17"/>
          <p:cNvGrpSpPr/>
          <p:nvPr/>
        </p:nvGrpSpPr>
        <p:grpSpPr>
          <a:xfrm>
            <a:off x="7487341" y="5407990"/>
            <a:ext cx="4475718" cy="1260228"/>
            <a:chOff x="7396725" y="3249677"/>
            <a:chExt cx="4475718" cy="1260228"/>
          </a:xfrm>
        </p:grpSpPr>
        <p:sp>
          <p:nvSpPr>
            <p:cNvPr id="6" name="TextBox 5"/>
            <p:cNvSpPr txBox="1"/>
            <p:nvPr/>
          </p:nvSpPr>
          <p:spPr>
            <a:xfrm>
              <a:off x="7396725" y="3249677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Twitter: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20157" y="383370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Email: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83049" y="414057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65260" y="3249677"/>
              <a:ext cx="1552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@</a:t>
              </a:r>
              <a:r>
                <a:rPr lang="en-US" dirty="0" err="1" smtClean="0"/>
                <a:t>ophedian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58848" y="3833706"/>
              <a:ext cx="2754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ophedian@gmail.com: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72767" y="4119434"/>
              <a:ext cx="3499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https://github.com/ophedian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6961" y="3536893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Skype: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17998" y="3536893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AbbeyLG</a:t>
              </a:r>
              <a:r>
                <a:rPr lang="en-US" dirty="0" smtClean="0"/>
                <a:t>:</a:t>
              </a:r>
              <a:endParaRPr lang="en-US" dirty="0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04" y="1635357"/>
            <a:ext cx="2009775" cy="2419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317500"/>
          </a:effectLst>
        </p:spPr>
      </p:pic>
      <p:pic>
        <p:nvPicPr>
          <p:cNvPr id="1026" name="Picture 2" descr="https://labviewhacker.com/lib/exe/fetch.php?media=:templates:hardware:arduino:uno:arduino_uno_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77" y="1598192"/>
            <a:ext cx="2629054" cy="2629054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Knows</a:t>
            </a:r>
          </a:p>
          <a:p>
            <a:pPr lvl="1"/>
            <a:r>
              <a:rPr lang="en-US" dirty="0" smtClean="0"/>
              <a:t>Visual Studio 2013</a:t>
            </a:r>
          </a:p>
          <a:p>
            <a:pPr lvl="1"/>
            <a:r>
              <a:rPr lang="en-US" dirty="0" smtClean="0"/>
              <a:t>Web SDLC (ASPNET, MVC, MVVM, etc.)</a:t>
            </a:r>
          </a:p>
          <a:p>
            <a:pPr lvl="1"/>
            <a:r>
              <a:rPr lang="en-US" dirty="0" smtClean="0"/>
              <a:t>Has used a mobile device</a:t>
            </a:r>
          </a:p>
          <a:p>
            <a:r>
              <a:rPr lang="en-US" dirty="0" smtClean="0"/>
              <a:t>Familiar with the following technologies</a:t>
            </a:r>
          </a:p>
          <a:p>
            <a:pPr lvl="1"/>
            <a:r>
              <a:rPr lang="en-US" dirty="0" smtClean="0"/>
              <a:t>HTML 4/5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General Mobile Development Concepts</a:t>
            </a:r>
          </a:p>
          <a:p>
            <a:pPr lvl="1"/>
            <a:r>
              <a:rPr lang="en-US" dirty="0" smtClean="0"/>
              <a:t>Willingness to try new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cover?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00" y="2199503"/>
            <a:ext cx="7743569" cy="2215978"/>
          </a:xfrm>
        </p:spPr>
        <p:txBody>
          <a:bodyPr>
            <a:noAutofit/>
          </a:bodyPr>
          <a:lstStyle/>
          <a:p>
            <a:r>
              <a:rPr lang="en-US" sz="2800" dirty="0" smtClean="0"/>
              <a:t>Setting up the Environment</a:t>
            </a:r>
          </a:p>
          <a:p>
            <a:r>
              <a:rPr lang="en-US" sz="2800" dirty="0" smtClean="0"/>
              <a:t>Building a simple App</a:t>
            </a:r>
          </a:p>
          <a:p>
            <a:r>
              <a:rPr lang="en-US" sz="2800" dirty="0" smtClean="0"/>
              <a:t>Testing the App</a:t>
            </a:r>
          </a:p>
          <a:p>
            <a:r>
              <a:rPr lang="en-US" sz="2800" dirty="0" smtClean="0"/>
              <a:t>General discussion on Deployment</a:t>
            </a:r>
          </a:p>
          <a:p>
            <a:r>
              <a:rPr lang="en-US" sz="2800" dirty="0" smtClean="0"/>
              <a:t>VS 2015 – Hybrid Support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44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6525"/>
          </a:xfrm>
        </p:spPr>
        <p:txBody>
          <a:bodyPr/>
          <a:lstStyle/>
          <a:p>
            <a:r>
              <a:rPr lang="en-US" dirty="0" smtClean="0"/>
              <a:t>What can I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Cordova Device/Feature Support</a:t>
            </a:r>
          </a:p>
          <a:p>
            <a:pPr lvl="1"/>
            <a:r>
              <a:rPr lang="en-US" dirty="0" smtClean="0">
                <a:hlinkClick r:id="rId2"/>
              </a:rPr>
              <a:t>http://cordova.apache.org/docs/en/4.0.0/guide_support_index.md.html</a:t>
            </a:r>
            <a:endParaRPr lang="en-US" dirty="0" smtClean="0"/>
          </a:p>
          <a:p>
            <a:r>
              <a:rPr lang="en-US" dirty="0" smtClean="0"/>
              <a:t>HTML5 Device Support</a:t>
            </a:r>
          </a:p>
          <a:p>
            <a:pPr lvl="1"/>
            <a:r>
              <a:rPr lang="en-US" dirty="0" smtClean="0">
                <a:hlinkClick r:id="rId3"/>
              </a:rPr>
              <a:t>http://caniuse.com/</a:t>
            </a:r>
            <a:endParaRPr lang="en-US" dirty="0" smtClean="0"/>
          </a:p>
          <a:p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Cordova Plugins:  </a:t>
            </a:r>
            <a:r>
              <a:rPr lang="en-US" dirty="0" smtClean="0">
                <a:hlinkClick r:id="rId4"/>
              </a:rPr>
              <a:t>http://plugins.cordova.io/#/viewAll</a:t>
            </a:r>
            <a:endParaRPr lang="en-US" dirty="0" smtClean="0"/>
          </a:p>
          <a:p>
            <a:pPr lvl="1"/>
            <a:r>
              <a:rPr lang="en-US" dirty="0" smtClean="0"/>
              <a:t>Cordova/Angular Integration:  </a:t>
            </a:r>
            <a:r>
              <a:rPr lang="en-US" dirty="0" smtClean="0">
                <a:hlinkClick r:id="rId5"/>
              </a:rPr>
              <a:t>http://ngcordova.com/</a:t>
            </a:r>
            <a:endParaRPr lang="en-US" dirty="0" smtClean="0"/>
          </a:p>
          <a:p>
            <a:pPr lvl="1"/>
            <a:r>
              <a:rPr lang="en-US" dirty="0" smtClean="0"/>
              <a:t>Angular UI Integration:  </a:t>
            </a:r>
            <a:r>
              <a:rPr lang="en-US" dirty="0" smtClean="0">
                <a:hlinkClick r:id="rId6"/>
              </a:rPr>
              <a:t>http://ionicframework.com/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2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65" y="2260382"/>
            <a:ext cx="3544950" cy="27161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06" y="320913"/>
            <a:ext cx="9404723" cy="807671"/>
          </a:xfrm>
        </p:spPr>
        <p:txBody>
          <a:bodyPr/>
          <a:lstStyle/>
          <a:p>
            <a:pPr algn="ctr"/>
            <a:r>
              <a:rPr lang="en-US" dirty="0" smtClean="0"/>
              <a:t>Dev. 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382433"/>
            <a:ext cx="3221553" cy="3598237"/>
          </a:xfrm>
        </p:spPr>
        <p:txBody>
          <a:bodyPr/>
          <a:lstStyle/>
          <a:p>
            <a:r>
              <a:rPr lang="en-US" dirty="0" smtClean="0"/>
              <a:t>NodeJS</a:t>
            </a:r>
            <a:endParaRPr lang="en-US" dirty="0"/>
          </a:p>
          <a:p>
            <a:r>
              <a:rPr lang="en-US" dirty="0" smtClean="0"/>
              <a:t>Cordova</a:t>
            </a:r>
            <a:endParaRPr lang="en-US" dirty="0"/>
          </a:p>
          <a:p>
            <a:r>
              <a:rPr lang="en-US" dirty="0" smtClean="0"/>
              <a:t>GIT</a:t>
            </a:r>
          </a:p>
          <a:p>
            <a:r>
              <a:rPr lang="en-US" dirty="0" smtClean="0"/>
              <a:t>Apache Ant</a:t>
            </a:r>
          </a:p>
          <a:p>
            <a:r>
              <a:rPr lang="en-US" dirty="0" err="1" smtClean="0"/>
              <a:t>Joyent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Oracle JDK</a:t>
            </a:r>
          </a:p>
          <a:p>
            <a:r>
              <a:rPr lang="en-US" dirty="0" smtClean="0"/>
              <a:t>Android SDK</a:t>
            </a:r>
          </a:p>
          <a:p>
            <a:r>
              <a:rPr lang="en-US" dirty="0" smtClean="0"/>
              <a:t>Which version?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01789" y="2496452"/>
            <a:ext cx="3312415" cy="328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NPM</a:t>
            </a:r>
          </a:p>
          <a:p>
            <a:r>
              <a:rPr lang="en-US" dirty="0" smtClean="0"/>
              <a:t>WebSocket4Net</a:t>
            </a:r>
          </a:p>
          <a:p>
            <a:r>
              <a:rPr lang="en-US" dirty="0" smtClean="0"/>
              <a:t>Bower</a:t>
            </a:r>
          </a:p>
          <a:p>
            <a:r>
              <a:rPr lang="en-US" dirty="0" smtClean="0"/>
              <a:t>Gulp/Grunt</a:t>
            </a:r>
          </a:p>
          <a:p>
            <a:r>
              <a:rPr lang="en-US" dirty="0"/>
              <a:t>Apple </a:t>
            </a:r>
            <a:r>
              <a:rPr lang="en-US" dirty="0" smtClean="0"/>
              <a:t>iTunes</a:t>
            </a:r>
          </a:p>
          <a:p>
            <a:r>
              <a:rPr lang="en-US" dirty="0" smtClean="0"/>
              <a:t>Installation order?</a:t>
            </a:r>
          </a:p>
          <a:p>
            <a:r>
              <a:rPr lang="en-US" dirty="0" smtClean="0"/>
              <a:t>Wait, do I need them?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2911" y="1614986"/>
            <a:ext cx="4568879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Old Command Line Interface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687402" y="5315573"/>
            <a:ext cx="2887330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Pain and Suffering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65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84" y="2839096"/>
            <a:ext cx="4381500" cy="2628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06" y="320913"/>
            <a:ext cx="9404723" cy="807671"/>
          </a:xfrm>
        </p:spPr>
        <p:txBody>
          <a:bodyPr/>
          <a:lstStyle/>
          <a:p>
            <a:pPr algn="ctr"/>
            <a:r>
              <a:rPr lang="en-US" dirty="0" smtClean="0"/>
              <a:t>Dev. Environment setup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91019" y="1417275"/>
            <a:ext cx="4347665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VS 2013 Hybrid App Installer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170129" y="2088740"/>
            <a:ext cx="2250937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Oh, </a:t>
            </a:r>
            <a:r>
              <a:rPr lang="en-US" sz="2400" dirty="0" err="1" smtClean="0"/>
              <a:t>yeeaah</a:t>
            </a:r>
            <a:r>
              <a:rPr lang="en-US" sz="2400" dirty="0" smtClean="0"/>
              <a:t> !!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6" y="1412452"/>
            <a:ext cx="3504041" cy="490107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497" y="1412452"/>
            <a:ext cx="3443416" cy="501438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669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78578"/>
            <a:ext cx="9404723" cy="1400530"/>
          </a:xfrm>
        </p:spPr>
        <p:txBody>
          <a:bodyPr/>
          <a:lstStyle/>
          <a:p>
            <a:r>
              <a:rPr lang="en-US" dirty="0" smtClean="0"/>
              <a:t>Lets 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919151"/>
            <a:ext cx="3130937" cy="1647834"/>
          </a:xfrm>
        </p:spPr>
        <p:txBody>
          <a:bodyPr/>
          <a:lstStyle/>
          <a:p>
            <a:r>
              <a:rPr lang="en-US" dirty="0" smtClean="0"/>
              <a:t>Browser Testing</a:t>
            </a:r>
          </a:p>
          <a:p>
            <a:r>
              <a:rPr lang="en-US" dirty="0" smtClean="0"/>
              <a:t>Emulator Testing</a:t>
            </a:r>
          </a:p>
          <a:p>
            <a:r>
              <a:rPr lang="en-US" dirty="0" smtClean="0"/>
              <a:t>Device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Testing – The Engines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48" y="2331312"/>
            <a:ext cx="3789178" cy="2331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35" y="2331312"/>
            <a:ext cx="2881183" cy="2331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64" y="2331312"/>
            <a:ext cx="2477564" cy="2331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761040" y="4841794"/>
            <a:ext cx="14542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Chrome V8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01396" y="4841794"/>
            <a:ext cx="13821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Safari Nitro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51688" y="4841794"/>
            <a:ext cx="12522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IE Chakra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4841794"/>
            <a:ext cx="22818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WebKit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1040" y="5523992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 OS</a:t>
            </a:r>
          </a:p>
          <a:p>
            <a:r>
              <a:rPr lang="en-US" dirty="0" smtClean="0"/>
              <a:t>NodeJS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01396" y="5523992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iPads</a:t>
            </a:r>
          </a:p>
          <a:p>
            <a:r>
              <a:rPr lang="en-US" dirty="0" smtClean="0"/>
              <a:t>iPhones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01665" y="5523992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 Phone</a:t>
            </a:r>
          </a:p>
          <a:p>
            <a:r>
              <a:rPr lang="en-US" dirty="0" smtClean="0"/>
              <a:t>WinRT Devices</a:t>
            </a:r>
          </a:p>
        </p:txBody>
      </p:sp>
    </p:spTree>
    <p:extLst>
      <p:ext uri="{BB962C8B-B14F-4D97-AF65-F5344CB8AC3E}">
        <p14:creationId xmlns:p14="http://schemas.microsoft.com/office/powerpoint/2010/main" val="41775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1835</TotalTime>
  <Words>383</Words>
  <Application>Microsoft Office PowerPoint</Application>
  <PresentationFormat>Widescreen</PresentationFormat>
  <Paragraphs>108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</vt:lpstr>
      <vt:lpstr>Hybrid App. Dev</vt:lpstr>
      <vt:lpstr>Abbey Gwayambadde</vt:lpstr>
      <vt:lpstr>Presentation Audience</vt:lpstr>
      <vt:lpstr>What we are going to cover?</vt:lpstr>
      <vt:lpstr>What can I do?</vt:lpstr>
      <vt:lpstr>Dev. Environment setup</vt:lpstr>
      <vt:lpstr>Dev. Environment setup</vt:lpstr>
      <vt:lpstr>Lets Test </vt:lpstr>
      <vt:lpstr>Browser Testing – The Engines</vt:lpstr>
      <vt:lpstr>Deployment Options</vt:lpstr>
      <vt:lpstr>Visual Studio 2015 – Project Type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App. Dev</dc:title>
  <dc:creator>Abbey Gwayambadde</dc:creator>
  <cp:lastModifiedBy>Abbey Gwayambadde</cp:lastModifiedBy>
  <cp:revision>25</cp:revision>
  <dcterms:created xsi:type="dcterms:W3CDTF">2015-02-19T20:30:21Z</dcterms:created>
  <dcterms:modified xsi:type="dcterms:W3CDTF">2015-02-24T22:07:01Z</dcterms:modified>
</cp:coreProperties>
</file>