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C1D69-A1AC-4EDA-9694-32B6C0BE326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BE3F-7F4E-459A-B48D-684AEF3E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CodeMash</a:t>
            </a:r>
            <a:r>
              <a:rPr lang="en-US" baseline="0" dirty="0" smtClean="0"/>
              <a:t> Conference, Arduino,  Pebble Watch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this</a:t>
            </a:r>
            <a:r>
              <a:rPr lang="en-US" baseline="0" dirty="0" smtClean="0"/>
              <a:t> presentation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ebble.net/" TargetMode="External"/><Relationship Id="rId2" Type="http://schemas.openxmlformats.org/officeDocument/2006/relationships/hyperlink" Target="https://dev-portal.getpebb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etpebble.com/docs/pebblejs/" TargetMode="External"/><Relationship Id="rId2" Type="http://schemas.openxmlformats.org/officeDocument/2006/relationships/hyperlink" Target="https://cloudpebble.net/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tpebble.com/" TargetMode="External"/><Relationship Id="rId5" Type="http://schemas.openxmlformats.org/officeDocument/2006/relationships/hyperlink" Target="https://dev-portal.getpebble.com/" TargetMode="External"/><Relationship Id="rId4" Type="http://schemas.openxmlformats.org/officeDocument/2006/relationships/hyperlink" Target="http://simplyj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Pebble JS Dev.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pebble watch face and watch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View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098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System Development</a:t>
            </a:r>
          </a:p>
          <a:p>
            <a:pPr lvl="1"/>
            <a:r>
              <a:rPr lang="en-US" dirty="0" err="1" smtClean="0"/>
              <a:t>Appinfo.json</a:t>
            </a:r>
            <a:r>
              <a:rPr lang="en-US" dirty="0" smtClean="0"/>
              <a:t> :  capabilities: [“configurable”]</a:t>
            </a:r>
          </a:p>
          <a:p>
            <a:pPr lvl="2"/>
            <a:r>
              <a:rPr lang="en-US" dirty="0" smtClean="0"/>
              <a:t>Under settings in Cloud Pebble</a:t>
            </a:r>
          </a:p>
          <a:p>
            <a:pPr lvl="1"/>
            <a:r>
              <a:rPr lang="en-US" dirty="0" smtClean="0"/>
              <a:t>js/pebble-js-app.js</a:t>
            </a:r>
          </a:p>
          <a:p>
            <a:pPr lvl="2"/>
            <a:r>
              <a:rPr lang="en-US" dirty="0" smtClean="0"/>
              <a:t>File automatically loaded by Pebble for the app</a:t>
            </a:r>
          </a:p>
          <a:p>
            <a:pPr lvl="1"/>
            <a:r>
              <a:rPr lang="en-US" dirty="0" smtClean="0"/>
              <a:t>Add your application to the store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dev-portal.getpebble.com</a:t>
            </a:r>
            <a:endParaRPr lang="en-US" dirty="0" smtClean="0"/>
          </a:p>
          <a:p>
            <a:r>
              <a:rPr lang="en-US" dirty="0" smtClean="0"/>
              <a:t>Cloud Pebble Development</a:t>
            </a:r>
          </a:p>
          <a:p>
            <a:pPr lvl="1"/>
            <a:r>
              <a:rPr lang="en-US" dirty="0" smtClean="0">
                <a:hlinkClick r:id="rId3"/>
              </a:rPr>
              <a:t>Cloud Pebble Development</a:t>
            </a:r>
            <a:endParaRPr lang="en-US" dirty="0" smtClean="0"/>
          </a:p>
          <a:p>
            <a:pPr lvl="1"/>
            <a:r>
              <a:rPr lang="en-US" dirty="0" smtClean="0"/>
              <a:t>“ready” = JavaScript handler is ready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appmessage</a:t>
            </a:r>
            <a:r>
              <a:rPr lang="en-US" dirty="0" smtClean="0"/>
              <a:t>” = when you have received a message from phone</a:t>
            </a:r>
          </a:p>
          <a:p>
            <a:pPr lvl="2"/>
            <a:r>
              <a:rPr lang="en-US" dirty="0" err="1" smtClean="0"/>
              <a:t>Pebble.sendAppMessage</a:t>
            </a:r>
            <a:r>
              <a:rPr lang="en-US" dirty="0" smtClean="0"/>
              <a:t>(message) – to send to phone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Code/Slides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github.com/ophed</a:t>
            </a:r>
          </a:p>
          <a:p>
            <a:r>
              <a:rPr lang="en-US" dirty="0" smtClean="0"/>
              <a:t>Pebble Resources</a:t>
            </a:r>
          </a:p>
          <a:p>
            <a:pPr lvl="1"/>
            <a:r>
              <a:rPr lang="en-US" dirty="0" smtClean="0"/>
              <a:t>Cloud Dev:   </a:t>
            </a:r>
            <a:r>
              <a:rPr lang="en-US" dirty="0" smtClean="0">
                <a:hlinkClick r:id="rId2"/>
              </a:rPr>
              <a:t>https://cloudpebble.net/ide/</a:t>
            </a:r>
            <a:endParaRPr lang="en-US" dirty="0" smtClean="0"/>
          </a:p>
          <a:p>
            <a:pPr lvl="1"/>
            <a:r>
              <a:rPr lang="en-US" dirty="0" err="1" smtClean="0"/>
              <a:t>PebbleJS</a:t>
            </a:r>
            <a:r>
              <a:rPr lang="en-US" dirty="0" smtClean="0"/>
              <a:t>:  </a:t>
            </a:r>
            <a:r>
              <a:rPr lang="en-US" dirty="0" smtClean="0">
                <a:hlinkClick r:id="rId3"/>
              </a:rPr>
              <a:t>http://developer.getpebble.com/docs/pebblejs/</a:t>
            </a:r>
            <a:endParaRPr lang="en-US" dirty="0" smtClean="0"/>
          </a:p>
          <a:p>
            <a:pPr lvl="1"/>
            <a:r>
              <a:rPr lang="en-US" dirty="0" smtClean="0"/>
              <a:t>SimplyJs.io: </a:t>
            </a:r>
            <a:r>
              <a:rPr lang="en-US" dirty="0" smtClean="0">
                <a:hlinkClick r:id="rId4"/>
              </a:rPr>
              <a:t>http://simplyjs.io/</a:t>
            </a:r>
            <a:endParaRPr lang="en-US" dirty="0" smtClean="0"/>
          </a:p>
          <a:p>
            <a:pPr lvl="1"/>
            <a:r>
              <a:rPr lang="en-US" dirty="0" smtClean="0"/>
              <a:t>Store Submission:  </a:t>
            </a:r>
            <a:r>
              <a:rPr lang="en-US" dirty="0" smtClean="0">
                <a:hlinkClick r:id="rId5"/>
              </a:rPr>
              <a:t>https://dev-portal.getpebble.com/</a:t>
            </a:r>
            <a:endParaRPr lang="en-US" dirty="0" smtClean="0"/>
          </a:p>
          <a:p>
            <a:r>
              <a:rPr lang="en-US" dirty="0" smtClean="0"/>
              <a:t>Inspiration</a:t>
            </a:r>
          </a:p>
          <a:p>
            <a:pPr lvl="1"/>
            <a:r>
              <a:rPr lang="en-US" dirty="0" err="1" smtClean="0"/>
              <a:t>SetPebble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http://setpebble.com/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477"/>
          </a:xfrm>
        </p:spPr>
        <p:txBody>
          <a:bodyPr/>
          <a:lstStyle/>
          <a:p>
            <a:r>
              <a:rPr lang="en-US" dirty="0" smtClean="0"/>
              <a:t>Abbey Gwayambadde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4562" y="109563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I dare you to say it fast 5 times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041" y="5283223"/>
            <a:ext cx="5825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1E5155">
                    <a:lumMod val="40000"/>
                    <a:lumOff val="60000"/>
                  </a:srgbClr>
                </a:solidFill>
              </a:rPr>
              <a:t>var</a:t>
            </a:r>
            <a:r>
              <a:rPr lang="en-US" sz="24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</a:t>
            </a:r>
            <a:r>
              <a:rPr lang="en-US" sz="2400" dirty="0">
                <a:solidFill>
                  <a:prstClr val="white"/>
                </a:solidFill>
              </a:rPr>
              <a:t> = </a:t>
            </a:r>
            <a:r>
              <a:rPr lang="en-US" sz="2400" dirty="0" smtClean="0">
                <a:solidFill>
                  <a:prstClr val="white"/>
                </a:solidFill>
              </a:rPr>
              <a:t>{Husband</a:t>
            </a:r>
            <a:r>
              <a:rPr lang="en-US" sz="2400" dirty="0">
                <a:solidFill>
                  <a:prstClr val="white"/>
                </a:solidFill>
              </a:rPr>
              <a:t>, Dad, </a:t>
            </a:r>
            <a:r>
              <a:rPr lang="en-US" sz="2400" dirty="0" smtClean="0">
                <a:solidFill>
                  <a:prstClr val="white"/>
                </a:solidFill>
              </a:rPr>
              <a:t>Presenter</a:t>
            </a:r>
            <a:r>
              <a:rPr lang="en-US" sz="2400" dirty="0">
                <a:solidFill>
                  <a:prstClr val="white"/>
                </a:solidFill>
              </a:rPr>
              <a:t>}</a:t>
            </a:r>
            <a:r>
              <a:rPr lang="en-US" sz="2400" dirty="0" smtClean="0">
                <a:solidFill>
                  <a:prstClr val="white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prstClr val="white"/>
                </a:solidFill>
              </a:rPr>
              <a:t>i.apply</a:t>
            </a:r>
            <a:r>
              <a:rPr lang="en-US" sz="2400" dirty="0">
                <a:solidFill>
                  <a:prstClr val="white"/>
                </a:solidFill>
              </a:rPr>
              <a:t>([Tall, Dark, Handsome, Geek</a:t>
            </a:r>
            <a:r>
              <a:rPr lang="en-US" sz="2400" dirty="0" smtClean="0">
                <a:solidFill>
                  <a:prstClr val="white"/>
                </a:solidFill>
              </a:rPr>
              <a:t>]);</a:t>
            </a:r>
          </a:p>
          <a:p>
            <a:r>
              <a:rPr lang="en-US" sz="2400" dirty="0" smtClean="0">
                <a:solidFill>
                  <a:prstClr val="white"/>
                </a:solidFill>
              </a:rPr>
              <a:t>$(</a:t>
            </a:r>
            <a:r>
              <a:rPr lang="en-US" sz="2400" dirty="0">
                <a:solidFill>
                  <a:prstClr val="white"/>
                </a:solidFill>
              </a:rPr>
              <a:t>Philomath</a:t>
            </a:r>
            <a:r>
              <a:rPr lang="en-US" sz="2400" dirty="0" smtClean="0">
                <a:solidFill>
                  <a:prstClr val="white"/>
                </a:solidFill>
              </a:rPr>
              <a:t>).on(Life</a:t>
            </a:r>
            <a:r>
              <a:rPr lang="en-US" sz="2400" dirty="0">
                <a:solidFill>
                  <a:prstClr val="white"/>
                </a:solidFill>
              </a:rPr>
              <a:t>, Tech, </a:t>
            </a:r>
            <a:r>
              <a:rPr lang="en-US" sz="2400" dirty="0" smtClean="0">
                <a:solidFill>
                  <a:prstClr val="white"/>
                </a:solidFill>
              </a:rPr>
              <a:t>Dev);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66022"/>
            <a:ext cx="5702145" cy="32074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8" name="Group 17"/>
          <p:cNvGrpSpPr/>
          <p:nvPr/>
        </p:nvGrpSpPr>
        <p:grpSpPr>
          <a:xfrm>
            <a:off x="7487341" y="5407990"/>
            <a:ext cx="4475718" cy="1260228"/>
            <a:chOff x="7396725" y="3249677"/>
            <a:chExt cx="4475718" cy="1260228"/>
          </a:xfrm>
        </p:grpSpPr>
        <p:sp>
          <p:nvSpPr>
            <p:cNvPr id="6" name="TextBox 5"/>
            <p:cNvSpPr txBox="1"/>
            <p:nvPr/>
          </p:nvSpPr>
          <p:spPr>
            <a:xfrm>
              <a:off x="7396725" y="3249677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Twitter: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0157" y="383370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Email: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83049" y="414057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white"/>
                  </a:solidFill>
                </a:rPr>
                <a:t>Git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5260" y="3249677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@</a:t>
              </a:r>
              <a:r>
                <a:rPr lang="en-US" dirty="0" err="1" smtClean="0">
                  <a:solidFill>
                    <a:prstClr val="white"/>
                  </a:solidFill>
                </a:rPr>
                <a:t>ophedian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8848" y="3833706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ophedian@gmail.com: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72767" y="4119434"/>
              <a:ext cx="349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https://github.com/ophedian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961" y="353689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Skype: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7998" y="3536893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white"/>
                  </a:solidFill>
                </a:rPr>
                <a:t>AbbeyLG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04" y="1635357"/>
            <a:ext cx="2009775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0"/>
          </a:effectLst>
        </p:spPr>
      </p:pic>
      <p:pic>
        <p:nvPicPr>
          <p:cNvPr id="1026" name="Picture 2" descr="https://labviewhacker.com/lib/exe/fetch.php?media=:templates:hardware:arduino:uno:arduino_uno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77" y="1598192"/>
            <a:ext cx="2629054" cy="262905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9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HTML concepts (DIV, CSS Styling, etc.)</a:t>
            </a:r>
          </a:p>
          <a:p>
            <a:r>
              <a:rPr lang="en-US" dirty="0" smtClean="0"/>
              <a:t>Familiar with the following technologies</a:t>
            </a:r>
          </a:p>
          <a:p>
            <a:pPr lvl="1"/>
            <a:r>
              <a:rPr lang="en-US" dirty="0" smtClean="0"/>
              <a:t>Wearables (Pebble, Samsung Gear, LG Watches,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 UI Trends</a:t>
            </a:r>
          </a:p>
          <a:p>
            <a:pPr lvl="1"/>
            <a:r>
              <a:rPr lang="en-US" dirty="0" smtClean="0"/>
              <a:t>Using Third Party libraries</a:t>
            </a:r>
          </a:p>
          <a:p>
            <a:pPr lvl="1"/>
            <a:r>
              <a:rPr lang="en-US" dirty="0" smtClean="0"/>
              <a:t>Using JSON Restful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the Pebble do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32788"/>
            <a:ext cx="5178040" cy="1728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the Pebble</a:t>
            </a:r>
          </a:p>
          <a:p>
            <a:pPr lvl="1"/>
            <a:r>
              <a:rPr lang="en-US" dirty="0" smtClean="0"/>
              <a:t>#1 Selling Watch, over 1 Million sold</a:t>
            </a:r>
          </a:p>
          <a:p>
            <a:pPr lvl="1"/>
            <a:r>
              <a:rPr lang="en-US" dirty="0" smtClean="0"/>
              <a:t>Supports Android Wear</a:t>
            </a:r>
          </a:p>
          <a:p>
            <a:pPr lvl="1"/>
            <a:r>
              <a:rPr lang="en-US" dirty="0" smtClean="0"/>
              <a:t>Works on Android AND iOS</a:t>
            </a:r>
          </a:p>
          <a:p>
            <a:pPr lvl="1"/>
            <a:r>
              <a:rPr lang="en-US" dirty="0" smtClean="0"/>
              <a:t>Program in C or JavaScript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72771" y="1632788"/>
            <a:ext cx="4547845" cy="308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Current Applications</a:t>
            </a:r>
          </a:p>
          <a:p>
            <a:pPr lvl="1"/>
            <a:r>
              <a:rPr lang="en-US" dirty="0" smtClean="0"/>
              <a:t>Watch Faces</a:t>
            </a:r>
          </a:p>
          <a:p>
            <a:pPr lvl="1"/>
            <a:r>
              <a:rPr lang="en-US" dirty="0" smtClean="0"/>
              <a:t>Watch Applications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Android Wear Support</a:t>
            </a:r>
          </a:p>
          <a:p>
            <a:pPr lvl="1"/>
            <a:r>
              <a:rPr lang="en-US" dirty="0" smtClean="0"/>
              <a:t>Control Phone Apps</a:t>
            </a:r>
          </a:p>
          <a:p>
            <a:pPr lvl="1"/>
            <a:r>
              <a:rPr lang="en-US" dirty="0" smtClean="0"/>
              <a:t>Custom Apps growing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3671622"/>
            <a:ext cx="3667952" cy="29033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4151" y="4940280"/>
            <a:ext cx="5178040" cy="17282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Breaking News !!</a:t>
            </a:r>
          </a:p>
          <a:p>
            <a:pPr lvl="1"/>
            <a:r>
              <a:rPr lang="en-US" dirty="0" err="1" smtClean="0"/>
              <a:t>WebOS</a:t>
            </a:r>
            <a:r>
              <a:rPr lang="en-US" dirty="0" smtClean="0"/>
              <a:t> team joins Pebble</a:t>
            </a:r>
          </a:p>
          <a:p>
            <a:pPr lvl="1"/>
            <a:r>
              <a:rPr lang="en-US" dirty="0" smtClean="0"/>
              <a:t>Pebble redesign</a:t>
            </a:r>
          </a:p>
          <a:p>
            <a:pPr lvl="1"/>
            <a:r>
              <a:rPr lang="en-US" dirty="0" smtClean="0"/>
              <a:t>Pebble color edition?</a:t>
            </a:r>
          </a:p>
        </p:txBody>
      </p:sp>
    </p:spTree>
    <p:extLst>
      <p:ext uri="{BB962C8B-B14F-4D97-AF65-F5344CB8AC3E}">
        <p14:creationId xmlns:p14="http://schemas.microsoft.com/office/powerpoint/2010/main" val="36189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Face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20" y="1451556"/>
            <a:ext cx="6178937" cy="3351103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Pros</a:t>
            </a:r>
          </a:p>
          <a:p>
            <a:pPr lvl="2"/>
            <a:r>
              <a:rPr lang="en-US" sz="2000" dirty="0" smtClean="0"/>
              <a:t>Great for time dependent applications</a:t>
            </a:r>
          </a:p>
          <a:p>
            <a:pPr lvl="2"/>
            <a:r>
              <a:rPr lang="en-US" sz="2000" dirty="0" smtClean="0"/>
              <a:t>Made to be visible all the time</a:t>
            </a:r>
          </a:p>
          <a:p>
            <a:pPr lvl="2"/>
            <a:r>
              <a:rPr lang="en-US" sz="2000" dirty="0" smtClean="0"/>
              <a:t>Summary display for Phone Apps</a:t>
            </a:r>
          </a:p>
          <a:p>
            <a:pPr lvl="1"/>
            <a:r>
              <a:rPr lang="en-US" sz="2000" dirty="0" smtClean="0"/>
              <a:t>Cons</a:t>
            </a:r>
          </a:p>
          <a:p>
            <a:pPr lvl="2"/>
            <a:r>
              <a:rPr lang="en-US" sz="2000" dirty="0" smtClean="0"/>
              <a:t>Limited interaction (shakes, Taps)</a:t>
            </a:r>
          </a:p>
          <a:p>
            <a:pPr lvl="2"/>
            <a:r>
              <a:rPr lang="en-US" sz="2000" dirty="0" smtClean="0"/>
              <a:t>Efficient code as it runs all the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25" y="701912"/>
            <a:ext cx="2784389" cy="3248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554">
            <a:off x="8995716" y="3950366"/>
            <a:ext cx="2339545" cy="2729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31" y="3902103"/>
            <a:ext cx="2544005" cy="2769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44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90" y="1451556"/>
            <a:ext cx="5338677" cy="507616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sz="1800" dirty="0" smtClean="0"/>
              <a:t>The sky is the limit</a:t>
            </a:r>
          </a:p>
          <a:p>
            <a:pPr lvl="2"/>
            <a:r>
              <a:rPr lang="en-US" sz="1800" dirty="0" smtClean="0"/>
              <a:t>Can store and retrieve data</a:t>
            </a:r>
          </a:p>
          <a:p>
            <a:pPr lvl="2"/>
            <a:r>
              <a:rPr lang="en-US" sz="1800" dirty="0" smtClean="0"/>
              <a:t>Can message with Phone Apps</a:t>
            </a:r>
          </a:p>
          <a:p>
            <a:pPr lvl="2"/>
            <a:r>
              <a:rPr lang="en-US" sz="1800" dirty="0" smtClean="0"/>
              <a:t>Can have a heavier memory print</a:t>
            </a:r>
          </a:p>
          <a:p>
            <a:pPr lvl="2"/>
            <a:r>
              <a:rPr lang="en-US" sz="1800" dirty="0" smtClean="0"/>
              <a:t>Sandboxed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sz="1800" dirty="0" smtClean="0"/>
              <a:t>More difficult to write</a:t>
            </a:r>
          </a:p>
          <a:p>
            <a:pPr lvl="2"/>
            <a:r>
              <a:rPr lang="en-US" sz="1800" dirty="0" smtClean="0"/>
              <a:t>Useful only when started</a:t>
            </a:r>
          </a:p>
          <a:p>
            <a:pPr lvl="2"/>
            <a:r>
              <a:rPr lang="en-US" sz="1800" dirty="0" smtClean="0"/>
              <a:t>Must be able to recall state </a:t>
            </a:r>
          </a:p>
          <a:p>
            <a:pPr lvl="3"/>
            <a:r>
              <a:rPr lang="en-US" sz="1800" dirty="0" smtClean="0"/>
              <a:t>On suspend, resume</a:t>
            </a:r>
          </a:p>
          <a:p>
            <a:pPr lvl="2"/>
            <a:r>
              <a:rPr lang="en-US" sz="1800" dirty="0" smtClean="0"/>
              <a:t>No background processes</a:t>
            </a:r>
          </a:p>
          <a:p>
            <a:pPr marL="914400" lvl="2" indent="0">
              <a:buNone/>
            </a:pPr>
            <a:endParaRPr lang="en-US" sz="1800" dirty="0" smtClean="0"/>
          </a:p>
        </p:txBody>
      </p:sp>
      <p:pic>
        <p:nvPicPr>
          <p:cNvPr id="1026" name="Picture 2" descr="http://allesfoursquare.de/wp-content/uploads/2014/02/Foursquare_for_Pebble_1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59" y="1509221"/>
            <a:ext cx="1714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getpebble.com/wp-content/uploads/2014/04/Pebble-Header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87" y="4766354"/>
            <a:ext cx="3963072" cy="17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56" y="1534656"/>
            <a:ext cx="1702101" cy="3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74" y="378576"/>
            <a:ext cx="9404723" cy="791196"/>
          </a:xfrm>
        </p:spPr>
        <p:txBody>
          <a:bodyPr/>
          <a:lstStyle/>
          <a:p>
            <a:pPr algn="ctr"/>
            <a:r>
              <a:rPr lang="en-US" dirty="0" smtClean="0"/>
              <a:t>Pebble App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1" y="1384924"/>
            <a:ext cx="2931663" cy="5217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" y="1384924"/>
            <a:ext cx="2931663" cy="5217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85" y="1384924"/>
            <a:ext cx="2931663" cy="52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I have to work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55805"/>
            <a:ext cx="9403742" cy="35010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 </a:t>
            </a:r>
          </a:p>
          <a:p>
            <a:pPr lvl="1"/>
            <a:r>
              <a:rPr lang="en-US" dirty="0" smtClean="0"/>
              <a:t>Pebble { Black and white: </a:t>
            </a:r>
            <a:r>
              <a:rPr lang="de-DE" dirty="0" smtClean="0"/>
              <a:t>144 </a:t>
            </a:r>
            <a:r>
              <a:rPr lang="de-DE" dirty="0"/>
              <a:t>× 168 pixels, 176 </a:t>
            </a:r>
            <a:r>
              <a:rPr lang="de-DE" dirty="0" smtClean="0"/>
              <a:t>PPI}</a:t>
            </a:r>
          </a:p>
          <a:p>
            <a:pPr lvl="1"/>
            <a:r>
              <a:rPr lang="de-DE" dirty="0" smtClean="0"/>
              <a:t>Pebble Time { Color: </a:t>
            </a:r>
            <a:r>
              <a:rPr lang="en-US" dirty="0"/>
              <a:t>{</a:t>
            </a:r>
            <a:r>
              <a:rPr lang="de-DE" dirty="0"/>
              <a:t>144 × 168 pixels, </a:t>
            </a:r>
            <a:r>
              <a:rPr lang="de-DE" dirty="0" smtClean="0"/>
              <a:t>182 PPI}</a:t>
            </a:r>
          </a:p>
          <a:p>
            <a:r>
              <a:rPr lang="de-DE" dirty="0" smtClean="0"/>
              <a:t>Sensors</a:t>
            </a:r>
          </a:p>
          <a:p>
            <a:pPr lvl="1"/>
            <a:r>
              <a:rPr lang="de-DE" dirty="0" smtClean="0"/>
              <a:t>Bluetooth: 2.1 (default). 4.0 + EDR (iOS 7+ uses LE for notifications)</a:t>
            </a:r>
          </a:p>
          <a:p>
            <a:pPr lvl="1"/>
            <a:r>
              <a:rPr lang="de-DE" dirty="0" smtClean="0"/>
              <a:t>E-Compass: Version 2.5 plus only</a:t>
            </a:r>
          </a:p>
          <a:p>
            <a:pPr lvl="1"/>
            <a:r>
              <a:rPr lang="de-DE" dirty="0" smtClean="0"/>
              <a:t>Ambient Light Sensor: Always set to auto</a:t>
            </a:r>
          </a:p>
          <a:p>
            <a:pPr lvl="1"/>
            <a:r>
              <a:rPr lang="de-DE" dirty="0" smtClean="0"/>
              <a:t>Microphone: Pebble Time only</a:t>
            </a:r>
          </a:p>
          <a:p>
            <a:r>
              <a:rPr lang="de-DE" dirty="0" smtClean="0"/>
              <a:t>Power Usage</a:t>
            </a:r>
          </a:p>
          <a:p>
            <a:pPr lvl="1"/>
            <a:r>
              <a:rPr lang="de-DE" dirty="0" smtClean="0"/>
              <a:t>CPU: 70%, Bluetoth, 27%, LCD [ Pebble: 1.2, Time: 4%], Sensors/lighting: 1.8</a:t>
            </a:r>
            <a:endParaRPr lang="de-DE" dirty="0"/>
          </a:p>
          <a:p>
            <a:pPr lvl="1"/>
            <a:endParaRPr lang="de-DE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3655" y="5933151"/>
            <a:ext cx="1034672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"type"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Unique_Identifier_here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"images/your_image.png"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37" y="55129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AppInfo.json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409"/>
          </a:xfrm>
        </p:spPr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42" y="1626829"/>
            <a:ext cx="6953642" cy="395364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extBox 4"/>
          <p:cNvSpPr txBox="1"/>
          <p:nvPr/>
        </p:nvSpPr>
        <p:spPr>
          <a:xfrm>
            <a:off x="220084" y="2172488"/>
            <a:ext cx="43973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What is New!!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Time line concept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Pin 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Tokens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User/Application unique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Notifications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Token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Topic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68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</TotalTime>
  <Words>520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</vt:lpstr>
      <vt:lpstr>Wingdings 3</vt:lpstr>
      <vt:lpstr>Ion</vt:lpstr>
      <vt:lpstr>Pebble JS Dev.</vt:lpstr>
      <vt:lpstr>Abbey Gwayambadde</vt:lpstr>
      <vt:lpstr>Presentation Audience</vt:lpstr>
      <vt:lpstr>What can the Pebble do for you</vt:lpstr>
      <vt:lpstr>Watch Face Apps</vt:lpstr>
      <vt:lpstr>Watch Apps</vt:lpstr>
      <vt:lpstr>Pebble App Store</vt:lpstr>
      <vt:lpstr>So what do I have to work with</vt:lpstr>
      <vt:lpstr>Pebble Time</vt:lpstr>
      <vt:lpstr>Lets View some Code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Pebble JS Dev.</dc:title>
  <dc:creator>Abbey Gwayambadde</dc:creator>
  <cp:lastModifiedBy>Abbey Gwayambadde</cp:lastModifiedBy>
  <cp:revision>26</cp:revision>
  <dcterms:created xsi:type="dcterms:W3CDTF">2015-02-24T22:14:51Z</dcterms:created>
  <dcterms:modified xsi:type="dcterms:W3CDTF">2015-03-17T23:40:32Z</dcterms:modified>
</cp:coreProperties>
</file>