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pher Donchin" userId="37446733-118c-46f6-b903-027425f2ef02" providerId="ADAL" clId="{B73888FC-01F5-4264-993C-E3791CF4407D}"/>
    <pc:docChg chg="modSld">
      <pc:chgData name="Opher Donchin" userId="37446733-118c-46f6-b903-027425f2ef02" providerId="ADAL" clId="{B73888FC-01F5-4264-993C-E3791CF4407D}" dt="2022-03-21T21:09:49.535" v="71" actId="20577"/>
      <pc:docMkLst>
        <pc:docMk/>
      </pc:docMkLst>
      <pc:sldChg chg="modSp mod">
        <pc:chgData name="Opher Donchin" userId="37446733-118c-46f6-b903-027425f2ef02" providerId="ADAL" clId="{B73888FC-01F5-4264-993C-E3791CF4407D}" dt="2022-03-21T21:09:49.535" v="71" actId="20577"/>
        <pc:sldMkLst>
          <pc:docMk/>
          <pc:sldMk cId="126303717" sldId="257"/>
        </pc:sldMkLst>
        <pc:spChg chg="mod">
          <ac:chgData name="Opher Donchin" userId="37446733-118c-46f6-b903-027425f2ef02" providerId="ADAL" clId="{B73888FC-01F5-4264-993C-E3791CF4407D}" dt="2022-03-21T21:09:49.535" v="71" actId="20577"/>
          <ac:spMkLst>
            <pc:docMk/>
            <pc:sldMk cId="126303717" sldId="257"/>
            <ac:spMk id="3" creationId="{9066A802-2C86-4ACD-BED4-017162D56D56}"/>
          </ac:spMkLst>
        </pc:spChg>
      </pc:sldChg>
    </pc:docChg>
  </pc:docChgLst>
  <pc:docChgLst>
    <pc:chgData name="Opher Donchin" userId="37446733-118c-46f6-b903-027425f2ef02" providerId="ADAL" clId="{F7D8784E-F1F0-42E9-8752-62CFE546A207}"/>
    <pc:docChg chg="custSel modSld">
      <pc:chgData name="Opher Donchin" userId="37446733-118c-46f6-b903-027425f2ef02" providerId="ADAL" clId="{F7D8784E-F1F0-42E9-8752-62CFE546A207}" dt="2021-03-09T01:25:44.561" v="647" actId="20577"/>
      <pc:docMkLst>
        <pc:docMk/>
      </pc:docMkLst>
      <pc:sldChg chg="modSp mod">
        <pc:chgData name="Opher Donchin" userId="37446733-118c-46f6-b903-027425f2ef02" providerId="ADAL" clId="{F7D8784E-F1F0-42E9-8752-62CFE546A207}" dt="2021-03-09T01:25:44.561" v="647" actId="20577"/>
        <pc:sldMkLst>
          <pc:docMk/>
          <pc:sldMk cId="3884162577" sldId="256"/>
        </pc:sldMkLst>
        <pc:spChg chg="mod">
          <ac:chgData name="Opher Donchin" userId="37446733-118c-46f6-b903-027425f2ef02" providerId="ADAL" clId="{F7D8784E-F1F0-42E9-8752-62CFE546A207}" dt="2021-03-09T01:25:44.561" v="647" actId="20577"/>
          <ac:spMkLst>
            <pc:docMk/>
            <pc:sldMk cId="3884162577" sldId="256"/>
            <ac:spMk id="8" creationId="{46E64C5F-769A-4035-B949-C42443E5C95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7934-2566-4B14-A657-30A506A2C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44750-BDBC-49EE-9966-D608E893D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E687C-3C92-4817-8CDE-1283B5ED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E90D-17F6-47D5-9065-58E0489B98B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48594-B2C4-43C6-9E0B-E3F15D440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FDF97-F0F2-4924-8359-BD99FB09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5611-B4F5-44E0-9336-B196B085A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7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1667-6946-427F-82C8-FC82D558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12185-633F-4A9B-A50B-AF2CBEB46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82B40-58CC-4F74-AA6E-A7E1285A9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E90D-17F6-47D5-9065-58E0489B98B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7A0F3-B83E-4148-ACF0-0FD17E85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3E16C-8963-48A4-8F48-97708B0B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5611-B4F5-44E0-9336-B196B085A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5907BE-DD5C-4262-B363-97AAB4165B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D5702-D2FE-4C35-8D5D-2361B398E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86578-3F7F-4D9B-89F1-1AE3204A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E90D-17F6-47D5-9065-58E0489B98B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FD03E-120A-4815-B3C8-1F054257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E19A1-9AE6-4B29-84B2-92653B1E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5611-B4F5-44E0-9336-B196B085A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7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94B1C-56B2-4A52-BC25-FAB256B3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80C48-3EBC-41CB-B3C7-C13558432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736EE-B839-44F2-9C4C-D9893611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E90D-17F6-47D5-9065-58E0489B98B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74927-D374-4357-A30A-21ECE508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BBF3B-7421-4F24-A2AC-F0762532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5611-B4F5-44E0-9336-B196B085A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3D775-D4A2-4E39-9926-AA5439D2B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B7BB6-6DC3-4343-BDD6-D6789F0C9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018F9-F23A-476C-9A5E-4C44BB46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E90D-17F6-47D5-9065-58E0489B98B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8F8C4-0F31-4355-8FFF-1EF80E75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F0BDB-7705-4B1B-BE91-F855F97C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5611-B4F5-44E0-9336-B196B085A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7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287F-1FDB-4B89-A9DC-C355D8834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C94D6-02EF-4E66-AC9C-5D9851E35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E0607-0428-43EB-9067-2E213C3A1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CE635-912A-4BF7-B0B2-7367CEEAD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E90D-17F6-47D5-9065-58E0489B98B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1C482-899F-4259-8FC9-D905F6DE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D2199-08B9-42B3-92B3-2BD1A52E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5611-B4F5-44E0-9336-B196B085A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9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C5136-837C-428D-986A-6E2EC1D9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F6E84-5EEF-4EA4-A29D-64C60BC49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24DBF-28B2-4A45-81D5-6717C7767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43EEF-4DB7-45AF-9F56-CB40A09FB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33EA1-1793-4E4C-884B-509F573A4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F33A24-7A4A-4EC9-9152-F2DA11B59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E90D-17F6-47D5-9065-58E0489B98B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32F793-CC58-4D27-AB11-548ED20A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15BAD6-30E8-4B15-9C51-E766380A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5611-B4F5-44E0-9336-B196B085A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2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BF3F-E76D-439B-9A5D-41BBA591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B0D51-2CFC-4FD0-9BEE-E54E9FCF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E90D-17F6-47D5-9065-58E0489B98B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9619B-3180-4956-8ACC-D5B14C7F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09A3AC-8D6C-4223-AF53-D2E60B10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5611-B4F5-44E0-9336-B196B085A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4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75CD1F-E3D8-4048-895C-92707AAF7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E90D-17F6-47D5-9065-58E0489B98B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F90758-1F3A-45D5-A5AB-6B734F3F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D536B-C875-4776-8E35-A706FAE5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5611-B4F5-44E0-9336-B196B085A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7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AF2E-B3D0-4FD9-A8F9-7F2C675A2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6B307-EC1E-4F5C-8CFC-7011E706F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F03A8-0EEE-45B3-9BE2-CBA836FEB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52E48-8910-4E75-9FF9-52684D96B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E90D-17F6-47D5-9065-58E0489B98B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A42FA-C7AC-4938-ADB9-A429451D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A5CEB-8CC2-4F37-AA52-82B7D4F0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5611-B4F5-44E0-9336-B196B085A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9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A03C-1108-40F3-9D27-B230B186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5E64A3-12AB-4770-B527-6AC922E45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F8898-23B6-441F-BCCC-692162D75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DAE86-9BBC-4E13-A880-A2C3B488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E90D-17F6-47D5-9065-58E0489B98B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5BA15-DE6C-486B-A4E2-B36EF12A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14DE-CFD6-4B33-B0E3-CBA6C783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5611-B4F5-44E0-9336-B196B085A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BE62D2-C60F-4B99-A675-D8C7D6C05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C1F98-1E98-48AC-8581-D1E57E8E6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6184D-8E18-4224-B2FA-6E8A138F6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3E90D-17F6-47D5-9065-58E0489B98B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193A6-7B4A-4AEF-B34F-FAB49A684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4D8CA-5948-4AD3-99B1-3030E04DB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45611-B4F5-44E0-9336-B196B085A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3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F1AEB-248E-4856-BE26-8FD8886C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6A802-2C86-4ACD-BED4-017162D56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 have Python or </a:t>
            </a:r>
            <a:r>
              <a:rPr lang="en-US" dirty="0" err="1"/>
              <a:t>Matlab</a:t>
            </a:r>
            <a:r>
              <a:rPr lang="en-US" dirty="0"/>
              <a:t> installed</a:t>
            </a:r>
          </a:p>
          <a:p>
            <a:pPr lvl="1"/>
            <a:r>
              <a:rPr lang="en-US" dirty="0"/>
              <a:t>Or R or Julia or whatever</a:t>
            </a:r>
          </a:p>
          <a:p>
            <a:pPr lvl="1"/>
            <a:r>
              <a:rPr lang="en-US" dirty="0"/>
              <a:t>For Python:</a:t>
            </a:r>
          </a:p>
          <a:p>
            <a:pPr lvl="2"/>
            <a:r>
              <a:rPr lang="en-US" dirty="0"/>
              <a:t>I recommend Google </a:t>
            </a:r>
            <a:r>
              <a:rPr lang="en-US" dirty="0" err="1"/>
              <a:t>Colab</a:t>
            </a:r>
            <a:endParaRPr lang="en-US" dirty="0"/>
          </a:p>
          <a:p>
            <a:pPr lvl="3"/>
            <a:r>
              <a:rPr lang="en-US" dirty="0"/>
              <a:t>You can also use Spyder or IDLE or </a:t>
            </a:r>
            <a:r>
              <a:rPr lang="en-US"/>
              <a:t>PyCharm or whatever</a:t>
            </a:r>
            <a:endParaRPr lang="en-US" dirty="0"/>
          </a:p>
          <a:p>
            <a:pPr lvl="2"/>
            <a:r>
              <a:rPr lang="en-US" dirty="0"/>
              <a:t>Create a project</a:t>
            </a:r>
          </a:p>
          <a:p>
            <a:pPr lvl="2"/>
            <a:r>
              <a:rPr lang="en-US" dirty="0"/>
              <a:t>Install packages </a:t>
            </a:r>
            <a:r>
              <a:rPr lang="en-US" b="1" dirty="0" err="1"/>
              <a:t>numpy</a:t>
            </a:r>
            <a:r>
              <a:rPr lang="en-US" dirty="0"/>
              <a:t>, </a:t>
            </a:r>
            <a:r>
              <a:rPr lang="en-US" b="1" dirty="0" err="1"/>
              <a:t>scipy</a:t>
            </a:r>
            <a:r>
              <a:rPr lang="en-US" dirty="0"/>
              <a:t>, and </a:t>
            </a:r>
            <a:r>
              <a:rPr lang="en-US" b="1" dirty="0"/>
              <a:t>matplotlib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D7C38C-E547-467C-BD78-81A9FF611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B42AE0-E636-4476-8C3F-AF9C7546D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predator / prey model</a:t>
            </a:r>
          </a:p>
          <a:p>
            <a:pPr lvl="1"/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0D43635-91F6-469F-B546-98B0474B0E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202738"/>
              </p:ext>
            </p:extLst>
          </p:nvPr>
        </p:nvGraphicFramePr>
        <p:xfrm>
          <a:off x="3483177" y="2333348"/>
          <a:ext cx="1575383" cy="1362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600" imgH="812520" progId="Equation.DSMT4">
                  <p:embed/>
                </p:oleObj>
              </mc:Choice>
              <mc:Fallback>
                <p:oleObj name="Equation" r:id="rId2" imgW="939600" imgH="81252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0D43635-91F6-469F-B546-98B0474B0E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83177" y="2333348"/>
                        <a:ext cx="1575383" cy="13624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C04E77-756D-4A78-B290-52C4F638D960}"/>
                  </a:ext>
                </a:extLst>
              </p:cNvPr>
              <p:cNvSpPr txBox="1"/>
              <p:nvPr/>
            </p:nvSpPr>
            <p:spPr>
              <a:xfrm>
                <a:off x="1291904" y="3788065"/>
                <a:ext cx="370050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the prey population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is the predator population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C04E77-756D-4A78-B290-52C4F638D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904" y="3788065"/>
                <a:ext cx="3700500" cy="830997"/>
              </a:xfrm>
              <a:prstGeom prst="rect">
                <a:avLst/>
              </a:prstGeom>
              <a:blipFill>
                <a:blip r:embed="rId4"/>
                <a:stretch>
                  <a:fillRect l="-494" t="-5839" r="-1318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E64C5F-769A-4035-B949-C42443E5C953}"/>
                  </a:ext>
                </a:extLst>
              </p:cNvPr>
              <p:cNvSpPr txBox="1"/>
              <p:nvPr/>
            </p:nvSpPr>
            <p:spPr>
              <a:xfrm>
                <a:off x="6769916" y="721453"/>
                <a:ext cx="5150840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dirty="0"/>
                  <a:t>Get the Python code from Moodle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Make sure it runs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Determine which are the:</a:t>
                </a:r>
              </a:p>
              <a:p>
                <a:pPr marL="800100" lvl="1" indent="-342900">
                  <a:buAutoNum type="arabicPeriod"/>
                </a:pPr>
                <a:r>
                  <a:rPr lang="en-US" dirty="0"/>
                  <a:t>Outputs</a:t>
                </a:r>
              </a:p>
              <a:p>
                <a:pPr marL="800100" lvl="1" indent="-342900">
                  <a:buAutoNum type="arabicPeriod"/>
                </a:pPr>
                <a:r>
                  <a:rPr lang="en-US" dirty="0"/>
                  <a:t>Parameters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Look at how the code works</a:t>
                </a:r>
              </a:p>
              <a:p>
                <a:pPr marL="800100" lvl="1" indent="-342900">
                  <a:buAutoNum type="arabicPeriod"/>
                </a:pPr>
                <a:r>
                  <a:rPr lang="en-US" dirty="0"/>
                  <a:t>How are we getting the numbers in the graph?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What do each of the parameters mean? Give </a:t>
                </a:r>
                <a:r>
                  <a:rPr lang="en-US"/>
                  <a:t>them names.</a:t>
                </a:r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800100" lvl="1" indent="-342900">
                  <a:buAutoNum type="arabicPeriod"/>
                </a:pPr>
                <a:r>
                  <a:rPr lang="en-US" dirty="0"/>
                  <a:t>What happens and why?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002</m:t>
                    </m:r>
                  </m:oMath>
                </a14:m>
                <a:endParaRPr lang="en-US" dirty="0"/>
              </a:p>
              <a:p>
                <a:pPr marL="800100" lvl="1" indent="-342900">
                  <a:buAutoNum type="arabicPeriod"/>
                </a:pPr>
                <a:r>
                  <a:rPr lang="en-US" dirty="0"/>
                  <a:t>What happens and why?</a:t>
                </a:r>
              </a:p>
              <a:p>
                <a:pPr marL="342900" indent="-342900">
                  <a:buAutoNum type="arabicPeriod"/>
                </a:pPr>
                <a:endParaRPr lang="en-US" dirty="0"/>
              </a:p>
              <a:p>
                <a:pPr marL="800100" lvl="1" indent="-342900">
                  <a:buAutoNum type="arabicPeriod"/>
                </a:pPr>
                <a:endParaRPr lang="en-US" dirty="0"/>
              </a:p>
              <a:p>
                <a:pPr marL="342900" indent="-34290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E64C5F-769A-4035-B949-C42443E5C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916" y="721453"/>
                <a:ext cx="5150840" cy="4801314"/>
              </a:xfrm>
              <a:prstGeom prst="rect">
                <a:avLst/>
              </a:prstGeom>
              <a:blipFill>
                <a:blip r:embed="rId5"/>
                <a:stretch>
                  <a:fillRect l="-1065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162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134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Equation</vt:lpstr>
      <vt:lpstr>Get started</vt:lpstr>
      <vt:lpstr>In-class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In-class exercise</dc:title>
  <dc:creator>Opher Donchin</dc:creator>
  <cp:lastModifiedBy>Opher Donchin</cp:lastModifiedBy>
  <cp:revision>2</cp:revision>
  <dcterms:created xsi:type="dcterms:W3CDTF">2021-03-08T23:52:47Z</dcterms:created>
  <dcterms:modified xsi:type="dcterms:W3CDTF">2022-03-21T21:09:52Z</dcterms:modified>
</cp:coreProperties>
</file>