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13" r:id="rId2"/>
    <p:sldId id="409" r:id="rId3"/>
    <p:sldId id="419" r:id="rId4"/>
    <p:sldId id="411" r:id="rId5"/>
    <p:sldId id="386" r:id="rId6"/>
    <p:sldId id="388" r:id="rId7"/>
    <p:sldId id="407" r:id="rId8"/>
    <p:sldId id="408" r:id="rId9"/>
    <p:sldId id="413" r:id="rId10"/>
    <p:sldId id="414" r:id="rId11"/>
    <p:sldId id="415" r:id="rId12"/>
    <p:sldId id="416" r:id="rId13"/>
    <p:sldId id="412" r:id="rId14"/>
    <p:sldId id="420" r:id="rId15"/>
    <p:sldId id="421" r:id="rId16"/>
    <p:sldId id="417" r:id="rId17"/>
    <p:sldId id="418" r:id="rId18"/>
    <p:sldId id="428" r:id="rId19"/>
    <p:sldId id="424" r:id="rId20"/>
    <p:sldId id="315" r:id="rId21"/>
    <p:sldId id="316" r:id="rId22"/>
    <p:sldId id="317" r:id="rId23"/>
    <p:sldId id="318" r:id="rId24"/>
    <p:sldId id="319" r:id="rId25"/>
    <p:sldId id="422" r:id="rId26"/>
    <p:sldId id="320" r:id="rId27"/>
    <p:sldId id="321" r:id="rId28"/>
    <p:sldId id="322" r:id="rId29"/>
    <p:sldId id="324" r:id="rId30"/>
    <p:sldId id="256" r:id="rId31"/>
    <p:sldId id="257" r:id="rId32"/>
    <p:sldId id="337" r:id="rId33"/>
    <p:sldId id="423" r:id="rId34"/>
    <p:sldId id="425" r:id="rId35"/>
    <p:sldId id="426" r:id="rId36"/>
    <p:sldId id="427" r:id="rId37"/>
  </p:sldIdLst>
  <p:sldSz cx="9144000" cy="6858000" type="screen4x3"/>
  <p:notesSz cx="6858000" cy="9664700"/>
  <p:custDataLst>
    <p:tags r:id="rId3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9D9D9"/>
    <a:srgbClr val="BE1402"/>
    <a:srgbClr val="FD9459"/>
    <a:srgbClr val="E3B535"/>
    <a:srgbClr val="FD917F"/>
    <a:srgbClr val="FF7DE6"/>
    <a:srgbClr val="BA0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6C37F9-2F9D-440D-A94A-CE69B0D2ED9F}" v="547" dt="2025-03-18T01:49:50.394"/>
    <p1510:client id="{E0271606-A307-4171-8B94-AD78CCE4DC14}" v="1" dt="2025-03-17T13:50:28.7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20" autoAdjust="0"/>
  </p:normalViewPr>
  <p:slideViewPr>
    <p:cSldViewPr>
      <p:cViewPr varScale="1">
        <p:scale>
          <a:sx n="97" d="100"/>
          <a:sy n="97" d="100"/>
        </p:scale>
        <p:origin x="2004" y="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her Donchin" userId="37446733-118c-46f6-b903-027425f2ef02" providerId="ADAL" clId="{2D6C37F9-2F9D-440D-A94A-CE69B0D2ED9F}"/>
    <pc:docChg chg="undo custSel addSld delSld modSld sldOrd modMainMaster">
      <pc:chgData name="Opher Donchin" userId="37446733-118c-46f6-b903-027425f2ef02" providerId="ADAL" clId="{2D6C37F9-2F9D-440D-A94A-CE69B0D2ED9F}" dt="2025-03-18T01:49:50.393" v="3463"/>
      <pc:docMkLst>
        <pc:docMk/>
      </pc:docMkLst>
      <pc:sldChg chg="addSp delSp modSp add mod">
        <pc:chgData name="Opher Donchin" userId="37446733-118c-46f6-b903-027425f2ef02" providerId="ADAL" clId="{2D6C37F9-2F9D-440D-A94A-CE69B0D2ED9F}" dt="2025-03-17T23:31:59.569" v="2296" actId="122"/>
        <pc:sldMkLst>
          <pc:docMk/>
          <pc:sldMk cId="0" sldId="256"/>
        </pc:sldMkLst>
        <pc:spChg chg="mod">
          <ac:chgData name="Opher Donchin" userId="37446733-118c-46f6-b903-027425f2ef02" providerId="ADAL" clId="{2D6C37F9-2F9D-440D-A94A-CE69B0D2ED9F}" dt="2025-03-17T22:35:49.174" v="2068" actId="1076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Opher Donchin" userId="37446733-118c-46f6-b903-027425f2ef02" providerId="ADAL" clId="{2D6C37F9-2F9D-440D-A94A-CE69B0D2ED9F}" dt="2025-03-17T23:23:25.890" v="2140" actId="1076"/>
          <ac:spMkLst>
            <pc:docMk/>
            <pc:sldMk cId="0" sldId="256"/>
            <ac:spMk id="8" creationId="{720D0DA7-3430-6342-A6A3-52F01D22C833}"/>
          </ac:spMkLst>
        </pc:spChg>
        <pc:spChg chg="add mod">
          <ac:chgData name="Opher Donchin" userId="37446733-118c-46f6-b903-027425f2ef02" providerId="ADAL" clId="{2D6C37F9-2F9D-440D-A94A-CE69B0D2ED9F}" dt="2025-03-17T23:23:40.415" v="2155" actId="1076"/>
          <ac:spMkLst>
            <pc:docMk/>
            <pc:sldMk cId="0" sldId="256"/>
            <ac:spMk id="9" creationId="{1E0AE517-6779-852C-75E4-F9E1D29A32D7}"/>
          </ac:spMkLst>
        </pc:spChg>
        <pc:spChg chg="add del mod">
          <ac:chgData name="Opher Donchin" userId="37446733-118c-46f6-b903-027425f2ef02" providerId="ADAL" clId="{2D6C37F9-2F9D-440D-A94A-CE69B0D2ED9F}" dt="2025-03-17T23:24:27.536" v="2162" actId="478"/>
          <ac:spMkLst>
            <pc:docMk/>
            <pc:sldMk cId="0" sldId="256"/>
            <ac:spMk id="11" creationId="{77C03404-8625-8ABA-5DCA-9F65DCD3BE12}"/>
          </ac:spMkLst>
        </pc:spChg>
        <pc:spChg chg="add mod">
          <ac:chgData name="Opher Donchin" userId="37446733-118c-46f6-b903-027425f2ef02" providerId="ADAL" clId="{2D6C37F9-2F9D-440D-A94A-CE69B0D2ED9F}" dt="2025-03-17T23:31:59.569" v="2296" actId="122"/>
          <ac:spMkLst>
            <pc:docMk/>
            <pc:sldMk cId="0" sldId="256"/>
            <ac:spMk id="14" creationId="{3B7ECA3A-E87C-FB95-F6DD-907BC75B229A}"/>
          </ac:spMkLst>
        </pc:spChg>
        <pc:spChg chg="mod">
          <ac:chgData name="Opher Donchin" userId="37446733-118c-46f6-b903-027425f2ef02" providerId="ADAL" clId="{2D6C37F9-2F9D-440D-A94A-CE69B0D2ED9F}" dt="2025-03-17T23:31:53.828" v="2295" actId="122"/>
          <ac:spMkLst>
            <pc:docMk/>
            <pc:sldMk cId="0" sldId="256"/>
            <ac:spMk id="22" creationId="{5E50CBEB-8792-071B-09AA-E01214F6A3A6}"/>
          </ac:spMkLst>
        </pc:spChg>
        <pc:spChg chg="mod">
          <ac:chgData name="Opher Donchin" userId="37446733-118c-46f6-b903-027425f2ef02" providerId="ADAL" clId="{2D6C37F9-2F9D-440D-A94A-CE69B0D2ED9F}" dt="2025-03-17T23:31:50.135" v="2294" actId="122"/>
          <ac:spMkLst>
            <pc:docMk/>
            <pc:sldMk cId="0" sldId="256"/>
            <ac:spMk id="33" creationId="{2ADEB316-09B5-CF6E-DD0F-3F2DE5D2D998}"/>
          </ac:spMkLst>
        </pc:spChg>
        <pc:spChg chg="add mod">
          <ac:chgData name="Opher Donchin" userId="37446733-118c-46f6-b903-027425f2ef02" providerId="ADAL" clId="{2D6C37F9-2F9D-440D-A94A-CE69B0D2ED9F}" dt="2025-03-17T23:29:53.259" v="2264"/>
          <ac:spMkLst>
            <pc:docMk/>
            <pc:sldMk cId="0" sldId="256"/>
            <ac:spMk id="38" creationId="{1ACC48C3-7BAB-10C3-1B6D-3E225DF760CB}"/>
          </ac:spMkLst>
        </pc:spChg>
        <pc:spChg chg="mod">
          <ac:chgData name="Opher Donchin" userId="37446733-118c-46f6-b903-027425f2ef02" providerId="ADAL" clId="{2D6C37F9-2F9D-440D-A94A-CE69B0D2ED9F}" dt="2025-03-17T23:31:46.417" v="2293" actId="122"/>
          <ac:spMkLst>
            <pc:docMk/>
            <pc:sldMk cId="0" sldId="256"/>
            <ac:spMk id="40" creationId="{D19395FC-F641-06FE-F823-5EE7BDE05D8B}"/>
          </ac:spMkLst>
        </pc:spChg>
        <pc:grpChg chg="add mod">
          <ac:chgData name="Opher Donchin" userId="37446733-118c-46f6-b903-027425f2ef02" providerId="ADAL" clId="{2D6C37F9-2F9D-440D-A94A-CE69B0D2ED9F}" dt="2025-03-17T23:31:24.343" v="2290" actId="14100"/>
          <ac:grpSpMkLst>
            <pc:docMk/>
            <pc:sldMk cId="0" sldId="256"/>
            <ac:grpSpMk id="20" creationId="{91B53527-CAB9-04A1-DF0F-DF261ECF5208}"/>
          </ac:grpSpMkLst>
        </pc:grpChg>
        <pc:grpChg chg="add mod">
          <ac:chgData name="Opher Donchin" userId="37446733-118c-46f6-b903-027425f2ef02" providerId="ADAL" clId="{2D6C37F9-2F9D-440D-A94A-CE69B0D2ED9F}" dt="2025-03-17T23:31:18.026" v="2289" actId="14100"/>
          <ac:grpSpMkLst>
            <pc:docMk/>
            <pc:sldMk cId="0" sldId="256"/>
            <ac:grpSpMk id="21" creationId="{E6CA01B7-000E-58AB-2E79-6773756DD980}"/>
          </ac:grpSpMkLst>
        </pc:grpChg>
        <pc:grpChg chg="add mod">
          <ac:chgData name="Opher Donchin" userId="37446733-118c-46f6-b903-027425f2ef02" providerId="ADAL" clId="{2D6C37F9-2F9D-440D-A94A-CE69B0D2ED9F}" dt="2025-03-17T23:31:29.760" v="2291" actId="14100"/>
          <ac:grpSpMkLst>
            <pc:docMk/>
            <pc:sldMk cId="0" sldId="256"/>
            <ac:grpSpMk id="32" creationId="{4247DA30-3D2C-386B-33F6-2CC4636A11F5}"/>
          </ac:grpSpMkLst>
        </pc:grpChg>
        <pc:grpChg chg="add mod">
          <ac:chgData name="Opher Donchin" userId="37446733-118c-46f6-b903-027425f2ef02" providerId="ADAL" clId="{2D6C37F9-2F9D-440D-A94A-CE69B0D2ED9F}" dt="2025-03-17T23:31:32.894" v="2292" actId="14100"/>
          <ac:grpSpMkLst>
            <pc:docMk/>
            <pc:sldMk cId="0" sldId="256"/>
            <ac:grpSpMk id="39" creationId="{3F4269C0-32AC-4D96-0981-D020C0590AE1}"/>
          </ac:grpSpMkLst>
        </pc:grpChg>
        <pc:picChg chg="add del mod">
          <ac:chgData name="Opher Donchin" userId="37446733-118c-46f6-b903-027425f2ef02" providerId="ADAL" clId="{2D6C37F9-2F9D-440D-A94A-CE69B0D2ED9F}" dt="2025-03-17T22:35:17.761" v="2062" actId="478"/>
          <ac:picMkLst>
            <pc:docMk/>
            <pc:sldMk cId="0" sldId="256"/>
            <ac:picMk id="4" creationId="{D4758597-88A7-5317-FAAA-17983D3B3DB7}"/>
          </ac:picMkLst>
        </pc:picChg>
        <pc:picChg chg="add del mod">
          <ac:chgData name="Opher Donchin" userId="37446733-118c-46f6-b903-027425f2ef02" providerId="ADAL" clId="{2D6C37F9-2F9D-440D-A94A-CE69B0D2ED9F}" dt="2025-03-17T23:22:13.909" v="2089" actId="478"/>
          <ac:picMkLst>
            <pc:docMk/>
            <pc:sldMk cId="0" sldId="256"/>
            <ac:picMk id="5" creationId="{375468D0-B20F-66E4-F930-6F2032DC93DF}"/>
          </ac:picMkLst>
        </pc:picChg>
        <pc:picChg chg="add mod">
          <ac:chgData name="Opher Donchin" userId="37446733-118c-46f6-b903-027425f2ef02" providerId="ADAL" clId="{2D6C37F9-2F9D-440D-A94A-CE69B0D2ED9F}" dt="2025-03-17T23:30:54.330" v="2283" actId="1076"/>
          <ac:picMkLst>
            <pc:docMk/>
            <pc:sldMk cId="0" sldId="256"/>
            <ac:picMk id="6" creationId="{EE987706-BE11-AE2D-76A0-34EA2E4C5AA1}"/>
          </ac:picMkLst>
        </pc:picChg>
        <pc:picChg chg="add mod">
          <ac:chgData name="Opher Donchin" userId="37446733-118c-46f6-b903-027425f2ef02" providerId="ADAL" clId="{2D6C37F9-2F9D-440D-A94A-CE69B0D2ED9F}" dt="2025-03-17T23:22:46.047" v="2097" actId="14100"/>
          <ac:picMkLst>
            <pc:docMk/>
            <pc:sldMk cId="0" sldId="256"/>
            <ac:picMk id="7" creationId="{13BDA633-BD02-3887-7D7D-6713D0ED9F68}"/>
          </ac:picMkLst>
        </pc:picChg>
        <pc:picChg chg="add del mod">
          <ac:chgData name="Opher Donchin" userId="37446733-118c-46f6-b903-027425f2ef02" providerId="ADAL" clId="{2D6C37F9-2F9D-440D-A94A-CE69B0D2ED9F}" dt="2025-03-17T23:30:50.111" v="2282" actId="478"/>
          <ac:picMkLst>
            <pc:docMk/>
            <pc:sldMk cId="0" sldId="256"/>
            <ac:picMk id="10" creationId="{8E6B986D-5222-F194-3469-2DAECE8D2E5C}"/>
          </ac:picMkLst>
        </pc:picChg>
        <pc:cxnChg chg="add del">
          <ac:chgData name="Opher Donchin" userId="37446733-118c-46f6-b903-027425f2ef02" providerId="ADAL" clId="{2D6C37F9-2F9D-440D-A94A-CE69B0D2ED9F}" dt="2025-03-17T23:25:25.712" v="2165" actId="478"/>
          <ac:cxnSpMkLst>
            <pc:docMk/>
            <pc:sldMk cId="0" sldId="256"/>
            <ac:cxnSpMk id="13" creationId="{9B1C0EAB-8923-E288-DCBF-8F0709FD8316}"/>
          </ac:cxnSpMkLst>
        </pc:cxnChg>
        <pc:cxnChg chg="add mod">
          <ac:chgData name="Opher Donchin" userId="37446733-118c-46f6-b903-027425f2ef02" providerId="ADAL" clId="{2D6C37F9-2F9D-440D-A94A-CE69B0D2ED9F}" dt="2025-03-17T23:31:24.343" v="2290" actId="14100"/>
          <ac:cxnSpMkLst>
            <pc:docMk/>
            <pc:sldMk cId="0" sldId="256"/>
            <ac:cxnSpMk id="16" creationId="{B9ABC80C-DDC9-8E19-EDD6-CCAD08210D62}"/>
          </ac:cxnSpMkLst>
        </pc:cxnChg>
        <pc:cxnChg chg="add mod">
          <ac:chgData name="Opher Donchin" userId="37446733-118c-46f6-b903-027425f2ef02" providerId="ADAL" clId="{2D6C37F9-2F9D-440D-A94A-CE69B0D2ED9F}" dt="2025-03-17T23:31:24.343" v="2290" actId="14100"/>
          <ac:cxnSpMkLst>
            <pc:docMk/>
            <pc:sldMk cId="0" sldId="256"/>
            <ac:cxnSpMk id="17" creationId="{38B55605-5991-4C62-B6FD-FE5BF290FFB3}"/>
          </ac:cxnSpMkLst>
        </pc:cxnChg>
        <pc:cxnChg chg="mod">
          <ac:chgData name="Opher Donchin" userId="37446733-118c-46f6-b903-027425f2ef02" providerId="ADAL" clId="{2D6C37F9-2F9D-440D-A94A-CE69B0D2ED9F}" dt="2025-03-17T23:31:18.026" v="2289" actId="14100"/>
          <ac:cxnSpMkLst>
            <pc:docMk/>
            <pc:sldMk cId="0" sldId="256"/>
            <ac:cxnSpMk id="23" creationId="{CFF75EF5-298B-153A-81FC-A07E71743990}"/>
          </ac:cxnSpMkLst>
        </pc:cxnChg>
        <pc:cxnChg chg="mod">
          <ac:chgData name="Opher Donchin" userId="37446733-118c-46f6-b903-027425f2ef02" providerId="ADAL" clId="{2D6C37F9-2F9D-440D-A94A-CE69B0D2ED9F}" dt="2025-03-17T23:31:18.026" v="2289" actId="14100"/>
          <ac:cxnSpMkLst>
            <pc:docMk/>
            <pc:sldMk cId="0" sldId="256"/>
            <ac:cxnSpMk id="24" creationId="{67453802-CB9A-65D9-71A5-589F90D7E37E}"/>
          </ac:cxnSpMkLst>
        </pc:cxnChg>
        <pc:cxnChg chg="mod">
          <ac:chgData name="Opher Donchin" userId="37446733-118c-46f6-b903-027425f2ef02" providerId="ADAL" clId="{2D6C37F9-2F9D-440D-A94A-CE69B0D2ED9F}" dt="2025-03-17T23:31:29.760" v="2291" actId="14100"/>
          <ac:cxnSpMkLst>
            <pc:docMk/>
            <pc:sldMk cId="0" sldId="256"/>
            <ac:cxnSpMk id="34" creationId="{2A4E90C2-EF7A-1590-98F4-37672FEA7A86}"/>
          </ac:cxnSpMkLst>
        </pc:cxnChg>
        <pc:cxnChg chg="mod">
          <ac:chgData name="Opher Donchin" userId="37446733-118c-46f6-b903-027425f2ef02" providerId="ADAL" clId="{2D6C37F9-2F9D-440D-A94A-CE69B0D2ED9F}" dt="2025-03-17T23:31:29.760" v="2291" actId="14100"/>
          <ac:cxnSpMkLst>
            <pc:docMk/>
            <pc:sldMk cId="0" sldId="256"/>
            <ac:cxnSpMk id="35" creationId="{60DEB073-AC52-FEFE-75EE-7C45D356BBA0}"/>
          </ac:cxnSpMkLst>
        </pc:cxnChg>
        <pc:cxnChg chg="mod">
          <ac:chgData name="Opher Donchin" userId="37446733-118c-46f6-b903-027425f2ef02" providerId="ADAL" clId="{2D6C37F9-2F9D-440D-A94A-CE69B0D2ED9F}" dt="2025-03-17T23:31:32.894" v="2292" actId="14100"/>
          <ac:cxnSpMkLst>
            <pc:docMk/>
            <pc:sldMk cId="0" sldId="256"/>
            <ac:cxnSpMk id="41" creationId="{138CA843-B66A-D5BD-2DD8-4DE5E43F55E9}"/>
          </ac:cxnSpMkLst>
        </pc:cxnChg>
        <pc:cxnChg chg="mod">
          <ac:chgData name="Opher Donchin" userId="37446733-118c-46f6-b903-027425f2ef02" providerId="ADAL" clId="{2D6C37F9-2F9D-440D-A94A-CE69B0D2ED9F}" dt="2025-03-17T23:31:32.894" v="2292" actId="14100"/>
          <ac:cxnSpMkLst>
            <pc:docMk/>
            <pc:sldMk cId="0" sldId="256"/>
            <ac:cxnSpMk id="42" creationId="{DF9407C5-F8C8-B852-E69C-A792E94F9F8B}"/>
          </ac:cxnSpMkLst>
        </pc:cxnChg>
      </pc:sldChg>
      <pc:sldChg chg="addSp modSp add mod">
        <pc:chgData name="Opher Donchin" userId="37446733-118c-46f6-b903-027425f2ef02" providerId="ADAL" clId="{2D6C37F9-2F9D-440D-A94A-CE69B0D2ED9F}" dt="2025-03-17T22:37:28.661" v="2079" actId="1076"/>
        <pc:sldMkLst>
          <pc:docMk/>
          <pc:sldMk cId="0" sldId="257"/>
        </pc:sldMkLst>
        <pc:spChg chg="mod">
          <ac:chgData name="Opher Donchin" userId="37446733-118c-46f6-b903-027425f2ef02" providerId="ADAL" clId="{2D6C37F9-2F9D-440D-A94A-CE69B0D2ED9F}" dt="2025-03-17T22:36:47.090" v="2071" actId="6549"/>
          <ac:spMkLst>
            <pc:docMk/>
            <pc:sldMk cId="0" sldId="257"/>
            <ac:spMk id="3" creationId="{00000000-0000-0000-0000-000000000000}"/>
          </ac:spMkLst>
        </pc:spChg>
        <pc:picChg chg="add mod">
          <ac:chgData name="Opher Donchin" userId="37446733-118c-46f6-b903-027425f2ef02" providerId="ADAL" clId="{2D6C37F9-2F9D-440D-A94A-CE69B0D2ED9F}" dt="2025-03-17T22:37:28.661" v="2079" actId="1076"/>
          <ac:picMkLst>
            <pc:docMk/>
            <pc:sldMk cId="0" sldId="257"/>
            <ac:picMk id="4" creationId="{25CA0561-D475-E1F5-EAEC-53CDE6B6BA88}"/>
          </ac:picMkLst>
        </pc:picChg>
      </pc:sldChg>
      <pc:sldChg chg="add del">
        <pc:chgData name="Opher Donchin" userId="37446733-118c-46f6-b903-027425f2ef02" providerId="ADAL" clId="{2D6C37F9-2F9D-440D-A94A-CE69B0D2ED9F}" dt="2025-03-17T22:38:33.425" v="2086" actId="47"/>
        <pc:sldMkLst>
          <pc:docMk/>
          <pc:sldMk cId="0" sldId="258"/>
        </pc:sldMkLst>
      </pc:sldChg>
      <pc:sldChg chg="add del">
        <pc:chgData name="Opher Donchin" userId="37446733-118c-46f6-b903-027425f2ef02" providerId="ADAL" clId="{2D6C37F9-2F9D-440D-A94A-CE69B0D2ED9F}" dt="2025-03-17T23:35:12.266" v="2297" actId="47"/>
        <pc:sldMkLst>
          <pc:docMk/>
          <pc:sldMk cId="0" sldId="259"/>
        </pc:sldMkLst>
      </pc:sldChg>
      <pc:sldChg chg="del">
        <pc:chgData name="Opher Donchin" userId="37446733-118c-46f6-b903-027425f2ef02" providerId="ADAL" clId="{2D6C37F9-2F9D-440D-A94A-CE69B0D2ED9F}" dt="2025-03-17T23:42:57.974" v="2328" actId="47"/>
        <pc:sldMkLst>
          <pc:docMk/>
          <pc:sldMk cId="0" sldId="260"/>
        </pc:sldMkLst>
      </pc:sldChg>
      <pc:sldChg chg="del">
        <pc:chgData name="Opher Donchin" userId="37446733-118c-46f6-b903-027425f2ef02" providerId="ADAL" clId="{2D6C37F9-2F9D-440D-A94A-CE69B0D2ED9F}" dt="2025-03-17T23:42:57.974" v="2328" actId="47"/>
        <pc:sldMkLst>
          <pc:docMk/>
          <pc:sldMk cId="0" sldId="265"/>
        </pc:sldMkLst>
      </pc:sldChg>
      <pc:sldChg chg="del">
        <pc:chgData name="Opher Donchin" userId="37446733-118c-46f6-b903-027425f2ef02" providerId="ADAL" clId="{2D6C37F9-2F9D-440D-A94A-CE69B0D2ED9F}" dt="2025-03-17T23:42:57.974" v="2328" actId="47"/>
        <pc:sldMkLst>
          <pc:docMk/>
          <pc:sldMk cId="0" sldId="266"/>
        </pc:sldMkLst>
      </pc:sldChg>
      <pc:sldChg chg="del">
        <pc:chgData name="Opher Donchin" userId="37446733-118c-46f6-b903-027425f2ef02" providerId="ADAL" clId="{2D6C37F9-2F9D-440D-A94A-CE69B0D2ED9F}" dt="2025-03-17T23:42:57.974" v="2328" actId="47"/>
        <pc:sldMkLst>
          <pc:docMk/>
          <pc:sldMk cId="0" sldId="267"/>
        </pc:sldMkLst>
      </pc:sldChg>
      <pc:sldChg chg="del">
        <pc:chgData name="Opher Donchin" userId="37446733-118c-46f6-b903-027425f2ef02" providerId="ADAL" clId="{2D6C37F9-2F9D-440D-A94A-CE69B0D2ED9F}" dt="2025-03-17T23:42:57.974" v="2328" actId="47"/>
        <pc:sldMkLst>
          <pc:docMk/>
          <pc:sldMk cId="0" sldId="268"/>
        </pc:sldMkLst>
      </pc:sldChg>
      <pc:sldChg chg="del">
        <pc:chgData name="Opher Donchin" userId="37446733-118c-46f6-b903-027425f2ef02" providerId="ADAL" clId="{2D6C37F9-2F9D-440D-A94A-CE69B0D2ED9F}" dt="2025-03-17T23:42:57.974" v="2328" actId="47"/>
        <pc:sldMkLst>
          <pc:docMk/>
          <pc:sldMk cId="0" sldId="275"/>
        </pc:sldMkLst>
      </pc:sldChg>
      <pc:sldChg chg="del">
        <pc:chgData name="Opher Donchin" userId="37446733-118c-46f6-b903-027425f2ef02" providerId="ADAL" clId="{2D6C37F9-2F9D-440D-A94A-CE69B0D2ED9F}" dt="2025-03-17T23:42:57.974" v="2328" actId="47"/>
        <pc:sldMkLst>
          <pc:docMk/>
          <pc:sldMk cId="0" sldId="278"/>
        </pc:sldMkLst>
      </pc:sldChg>
      <pc:sldChg chg="del">
        <pc:chgData name="Opher Donchin" userId="37446733-118c-46f6-b903-027425f2ef02" providerId="ADAL" clId="{2D6C37F9-2F9D-440D-A94A-CE69B0D2ED9F}" dt="2025-03-17T23:42:57.974" v="2328" actId="47"/>
        <pc:sldMkLst>
          <pc:docMk/>
          <pc:sldMk cId="0" sldId="281"/>
        </pc:sldMkLst>
      </pc:sldChg>
      <pc:sldChg chg="del">
        <pc:chgData name="Opher Donchin" userId="37446733-118c-46f6-b903-027425f2ef02" providerId="ADAL" clId="{2D6C37F9-2F9D-440D-A94A-CE69B0D2ED9F}" dt="2025-03-17T23:42:57.974" v="2328" actId="47"/>
        <pc:sldMkLst>
          <pc:docMk/>
          <pc:sldMk cId="0" sldId="282"/>
        </pc:sldMkLst>
      </pc:sldChg>
      <pc:sldChg chg="del">
        <pc:chgData name="Opher Donchin" userId="37446733-118c-46f6-b903-027425f2ef02" providerId="ADAL" clId="{2D6C37F9-2F9D-440D-A94A-CE69B0D2ED9F}" dt="2025-03-17T23:42:57.974" v="2328" actId="47"/>
        <pc:sldMkLst>
          <pc:docMk/>
          <pc:sldMk cId="0" sldId="283"/>
        </pc:sldMkLst>
      </pc:sldChg>
      <pc:sldChg chg="del">
        <pc:chgData name="Opher Donchin" userId="37446733-118c-46f6-b903-027425f2ef02" providerId="ADAL" clId="{2D6C37F9-2F9D-440D-A94A-CE69B0D2ED9F}" dt="2025-03-17T23:42:57.974" v="2328" actId="47"/>
        <pc:sldMkLst>
          <pc:docMk/>
          <pc:sldMk cId="0" sldId="289"/>
        </pc:sldMkLst>
      </pc:sldChg>
      <pc:sldChg chg="del">
        <pc:chgData name="Opher Donchin" userId="37446733-118c-46f6-b903-027425f2ef02" providerId="ADAL" clId="{2D6C37F9-2F9D-440D-A94A-CE69B0D2ED9F}" dt="2025-03-17T23:42:57.974" v="2328" actId="47"/>
        <pc:sldMkLst>
          <pc:docMk/>
          <pc:sldMk cId="0" sldId="294"/>
        </pc:sldMkLst>
      </pc:sldChg>
      <pc:sldChg chg="del">
        <pc:chgData name="Opher Donchin" userId="37446733-118c-46f6-b903-027425f2ef02" providerId="ADAL" clId="{2D6C37F9-2F9D-440D-A94A-CE69B0D2ED9F}" dt="2025-03-17T23:42:57.974" v="2328" actId="47"/>
        <pc:sldMkLst>
          <pc:docMk/>
          <pc:sldMk cId="0" sldId="298"/>
        </pc:sldMkLst>
      </pc:sldChg>
      <pc:sldChg chg="modSp mod">
        <pc:chgData name="Opher Donchin" userId="37446733-118c-46f6-b903-027425f2ef02" providerId="ADAL" clId="{2D6C37F9-2F9D-440D-A94A-CE69B0D2ED9F}" dt="2025-03-18T01:49:45.150" v="3462"/>
        <pc:sldMkLst>
          <pc:docMk/>
          <pc:sldMk cId="0" sldId="313"/>
        </pc:sldMkLst>
        <pc:spChg chg="mod">
          <ac:chgData name="Opher Donchin" userId="37446733-118c-46f6-b903-027425f2ef02" providerId="ADAL" clId="{2D6C37F9-2F9D-440D-A94A-CE69B0D2ED9F}" dt="2025-03-17T14:45:02.710" v="0" actId="20577"/>
          <ac:spMkLst>
            <pc:docMk/>
            <pc:sldMk cId="0" sldId="313"/>
            <ac:spMk id="148482" creationId="{00000000-0000-0000-0000-000000000000}"/>
          </ac:spMkLst>
        </pc:spChg>
        <pc:spChg chg="mod">
          <ac:chgData name="Opher Donchin" userId="37446733-118c-46f6-b903-027425f2ef02" providerId="ADAL" clId="{2D6C37F9-2F9D-440D-A94A-CE69B0D2ED9F}" dt="2025-03-18T01:49:45.150" v="3462"/>
          <ac:spMkLst>
            <pc:docMk/>
            <pc:sldMk cId="0" sldId="313"/>
            <ac:spMk id="148484" creationId="{00000000-0000-0000-0000-000000000000}"/>
          </ac:spMkLst>
        </pc:spChg>
      </pc:sldChg>
      <pc:sldChg chg="del">
        <pc:chgData name="Opher Donchin" userId="37446733-118c-46f6-b903-027425f2ef02" providerId="ADAL" clId="{2D6C37F9-2F9D-440D-A94A-CE69B0D2ED9F}" dt="2025-03-17T23:42:57.974" v="2328" actId="47"/>
        <pc:sldMkLst>
          <pc:docMk/>
          <pc:sldMk cId="0" sldId="327"/>
        </pc:sldMkLst>
      </pc:sldChg>
      <pc:sldChg chg="del">
        <pc:chgData name="Opher Donchin" userId="37446733-118c-46f6-b903-027425f2ef02" providerId="ADAL" clId="{2D6C37F9-2F9D-440D-A94A-CE69B0D2ED9F}" dt="2025-03-17T23:42:57.974" v="2328" actId="47"/>
        <pc:sldMkLst>
          <pc:docMk/>
          <pc:sldMk cId="0" sldId="331"/>
        </pc:sldMkLst>
      </pc:sldChg>
      <pc:sldChg chg="del">
        <pc:chgData name="Opher Donchin" userId="37446733-118c-46f6-b903-027425f2ef02" providerId="ADAL" clId="{2D6C37F9-2F9D-440D-A94A-CE69B0D2ED9F}" dt="2025-03-17T23:42:57.974" v="2328" actId="47"/>
        <pc:sldMkLst>
          <pc:docMk/>
          <pc:sldMk cId="0" sldId="332"/>
        </pc:sldMkLst>
      </pc:sldChg>
      <pc:sldChg chg="del">
        <pc:chgData name="Opher Donchin" userId="37446733-118c-46f6-b903-027425f2ef02" providerId="ADAL" clId="{2D6C37F9-2F9D-440D-A94A-CE69B0D2ED9F}" dt="2025-03-17T23:42:57.974" v="2328" actId="47"/>
        <pc:sldMkLst>
          <pc:docMk/>
          <pc:sldMk cId="0" sldId="333"/>
        </pc:sldMkLst>
      </pc:sldChg>
      <pc:sldChg chg="modSp del">
        <pc:chgData name="Opher Donchin" userId="37446733-118c-46f6-b903-027425f2ef02" providerId="ADAL" clId="{2D6C37F9-2F9D-440D-A94A-CE69B0D2ED9F}" dt="2025-03-17T23:42:57.974" v="2328" actId="47"/>
        <pc:sldMkLst>
          <pc:docMk/>
          <pc:sldMk cId="0" sldId="334"/>
        </pc:sldMkLst>
        <pc:picChg chg="mod">
          <ac:chgData name="Opher Donchin" userId="37446733-118c-46f6-b903-027425f2ef02" providerId="ADAL" clId="{2D6C37F9-2F9D-440D-A94A-CE69B0D2ED9F}" dt="2025-03-17T22:36:59.315" v="2074" actId="1035"/>
          <ac:picMkLst>
            <pc:docMk/>
            <pc:sldMk cId="0" sldId="334"/>
            <ac:picMk id="18436" creationId="{23507FAB-E8E3-E821-00AF-860D16AFB9D1}"/>
          </ac:picMkLst>
        </pc:picChg>
      </pc:sldChg>
      <pc:sldChg chg="del">
        <pc:chgData name="Opher Donchin" userId="37446733-118c-46f6-b903-027425f2ef02" providerId="ADAL" clId="{2D6C37F9-2F9D-440D-A94A-CE69B0D2ED9F}" dt="2025-03-17T23:42:57.974" v="2328" actId="47"/>
        <pc:sldMkLst>
          <pc:docMk/>
          <pc:sldMk cId="0" sldId="335"/>
        </pc:sldMkLst>
      </pc:sldChg>
      <pc:sldChg chg="del">
        <pc:chgData name="Opher Donchin" userId="37446733-118c-46f6-b903-027425f2ef02" providerId="ADAL" clId="{2D6C37F9-2F9D-440D-A94A-CE69B0D2ED9F}" dt="2025-03-17T23:42:57.974" v="2328" actId="47"/>
        <pc:sldMkLst>
          <pc:docMk/>
          <pc:sldMk cId="0" sldId="336"/>
        </pc:sldMkLst>
      </pc:sldChg>
      <pc:sldChg chg="ord">
        <pc:chgData name="Opher Donchin" userId="37446733-118c-46f6-b903-027425f2ef02" providerId="ADAL" clId="{2D6C37F9-2F9D-440D-A94A-CE69B0D2ED9F}" dt="2025-03-17T22:38:24.082" v="2085"/>
        <pc:sldMkLst>
          <pc:docMk/>
          <pc:sldMk cId="0" sldId="337"/>
        </pc:sldMkLst>
      </pc:sldChg>
      <pc:sldChg chg="del">
        <pc:chgData name="Opher Donchin" userId="37446733-118c-46f6-b903-027425f2ef02" providerId="ADAL" clId="{2D6C37F9-2F9D-440D-A94A-CE69B0D2ED9F}" dt="2025-03-17T23:42:57.974" v="2328" actId="47"/>
        <pc:sldMkLst>
          <pc:docMk/>
          <pc:sldMk cId="0" sldId="338"/>
        </pc:sldMkLst>
      </pc:sldChg>
      <pc:sldChg chg="del">
        <pc:chgData name="Opher Donchin" userId="37446733-118c-46f6-b903-027425f2ef02" providerId="ADAL" clId="{2D6C37F9-2F9D-440D-A94A-CE69B0D2ED9F}" dt="2025-03-17T22:18:16.141" v="2046" actId="47"/>
        <pc:sldMkLst>
          <pc:docMk/>
          <pc:sldMk cId="0" sldId="340"/>
        </pc:sldMkLst>
      </pc:sldChg>
      <pc:sldChg chg="del">
        <pc:chgData name="Opher Donchin" userId="37446733-118c-46f6-b903-027425f2ef02" providerId="ADAL" clId="{2D6C37F9-2F9D-440D-A94A-CE69B0D2ED9F}" dt="2025-03-17T22:18:21.547" v="2047" actId="47"/>
        <pc:sldMkLst>
          <pc:docMk/>
          <pc:sldMk cId="0" sldId="341"/>
        </pc:sldMkLst>
      </pc:sldChg>
      <pc:sldChg chg="delSp del mod delAnim">
        <pc:chgData name="Opher Donchin" userId="37446733-118c-46f6-b903-027425f2ef02" providerId="ADAL" clId="{2D6C37F9-2F9D-440D-A94A-CE69B0D2ED9F}" dt="2025-03-17T23:42:57.974" v="2328" actId="47"/>
        <pc:sldMkLst>
          <pc:docMk/>
          <pc:sldMk cId="0" sldId="342"/>
        </pc:sldMkLst>
        <pc:cxnChg chg="del">
          <ac:chgData name="Opher Donchin" userId="37446733-118c-46f6-b903-027425f2ef02" providerId="ADAL" clId="{2D6C37F9-2F9D-440D-A94A-CE69B0D2ED9F}" dt="2025-03-17T23:36:52.658" v="2306" actId="478"/>
          <ac:cxnSpMkLst>
            <pc:docMk/>
            <pc:sldMk cId="0" sldId="342"/>
            <ac:cxnSpMk id="5" creationId="{7A45FBC9-DF44-ADD4-E35D-4DEBC7673129}"/>
          </ac:cxnSpMkLst>
        </pc:cxnChg>
        <pc:cxnChg chg="del">
          <ac:chgData name="Opher Donchin" userId="37446733-118c-46f6-b903-027425f2ef02" providerId="ADAL" clId="{2D6C37F9-2F9D-440D-A94A-CE69B0D2ED9F}" dt="2025-03-17T23:36:46.633" v="2304" actId="478"/>
          <ac:cxnSpMkLst>
            <pc:docMk/>
            <pc:sldMk cId="0" sldId="342"/>
            <ac:cxnSpMk id="9" creationId="{20E6216E-ADAC-18BF-5CFB-6D1751C6A6FC}"/>
          </ac:cxnSpMkLst>
        </pc:cxnChg>
        <pc:cxnChg chg="del">
          <ac:chgData name="Opher Donchin" userId="37446733-118c-46f6-b903-027425f2ef02" providerId="ADAL" clId="{2D6C37F9-2F9D-440D-A94A-CE69B0D2ED9F}" dt="2025-03-17T23:36:49.973" v="2305" actId="478"/>
          <ac:cxnSpMkLst>
            <pc:docMk/>
            <pc:sldMk cId="0" sldId="342"/>
            <ac:cxnSpMk id="11" creationId="{5232CA0B-E443-8EDB-2FD8-B52FBF8D8EEF}"/>
          </ac:cxnSpMkLst>
        </pc:cxnChg>
        <pc:cxnChg chg="del">
          <ac:chgData name="Opher Donchin" userId="37446733-118c-46f6-b903-027425f2ef02" providerId="ADAL" clId="{2D6C37F9-2F9D-440D-A94A-CE69B0D2ED9F}" dt="2025-03-17T23:36:43.272" v="2303" actId="478"/>
          <ac:cxnSpMkLst>
            <pc:docMk/>
            <pc:sldMk cId="0" sldId="342"/>
            <ac:cxnSpMk id="12" creationId="{2B448FEE-783C-C973-839E-84BA903E6312}"/>
          </ac:cxnSpMkLst>
        </pc:cxnChg>
      </pc:sldChg>
      <pc:sldChg chg="del">
        <pc:chgData name="Opher Donchin" userId="37446733-118c-46f6-b903-027425f2ef02" providerId="ADAL" clId="{2D6C37F9-2F9D-440D-A94A-CE69B0D2ED9F}" dt="2025-03-17T23:42:57.974" v="2328" actId="47"/>
        <pc:sldMkLst>
          <pc:docMk/>
          <pc:sldMk cId="0" sldId="343"/>
        </pc:sldMkLst>
      </pc:sldChg>
      <pc:sldChg chg="del">
        <pc:chgData name="Opher Donchin" userId="37446733-118c-46f6-b903-027425f2ef02" providerId="ADAL" clId="{2D6C37F9-2F9D-440D-A94A-CE69B0D2ED9F}" dt="2025-03-17T22:22:57.569" v="2048" actId="47"/>
        <pc:sldMkLst>
          <pc:docMk/>
          <pc:sldMk cId="0" sldId="344"/>
        </pc:sldMkLst>
      </pc:sldChg>
      <pc:sldChg chg="del">
        <pc:chgData name="Opher Donchin" userId="37446733-118c-46f6-b903-027425f2ef02" providerId="ADAL" clId="{2D6C37F9-2F9D-440D-A94A-CE69B0D2ED9F}" dt="2025-03-17T22:06:08.320" v="1545" actId="47"/>
        <pc:sldMkLst>
          <pc:docMk/>
          <pc:sldMk cId="0" sldId="345"/>
        </pc:sldMkLst>
      </pc:sldChg>
      <pc:sldChg chg="addSp modSp mod modAnim">
        <pc:chgData name="Opher Donchin" userId="37446733-118c-46f6-b903-027425f2ef02" providerId="ADAL" clId="{2D6C37F9-2F9D-440D-A94A-CE69B0D2ED9F}" dt="2025-03-17T19:36:59.887" v="452" actId="1076"/>
        <pc:sldMkLst>
          <pc:docMk/>
          <pc:sldMk cId="0" sldId="386"/>
        </pc:sldMkLst>
        <pc:spChg chg="add mod">
          <ac:chgData name="Opher Donchin" userId="37446733-118c-46f6-b903-027425f2ef02" providerId="ADAL" clId="{2D6C37F9-2F9D-440D-A94A-CE69B0D2ED9F}" dt="2025-03-17T19:36:59.887" v="452" actId="1076"/>
          <ac:spMkLst>
            <pc:docMk/>
            <pc:sldMk cId="0" sldId="386"/>
            <ac:spMk id="2" creationId="{36E82EAA-F620-F0E1-4B0A-26C55E0CBD03}"/>
          </ac:spMkLst>
        </pc:spChg>
        <pc:spChg chg="add mod">
          <ac:chgData name="Opher Donchin" userId="37446733-118c-46f6-b903-027425f2ef02" providerId="ADAL" clId="{2D6C37F9-2F9D-440D-A94A-CE69B0D2ED9F}" dt="2025-03-17T19:36:50.147" v="448" actId="1076"/>
          <ac:spMkLst>
            <pc:docMk/>
            <pc:sldMk cId="0" sldId="386"/>
            <ac:spMk id="3" creationId="{3ACECCA7-8C45-5B12-B17C-149D36384E7C}"/>
          </ac:spMkLst>
        </pc:spChg>
        <pc:spChg chg="mod">
          <ac:chgData name="Opher Donchin" userId="37446733-118c-46f6-b903-027425f2ef02" providerId="ADAL" clId="{2D6C37F9-2F9D-440D-A94A-CE69B0D2ED9F}" dt="2025-03-17T19:36:40.218" v="446" actId="20577"/>
          <ac:spMkLst>
            <pc:docMk/>
            <pc:sldMk cId="0" sldId="386"/>
            <ac:spMk id="311299" creationId="{00000000-0000-0000-0000-000000000000}"/>
          </ac:spMkLst>
        </pc:spChg>
        <pc:picChg chg="add mod">
          <ac:chgData name="Opher Donchin" userId="37446733-118c-46f6-b903-027425f2ef02" providerId="ADAL" clId="{2D6C37F9-2F9D-440D-A94A-CE69B0D2ED9F}" dt="2025-03-17T19:36:57.797" v="451" actId="14100"/>
          <ac:picMkLst>
            <pc:docMk/>
            <pc:sldMk cId="0" sldId="386"/>
            <ac:picMk id="1026" creationId="{FFD28AC5-9513-E248-9B2E-4A72E2FC259A}"/>
          </ac:picMkLst>
        </pc:picChg>
        <pc:picChg chg="add mod">
          <ac:chgData name="Opher Donchin" userId="37446733-118c-46f6-b903-027425f2ef02" providerId="ADAL" clId="{2D6C37F9-2F9D-440D-A94A-CE69B0D2ED9F}" dt="2025-03-17T19:36:45.911" v="447" actId="14100"/>
          <ac:picMkLst>
            <pc:docMk/>
            <pc:sldMk cId="0" sldId="386"/>
            <ac:picMk id="1028" creationId="{BC3825B2-1559-2893-B6A2-6C9DDF900C5C}"/>
          </ac:picMkLst>
        </pc:picChg>
      </pc:sldChg>
      <pc:sldChg chg="modSp modAnim">
        <pc:chgData name="Opher Donchin" userId="37446733-118c-46f6-b903-027425f2ef02" providerId="ADAL" clId="{2D6C37F9-2F9D-440D-A94A-CE69B0D2ED9F}" dt="2025-03-17T19:42:10.302" v="703" actId="20577"/>
        <pc:sldMkLst>
          <pc:docMk/>
          <pc:sldMk cId="0" sldId="388"/>
        </pc:sldMkLst>
        <pc:spChg chg="mod">
          <ac:chgData name="Opher Donchin" userId="37446733-118c-46f6-b903-027425f2ef02" providerId="ADAL" clId="{2D6C37F9-2F9D-440D-A94A-CE69B0D2ED9F}" dt="2025-03-17T19:42:10.302" v="703" actId="20577"/>
          <ac:spMkLst>
            <pc:docMk/>
            <pc:sldMk cId="0" sldId="388"/>
            <ac:spMk id="315395" creationId="{00000000-0000-0000-0000-000000000000}"/>
          </ac:spMkLst>
        </pc:spChg>
      </pc:sldChg>
      <pc:sldChg chg="addSp modSp mod modClrScheme chgLayout">
        <pc:chgData name="Opher Donchin" userId="37446733-118c-46f6-b903-027425f2ef02" providerId="ADAL" clId="{2D6C37F9-2F9D-440D-A94A-CE69B0D2ED9F}" dt="2025-03-17T19:43:10.460" v="767" actId="404"/>
        <pc:sldMkLst>
          <pc:docMk/>
          <pc:sldMk cId="935142895" sldId="407"/>
        </pc:sldMkLst>
        <pc:spChg chg="add mod ord">
          <ac:chgData name="Opher Donchin" userId="37446733-118c-46f6-b903-027425f2ef02" providerId="ADAL" clId="{2D6C37F9-2F9D-440D-A94A-CE69B0D2ED9F}" dt="2025-03-17T19:43:10.460" v="767" actId="404"/>
          <ac:spMkLst>
            <pc:docMk/>
            <pc:sldMk cId="935142895" sldId="407"/>
            <ac:spMk id="2" creationId="{BFED746B-F32F-BC30-34F9-2B4B3DB52F1E}"/>
          </ac:spMkLst>
        </pc:spChg>
        <pc:spChg chg="mod ord">
          <ac:chgData name="Opher Donchin" userId="37446733-118c-46f6-b903-027425f2ef02" providerId="ADAL" clId="{2D6C37F9-2F9D-440D-A94A-CE69B0D2ED9F}" dt="2025-03-17T19:42:38.909" v="705" actId="700"/>
          <ac:spMkLst>
            <pc:docMk/>
            <pc:sldMk cId="935142895" sldId="407"/>
            <ac:spMk id="4" creationId="{00000000-0000-0000-0000-000000000000}"/>
          </ac:spMkLst>
        </pc:spChg>
        <pc:spChg chg="mod ord">
          <ac:chgData name="Opher Donchin" userId="37446733-118c-46f6-b903-027425f2ef02" providerId="ADAL" clId="{2D6C37F9-2F9D-440D-A94A-CE69B0D2ED9F}" dt="2025-03-17T19:42:38.909" v="705" actId="700"/>
          <ac:spMkLst>
            <pc:docMk/>
            <pc:sldMk cId="935142895" sldId="407"/>
            <ac:spMk id="5" creationId="{00000000-0000-0000-0000-000000000000}"/>
          </ac:spMkLst>
        </pc:spChg>
        <pc:spChg chg="mod ord">
          <ac:chgData name="Opher Donchin" userId="37446733-118c-46f6-b903-027425f2ef02" providerId="ADAL" clId="{2D6C37F9-2F9D-440D-A94A-CE69B0D2ED9F}" dt="2025-03-17T19:42:38.909" v="705" actId="700"/>
          <ac:spMkLst>
            <pc:docMk/>
            <pc:sldMk cId="935142895" sldId="407"/>
            <ac:spMk id="6" creationId="{00000000-0000-0000-0000-000000000000}"/>
          </ac:spMkLst>
        </pc:spChg>
        <pc:picChg chg="mod">
          <ac:chgData name="Opher Donchin" userId="37446733-118c-46f6-b903-027425f2ef02" providerId="ADAL" clId="{2D6C37F9-2F9D-440D-A94A-CE69B0D2ED9F}" dt="2025-03-17T19:42:34.336" v="704" actId="14100"/>
          <ac:picMkLst>
            <pc:docMk/>
            <pc:sldMk cId="935142895" sldId="407"/>
            <ac:picMk id="7" creationId="{00000000-0000-0000-0000-000000000000}"/>
          </ac:picMkLst>
        </pc:picChg>
      </pc:sldChg>
      <pc:sldChg chg="addSp modSp mod modClrScheme chgLayout">
        <pc:chgData name="Opher Donchin" userId="37446733-118c-46f6-b903-027425f2ef02" providerId="ADAL" clId="{2D6C37F9-2F9D-440D-A94A-CE69B0D2ED9F}" dt="2025-03-17T19:46:26.941" v="871" actId="404"/>
        <pc:sldMkLst>
          <pc:docMk/>
          <pc:sldMk cId="773261858" sldId="408"/>
        </pc:sldMkLst>
        <pc:spChg chg="mod ord">
          <ac:chgData name="Opher Donchin" userId="37446733-118c-46f6-b903-027425f2ef02" providerId="ADAL" clId="{2D6C37F9-2F9D-440D-A94A-CE69B0D2ED9F}" dt="2025-03-17T19:43:25.034" v="770" actId="404"/>
          <ac:spMkLst>
            <pc:docMk/>
            <pc:sldMk cId="773261858" sldId="408"/>
            <ac:spMk id="2" creationId="{00000000-0000-0000-0000-000000000000}"/>
          </ac:spMkLst>
        </pc:spChg>
        <pc:spChg chg="mod ord">
          <ac:chgData name="Opher Donchin" userId="37446733-118c-46f6-b903-027425f2ef02" providerId="ADAL" clId="{2D6C37F9-2F9D-440D-A94A-CE69B0D2ED9F}" dt="2025-03-17T19:43:20.069" v="768" actId="700"/>
          <ac:spMkLst>
            <pc:docMk/>
            <pc:sldMk cId="773261858" sldId="408"/>
            <ac:spMk id="3" creationId="{00000000-0000-0000-0000-000000000000}"/>
          </ac:spMkLst>
        </pc:spChg>
        <pc:spChg chg="mod ord">
          <ac:chgData name="Opher Donchin" userId="37446733-118c-46f6-b903-027425f2ef02" providerId="ADAL" clId="{2D6C37F9-2F9D-440D-A94A-CE69B0D2ED9F}" dt="2025-03-17T19:43:20.069" v="768" actId="700"/>
          <ac:spMkLst>
            <pc:docMk/>
            <pc:sldMk cId="773261858" sldId="408"/>
            <ac:spMk id="4" creationId="{00000000-0000-0000-0000-000000000000}"/>
          </ac:spMkLst>
        </pc:spChg>
        <pc:spChg chg="add mod ord">
          <ac:chgData name="Opher Donchin" userId="37446733-118c-46f6-b903-027425f2ef02" providerId="ADAL" clId="{2D6C37F9-2F9D-440D-A94A-CE69B0D2ED9F}" dt="2025-03-17T19:46:26.941" v="871" actId="404"/>
          <ac:spMkLst>
            <pc:docMk/>
            <pc:sldMk cId="773261858" sldId="408"/>
            <ac:spMk id="7" creationId="{144C6F6F-6F3D-17D0-44B6-A93D802F4C0A}"/>
          </ac:spMkLst>
        </pc:spChg>
        <pc:picChg chg="mod">
          <ac:chgData name="Opher Donchin" userId="37446733-118c-46f6-b903-027425f2ef02" providerId="ADAL" clId="{2D6C37F9-2F9D-440D-A94A-CE69B0D2ED9F}" dt="2025-03-17T19:43:33.249" v="772" actId="1076"/>
          <ac:picMkLst>
            <pc:docMk/>
            <pc:sldMk cId="773261858" sldId="408"/>
            <ac:picMk id="5" creationId="{00000000-0000-0000-0000-000000000000}"/>
          </ac:picMkLst>
        </pc:picChg>
      </pc:sldChg>
      <pc:sldChg chg="modSp mod">
        <pc:chgData name="Opher Donchin" userId="37446733-118c-46f6-b903-027425f2ef02" providerId="ADAL" clId="{2D6C37F9-2F9D-440D-A94A-CE69B0D2ED9F}" dt="2025-03-18T01:49:50.393" v="3463"/>
        <pc:sldMkLst>
          <pc:docMk/>
          <pc:sldMk cId="2994066768" sldId="409"/>
        </pc:sldMkLst>
        <pc:spChg chg="mod">
          <ac:chgData name="Opher Donchin" userId="37446733-118c-46f6-b903-027425f2ef02" providerId="ADAL" clId="{2D6C37F9-2F9D-440D-A94A-CE69B0D2ED9F}" dt="2025-03-17T14:46:24.390" v="33" actId="14100"/>
          <ac:spMkLst>
            <pc:docMk/>
            <pc:sldMk cId="2994066768" sldId="409"/>
            <ac:spMk id="2" creationId="{6A5469C5-12E1-4D6E-93DB-F07570F6D84D}"/>
          </ac:spMkLst>
        </pc:spChg>
        <pc:spChg chg="mod">
          <ac:chgData name="Opher Donchin" userId="37446733-118c-46f6-b903-027425f2ef02" providerId="ADAL" clId="{2D6C37F9-2F9D-440D-A94A-CE69B0D2ED9F}" dt="2025-03-17T19:25:15.071" v="192" actId="20577"/>
          <ac:spMkLst>
            <pc:docMk/>
            <pc:sldMk cId="2994066768" sldId="409"/>
            <ac:spMk id="3" creationId="{69D70DC5-F7A6-4E57-AB4F-52A483EFF951}"/>
          </ac:spMkLst>
        </pc:spChg>
        <pc:spChg chg="mod">
          <ac:chgData name="Opher Donchin" userId="37446733-118c-46f6-b903-027425f2ef02" providerId="ADAL" clId="{2D6C37F9-2F9D-440D-A94A-CE69B0D2ED9F}" dt="2025-03-18T01:49:50.393" v="3463"/>
          <ac:spMkLst>
            <pc:docMk/>
            <pc:sldMk cId="2994066768" sldId="409"/>
            <ac:spMk id="4" creationId="{4DA9D821-B654-4612-84D3-DE877FE45931}"/>
          </ac:spMkLst>
        </pc:spChg>
      </pc:sldChg>
      <pc:sldChg chg="del">
        <pc:chgData name="Opher Donchin" userId="37446733-118c-46f6-b903-027425f2ef02" providerId="ADAL" clId="{2D6C37F9-2F9D-440D-A94A-CE69B0D2ED9F}" dt="2025-03-17T19:25:20.891" v="193" actId="47"/>
        <pc:sldMkLst>
          <pc:docMk/>
          <pc:sldMk cId="1411384083" sldId="410"/>
        </pc:sldMkLst>
      </pc:sldChg>
      <pc:sldChg chg="addSp modSp mod modAnim">
        <pc:chgData name="Opher Donchin" userId="37446733-118c-46f6-b903-027425f2ef02" providerId="ADAL" clId="{2D6C37F9-2F9D-440D-A94A-CE69B0D2ED9F}" dt="2025-03-18T01:49:50.393" v="3463"/>
        <pc:sldMkLst>
          <pc:docMk/>
          <pc:sldMk cId="1999899115" sldId="411"/>
        </pc:sldMkLst>
        <pc:spChg chg="mod">
          <ac:chgData name="Opher Donchin" userId="37446733-118c-46f6-b903-027425f2ef02" providerId="ADAL" clId="{2D6C37F9-2F9D-440D-A94A-CE69B0D2ED9F}" dt="2025-03-17T19:25:54.300" v="195"/>
          <ac:spMkLst>
            <pc:docMk/>
            <pc:sldMk cId="1999899115" sldId="411"/>
            <ac:spMk id="3" creationId="{8DD33F88-CED4-4ACA-8F0D-DD5C6E0914E3}"/>
          </ac:spMkLst>
        </pc:spChg>
        <pc:spChg chg="mod">
          <ac:chgData name="Opher Donchin" userId="37446733-118c-46f6-b903-027425f2ef02" providerId="ADAL" clId="{2D6C37F9-2F9D-440D-A94A-CE69B0D2ED9F}" dt="2025-03-18T01:49:50.393" v="3463"/>
          <ac:spMkLst>
            <pc:docMk/>
            <pc:sldMk cId="1999899115" sldId="411"/>
            <ac:spMk id="4" creationId="{D1D599C5-8DF2-4ACF-9326-987728B070D2}"/>
          </ac:spMkLst>
        </pc:spChg>
        <pc:spChg chg="add mod">
          <ac:chgData name="Opher Donchin" userId="37446733-118c-46f6-b903-027425f2ef02" providerId="ADAL" clId="{2D6C37F9-2F9D-440D-A94A-CE69B0D2ED9F}" dt="2025-03-17T19:27:08.423" v="320" actId="1582"/>
          <ac:spMkLst>
            <pc:docMk/>
            <pc:sldMk cId="1999899115" sldId="411"/>
            <ac:spMk id="6" creationId="{CBA27874-7DD9-465C-1985-45CFA36F8BA4}"/>
          </ac:spMkLst>
        </pc:spChg>
      </pc:sldChg>
      <pc:sldChg chg="addSp delSp modSp mod">
        <pc:chgData name="Opher Donchin" userId="37446733-118c-46f6-b903-027425f2ef02" providerId="ADAL" clId="{2D6C37F9-2F9D-440D-A94A-CE69B0D2ED9F}" dt="2025-03-17T21:26:08.347" v="942" actId="20577"/>
        <pc:sldMkLst>
          <pc:docMk/>
          <pc:sldMk cId="3787565088" sldId="412"/>
        </pc:sldMkLst>
        <pc:spChg chg="mod">
          <ac:chgData name="Opher Donchin" userId="37446733-118c-46f6-b903-027425f2ef02" providerId="ADAL" clId="{2D6C37F9-2F9D-440D-A94A-CE69B0D2ED9F}" dt="2025-03-17T21:26:08.347" v="942" actId="20577"/>
          <ac:spMkLst>
            <pc:docMk/>
            <pc:sldMk cId="3787565088" sldId="412"/>
            <ac:spMk id="5" creationId="{19773C69-1B02-403D-8F66-07362C37A100}"/>
          </ac:spMkLst>
        </pc:spChg>
        <pc:spChg chg="add del">
          <ac:chgData name="Opher Donchin" userId="37446733-118c-46f6-b903-027425f2ef02" providerId="ADAL" clId="{2D6C37F9-2F9D-440D-A94A-CE69B0D2ED9F}" dt="2025-03-17T21:25:39.542" v="886" actId="22"/>
          <ac:spMkLst>
            <pc:docMk/>
            <pc:sldMk cId="3787565088" sldId="412"/>
            <ac:spMk id="7" creationId="{6D883CAD-60F0-DF1D-FF05-FF910CA873DD}"/>
          </ac:spMkLst>
        </pc:spChg>
        <pc:spChg chg="add del">
          <ac:chgData name="Opher Donchin" userId="37446733-118c-46f6-b903-027425f2ef02" providerId="ADAL" clId="{2D6C37F9-2F9D-440D-A94A-CE69B0D2ED9F}" dt="2025-03-17T21:25:43.217" v="888" actId="22"/>
          <ac:spMkLst>
            <pc:docMk/>
            <pc:sldMk cId="3787565088" sldId="412"/>
            <ac:spMk id="9" creationId="{01A54BA0-0FFD-C2A2-8EB6-19CF86A629C1}"/>
          </ac:spMkLst>
        </pc:spChg>
      </pc:sldChg>
      <pc:sldChg chg="modAnim">
        <pc:chgData name="Opher Donchin" userId="37446733-118c-46f6-b903-027425f2ef02" providerId="ADAL" clId="{2D6C37F9-2F9D-440D-A94A-CE69B0D2ED9F}" dt="2025-03-17T21:28:09.066" v="944"/>
        <pc:sldMkLst>
          <pc:docMk/>
          <pc:sldMk cId="2771208899" sldId="415"/>
        </pc:sldMkLst>
      </pc:sldChg>
      <pc:sldChg chg="addSp modSp mod">
        <pc:chgData name="Opher Donchin" userId="37446733-118c-46f6-b903-027425f2ef02" providerId="ADAL" clId="{2D6C37F9-2F9D-440D-A94A-CE69B0D2ED9F}" dt="2025-03-17T23:52:54.381" v="2430" actId="14100"/>
        <pc:sldMkLst>
          <pc:docMk/>
          <pc:sldMk cId="4015481364" sldId="416"/>
        </pc:sldMkLst>
        <pc:spChg chg="mod">
          <ac:chgData name="Opher Donchin" userId="37446733-118c-46f6-b903-027425f2ef02" providerId="ADAL" clId="{2D6C37F9-2F9D-440D-A94A-CE69B0D2ED9F}" dt="2025-03-17T23:52:54.381" v="2430" actId="14100"/>
          <ac:spMkLst>
            <pc:docMk/>
            <pc:sldMk cId="4015481364" sldId="416"/>
            <ac:spMk id="5" creationId="{8EAAF4E4-EBFB-42F6-9755-3EE82D937236}"/>
          </ac:spMkLst>
        </pc:spChg>
        <pc:spChg chg="add mod">
          <ac:chgData name="Opher Donchin" userId="37446733-118c-46f6-b903-027425f2ef02" providerId="ADAL" clId="{2D6C37F9-2F9D-440D-A94A-CE69B0D2ED9F}" dt="2025-03-17T23:51:18.409" v="2403" actId="122"/>
          <ac:spMkLst>
            <pc:docMk/>
            <pc:sldMk cId="4015481364" sldId="416"/>
            <ac:spMk id="6" creationId="{C3906B3C-786E-92ED-8159-1559A836EFB8}"/>
          </ac:spMkLst>
        </pc:spChg>
        <pc:spChg chg="add mod">
          <ac:chgData name="Opher Donchin" userId="37446733-118c-46f6-b903-027425f2ef02" providerId="ADAL" clId="{2D6C37F9-2F9D-440D-A94A-CE69B0D2ED9F}" dt="2025-03-17T23:51:34.559" v="2404" actId="1076"/>
          <ac:spMkLst>
            <pc:docMk/>
            <pc:sldMk cId="4015481364" sldId="416"/>
            <ac:spMk id="7" creationId="{108A2945-D153-1134-D7E3-C4E903B8E426}"/>
          </ac:spMkLst>
        </pc:spChg>
        <pc:spChg chg="add mod">
          <ac:chgData name="Opher Donchin" userId="37446733-118c-46f6-b903-027425f2ef02" providerId="ADAL" clId="{2D6C37F9-2F9D-440D-A94A-CE69B0D2ED9F}" dt="2025-03-17T23:52:46.624" v="2427" actId="1035"/>
          <ac:spMkLst>
            <pc:docMk/>
            <pc:sldMk cId="4015481364" sldId="416"/>
            <ac:spMk id="8" creationId="{6D7DAE88-1E8C-90B9-A314-26C853C41F04}"/>
          </ac:spMkLst>
        </pc:spChg>
        <pc:cxnChg chg="add mod">
          <ac:chgData name="Opher Donchin" userId="37446733-118c-46f6-b903-027425f2ef02" providerId="ADAL" clId="{2D6C37F9-2F9D-440D-A94A-CE69B0D2ED9F}" dt="2025-03-17T23:52:29.513" v="2419" actId="11529"/>
          <ac:cxnSpMkLst>
            <pc:docMk/>
            <pc:sldMk cId="4015481364" sldId="416"/>
            <ac:cxnSpMk id="10" creationId="{CE49F203-6CFC-347B-02C5-500F99F9E023}"/>
          </ac:cxnSpMkLst>
        </pc:cxnChg>
        <pc:cxnChg chg="add mod">
          <ac:chgData name="Opher Donchin" userId="37446733-118c-46f6-b903-027425f2ef02" providerId="ADAL" clId="{2D6C37F9-2F9D-440D-A94A-CE69B0D2ED9F}" dt="2025-03-17T23:52:46.624" v="2427" actId="1035"/>
          <ac:cxnSpMkLst>
            <pc:docMk/>
            <pc:sldMk cId="4015481364" sldId="416"/>
            <ac:cxnSpMk id="11" creationId="{F4D9734B-6693-D22A-5D4A-70B19145C39C}"/>
          </ac:cxnSpMkLst>
        </pc:cxnChg>
      </pc:sldChg>
      <pc:sldChg chg="modSp mod modAnim">
        <pc:chgData name="Opher Donchin" userId="37446733-118c-46f6-b903-027425f2ef02" providerId="ADAL" clId="{2D6C37F9-2F9D-440D-A94A-CE69B0D2ED9F}" dt="2025-03-18T01:49:50.393" v="3463"/>
        <pc:sldMkLst>
          <pc:docMk/>
          <pc:sldMk cId="921116004" sldId="417"/>
        </pc:sldMkLst>
        <pc:spChg chg="mod">
          <ac:chgData name="Opher Donchin" userId="37446733-118c-46f6-b903-027425f2ef02" providerId="ADAL" clId="{2D6C37F9-2F9D-440D-A94A-CE69B0D2ED9F}" dt="2025-03-17T21:36:36.502" v="1538" actId="207"/>
          <ac:spMkLst>
            <pc:docMk/>
            <pc:sldMk cId="921116004" sldId="417"/>
            <ac:spMk id="3" creationId="{6B615678-2371-485B-B96A-04C4E86C8032}"/>
          </ac:spMkLst>
        </pc:spChg>
        <pc:spChg chg="mod">
          <ac:chgData name="Opher Donchin" userId="37446733-118c-46f6-b903-027425f2ef02" providerId="ADAL" clId="{2D6C37F9-2F9D-440D-A94A-CE69B0D2ED9F}" dt="2025-03-18T01:49:50.393" v="3463"/>
          <ac:spMkLst>
            <pc:docMk/>
            <pc:sldMk cId="921116004" sldId="417"/>
            <ac:spMk id="4" creationId="{CCE3B3C3-12FC-4CD8-80B0-57CAA93CC779}"/>
          </ac:spMkLst>
        </pc:spChg>
      </pc:sldChg>
      <pc:sldChg chg="modSp">
        <pc:chgData name="Opher Donchin" userId="37446733-118c-46f6-b903-027425f2ef02" providerId="ADAL" clId="{2D6C37F9-2F9D-440D-A94A-CE69B0D2ED9F}" dt="2025-03-18T01:49:50.393" v="3463"/>
        <pc:sldMkLst>
          <pc:docMk/>
          <pc:sldMk cId="464832569" sldId="418"/>
        </pc:sldMkLst>
        <pc:spChg chg="mod">
          <ac:chgData name="Opher Donchin" userId="37446733-118c-46f6-b903-027425f2ef02" providerId="ADAL" clId="{2D6C37F9-2F9D-440D-A94A-CE69B0D2ED9F}" dt="2025-03-18T01:49:50.393" v="3463"/>
          <ac:spMkLst>
            <pc:docMk/>
            <pc:sldMk cId="464832569" sldId="418"/>
            <ac:spMk id="4" creationId="{C0DBF4EB-DF4D-44B5-91A1-C2D3B303C239}"/>
          </ac:spMkLst>
        </pc:spChg>
      </pc:sldChg>
      <pc:sldChg chg="modSp">
        <pc:chgData name="Opher Donchin" userId="37446733-118c-46f6-b903-027425f2ef02" providerId="ADAL" clId="{2D6C37F9-2F9D-440D-A94A-CE69B0D2ED9F}" dt="2025-03-18T01:49:50.393" v="3463"/>
        <pc:sldMkLst>
          <pc:docMk/>
          <pc:sldMk cId="390440480" sldId="419"/>
        </pc:sldMkLst>
        <pc:spChg chg="mod">
          <ac:chgData name="Opher Donchin" userId="37446733-118c-46f6-b903-027425f2ef02" providerId="ADAL" clId="{2D6C37F9-2F9D-440D-A94A-CE69B0D2ED9F}" dt="2025-03-18T01:49:50.393" v="3463"/>
          <ac:spMkLst>
            <pc:docMk/>
            <pc:sldMk cId="390440480" sldId="419"/>
            <ac:spMk id="4" creationId="{7B25A534-6218-437F-9E40-5DF0E166FECF}"/>
          </ac:spMkLst>
        </pc:spChg>
      </pc:sldChg>
      <pc:sldChg chg="modSp add mod">
        <pc:chgData name="Opher Donchin" userId="37446733-118c-46f6-b903-027425f2ef02" providerId="ADAL" clId="{2D6C37F9-2F9D-440D-A94A-CE69B0D2ED9F}" dt="2025-03-17T21:29:33.979" v="1037" actId="20577"/>
        <pc:sldMkLst>
          <pc:docMk/>
          <pc:sldMk cId="1491728213" sldId="420"/>
        </pc:sldMkLst>
        <pc:spChg chg="mod">
          <ac:chgData name="Opher Donchin" userId="37446733-118c-46f6-b903-027425f2ef02" providerId="ADAL" clId="{2D6C37F9-2F9D-440D-A94A-CE69B0D2ED9F}" dt="2025-03-17T21:29:33.979" v="1037" actId="20577"/>
          <ac:spMkLst>
            <pc:docMk/>
            <pc:sldMk cId="1491728213" sldId="420"/>
            <ac:spMk id="5" creationId="{6B87A88D-D0C2-D4C2-919E-69232435522B}"/>
          </ac:spMkLst>
        </pc:spChg>
      </pc:sldChg>
      <pc:sldChg chg="addSp modSp add mod modAnim">
        <pc:chgData name="Opher Donchin" userId="37446733-118c-46f6-b903-027425f2ef02" providerId="ADAL" clId="{2D6C37F9-2F9D-440D-A94A-CE69B0D2ED9F}" dt="2025-03-17T21:35:44.253" v="1530"/>
        <pc:sldMkLst>
          <pc:docMk/>
          <pc:sldMk cId="3377838136" sldId="421"/>
        </pc:sldMkLst>
        <pc:spChg chg="mod">
          <ac:chgData name="Opher Donchin" userId="37446733-118c-46f6-b903-027425f2ef02" providerId="ADAL" clId="{2D6C37F9-2F9D-440D-A94A-CE69B0D2ED9F}" dt="2025-03-17T21:30:13.837" v="1133" actId="14100"/>
          <ac:spMkLst>
            <pc:docMk/>
            <pc:sldMk cId="3377838136" sldId="421"/>
            <ac:spMk id="5" creationId="{80F77D7D-0A31-FD28-01EB-26458778BFE6}"/>
          </ac:spMkLst>
        </pc:spChg>
        <pc:spChg chg="add mod">
          <ac:chgData name="Opher Donchin" userId="37446733-118c-46f6-b903-027425f2ef02" providerId="ADAL" clId="{2D6C37F9-2F9D-440D-A94A-CE69B0D2ED9F}" dt="2025-03-17T21:34:32.944" v="1517" actId="20577"/>
          <ac:spMkLst>
            <pc:docMk/>
            <pc:sldMk cId="3377838136" sldId="421"/>
            <ac:spMk id="6" creationId="{8B6B3D29-4B9E-09E2-6BB9-DFA72EDB9155}"/>
          </ac:spMkLst>
        </pc:spChg>
        <pc:picChg chg="add mod">
          <ac:chgData name="Opher Donchin" userId="37446733-118c-46f6-b903-027425f2ef02" providerId="ADAL" clId="{2D6C37F9-2F9D-440D-A94A-CE69B0D2ED9F}" dt="2025-03-17T21:35:34.016" v="1529" actId="14100"/>
          <ac:picMkLst>
            <pc:docMk/>
            <pc:sldMk cId="3377838136" sldId="421"/>
            <ac:picMk id="1026" creationId="{23312E0D-866C-294A-CA68-8C31585A4830}"/>
          </ac:picMkLst>
        </pc:picChg>
        <pc:picChg chg="add mod">
          <ac:chgData name="Opher Donchin" userId="37446733-118c-46f6-b903-027425f2ef02" providerId="ADAL" clId="{2D6C37F9-2F9D-440D-A94A-CE69B0D2ED9F}" dt="2025-03-17T21:35:22.550" v="1527" actId="14100"/>
          <ac:picMkLst>
            <pc:docMk/>
            <pc:sldMk cId="3377838136" sldId="421"/>
            <ac:picMk id="1028" creationId="{DD51EF3B-6B37-34FC-7051-686DD1492942}"/>
          </ac:picMkLst>
        </pc:picChg>
      </pc:sldChg>
      <pc:sldChg chg="addSp modSp new mod">
        <pc:chgData name="Opher Donchin" userId="37446733-118c-46f6-b903-027425f2ef02" providerId="ADAL" clId="{2D6C37F9-2F9D-440D-A94A-CE69B0D2ED9F}" dt="2025-03-18T01:49:50.393" v="3463"/>
        <pc:sldMkLst>
          <pc:docMk/>
          <pc:sldMk cId="3774036189" sldId="422"/>
        </pc:sldMkLst>
        <pc:spChg chg="mod">
          <ac:chgData name="Opher Donchin" userId="37446733-118c-46f6-b903-027425f2ef02" providerId="ADAL" clId="{2D6C37F9-2F9D-440D-A94A-CE69B0D2ED9F}" dt="2025-03-17T22:08:21.369" v="1564" actId="20577"/>
          <ac:spMkLst>
            <pc:docMk/>
            <pc:sldMk cId="3774036189" sldId="422"/>
            <ac:spMk id="2" creationId="{383917AC-3D13-19C3-9897-7DCDD452D4EF}"/>
          </ac:spMkLst>
        </pc:spChg>
        <pc:spChg chg="mod">
          <ac:chgData name="Opher Donchin" userId="37446733-118c-46f6-b903-027425f2ef02" providerId="ADAL" clId="{2D6C37F9-2F9D-440D-A94A-CE69B0D2ED9F}" dt="2025-03-17T22:08:28.889" v="1578" actId="14100"/>
          <ac:spMkLst>
            <pc:docMk/>
            <pc:sldMk cId="3774036189" sldId="422"/>
            <ac:spMk id="3" creationId="{FE95B832-B37C-1FFF-640B-C69FCED99D1A}"/>
          </ac:spMkLst>
        </pc:spChg>
        <pc:spChg chg="mod">
          <ac:chgData name="Opher Donchin" userId="37446733-118c-46f6-b903-027425f2ef02" providerId="ADAL" clId="{2D6C37F9-2F9D-440D-A94A-CE69B0D2ED9F}" dt="2025-03-18T01:49:50.393" v="3463"/>
          <ac:spMkLst>
            <pc:docMk/>
            <pc:sldMk cId="3774036189" sldId="422"/>
            <ac:spMk id="4" creationId="{72C83D62-FBFC-AC56-4EAC-C5148BD223F6}"/>
          </ac:spMkLst>
        </pc:spChg>
        <pc:graphicFrameChg chg="add mod modGraphic">
          <ac:chgData name="Opher Donchin" userId="37446733-118c-46f6-b903-027425f2ef02" providerId="ADAL" clId="{2D6C37F9-2F9D-440D-A94A-CE69B0D2ED9F}" dt="2025-03-17T22:11:51.763" v="2045" actId="12385"/>
          <ac:graphicFrameMkLst>
            <pc:docMk/>
            <pc:sldMk cId="3774036189" sldId="422"/>
            <ac:graphicFrameMk id="6" creationId="{EB3F5E84-667B-1266-8354-844231163EE0}"/>
          </ac:graphicFrameMkLst>
        </pc:graphicFrameChg>
      </pc:sldChg>
      <pc:sldChg chg="addSp modSp add mod modAnim">
        <pc:chgData name="Opher Donchin" userId="37446733-118c-46f6-b903-027425f2ef02" providerId="ADAL" clId="{2D6C37F9-2F9D-440D-A94A-CE69B0D2ED9F}" dt="2025-03-17T23:42:42.286" v="2327"/>
        <pc:sldMkLst>
          <pc:docMk/>
          <pc:sldMk cId="0" sldId="423"/>
        </pc:sldMkLst>
        <pc:spChg chg="mod">
          <ac:chgData name="Opher Donchin" userId="37446733-118c-46f6-b903-027425f2ef02" providerId="ADAL" clId="{2D6C37F9-2F9D-440D-A94A-CE69B0D2ED9F}" dt="2025-03-17T23:42:20.625" v="2324" actId="167"/>
          <ac:spMkLst>
            <pc:docMk/>
            <pc:sldMk cId="0" sldId="423"/>
            <ac:spMk id="3" creationId="{00000000-0000-0000-0000-000000000000}"/>
          </ac:spMkLst>
        </pc:spChg>
        <pc:picChg chg="add mod">
          <ac:chgData name="Opher Donchin" userId="37446733-118c-46f6-b903-027425f2ef02" providerId="ADAL" clId="{2D6C37F9-2F9D-440D-A94A-CE69B0D2ED9F}" dt="2025-03-17T23:35:45.887" v="2302" actId="1076"/>
          <ac:picMkLst>
            <pc:docMk/>
            <pc:sldMk cId="0" sldId="423"/>
            <ac:picMk id="4" creationId="{B39F916B-6664-2DF7-A13F-FCAFB21EBC67}"/>
          </ac:picMkLst>
        </pc:picChg>
        <pc:picChg chg="add mod">
          <ac:chgData name="Opher Donchin" userId="37446733-118c-46f6-b903-027425f2ef02" providerId="ADAL" clId="{2D6C37F9-2F9D-440D-A94A-CE69B0D2ED9F}" dt="2025-03-17T23:37:06.811" v="2309" actId="1076"/>
          <ac:picMkLst>
            <pc:docMk/>
            <pc:sldMk cId="0" sldId="423"/>
            <ac:picMk id="5" creationId="{7DBBFFC0-767A-C97B-DE4F-F1F1E67C484D}"/>
          </ac:picMkLst>
        </pc:picChg>
      </pc:sldChg>
      <pc:sldChg chg="addSp delSp modSp new mod">
        <pc:chgData name="Opher Donchin" userId="37446733-118c-46f6-b903-027425f2ef02" providerId="ADAL" clId="{2D6C37F9-2F9D-440D-A94A-CE69B0D2ED9F}" dt="2025-03-18T01:49:50.393" v="3463"/>
        <pc:sldMkLst>
          <pc:docMk/>
          <pc:sldMk cId="1223428257" sldId="424"/>
        </pc:sldMkLst>
        <pc:spChg chg="mod">
          <ac:chgData name="Opher Donchin" userId="37446733-118c-46f6-b903-027425f2ef02" providerId="ADAL" clId="{2D6C37F9-2F9D-440D-A94A-CE69B0D2ED9F}" dt="2025-03-17T23:46:34.354" v="2352" actId="5793"/>
          <ac:spMkLst>
            <pc:docMk/>
            <pc:sldMk cId="1223428257" sldId="424"/>
            <ac:spMk id="2" creationId="{9EDC4F50-06C5-CF56-7022-8087305BA4F4}"/>
          </ac:spMkLst>
        </pc:spChg>
        <pc:spChg chg="add del mod">
          <ac:chgData name="Opher Donchin" userId="37446733-118c-46f6-b903-027425f2ef02" providerId="ADAL" clId="{2D6C37F9-2F9D-440D-A94A-CE69B0D2ED9F}" dt="2025-03-17T23:46:53.830" v="2362" actId="1076"/>
          <ac:spMkLst>
            <pc:docMk/>
            <pc:sldMk cId="1223428257" sldId="424"/>
            <ac:spMk id="3" creationId="{896C5147-7626-F034-C454-0E9061D1DE15}"/>
          </ac:spMkLst>
        </pc:spChg>
        <pc:spChg chg="mod">
          <ac:chgData name="Opher Donchin" userId="37446733-118c-46f6-b903-027425f2ef02" providerId="ADAL" clId="{2D6C37F9-2F9D-440D-A94A-CE69B0D2ED9F}" dt="2025-03-18T01:49:50.393" v="3463"/>
          <ac:spMkLst>
            <pc:docMk/>
            <pc:sldMk cId="1223428257" sldId="424"/>
            <ac:spMk id="4" creationId="{2990D665-1978-D6C9-FD6B-1FE43C100D93}"/>
          </ac:spMkLst>
        </pc:spChg>
        <pc:spChg chg="add mod">
          <ac:chgData name="Opher Donchin" userId="37446733-118c-46f6-b903-027425f2ef02" providerId="ADAL" clId="{2D6C37F9-2F9D-440D-A94A-CE69B0D2ED9F}" dt="2025-03-17T23:46:40.345" v="2356"/>
          <ac:spMkLst>
            <pc:docMk/>
            <pc:sldMk cId="1223428257" sldId="424"/>
            <ac:spMk id="6" creationId="{83A8E30F-9523-9109-C2F7-062F1A7F9DB4}"/>
          </ac:spMkLst>
        </pc:spChg>
        <pc:picChg chg="add mod">
          <ac:chgData name="Opher Donchin" userId="37446733-118c-46f6-b903-027425f2ef02" providerId="ADAL" clId="{2D6C37F9-2F9D-440D-A94A-CE69B0D2ED9F}" dt="2025-03-17T23:47:52.790" v="2365" actId="14100"/>
          <ac:picMkLst>
            <pc:docMk/>
            <pc:sldMk cId="1223428257" sldId="424"/>
            <ac:picMk id="1027" creationId="{50BD0E1B-8669-BD1F-1CED-B40486F5A762}"/>
          </ac:picMkLst>
        </pc:picChg>
      </pc:sldChg>
      <pc:sldChg chg="modSp new mod">
        <pc:chgData name="Opher Donchin" userId="37446733-118c-46f6-b903-027425f2ef02" providerId="ADAL" clId="{2D6C37F9-2F9D-440D-A94A-CE69B0D2ED9F}" dt="2025-03-18T01:49:50.393" v="3463"/>
        <pc:sldMkLst>
          <pc:docMk/>
          <pc:sldMk cId="3271391721" sldId="425"/>
        </pc:sldMkLst>
        <pc:spChg chg="mod">
          <ac:chgData name="Opher Donchin" userId="37446733-118c-46f6-b903-027425f2ef02" providerId="ADAL" clId="{2D6C37F9-2F9D-440D-A94A-CE69B0D2ED9F}" dt="2025-03-18T01:16:14.959" v="2484" actId="404"/>
          <ac:spMkLst>
            <pc:docMk/>
            <pc:sldMk cId="3271391721" sldId="425"/>
            <ac:spMk id="2" creationId="{25D368DB-DA62-C10A-1164-C4346FC21F57}"/>
          </ac:spMkLst>
        </pc:spChg>
        <pc:spChg chg="mod">
          <ac:chgData name="Opher Donchin" userId="37446733-118c-46f6-b903-027425f2ef02" providerId="ADAL" clId="{2D6C37F9-2F9D-440D-A94A-CE69B0D2ED9F}" dt="2025-03-18T01:17:12.834" v="2789" actId="20577"/>
          <ac:spMkLst>
            <pc:docMk/>
            <pc:sldMk cId="3271391721" sldId="425"/>
            <ac:spMk id="3" creationId="{180E041A-FDB9-5217-9B43-E1DF15CCB045}"/>
          </ac:spMkLst>
        </pc:spChg>
        <pc:spChg chg="mod">
          <ac:chgData name="Opher Donchin" userId="37446733-118c-46f6-b903-027425f2ef02" providerId="ADAL" clId="{2D6C37F9-2F9D-440D-A94A-CE69B0D2ED9F}" dt="2025-03-18T01:49:50.393" v="3463"/>
          <ac:spMkLst>
            <pc:docMk/>
            <pc:sldMk cId="3271391721" sldId="425"/>
            <ac:spMk id="4" creationId="{3BFF94FC-56D3-13C3-85E0-7F402F5EDEBC}"/>
          </ac:spMkLst>
        </pc:spChg>
      </pc:sldChg>
      <pc:sldChg chg="modSp new mod">
        <pc:chgData name="Opher Donchin" userId="37446733-118c-46f6-b903-027425f2ef02" providerId="ADAL" clId="{2D6C37F9-2F9D-440D-A94A-CE69B0D2ED9F}" dt="2025-03-18T01:49:50.393" v="3463"/>
        <pc:sldMkLst>
          <pc:docMk/>
          <pc:sldMk cId="2522259787" sldId="426"/>
        </pc:sldMkLst>
        <pc:spChg chg="mod">
          <ac:chgData name="Opher Donchin" userId="37446733-118c-46f6-b903-027425f2ef02" providerId="ADAL" clId="{2D6C37F9-2F9D-440D-A94A-CE69B0D2ED9F}" dt="2025-03-18T01:17:46.963" v="2799" actId="20577"/>
          <ac:spMkLst>
            <pc:docMk/>
            <pc:sldMk cId="2522259787" sldId="426"/>
            <ac:spMk id="2" creationId="{24852B82-BFEE-4073-B399-601FD0D4A1D5}"/>
          </ac:spMkLst>
        </pc:spChg>
        <pc:spChg chg="mod">
          <ac:chgData name="Opher Donchin" userId="37446733-118c-46f6-b903-027425f2ef02" providerId="ADAL" clId="{2D6C37F9-2F9D-440D-A94A-CE69B0D2ED9F}" dt="2025-03-18T01:20:45.815" v="3167" actId="20577"/>
          <ac:spMkLst>
            <pc:docMk/>
            <pc:sldMk cId="2522259787" sldId="426"/>
            <ac:spMk id="3" creationId="{778FE211-B3C7-D717-587B-C1D53D3E011E}"/>
          </ac:spMkLst>
        </pc:spChg>
        <pc:spChg chg="mod">
          <ac:chgData name="Opher Donchin" userId="37446733-118c-46f6-b903-027425f2ef02" providerId="ADAL" clId="{2D6C37F9-2F9D-440D-A94A-CE69B0D2ED9F}" dt="2025-03-18T01:49:50.393" v="3463"/>
          <ac:spMkLst>
            <pc:docMk/>
            <pc:sldMk cId="2522259787" sldId="426"/>
            <ac:spMk id="4" creationId="{31AE75A2-089C-0867-C032-B11C6018557A}"/>
          </ac:spMkLst>
        </pc:spChg>
      </pc:sldChg>
      <pc:sldChg chg="addSp delSp modSp new mod">
        <pc:chgData name="Opher Donchin" userId="37446733-118c-46f6-b903-027425f2ef02" providerId="ADAL" clId="{2D6C37F9-2F9D-440D-A94A-CE69B0D2ED9F}" dt="2025-03-18T01:49:50.393" v="3463"/>
        <pc:sldMkLst>
          <pc:docMk/>
          <pc:sldMk cId="3733903264" sldId="427"/>
        </pc:sldMkLst>
        <pc:spChg chg="mod">
          <ac:chgData name="Opher Donchin" userId="37446733-118c-46f6-b903-027425f2ef02" providerId="ADAL" clId="{2D6C37F9-2F9D-440D-A94A-CE69B0D2ED9F}" dt="2025-03-18T01:21:03.084" v="3176" actId="20577"/>
          <ac:spMkLst>
            <pc:docMk/>
            <pc:sldMk cId="3733903264" sldId="427"/>
            <ac:spMk id="2" creationId="{1B4F522A-0D64-5B86-6657-484A47287A77}"/>
          </ac:spMkLst>
        </pc:spChg>
        <pc:spChg chg="mod">
          <ac:chgData name="Opher Donchin" userId="37446733-118c-46f6-b903-027425f2ef02" providerId="ADAL" clId="{2D6C37F9-2F9D-440D-A94A-CE69B0D2ED9F}" dt="2025-03-18T01:22:19.260" v="3394" actId="20577"/>
          <ac:spMkLst>
            <pc:docMk/>
            <pc:sldMk cId="3733903264" sldId="427"/>
            <ac:spMk id="3" creationId="{F54DAA37-C6D5-44CC-B18E-2BDEEF51D95C}"/>
          </ac:spMkLst>
        </pc:spChg>
        <pc:spChg chg="mod">
          <ac:chgData name="Opher Donchin" userId="37446733-118c-46f6-b903-027425f2ef02" providerId="ADAL" clId="{2D6C37F9-2F9D-440D-A94A-CE69B0D2ED9F}" dt="2025-03-18T01:49:50.393" v="3463"/>
          <ac:spMkLst>
            <pc:docMk/>
            <pc:sldMk cId="3733903264" sldId="427"/>
            <ac:spMk id="4" creationId="{37FC9349-3F53-D198-9E3D-67BC635E5CB5}"/>
          </ac:spMkLst>
        </pc:spChg>
        <pc:spChg chg="add mod">
          <ac:chgData name="Opher Donchin" userId="37446733-118c-46f6-b903-027425f2ef02" providerId="ADAL" clId="{2D6C37F9-2F9D-440D-A94A-CE69B0D2ED9F}" dt="2025-03-18T01:25:52.351" v="3445" actId="1076"/>
          <ac:spMkLst>
            <pc:docMk/>
            <pc:sldMk cId="3733903264" sldId="427"/>
            <ac:spMk id="7" creationId="{3D0CE24F-0407-09DD-24F6-2171402A8B7C}"/>
          </ac:spMkLst>
        </pc:spChg>
        <pc:graphicFrameChg chg="add del mod">
          <ac:chgData name="Opher Donchin" userId="37446733-118c-46f6-b903-027425f2ef02" providerId="ADAL" clId="{2D6C37F9-2F9D-440D-A94A-CE69B0D2ED9F}" dt="2025-03-18T01:47:05.588" v="3447" actId="21"/>
          <ac:graphicFrameMkLst>
            <pc:docMk/>
            <pc:sldMk cId="3733903264" sldId="427"/>
            <ac:graphicFrameMk id="8" creationId="{FAABAAD8-F0A5-0B6C-6DC7-4B7AEEA557AA}"/>
          </ac:graphicFrameMkLst>
        </pc:graphicFrameChg>
      </pc:sldChg>
      <pc:sldChg chg="addSp modSp new mod">
        <pc:chgData name="Opher Donchin" userId="37446733-118c-46f6-b903-027425f2ef02" providerId="ADAL" clId="{2D6C37F9-2F9D-440D-A94A-CE69B0D2ED9F}" dt="2025-03-18T01:49:50.393" v="3463"/>
        <pc:sldMkLst>
          <pc:docMk/>
          <pc:sldMk cId="3470907200" sldId="428"/>
        </pc:sldMkLst>
        <pc:spChg chg="mod">
          <ac:chgData name="Opher Donchin" userId="37446733-118c-46f6-b903-027425f2ef02" providerId="ADAL" clId="{2D6C37F9-2F9D-440D-A94A-CE69B0D2ED9F}" dt="2025-03-18T01:48:50.495" v="3461" actId="20577"/>
          <ac:spMkLst>
            <pc:docMk/>
            <pc:sldMk cId="3470907200" sldId="428"/>
            <ac:spMk id="2" creationId="{FD4D8946-5D4F-38FB-9E2F-30225106226D}"/>
          </ac:spMkLst>
        </pc:spChg>
        <pc:spChg chg="mod">
          <ac:chgData name="Opher Donchin" userId="37446733-118c-46f6-b903-027425f2ef02" providerId="ADAL" clId="{2D6C37F9-2F9D-440D-A94A-CE69B0D2ED9F}" dt="2025-03-18T01:49:50.393" v="3463"/>
          <ac:spMkLst>
            <pc:docMk/>
            <pc:sldMk cId="3470907200" sldId="428"/>
            <ac:spMk id="4" creationId="{00751680-7D2A-AB39-95D3-CA6863671606}"/>
          </ac:spMkLst>
        </pc:spChg>
        <pc:graphicFrameChg chg="add mod">
          <ac:chgData name="Opher Donchin" userId="37446733-118c-46f6-b903-027425f2ef02" providerId="ADAL" clId="{2D6C37F9-2F9D-440D-A94A-CE69B0D2ED9F}" dt="2025-03-18T01:48:46.759" v="3450" actId="1076"/>
          <ac:graphicFrameMkLst>
            <pc:docMk/>
            <pc:sldMk cId="3470907200" sldId="428"/>
            <ac:graphicFrameMk id="8" creationId="{FAABAAD8-F0A5-0B6C-6DC7-4B7AEEA557AA}"/>
          </ac:graphicFrameMkLst>
        </pc:graphicFrameChg>
      </pc:sldChg>
      <pc:sldMasterChg chg="modSldLayout">
        <pc:chgData name="Opher Donchin" userId="37446733-118c-46f6-b903-027425f2ef02" providerId="ADAL" clId="{2D6C37F9-2F9D-440D-A94A-CE69B0D2ED9F}" dt="2025-03-18T01:49:50.393" v="3463"/>
        <pc:sldMasterMkLst>
          <pc:docMk/>
          <pc:sldMasterMk cId="0" sldId="2147483648"/>
        </pc:sldMasterMkLst>
        <pc:sldLayoutChg chg="modSp">
          <pc:chgData name="Opher Donchin" userId="37446733-118c-46f6-b903-027425f2ef02" providerId="ADAL" clId="{2D6C37F9-2F9D-440D-A94A-CE69B0D2ED9F}" dt="2025-03-18T01:49:50.393" v="3463"/>
          <pc:sldLayoutMkLst>
            <pc:docMk/>
            <pc:sldMasterMk cId="0" sldId="2147483648"/>
            <pc:sldLayoutMk cId="2420152790" sldId="2147483650"/>
          </pc:sldLayoutMkLst>
          <pc:spChg chg="mod">
            <ac:chgData name="Opher Donchin" userId="37446733-118c-46f6-b903-027425f2ef02" providerId="ADAL" clId="{2D6C37F9-2F9D-440D-A94A-CE69B0D2ED9F}" dt="2025-03-18T01:49:50.393" v="3463"/>
            <ac:spMkLst>
              <pc:docMk/>
              <pc:sldMasterMk cId="0" sldId="2147483648"/>
              <pc:sldLayoutMk cId="2420152790" sldId="2147483650"/>
              <ac:spMk id="5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en-U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en-US"/>
          </a:p>
        </p:txBody>
      </p:sp>
      <p:sp>
        <p:nvSpPr>
          <p:cNvPr id="1075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2825" y="725488"/>
            <a:ext cx="4832350" cy="3624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7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91050"/>
            <a:ext cx="5486400" cy="434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80513"/>
            <a:ext cx="2971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en-US"/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180513"/>
            <a:ext cx="2971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5F30937-CA34-4E8C-91A3-0DFD771D62CB}" type="slidenum">
              <a:rPr lang="he-IL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2C60EC-10FF-48BB-8DDF-5DCEBEDEF436}" type="slidenum">
              <a:rPr lang="he-IL" altLang="en-US"/>
              <a:pPr/>
              <a:t>1</a:t>
            </a:fld>
            <a:endParaRPr lang="en-US" alt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Hello and welcome to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61FD38-89E1-4198-BB00-FE2E3649746C}" type="slidenum">
              <a:rPr lang="he-IL" altLang="en-US"/>
              <a:pPr/>
              <a:t>5</a:t>
            </a:fld>
            <a:endParaRPr lang="en-US" altLang="en-US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258695-1E0A-4348-B737-7C8D6FF8F721}" type="slidenum">
              <a:rPr lang="he-IL" altLang="en-US"/>
              <a:pPr/>
              <a:t>6</a:t>
            </a:fld>
            <a:endParaRPr lang="en-US" altLang="en-US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DFC9D01-A842-4F3E-ACBB-002C94E4067F}" type="slidenum">
              <a:rPr lang="he-IL" altLang="en-US"/>
              <a:pPr/>
              <a:t>‹#›</a:t>
            </a:fld>
            <a:r>
              <a:rPr lang="en-US" altLang="en-US"/>
              <a:t>/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Motor models, 2021-2,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412E9-0D98-40D7-95B3-8B75B854F658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1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47663"/>
            <a:ext cx="2057400" cy="2865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47663"/>
            <a:ext cx="6019800" cy="28654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Motor models, 2021-2,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5EAF-9936-4390-866F-DC96B76240B1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475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Motor models, 2025-2</a:t>
            </a:r>
            <a:r>
              <a:rPr lang="he-IL" altLang="en-US" dirty="0"/>
              <a:t>,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818BC7-22F2-4025-861F-48239946A34D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015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Motor models, 2021-2,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93CEDC-5A5E-4C3D-87B0-0C495DE7F057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30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1944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1944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Motor models, 2021-2,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2C35DE-F907-482D-B5FD-A8485FA0F1E3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6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Motor models, 2021-2, Lecture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1121A5-32E4-46FD-B539-E00FF50122A6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13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Motor models, 2021-2,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6788CE-1EEC-46E2-BE8B-E5E5013559C7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72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Motor models, 2021-2, 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C5F74F-9D0C-4180-816B-2B8AF51E8F95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22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Motor models, 2021-2,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033E6-A29D-472B-83DD-70D3FF48C839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11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Motor models, 2021-2,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53C0C7-4E72-42FE-A9EC-B72BBBAD2B6C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721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47663"/>
            <a:ext cx="548322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0425" y="188913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altLang="en-US" dirty="0"/>
              <a:t>Motor models, 2021-2, Lecture 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7B6586B6-F97D-4962-8AA1-5F31CD0B0C43}" type="slidenum">
              <a:rPr lang="he-IL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oshcashaback.weebly.com/" TargetMode="External"/><Relationship Id="rId2" Type="http://schemas.openxmlformats.org/officeDocument/2006/relationships/hyperlink" Target="https://bme.udel.edu/people/joshua-cashaback-ph-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shcash9/Neuromechanics_Cours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_ELBx4ACNy31og-neRdCT6zReTXfklfB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8dLx53NanQ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9KE2R92pS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7549733-1582-4B34-98A4-1A4DCE87B1DB}" type="slidenum">
              <a:rPr lang="he-IL" altLang="en-US"/>
              <a:pPr/>
              <a:t>1</a:t>
            </a:fld>
            <a:r>
              <a:rPr lang="en-US" altLang="en-US"/>
              <a:t>/</a:t>
            </a:r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535238"/>
            <a:ext cx="7772400" cy="1470025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Lecture 1: Introduction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638425"/>
          </a:xfrm>
        </p:spPr>
        <p:txBody>
          <a:bodyPr/>
          <a:lstStyle/>
          <a:p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Opher </a:t>
            </a:r>
            <a:r>
              <a:rPr lang="en-US" alt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Donchin</a:t>
            </a:r>
            <a:endParaRPr lang="en-US" altLang="en-US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E-mail: donchin@bgu.ac.il</a:t>
            </a: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539750" y="620713"/>
            <a:ext cx="8135938" cy="192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4800" dirty="0">
                <a:solidFill>
                  <a:schemeClr val="accent2"/>
                </a:solidFill>
                <a:latin typeface="Times New Roman" panose="02020603050405020304" pitchFamily="18" charset="0"/>
              </a:rPr>
              <a:t>Models of the motor system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en-US" sz="4800" dirty="0">
                <a:solidFill>
                  <a:schemeClr val="accent2"/>
                </a:solidFill>
                <a:latin typeface="Times New Roman" panose="02020603050405020304" pitchFamily="18" charset="0"/>
              </a:rPr>
              <a:t>2025-2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7A4B-58C2-4C3B-8870-1EE5CAC5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AAF4E4-EBFB-42F6-9755-3EE82D937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320827"/>
          </a:xfrm>
        </p:spPr>
        <p:txBody>
          <a:bodyPr/>
          <a:lstStyle/>
          <a:p>
            <a:r>
              <a:rPr lang="en-US" dirty="0"/>
              <a:t>A collection of equations</a:t>
            </a:r>
          </a:p>
          <a:p>
            <a:r>
              <a:rPr lang="en-US" dirty="0"/>
              <a:t>Expressing a theory about how the world works</a:t>
            </a:r>
          </a:p>
          <a:p>
            <a:r>
              <a:rPr lang="en-US" dirty="0"/>
              <a:t>With parameters:</a:t>
            </a:r>
          </a:p>
          <a:p>
            <a:pPr lvl="1"/>
            <a:r>
              <a:rPr lang="en-US" dirty="0"/>
              <a:t>Things we can’t measure </a:t>
            </a:r>
          </a:p>
          <a:p>
            <a:pPr lvl="2"/>
            <a:r>
              <a:rPr lang="en-US" dirty="0"/>
              <a:t>Confidence in our different senses</a:t>
            </a:r>
          </a:p>
          <a:p>
            <a:pPr lvl="2"/>
            <a:r>
              <a:rPr lang="en-US" dirty="0"/>
              <a:t>Feedback amplification of muscles</a:t>
            </a:r>
          </a:p>
          <a:p>
            <a:pPr lvl="2"/>
            <a:r>
              <a:rPr lang="en-US" dirty="0"/>
              <a:t>Internal state of the motor plans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1315E-E0AE-450B-997F-25E04435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Motor models, 2021-2, Lecture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A8B83-41CB-408A-86FA-8E3047C7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88CE-1EEC-46E2-BE8B-E5E5013559C7}" type="slidenum">
              <a:rPr lang="he-IL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53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7A4B-58C2-4C3B-8870-1EE5CAC5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AAF4E4-EBFB-42F6-9755-3EE82D937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320827"/>
          </a:xfrm>
        </p:spPr>
        <p:txBody>
          <a:bodyPr/>
          <a:lstStyle/>
          <a:p>
            <a:r>
              <a:rPr lang="en-US" dirty="0"/>
              <a:t>A collection of equations</a:t>
            </a:r>
          </a:p>
          <a:p>
            <a:r>
              <a:rPr lang="en-US" dirty="0"/>
              <a:t>Expressing a theory about how the world works</a:t>
            </a:r>
          </a:p>
          <a:p>
            <a:r>
              <a:rPr lang="en-US" dirty="0"/>
              <a:t>With parameters</a:t>
            </a:r>
          </a:p>
          <a:p>
            <a:r>
              <a:rPr lang="en-US" dirty="0"/>
              <a:t>And outputs</a:t>
            </a:r>
          </a:p>
          <a:p>
            <a:pPr lvl="1"/>
            <a:r>
              <a:rPr lang="en-US" dirty="0"/>
              <a:t>Things we can measure</a:t>
            </a:r>
          </a:p>
          <a:p>
            <a:pPr lvl="2"/>
            <a:r>
              <a:rPr lang="en-US" dirty="0"/>
              <a:t>Movement direction</a:t>
            </a:r>
          </a:p>
          <a:p>
            <a:pPr lvl="2"/>
            <a:r>
              <a:rPr lang="en-US" dirty="0"/>
              <a:t>Reaction time</a:t>
            </a:r>
          </a:p>
          <a:p>
            <a:pPr lvl="2"/>
            <a:r>
              <a:rPr lang="en-US" dirty="0"/>
              <a:t>Force</a:t>
            </a:r>
          </a:p>
          <a:p>
            <a:r>
              <a:rPr lang="en-US" dirty="0"/>
              <a:t>And inputs</a:t>
            </a:r>
          </a:p>
          <a:p>
            <a:pPr lvl="1"/>
            <a:r>
              <a:rPr lang="en-US" dirty="0"/>
              <a:t>Things that come in from outside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1315E-E0AE-450B-997F-25E04435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Motor models, 2021-2, Lecture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A8B83-41CB-408A-86FA-8E3047C7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88CE-1EEC-46E2-BE8B-E5E5013559C7}" type="slidenum">
              <a:rPr lang="he-IL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1208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7A4B-58C2-4C3B-8870-1EE5CAC5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AAF4E4-EBFB-42F6-9755-3EE82D937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2664643"/>
          </a:xfrm>
        </p:spPr>
        <p:txBody>
          <a:bodyPr/>
          <a:lstStyle/>
          <a:p>
            <a:r>
              <a:rPr lang="en-US" dirty="0"/>
              <a:t>A collection of equations</a:t>
            </a:r>
          </a:p>
          <a:p>
            <a:r>
              <a:rPr lang="en-US" dirty="0"/>
              <a:t>Expressing a theory about how the world works</a:t>
            </a:r>
          </a:p>
          <a:p>
            <a:r>
              <a:rPr lang="en-US" dirty="0"/>
              <a:t>With parameters</a:t>
            </a:r>
          </a:p>
          <a:p>
            <a:r>
              <a:rPr lang="en-US" dirty="0"/>
              <a:t>And outputs</a:t>
            </a:r>
          </a:p>
          <a:p>
            <a:r>
              <a:rPr lang="en-US" dirty="0"/>
              <a:t>And inputs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1315E-E0AE-450B-997F-25E04435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Motor models, 2021-2, Lecture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A8B83-41CB-408A-86FA-8E3047C7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88CE-1EEC-46E2-BE8B-E5E5013559C7}" type="slidenum">
              <a:rPr lang="he-IL" altLang="en-US" smtClean="0"/>
              <a:pPr/>
              <a:t>12</a:t>
            </a:fld>
            <a:endParaRPr lang="en-US" alt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3906B3C-786E-92ED-8159-1559A836EFB8}"/>
              </a:ext>
            </a:extLst>
          </p:cNvPr>
          <p:cNvSpPr/>
          <p:nvPr/>
        </p:nvSpPr>
        <p:spPr bwMode="auto">
          <a:xfrm>
            <a:off x="827584" y="4221088"/>
            <a:ext cx="1368152" cy="864096"/>
          </a:xfrm>
          <a:prstGeom prst="flowChartConnector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endParaRPr kumimoji="0" lang="he-IL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108A2945-D153-1134-D7E3-C4E903B8E426}"/>
              </a:ext>
            </a:extLst>
          </p:cNvPr>
          <p:cNvSpPr/>
          <p:nvPr/>
        </p:nvSpPr>
        <p:spPr bwMode="auto">
          <a:xfrm>
            <a:off x="3059832" y="4149080"/>
            <a:ext cx="2736576" cy="1008112"/>
          </a:xfrm>
          <a:prstGeom prst="flowChartAlternateProcess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Theory + Parameters</a:t>
            </a:r>
            <a:endParaRPr kumimoji="0" lang="he-IL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tar: 7 Points 7">
            <a:extLst>
              <a:ext uri="{FF2B5EF4-FFF2-40B4-BE49-F238E27FC236}">
                <a16:creationId xmlns:a16="http://schemas.microsoft.com/office/drawing/2014/main" id="{6D7DAE88-1E8C-90B9-A314-26C853C41F04}"/>
              </a:ext>
            </a:extLst>
          </p:cNvPr>
          <p:cNvSpPr/>
          <p:nvPr/>
        </p:nvSpPr>
        <p:spPr bwMode="auto">
          <a:xfrm>
            <a:off x="6521157" y="3767776"/>
            <a:ext cx="2304256" cy="1368152"/>
          </a:xfrm>
          <a:prstGeom prst="star7">
            <a:avLst>
              <a:gd name="adj" fmla="val 28692"/>
              <a:gd name="hf" fmla="val 102572"/>
              <a:gd name="vf" fmla="val 105210"/>
            </a:avLst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endParaRPr kumimoji="0" lang="he-IL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49F203-6CFC-347B-02C5-500F99F9E023}"/>
              </a:ext>
            </a:extLst>
          </p:cNvPr>
          <p:cNvCxnSpPr>
            <a:stCxn id="6" idx="6"/>
            <a:endCxn id="7" idx="1"/>
          </p:cNvCxnSpPr>
          <p:nvPr/>
        </p:nvCxnSpPr>
        <p:spPr bwMode="auto">
          <a:xfrm>
            <a:off x="2195736" y="4653136"/>
            <a:ext cx="864096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D9734B-6693-D22A-5D4A-70B19145C39C}"/>
              </a:ext>
            </a:extLst>
          </p:cNvPr>
          <p:cNvCxnSpPr>
            <a:stCxn id="7" idx="3"/>
            <a:endCxn id="8" idx="4"/>
          </p:cNvCxnSpPr>
          <p:nvPr/>
        </p:nvCxnSpPr>
        <p:spPr bwMode="auto">
          <a:xfrm flipV="1">
            <a:off x="5796408" y="4647644"/>
            <a:ext cx="724743" cy="5492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15481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14A6-0DFC-47CD-8146-B130351C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773C69-1B02-403D-8F66-07362C37A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104803"/>
          </a:xfrm>
        </p:spPr>
        <p:txBody>
          <a:bodyPr/>
          <a:lstStyle/>
          <a:p>
            <a:r>
              <a:rPr lang="en-US" dirty="0"/>
              <a:t>Express our understanding</a:t>
            </a:r>
          </a:p>
          <a:p>
            <a:pPr lvl="1"/>
            <a:r>
              <a:rPr lang="en-US" dirty="0"/>
              <a:t>A model reflect how we believe the system works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5BCEB-D7F6-4141-905E-6ACA03BA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Motor models, 2021-2, Lecture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E0493-4F60-48D4-9988-64F057ED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88CE-1EEC-46E2-BE8B-E5E5013559C7}" type="slidenum">
              <a:rPr lang="he-IL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565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FB75D-CEF2-5FC3-C27A-B7C947A56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1D9B2-11D5-9983-5A2B-C27977E9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87A88D-D0C2-D4C2-919E-692324355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104803"/>
          </a:xfrm>
        </p:spPr>
        <p:txBody>
          <a:bodyPr/>
          <a:lstStyle/>
          <a:p>
            <a:r>
              <a:rPr lang="en-US" dirty="0"/>
              <a:t>Express our understanding</a:t>
            </a:r>
          </a:p>
          <a:p>
            <a:r>
              <a:rPr lang="en-US" dirty="0"/>
              <a:t>Make our claims precise</a:t>
            </a:r>
          </a:p>
          <a:p>
            <a:pPr lvl="1"/>
            <a:r>
              <a:rPr lang="en-US" dirty="0"/>
              <a:t>Models make specific predictions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DE5AAE-B279-5A71-369C-67406412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Motor models, 2021-2, Lecture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AD144-BD5C-C615-5D3D-09A7A214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88CE-1EEC-46E2-BE8B-E5E5013559C7}" type="slidenum">
              <a:rPr lang="he-IL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728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C17AC-8853-3D53-39A6-9041AFF7B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204F-B6C0-5528-9D43-ECAFA8D9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F77D7D-0A31-FD28-01EB-26458778B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2520627"/>
          </a:xfrm>
        </p:spPr>
        <p:txBody>
          <a:bodyPr/>
          <a:lstStyle/>
          <a:p>
            <a:r>
              <a:rPr lang="en-US" dirty="0"/>
              <a:t>Express our understanding</a:t>
            </a:r>
          </a:p>
          <a:p>
            <a:r>
              <a:rPr lang="en-US" dirty="0"/>
              <a:t>Make our claims precise</a:t>
            </a:r>
          </a:p>
          <a:p>
            <a:r>
              <a:rPr lang="en-US" dirty="0"/>
              <a:t>Expose our limitations</a:t>
            </a:r>
          </a:p>
          <a:p>
            <a:pPr lvl="1"/>
            <a:r>
              <a:rPr lang="en-US" dirty="0"/>
              <a:t>Identify where real behavior deviates from predictions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E46722-1637-39B4-B79B-8782AFD2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Motor models, 2021-2, Lecture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A231C-FF59-0299-E525-A2A98EF0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88CE-1EEC-46E2-BE8B-E5E5013559C7}" type="slidenum">
              <a:rPr lang="he-IL" altLang="en-US" smtClean="0"/>
              <a:pPr/>
              <a:t>15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B3D29-4B9E-09E2-6BB9-DFA72EDB9155}"/>
              </a:ext>
            </a:extLst>
          </p:cNvPr>
          <p:cNvSpPr txBox="1"/>
          <p:nvPr/>
        </p:nvSpPr>
        <p:spPr>
          <a:xfrm>
            <a:off x="288504" y="3789040"/>
            <a:ext cx="6264696" cy="18466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Example: Reaching in a force field</a:t>
            </a:r>
          </a:p>
          <a:p>
            <a:r>
              <a:rPr lang="en-US" b="0" dirty="0"/>
              <a:t>Model: </a:t>
            </a:r>
          </a:p>
          <a:p>
            <a:pPr marL="285750" indent="-285750">
              <a:buFontTx/>
              <a:buChar char="-"/>
            </a:pPr>
            <a:r>
              <a:rPr lang="en-US" sz="1400" b="0" dirty="0"/>
              <a:t>Linear dynamical model that incorporates forces and sensory feedback</a:t>
            </a:r>
          </a:p>
          <a:p>
            <a:r>
              <a:rPr lang="en-US" b="0" dirty="0"/>
              <a:t>Prediction:</a:t>
            </a:r>
          </a:p>
          <a:p>
            <a:pPr marL="285750" indent="-285750">
              <a:buFontTx/>
              <a:buChar char="-"/>
            </a:pPr>
            <a:r>
              <a:rPr lang="en-US" sz="1400" b="0" dirty="0"/>
              <a:t>Exposure to perturbing force field perturbing causes predictable deviation</a:t>
            </a:r>
          </a:p>
          <a:p>
            <a:r>
              <a:rPr lang="en-US" b="0" dirty="0"/>
              <a:t>Test:</a:t>
            </a:r>
          </a:p>
          <a:p>
            <a:pPr marL="285750" indent="-285750">
              <a:buFontTx/>
              <a:buChar char="-"/>
            </a:pPr>
            <a:r>
              <a:rPr lang="en-US" sz="1400" b="0" dirty="0"/>
              <a:t>Compare predicted trajectories to actual subject data and refine model</a:t>
            </a:r>
          </a:p>
        </p:txBody>
      </p:sp>
      <p:pic>
        <p:nvPicPr>
          <p:cNvPr id="1026" name="Picture 2" descr="Force-field adaptation and aftereffects. This figure illustrates ...">
            <a:extLst>
              <a:ext uri="{FF2B5EF4-FFF2-40B4-BE49-F238E27FC236}">
                <a16:creationId xmlns:a16="http://schemas.microsoft.com/office/drawing/2014/main" id="{23312E0D-866C-294A-CA68-8C31585A48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66" b="67728"/>
          <a:stretch/>
        </p:blipFill>
        <p:spPr bwMode="auto">
          <a:xfrm>
            <a:off x="7306223" y="3253482"/>
            <a:ext cx="1529801" cy="16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rce-field adaptation and aftereffects. This figure illustrates ...">
            <a:extLst>
              <a:ext uri="{FF2B5EF4-FFF2-40B4-BE49-F238E27FC236}">
                <a16:creationId xmlns:a16="http://schemas.microsoft.com/office/drawing/2014/main" id="{DD51EF3B-6B37-34FC-7051-686DD14929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80" t="34337" b="33391"/>
          <a:stretch/>
        </p:blipFill>
        <p:spPr bwMode="auto">
          <a:xfrm>
            <a:off x="7308304" y="4852544"/>
            <a:ext cx="1529800" cy="150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83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5754-E5BD-420D-94AF-7C75632B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dangers </a:t>
            </a:r>
            <a:r>
              <a:rPr lang="en-US"/>
              <a:t>of modeling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15678-2371-485B-B96A-04C4E86C8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36851"/>
          </a:xfrm>
        </p:spPr>
        <p:txBody>
          <a:bodyPr/>
          <a:lstStyle/>
          <a:p>
            <a:r>
              <a:rPr lang="en-US" dirty="0"/>
              <a:t>All models are: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Too simple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Too complex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Wrong</a:t>
            </a:r>
          </a:p>
          <a:p>
            <a:r>
              <a:rPr lang="en-US" dirty="0"/>
              <a:t>A model should be as simple as possible and as complex as necessary!</a:t>
            </a:r>
          </a:p>
          <a:p>
            <a:r>
              <a:rPr lang="en-US" dirty="0"/>
              <a:t>A model should generalize!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3B3C3-12FC-4CD8-80B0-57CAA93C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Motor models, 2025-2</a:t>
            </a:r>
            <a:r>
              <a:rPr lang="he-IL" altLang="en-US" dirty="0"/>
              <a:t>, Lecture 1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29002-C21C-490F-A78F-AFC95FB0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8BC7-22F2-4025-861F-48239946A34D}" type="slidenum">
              <a:rPr lang="he-IL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11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1C47-190C-43A3-9F98-8EE9526A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9FBDF-A745-4BFB-B4C2-BE7ADA61C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248819"/>
          </a:xfrm>
        </p:spPr>
        <p:txBody>
          <a:bodyPr/>
          <a:lstStyle/>
          <a:p>
            <a:r>
              <a:rPr lang="en-US" dirty="0" err="1"/>
              <a:t>Neuroprosthetics</a:t>
            </a:r>
            <a:endParaRPr lang="en-US" dirty="0"/>
          </a:p>
          <a:p>
            <a:r>
              <a:rPr lang="en-US" dirty="0"/>
              <a:t>Brain-machine interface</a:t>
            </a:r>
          </a:p>
          <a:p>
            <a:r>
              <a:rPr lang="en-US" dirty="0"/>
              <a:t>Man-machine interactions</a:t>
            </a:r>
          </a:p>
          <a:p>
            <a:r>
              <a:rPr lang="en-US" dirty="0"/>
              <a:t>Prosthetics and exoskeletons</a:t>
            </a:r>
          </a:p>
          <a:p>
            <a:r>
              <a:rPr lang="en-US" dirty="0"/>
              <a:t>Rehabilitation and physiotherapy</a:t>
            </a:r>
          </a:p>
          <a:p>
            <a:r>
              <a:rPr lang="en-US" dirty="0"/>
              <a:t>Training and athletics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BF4EB-DF4D-44B5-91A1-C2D3B303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Motor models, 2025-2</a:t>
            </a:r>
            <a:r>
              <a:rPr lang="he-IL" altLang="en-US" dirty="0"/>
              <a:t>, Lecture 1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B7EE2-C8A5-488F-81CD-5E9C2D2E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8BC7-22F2-4025-861F-48239946A34D}" type="slidenum">
              <a:rPr lang="he-IL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832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8946-5D4F-38FB-9E2F-30225106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quiz!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CA2DB-C100-12C5-1C87-1154CF396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51680-7D2A-AB39-95D3-CA686367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Motor models, 2025-2</a:t>
            </a:r>
            <a:r>
              <a:rPr lang="he-IL" altLang="en-US" dirty="0"/>
              <a:t>, </a:t>
            </a:r>
            <a:r>
              <a:rPr lang="he-IL" altLang="en-US" dirty="0" err="1"/>
              <a:t>Lecture</a:t>
            </a:r>
            <a:r>
              <a:rPr lang="he-IL" altLang="en-US" dirty="0"/>
              <a:t> 1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50AE2-A9BD-0B5D-3C05-E42C8F6F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8BC7-22F2-4025-861F-48239946A34D}" type="slidenum">
              <a:rPr lang="he-IL" altLang="en-US" smtClean="0"/>
              <a:pPr/>
              <a:t>18</a:t>
            </a:fld>
            <a:endParaRPr lang="en-US" alt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Add-in 7">
                <a:extLst>
                  <a:ext uri="{FF2B5EF4-FFF2-40B4-BE49-F238E27FC236}">
                    <a16:creationId xmlns:a16="http://schemas.microsoft.com/office/drawing/2014/main" id="{FAABAAD8-F0A5-0B6C-6DC7-4B7AEEA557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9236066"/>
                  </p:ext>
                </p:extLst>
              </p:nvPr>
            </p:nvGraphicFramePr>
            <p:xfrm>
              <a:off x="285750" y="1425575"/>
              <a:ext cx="8572500" cy="48196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8" name="Add-in 7">
                <a:extLst>
                  <a:ext uri="{FF2B5EF4-FFF2-40B4-BE49-F238E27FC236}">
                    <a16:creationId xmlns:a16="http://schemas.microsoft.com/office/drawing/2014/main" id="{FAABAAD8-F0A5-0B6C-6DC7-4B7AEEA557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750" y="1425575"/>
                <a:ext cx="8572500" cy="48196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0907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4F50-06C5-CF56-7022-8087305B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so far…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C5147-7626-F034-C454-0E9061D1D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91" y="1484313"/>
            <a:ext cx="8229600" cy="1944687"/>
          </a:xfrm>
        </p:spPr>
        <p:txBody>
          <a:bodyPr/>
          <a:lstStyle/>
          <a:p>
            <a:r>
              <a:rPr lang="en-US" dirty="0"/>
              <a:t>Why we study motor systems &amp; motor learning</a:t>
            </a:r>
          </a:p>
          <a:p>
            <a:r>
              <a:rPr lang="en-US" dirty="0"/>
              <a:t>What models are &amp; why we use them</a:t>
            </a:r>
          </a:p>
          <a:p>
            <a:endParaRPr lang="en-US" dirty="0"/>
          </a:p>
          <a:p>
            <a:r>
              <a:rPr lang="en-US" dirty="0"/>
              <a:t>Next: Foundational concepts &amp; how the brain makes movement happen</a:t>
            </a: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0D665-1978-D6C9-FD6B-1FE43C10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Motor models, 2025-2</a:t>
            </a:r>
            <a:r>
              <a:rPr lang="he-IL" altLang="en-US" dirty="0"/>
              <a:t>, </a:t>
            </a:r>
            <a:r>
              <a:rPr lang="he-IL" altLang="en-US" dirty="0" err="1"/>
              <a:t>Lecture</a:t>
            </a:r>
            <a:r>
              <a:rPr lang="he-IL" altLang="en-US" dirty="0"/>
              <a:t> 1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92FDA-95D8-2724-505D-50290AC9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8BC7-22F2-4025-861F-48239946A34D}" type="slidenum">
              <a:rPr lang="he-IL" altLang="en-US" smtClean="0"/>
              <a:pPr/>
              <a:t>19</a:t>
            </a:fld>
            <a:endParaRPr lang="en-US" altLang="en-US"/>
          </a:p>
        </p:txBody>
      </p:sp>
      <p:pic>
        <p:nvPicPr>
          <p:cNvPr id="1027" name="Picture 3" descr="aikido">
            <a:extLst>
              <a:ext uri="{FF2B5EF4-FFF2-40B4-BE49-F238E27FC236}">
                <a16:creationId xmlns:a16="http://schemas.microsoft.com/office/drawing/2014/main" id="{50BD0E1B-8669-BD1F-1CED-B40486F5A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714" y="4077071"/>
            <a:ext cx="3356872" cy="259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42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69C5-12E1-4D6E-93DB-F07570F6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7663"/>
            <a:ext cx="6995120" cy="777875"/>
          </a:xfrm>
        </p:spPr>
        <p:txBody>
          <a:bodyPr/>
          <a:lstStyle/>
          <a:p>
            <a:r>
              <a:rPr lang="en-US" dirty="0"/>
              <a:t>Welcome and Course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70DC5-F7A6-4E57-AB4F-52A483EFF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24883"/>
          </a:xfrm>
        </p:spPr>
        <p:txBody>
          <a:bodyPr/>
          <a:lstStyle/>
          <a:p>
            <a:r>
              <a:rPr lang="en-US" dirty="0"/>
              <a:t>Do you belong here?</a:t>
            </a:r>
          </a:p>
          <a:p>
            <a:pPr lvl="1"/>
            <a:r>
              <a:rPr lang="en-US" dirty="0"/>
              <a:t>Are you interested in how our brains create our movements?</a:t>
            </a:r>
          </a:p>
          <a:p>
            <a:pPr lvl="1"/>
            <a:r>
              <a:rPr lang="en-US" dirty="0"/>
              <a:t>Do you know:</a:t>
            </a:r>
          </a:p>
          <a:p>
            <a:pPr lvl="2"/>
            <a:r>
              <a:rPr lang="en-US" dirty="0"/>
              <a:t>Basic math: linear algebra, differential equations</a:t>
            </a:r>
          </a:p>
          <a:p>
            <a:pPr lvl="2"/>
            <a:r>
              <a:rPr lang="en-US" dirty="0"/>
              <a:t>Basic Python programming</a:t>
            </a:r>
          </a:p>
          <a:p>
            <a:pPr lvl="2"/>
            <a:r>
              <a:rPr lang="en-US" dirty="0"/>
              <a:t>Scientific English: Can you read papers?</a:t>
            </a:r>
          </a:p>
          <a:p>
            <a:pPr lvl="2"/>
            <a:r>
              <a:rPr lang="en-US" dirty="0"/>
              <a:t>Basics of neuroscience: What is a neuron? Where is the brain?</a:t>
            </a:r>
          </a:p>
          <a:p>
            <a:r>
              <a:rPr lang="en-US" dirty="0"/>
              <a:t>Do I belong here?</a:t>
            </a:r>
          </a:p>
          <a:p>
            <a:pPr lvl="1"/>
            <a:r>
              <a:rPr lang="en-US" dirty="0"/>
              <a:t>Opher Donchin</a:t>
            </a:r>
          </a:p>
          <a:p>
            <a:pPr lvl="2"/>
            <a:r>
              <a:rPr lang="en-US" dirty="0"/>
              <a:t>Motor control, motor learning, cerebellum,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9D821-B654-4612-84D3-DE877FE4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Motor models, 2025-2</a:t>
            </a:r>
            <a:r>
              <a:rPr lang="he-IL" altLang="en-US" dirty="0"/>
              <a:t>, Lecture 1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8F2D5-6DFA-4CD4-BBAB-B075B31A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8BC7-22F2-4025-861F-48239946A34D}" type="slidenum">
              <a:rPr lang="he-IL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4066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35C59C5-77C7-EF2C-FB38-67720BBCF1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concepts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67B7872-9065-C5AD-7572-D277A888AD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Feedforward and feedback control</a:t>
            </a:r>
          </a:p>
          <a:p>
            <a:pPr eaLnBrk="1" hangingPunct="1"/>
            <a:r>
              <a:rPr lang="en-US" altLang="en-US"/>
              <a:t>Types of movement</a:t>
            </a:r>
          </a:p>
          <a:p>
            <a:pPr eaLnBrk="1" hangingPunct="1"/>
            <a:r>
              <a:rPr lang="en-US" altLang="en-US"/>
              <a:t>Motor programs</a:t>
            </a:r>
          </a:p>
          <a:p>
            <a:pPr eaLnBrk="1" hangingPunct="1"/>
            <a:r>
              <a:rPr lang="en-US" altLang="en-US"/>
              <a:t>Hierarchy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50225AA-B1E3-7C83-DA86-28B5F9279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Feedforward and feedback control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445B20E-95C5-96E0-BCA5-2F848A51A4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259263" cy="4349750"/>
          </a:xfrm>
        </p:spPr>
        <p:txBody>
          <a:bodyPr/>
          <a:lstStyle/>
          <a:p>
            <a:pPr eaLnBrk="1" hangingPunct="1"/>
            <a:r>
              <a:rPr lang="en-US" altLang="en-US"/>
              <a:t>Some movements anticipate what will happen</a:t>
            </a:r>
          </a:p>
          <a:p>
            <a:pPr eaLnBrk="1" hangingPunct="1"/>
            <a:r>
              <a:rPr lang="en-US" altLang="en-US"/>
              <a:t>Some movements respond to what will happen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6A2F9F22-F837-5E90-1BAF-09BD50F66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1196975"/>
            <a:ext cx="3330575" cy="566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3" name="Text Box 5">
            <a:extLst>
              <a:ext uri="{FF2B5EF4-FFF2-40B4-BE49-F238E27FC236}">
                <a16:creationId xmlns:a16="http://schemas.microsoft.com/office/drawing/2014/main" id="{5D2A86BE-4072-7BD9-B8D4-E02212B0D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6308725"/>
            <a:ext cx="192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Kandel, Fig. 33-2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5294EB5-20B6-2F7F-422E-96A0301E2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2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Types of movements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D9B817C-B604-FC83-7AED-8D5564B42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202363" cy="4525963"/>
          </a:xfrm>
        </p:spPr>
        <p:txBody>
          <a:bodyPr/>
          <a:lstStyle/>
          <a:p>
            <a:pPr eaLnBrk="1" hangingPunct="1"/>
            <a:r>
              <a:rPr lang="en-US" altLang="en-US"/>
              <a:t>Reflexive movements</a:t>
            </a:r>
          </a:p>
          <a:p>
            <a:pPr lvl="1" eaLnBrk="1" hangingPunct="1"/>
            <a:r>
              <a:rPr lang="en-US" altLang="en-US"/>
              <a:t>Stereotyped response</a:t>
            </a:r>
          </a:p>
          <a:p>
            <a:pPr lvl="2" eaLnBrk="1" hangingPunct="1"/>
            <a:r>
              <a:rPr lang="en-US" altLang="en-US"/>
              <a:t>Same input always causes same output</a:t>
            </a:r>
          </a:p>
          <a:p>
            <a:pPr lvl="1" eaLnBrk="1" hangingPunct="1"/>
            <a:r>
              <a:rPr lang="en-US" altLang="en-US"/>
              <a:t>Not completely under voluntary control</a:t>
            </a:r>
          </a:p>
          <a:p>
            <a:pPr lvl="1" eaLnBrk="1" hangingPunct="1"/>
            <a:r>
              <a:rPr lang="en-US" altLang="en-US"/>
              <a:t>Often mediated through subcortical mechanisms </a:t>
            </a:r>
          </a:p>
        </p:txBody>
      </p:sp>
      <p:pic>
        <p:nvPicPr>
          <p:cNvPr id="9220" name="Picture 4" descr="Cat falling">
            <a:extLst>
              <a:ext uri="{FF2B5EF4-FFF2-40B4-BE49-F238E27FC236}">
                <a16:creationId xmlns:a16="http://schemas.microsoft.com/office/drawing/2014/main" id="{047D59AC-96A5-EA97-07FE-D09520E7F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0"/>
            <a:ext cx="22066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F1A994F-2991-362C-FC89-EC8BD76A09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movements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EF22CCE-E325-2011-5ACA-0F112AB85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259263" cy="4525963"/>
          </a:xfrm>
        </p:spPr>
        <p:txBody>
          <a:bodyPr/>
          <a:lstStyle/>
          <a:p>
            <a:pPr eaLnBrk="1" hangingPunct="1"/>
            <a:r>
              <a:rPr lang="en-US" altLang="en-US"/>
              <a:t>Reflexive</a:t>
            </a:r>
          </a:p>
          <a:p>
            <a:pPr eaLnBrk="1" hangingPunct="1"/>
            <a:r>
              <a:rPr lang="en-US" altLang="en-US"/>
              <a:t>Rhythmic movement</a:t>
            </a:r>
          </a:p>
          <a:p>
            <a:pPr lvl="1" eaLnBrk="1" hangingPunct="1"/>
            <a:r>
              <a:rPr lang="en-US" altLang="en-US"/>
              <a:t>Often governed by spinal central pattern generators</a:t>
            </a:r>
          </a:p>
          <a:p>
            <a:pPr lvl="1" eaLnBrk="1" hangingPunct="1"/>
            <a:r>
              <a:rPr lang="en-US" altLang="en-US"/>
              <a:t>The movement serves as its own stimulus</a:t>
            </a:r>
          </a:p>
        </p:txBody>
      </p:sp>
      <p:pic>
        <p:nvPicPr>
          <p:cNvPr id="10244" name="Picture 6" descr="horse gallop">
            <a:extLst>
              <a:ext uri="{FF2B5EF4-FFF2-40B4-BE49-F238E27FC236}">
                <a16:creationId xmlns:a16="http://schemas.microsoft.com/office/drawing/2014/main" id="{537CE786-FF1F-9AC5-9EB3-58159AC885A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916113"/>
            <a:ext cx="28575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8">
            <a:extLst>
              <a:ext uri="{FF2B5EF4-FFF2-40B4-BE49-F238E27FC236}">
                <a16:creationId xmlns:a16="http://schemas.microsoft.com/office/drawing/2014/main" id="{6439F8CD-910C-E593-AFBF-9FC7944AF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62372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Image in the public domain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5942EE3-1A8F-437A-8C57-5022C1F2A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movements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202016F-F503-201A-D5CC-4FA88D1806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259263" cy="4525963"/>
          </a:xfrm>
        </p:spPr>
        <p:txBody>
          <a:bodyPr/>
          <a:lstStyle/>
          <a:p>
            <a:pPr eaLnBrk="1" hangingPunct="1"/>
            <a:r>
              <a:rPr lang="en-US" altLang="en-US" sz="2800"/>
              <a:t>Reflexive</a:t>
            </a:r>
          </a:p>
          <a:p>
            <a:pPr eaLnBrk="1" hangingPunct="1"/>
            <a:r>
              <a:rPr lang="en-US" altLang="en-US" sz="2800"/>
              <a:t>Rhythmic movement</a:t>
            </a:r>
          </a:p>
          <a:p>
            <a:pPr eaLnBrk="1" hangingPunct="1"/>
            <a:r>
              <a:rPr lang="en-US" altLang="en-US" sz="2800"/>
              <a:t>Voluntary movements</a:t>
            </a:r>
          </a:p>
          <a:p>
            <a:pPr lvl="1" eaLnBrk="1" hangingPunct="1"/>
            <a:r>
              <a:rPr lang="en-US" altLang="en-US" sz="2400"/>
              <a:t>Involve cortical or subcortical command centers</a:t>
            </a:r>
          </a:p>
          <a:p>
            <a:pPr lvl="1" eaLnBrk="1" hangingPunct="1"/>
            <a:r>
              <a:rPr lang="en-US" altLang="en-US" sz="2400"/>
              <a:t>Often driven by internal motivation rather than a specific stimulus</a:t>
            </a:r>
          </a:p>
          <a:p>
            <a:pPr lvl="1" eaLnBrk="1" hangingPunct="1"/>
            <a:r>
              <a:rPr lang="en-US" altLang="en-US" sz="2400"/>
              <a:t>Flexible</a:t>
            </a:r>
          </a:p>
        </p:txBody>
      </p:sp>
      <p:pic>
        <p:nvPicPr>
          <p:cNvPr id="11268" name="Picture 5">
            <a:extLst>
              <a:ext uri="{FF2B5EF4-FFF2-40B4-BE49-F238E27FC236}">
                <a16:creationId xmlns:a16="http://schemas.microsoft.com/office/drawing/2014/main" id="{BA53647F-739A-3C8B-6987-51952DF24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341438"/>
            <a:ext cx="333375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Text Box 6">
            <a:extLst>
              <a:ext uri="{FF2B5EF4-FFF2-40B4-BE49-F238E27FC236}">
                <a16:creationId xmlns:a16="http://schemas.microsoft.com/office/drawing/2014/main" id="{C9B2A69E-82DB-FD35-1D67-F19A8CDC7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6329363"/>
            <a:ext cx="559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http://www.portlandrockgym.com/gfx/9.0_local_lrg.jpg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17AC-3D13-19C3-9897-7DCDD452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movements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5B832-B37C-1FFF-640B-C69FCED99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648419"/>
          </a:xfrm>
        </p:spPr>
        <p:txBody>
          <a:bodyPr/>
          <a:lstStyle/>
          <a:p>
            <a:r>
              <a:rPr lang="en-US" dirty="0"/>
              <a:t>Summary table</a:t>
            </a: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83D62-FBFC-AC56-4EAC-C5148BD22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Motor models, 2025-2</a:t>
            </a:r>
            <a:r>
              <a:rPr lang="he-IL" altLang="en-US" dirty="0"/>
              <a:t>, </a:t>
            </a:r>
            <a:r>
              <a:rPr lang="he-IL" altLang="en-US" dirty="0" err="1"/>
              <a:t>Lecture</a:t>
            </a:r>
            <a:r>
              <a:rPr lang="he-IL" altLang="en-US" dirty="0"/>
              <a:t> 1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5C5DF-99CE-347B-D155-789BBB46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8BC7-22F2-4025-861F-48239946A34D}" type="slidenum">
              <a:rPr lang="he-IL" altLang="en-US" smtClean="0"/>
              <a:pPr/>
              <a:t>25</a:t>
            </a:fld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3F5E84-667B-1266-8354-844231163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622825"/>
              </p:ext>
            </p:extLst>
          </p:nvPr>
        </p:nvGraphicFramePr>
        <p:xfrm>
          <a:off x="611560" y="1971834"/>
          <a:ext cx="7920880" cy="3662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3454437144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370142921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627072262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3169336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Movement Type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Characteristics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Examples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Neural basis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183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Reflexive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Stereotyped, automatic, stimulus-driven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Knee-jerk reflex, withdrawal reflex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Spinal cord, subcortical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16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Rhythmic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Repetitive, often self-sustained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Walking, breathing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Central Pattern Generators (spinal cord, brainstem)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50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Voluntary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Flexible, goal-directed, often internally motivated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Reaching, writing, speaking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Cortical and subcortical motor areas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45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036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0983A40-D12E-6F43-C295-2E11F9E55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concepts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A584AFA-85A3-19DC-4960-D8CEF5C5CC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Feedforward and feedback control</a:t>
            </a:r>
          </a:p>
          <a:p>
            <a:pPr eaLnBrk="1" hangingPunct="1"/>
            <a:r>
              <a:rPr lang="en-US" altLang="en-US" i="1"/>
              <a:t>Types of movement</a:t>
            </a:r>
          </a:p>
          <a:p>
            <a:pPr eaLnBrk="1" hangingPunct="1"/>
            <a:r>
              <a:rPr lang="en-US" altLang="en-US"/>
              <a:t>Motor programs</a:t>
            </a:r>
          </a:p>
          <a:p>
            <a:pPr eaLnBrk="1" hangingPunct="1"/>
            <a:r>
              <a:rPr lang="en-US" altLang="en-US"/>
              <a:t>Hierarchy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049273E-F700-95F2-B56D-29EB7C421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Motor programs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7F13096-9416-CB51-BE14-49DED7ABD0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898900" cy="4525963"/>
          </a:xfrm>
        </p:spPr>
        <p:txBody>
          <a:bodyPr/>
          <a:lstStyle/>
          <a:p>
            <a:pPr eaLnBrk="1" hangingPunct="1"/>
            <a:r>
              <a:rPr lang="en-US" altLang="en-US"/>
              <a:t>Movements are built out of building blocks that can be reused</a:t>
            </a:r>
          </a:p>
          <a:p>
            <a:pPr eaLnBrk="1" hangingPunct="1"/>
            <a:r>
              <a:rPr lang="en-US" altLang="en-US"/>
              <a:t>In the figure</a:t>
            </a:r>
          </a:p>
          <a:p>
            <a:pPr lvl="1" eaLnBrk="1" hangingPunct="1"/>
            <a:r>
              <a:rPr lang="en-US" altLang="en-US"/>
              <a:t>A basic motor pattern is scaled for different movement lengths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80357EBE-61DF-0EC7-DF64-DDB25BE19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50" y="1341438"/>
            <a:ext cx="417512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3AFDD18-C226-6330-A29C-B2473AE16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Hierarchy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4D61177-5B7D-E2FE-3E66-B5CE610715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‘Low level’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Simple control loops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Building blocks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Not flexible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Fast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‘Upper level’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Complex movements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Combined movements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Flexible and plastic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Slower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B4A892D-5F1C-FE95-EE97-C26F626D6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concepts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0993EB4-6855-A357-D237-EFD5ABAEC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Feedforward and feedback control</a:t>
            </a:r>
          </a:p>
          <a:p>
            <a:pPr eaLnBrk="1" hangingPunct="1"/>
            <a:r>
              <a:rPr lang="en-US" altLang="en-US" i="1"/>
              <a:t>Types of movement</a:t>
            </a:r>
          </a:p>
          <a:p>
            <a:pPr eaLnBrk="1" hangingPunct="1"/>
            <a:r>
              <a:rPr lang="en-US" altLang="en-US" i="1"/>
              <a:t>Motor programs</a:t>
            </a:r>
          </a:p>
          <a:p>
            <a:pPr eaLnBrk="1" hangingPunct="1"/>
            <a:r>
              <a:rPr lang="en-US" altLang="en-US" i="1"/>
              <a:t>Hierarchy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0635-0B30-4CB5-82D7-E9011997F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08ECE-C61F-4A32-8C7E-B4366DB4F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Special thanks to Dr. John </a:t>
            </a:r>
            <a:r>
              <a:rPr lang="en-US" sz="2400" dirty="0" err="1"/>
              <a:t>Cashaback</a:t>
            </a:r>
            <a:endParaRPr lang="en-US" sz="2400" dirty="0"/>
          </a:p>
          <a:p>
            <a:pPr lvl="1"/>
            <a:r>
              <a:rPr lang="en-US" sz="2000" dirty="0">
                <a:hlinkClick r:id="rId2"/>
              </a:rPr>
              <a:t>https://bme.udel.edu/people/joshua-cashaback-ph-d/</a:t>
            </a:r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https://joshcashaback.weebly.com</a:t>
            </a:r>
            <a:endParaRPr lang="en-US" sz="2000" dirty="0"/>
          </a:p>
          <a:p>
            <a:pPr lvl="1"/>
            <a:r>
              <a:rPr lang="en-US" sz="2000" dirty="0"/>
              <a:t>University of Delaware, Biomedical Engineering</a:t>
            </a:r>
          </a:p>
          <a:p>
            <a:r>
              <a:rPr lang="en-US" sz="2400" dirty="0"/>
              <a:t>This course based on his course</a:t>
            </a:r>
          </a:p>
          <a:p>
            <a:pPr lvl="1"/>
            <a:r>
              <a:rPr lang="en-US" sz="2000" dirty="0" err="1"/>
              <a:t>Neuromechanics</a:t>
            </a:r>
            <a:endParaRPr lang="en-US" sz="2000" dirty="0"/>
          </a:p>
          <a:p>
            <a:pPr lvl="1"/>
            <a:r>
              <a:rPr lang="en-US" sz="2000" dirty="0">
                <a:hlinkClick r:id="rId4"/>
              </a:rPr>
              <a:t>https://github.com/joshcash9/Neuromechanics_Course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5A534-6218-437F-9E40-5DF0E166F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Motor models, 2025-2</a:t>
            </a:r>
            <a:r>
              <a:rPr lang="he-IL" altLang="en-US" dirty="0"/>
              <a:t>, Lecture 1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A11EE-FB06-427F-8753-3805DB64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8BC7-22F2-4025-861F-48239946A34D}" type="slidenum">
              <a:rPr lang="he-IL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440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the Motor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12776"/>
            <a:ext cx="8686800" cy="1944687"/>
          </a:xfrm>
        </p:spPr>
        <p:txBody>
          <a:bodyPr/>
          <a:lstStyle/>
          <a:p>
            <a:pPr algn="l">
              <a:defRPr sz="2400"/>
            </a:pPr>
            <a:r>
              <a:rPr dirty="0"/>
              <a:t>The motor system includes multiple interacting components.</a:t>
            </a:r>
          </a:p>
          <a:p>
            <a:pPr algn="l">
              <a:defRPr sz="2400"/>
            </a:pPr>
            <a:r>
              <a:rPr dirty="0"/>
              <a:t>Today: Broad overview</a:t>
            </a:r>
            <a:endParaRPr lang="he-IL" dirty="0"/>
          </a:p>
          <a:p>
            <a:pPr lvl="1">
              <a:defRPr sz="2400"/>
            </a:pPr>
            <a:r>
              <a:rPr lang="en-US" dirty="0"/>
              <a:t>D</a:t>
            </a:r>
            <a:r>
              <a:rPr dirty="0"/>
              <a:t>etails in later lectures.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EE987706-BE11-AE2D-76A0-34EA2E4C5A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40"/>
          <a:stretch/>
        </p:blipFill>
        <p:spPr bwMode="auto">
          <a:xfrm>
            <a:off x="5857815" y="3156087"/>
            <a:ext cx="3036158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Squire1">
            <a:extLst>
              <a:ext uri="{FF2B5EF4-FFF2-40B4-BE49-F238E27FC236}">
                <a16:creationId xmlns:a16="http://schemas.microsoft.com/office/drawing/2014/main" id="{13BDA633-BD02-3887-7D7D-6713D0ED9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8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2" r="52795" b="44131"/>
          <a:stretch>
            <a:fillRect/>
          </a:stretch>
        </p:blipFill>
        <p:spPr bwMode="auto">
          <a:xfrm>
            <a:off x="533571" y="3500537"/>
            <a:ext cx="2226556" cy="310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0D0DA7-3430-6342-A6A3-52F01D22C833}"/>
              </a:ext>
            </a:extLst>
          </p:cNvPr>
          <p:cNvSpPr txBox="1"/>
          <p:nvPr/>
        </p:nvSpPr>
        <p:spPr>
          <a:xfrm>
            <a:off x="668012" y="3101422"/>
            <a:ext cx="203132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Fetal neural tube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0AE517-6779-852C-75E4-F9E1D29A32D7}"/>
              </a:ext>
            </a:extLst>
          </p:cNvPr>
          <p:cNvSpPr txBox="1"/>
          <p:nvPr/>
        </p:nvSpPr>
        <p:spPr>
          <a:xfrm>
            <a:off x="6444208" y="2200453"/>
            <a:ext cx="140294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Adult brain</a:t>
            </a:r>
            <a:endParaRPr lang="he-IL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1B53527-CAB9-04A1-DF0F-DF261ECF5208}"/>
              </a:ext>
            </a:extLst>
          </p:cNvPr>
          <p:cNvGrpSpPr/>
          <p:nvPr/>
        </p:nvGrpSpPr>
        <p:grpSpPr>
          <a:xfrm>
            <a:off x="2403222" y="3237517"/>
            <a:ext cx="4257010" cy="685306"/>
            <a:chOff x="2403222" y="3237517"/>
            <a:chExt cx="4257010" cy="68530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B7ECA3A-E87C-FB95-F6DD-907BC75B229A}"/>
                </a:ext>
              </a:extLst>
            </p:cNvPr>
            <p:cNvSpPr/>
            <p:nvPr/>
          </p:nvSpPr>
          <p:spPr bwMode="auto">
            <a:xfrm>
              <a:off x="3843538" y="3237517"/>
              <a:ext cx="1020266" cy="369332"/>
            </a:xfrm>
            <a:prstGeom prst="rect">
              <a:avLst/>
            </a:prstGeom>
            <a:solidFill>
              <a:schemeClr val="accent1"/>
            </a:solidFill>
            <a:ln w="635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n>
                    <a:solidFill>
                      <a:schemeClr val="accent1">
                        <a:lumMod val="25000"/>
                      </a:schemeClr>
                    </a:solidFill>
                  </a:ln>
                </a:rPr>
                <a:t>Cortex</a:t>
              </a:r>
              <a:endParaRPr kumimoji="0" lang="he-IL" sz="2000" b="1" i="0" u="none" strike="noStrike" cap="none" normalizeH="0" baseline="0" dirty="0">
                <a:ln>
                  <a:solidFill>
                    <a:schemeClr val="accent1">
                      <a:lumMod val="25000"/>
                    </a:schemeClr>
                  </a:solidFill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9ABC80C-DDC9-8E19-EDD6-CCAD08210D62}"/>
                </a:ext>
              </a:extLst>
            </p:cNvPr>
            <p:cNvCxnSpPr>
              <a:stCxn id="14" idx="1"/>
            </p:cNvCxnSpPr>
            <p:nvPr/>
          </p:nvCxnSpPr>
          <p:spPr bwMode="auto">
            <a:xfrm flipH="1">
              <a:off x="2403222" y="3422183"/>
              <a:ext cx="1440316" cy="500640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accent1">
                  <a:lumMod val="2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8B55605-5991-4C62-B6FD-FE5BF290FFB3}"/>
                </a:ext>
              </a:extLst>
            </p:cNvPr>
            <p:cNvCxnSpPr>
              <a:stCxn id="14" idx="3"/>
            </p:cNvCxnSpPr>
            <p:nvPr/>
          </p:nvCxnSpPr>
          <p:spPr bwMode="auto">
            <a:xfrm>
              <a:off x="4863804" y="3422183"/>
              <a:ext cx="1796428" cy="292738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accent1">
                  <a:lumMod val="2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6CA01B7-000E-58AB-2E79-6773756DD980}"/>
              </a:ext>
            </a:extLst>
          </p:cNvPr>
          <p:cNvGrpSpPr/>
          <p:nvPr/>
        </p:nvGrpSpPr>
        <p:grpSpPr>
          <a:xfrm>
            <a:off x="2123728" y="3949562"/>
            <a:ext cx="5112568" cy="469282"/>
            <a:chOff x="2123728" y="3237517"/>
            <a:chExt cx="5112568" cy="46928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E50CBEB-8792-071B-09AA-E01214F6A3A6}"/>
                </a:ext>
              </a:extLst>
            </p:cNvPr>
            <p:cNvSpPr/>
            <p:nvPr/>
          </p:nvSpPr>
          <p:spPr bwMode="auto">
            <a:xfrm>
              <a:off x="3275856" y="3237517"/>
              <a:ext cx="1863670" cy="469282"/>
            </a:xfrm>
            <a:prstGeom prst="rect">
              <a:avLst/>
            </a:prstGeom>
            <a:solidFill>
              <a:schemeClr val="accent1"/>
            </a:solidFill>
            <a:ln w="635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solidFill>
                      <a:schemeClr val="accent1">
                        <a:lumMod val="25000"/>
                      </a:schemeClr>
                    </a:solidFill>
                  </a:ln>
                  <a:solidFill>
                    <a:schemeClr val="tx1"/>
                  </a:solidFill>
                  <a:effectLst/>
                </a:rPr>
                <a:t>Basal Ganglia</a:t>
              </a:r>
              <a:endParaRPr kumimoji="0" lang="he-IL" sz="2000" b="1" i="0" u="none" strike="noStrike" cap="none" normalizeH="0" baseline="0" dirty="0">
                <a:ln>
                  <a:solidFill>
                    <a:schemeClr val="accent1">
                      <a:lumMod val="25000"/>
                    </a:schemeClr>
                  </a:solidFill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FF75EF5-298B-153A-81FC-A07E71743990}"/>
                </a:ext>
              </a:extLst>
            </p:cNvPr>
            <p:cNvCxnSpPr>
              <a:stCxn id="22" idx="1"/>
            </p:cNvCxnSpPr>
            <p:nvPr/>
          </p:nvCxnSpPr>
          <p:spPr bwMode="auto">
            <a:xfrm flipH="1">
              <a:off x="2123728" y="3472158"/>
              <a:ext cx="1152128" cy="81333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accent1">
                  <a:lumMod val="2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7453802-CB9A-65D9-71A5-589F90D7E37E}"/>
                </a:ext>
              </a:extLst>
            </p:cNvPr>
            <p:cNvCxnSpPr>
              <a:stCxn id="22" idx="3"/>
            </p:cNvCxnSpPr>
            <p:nvPr/>
          </p:nvCxnSpPr>
          <p:spPr bwMode="auto">
            <a:xfrm flipV="1">
              <a:off x="5139526" y="3402907"/>
              <a:ext cx="2096770" cy="69251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accent1">
                  <a:lumMod val="2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247DA30-3D2C-386B-33F6-2CC4636A11F5}"/>
              </a:ext>
            </a:extLst>
          </p:cNvPr>
          <p:cNvGrpSpPr/>
          <p:nvPr/>
        </p:nvGrpSpPr>
        <p:grpSpPr>
          <a:xfrm>
            <a:off x="2408254" y="4665939"/>
            <a:ext cx="5476114" cy="469282"/>
            <a:chOff x="2439971" y="3237517"/>
            <a:chExt cx="5476114" cy="46928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ADEB316-09B5-CF6E-DD0F-3F2DE5D2D998}"/>
                </a:ext>
              </a:extLst>
            </p:cNvPr>
            <p:cNvSpPr/>
            <p:nvPr/>
          </p:nvSpPr>
          <p:spPr bwMode="auto">
            <a:xfrm>
              <a:off x="3275856" y="3237517"/>
              <a:ext cx="1619665" cy="469282"/>
            </a:xfrm>
            <a:prstGeom prst="rect">
              <a:avLst/>
            </a:prstGeom>
            <a:solidFill>
              <a:schemeClr val="accent1"/>
            </a:solidFill>
            <a:ln w="635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solidFill>
                      <a:schemeClr val="accent1">
                        <a:lumMod val="25000"/>
                      </a:schemeClr>
                    </a:solidFill>
                  </a:ln>
                  <a:solidFill>
                    <a:schemeClr val="tx1"/>
                  </a:solidFill>
                  <a:effectLst/>
                </a:rPr>
                <a:t>Cerebellum</a:t>
              </a:r>
              <a:endParaRPr kumimoji="0" lang="he-IL" sz="2000" b="1" i="0" u="none" strike="noStrike" cap="none" normalizeH="0" baseline="0" dirty="0">
                <a:ln>
                  <a:solidFill>
                    <a:schemeClr val="accent1">
                      <a:lumMod val="25000"/>
                    </a:schemeClr>
                  </a:solidFill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A4E90C2-EF7A-1590-98F4-37672FEA7A86}"/>
                </a:ext>
              </a:extLst>
            </p:cNvPr>
            <p:cNvCxnSpPr>
              <a:stCxn id="33" idx="1"/>
            </p:cNvCxnSpPr>
            <p:nvPr/>
          </p:nvCxnSpPr>
          <p:spPr bwMode="auto">
            <a:xfrm flipH="1">
              <a:off x="2439971" y="3472158"/>
              <a:ext cx="835885" cy="31358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accent1">
                  <a:lumMod val="2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0DEB073-AC52-FEFE-75EE-7C45D356BBA0}"/>
                </a:ext>
              </a:extLst>
            </p:cNvPr>
            <p:cNvCxnSpPr>
              <a:stCxn id="33" idx="3"/>
            </p:cNvCxnSpPr>
            <p:nvPr/>
          </p:nvCxnSpPr>
          <p:spPr bwMode="auto">
            <a:xfrm flipV="1">
              <a:off x="4895521" y="3237517"/>
              <a:ext cx="3020564" cy="234641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accent1">
                  <a:lumMod val="2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F4269C0-32AC-4D96-0981-D020C0590AE1}"/>
              </a:ext>
            </a:extLst>
          </p:cNvPr>
          <p:cNvGrpSpPr/>
          <p:nvPr/>
        </p:nvGrpSpPr>
        <p:grpSpPr>
          <a:xfrm>
            <a:off x="2051720" y="5354248"/>
            <a:ext cx="5467205" cy="500640"/>
            <a:chOff x="2088469" y="3206159"/>
            <a:chExt cx="5467205" cy="5006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19395FC-F641-06FE-F823-5EE7BDE05D8B}"/>
                </a:ext>
              </a:extLst>
            </p:cNvPr>
            <p:cNvSpPr/>
            <p:nvPr/>
          </p:nvSpPr>
          <p:spPr bwMode="auto">
            <a:xfrm>
              <a:off x="3275856" y="3237517"/>
              <a:ext cx="1619665" cy="469282"/>
            </a:xfrm>
            <a:prstGeom prst="rect">
              <a:avLst/>
            </a:prstGeom>
            <a:solidFill>
              <a:schemeClr val="accent1"/>
            </a:solidFill>
            <a:ln w="635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solidFill>
                      <a:schemeClr val="accent1">
                        <a:lumMod val="25000"/>
                      </a:schemeClr>
                    </a:solidFill>
                  </a:ln>
                  <a:solidFill>
                    <a:schemeClr val="tx1"/>
                  </a:solidFill>
                  <a:effectLst/>
                </a:rPr>
                <a:t>Spinal cord</a:t>
              </a:r>
              <a:endParaRPr kumimoji="0" lang="he-IL" sz="2000" b="1" i="0" u="none" strike="noStrike" cap="none" normalizeH="0" baseline="0" dirty="0">
                <a:ln>
                  <a:solidFill>
                    <a:schemeClr val="accent1">
                      <a:lumMod val="25000"/>
                    </a:schemeClr>
                  </a:solidFill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38CA843-B66A-D5BD-2DD8-4DE5E43F55E9}"/>
                </a:ext>
              </a:extLst>
            </p:cNvPr>
            <p:cNvCxnSpPr>
              <a:stCxn id="40" idx="1"/>
            </p:cNvCxnSpPr>
            <p:nvPr/>
          </p:nvCxnSpPr>
          <p:spPr bwMode="auto">
            <a:xfrm flipH="1">
              <a:off x="2088469" y="3472158"/>
              <a:ext cx="1187387" cy="113009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accent1">
                  <a:lumMod val="2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F9407C5-F8C8-B852-E69C-A792E94F9F8B}"/>
                </a:ext>
              </a:extLst>
            </p:cNvPr>
            <p:cNvCxnSpPr>
              <a:stCxn id="40" idx="3"/>
            </p:cNvCxnSpPr>
            <p:nvPr/>
          </p:nvCxnSpPr>
          <p:spPr bwMode="auto">
            <a:xfrm flipV="1">
              <a:off x="4895521" y="3206159"/>
              <a:ext cx="2660153" cy="265999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accent1">
                  <a:lumMod val="2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Neurons – The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algn="l">
              <a:defRPr sz="2400"/>
            </a:pPr>
            <a:r>
              <a:rPr dirty="0"/>
              <a:t>Neurons transmit electrical signals.</a:t>
            </a:r>
          </a:p>
          <a:p>
            <a:pPr algn="l">
              <a:defRPr sz="2400"/>
            </a:pPr>
            <a:r>
              <a:rPr dirty="0"/>
              <a:t>Action potentials travel along axons to synapses.</a:t>
            </a:r>
          </a:p>
          <a:p>
            <a:pPr algn="l">
              <a:defRPr sz="2400"/>
            </a:pPr>
            <a:r>
              <a:rPr dirty="0"/>
              <a:t>Neurotransmitters transmit signals to the next neuron or muscle.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A0561-D475-E1F5-EAEC-53CDE6B6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13764" y="1330852"/>
            <a:ext cx="3230872" cy="7571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5B11AF8C-2EE1-7757-B461-9F3E98C9F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Sensation to action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5F77DFE0-3ECB-151C-2BDF-4D88DAC59B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3676650" cy="4525963"/>
          </a:xfrm>
        </p:spPr>
        <p:txBody>
          <a:bodyPr/>
          <a:lstStyle/>
          <a:p>
            <a:r>
              <a:rPr lang="en-US" altLang="en-US" sz="2400"/>
              <a:t>Input signals go into the spinal cord on the axon of the “primary sensory afferent”</a:t>
            </a:r>
          </a:p>
          <a:p>
            <a:r>
              <a:rPr lang="en-US" altLang="en-US" sz="2400"/>
              <a:t>They go through a synapse to motor neurons</a:t>
            </a:r>
          </a:p>
          <a:p>
            <a:r>
              <a:rPr lang="en-US" altLang="en-US" sz="2400"/>
              <a:t>They go along the axon to the muscles</a:t>
            </a:r>
          </a:p>
        </p:txBody>
      </p:sp>
      <p:pic>
        <p:nvPicPr>
          <p:cNvPr id="21508" name="Picture 3">
            <a:extLst>
              <a:ext uri="{FF2B5EF4-FFF2-40B4-BE49-F238E27FC236}">
                <a16:creationId xmlns:a16="http://schemas.microsoft.com/office/drawing/2014/main" id="{AFF15F63-8C4E-6404-E8DE-3A70D0AC8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1268413"/>
            <a:ext cx="4430713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3024683"/>
          </a:xfrm>
          <a:solidFill>
            <a:srgbClr val="7F7F7F">
              <a:alpha val="67059"/>
            </a:srgbClr>
          </a:solidFill>
        </p:spPr>
        <p:txBody>
          <a:bodyPr/>
          <a:lstStyle/>
          <a:p>
            <a:endParaRPr dirty="0"/>
          </a:p>
          <a:p>
            <a:pPr algn="l">
              <a:defRPr sz="2400"/>
            </a:pPr>
            <a:r>
              <a:rPr dirty="0">
                <a:solidFill>
                  <a:srgbClr val="FFFF00"/>
                </a:solidFill>
              </a:rPr>
              <a:t>Top: Cortex (Planning movements)</a:t>
            </a:r>
          </a:p>
          <a:p>
            <a:pPr algn="l">
              <a:defRPr sz="2400"/>
            </a:pPr>
            <a:r>
              <a:rPr dirty="0">
                <a:solidFill>
                  <a:srgbClr val="FFFF00"/>
                </a:solidFill>
              </a:rPr>
              <a:t>Middle: Basal Ganglia, Cerebellum (Modulation, learning)</a:t>
            </a:r>
          </a:p>
          <a:p>
            <a:pPr algn="l">
              <a:defRPr sz="2400"/>
            </a:pPr>
            <a:r>
              <a:rPr dirty="0">
                <a:solidFill>
                  <a:srgbClr val="FFFF00"/>
                </a:solidFill>
              </a:rPr>
              <a:t>Bottom: Spinal Cord (Executing movement)</a:t>
            </a:r>
          </a:p>
          <a:p>
            <a:pPr algn="l">
              <a:defRPr sz="2400"/>
            </a:pPr>
            <a:r>
              <a:rPr dirty="0">
                <a:solidFill>
                  <a:schemeClr val="accent3"/>
                </a:solidFill>
              </a:rPr>
              <a:t>Different levels control different aspects of movement.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Motor Hierarchy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39F916B-6664-2DF7-A13F-FCAFB21EB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1628800"/>
            <a:ext cx="3162300" cy="476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DBBFFC0-767A-C97B-DE4F-F1F1E67C4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4075112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68DB-DA62-C10A-1164-C4346FC2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7663"/>
            <a:ext cx="8579296" cy="777875"/>
          </a:xfrm>
        </p:spPr>
        <p:txBody>
          <a:bodyPr/>
          <a:lstStyle/>
          <a:p>
            <a:r>
              <a:rPr lang="en-US" sz="2800" dirty="0"/>
              <a:t>In-Class Exercise: Model an Arm Controller</a:t>
            </a:r>
            <a:endParaRPr lang="he-IL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E041A-FDB9-5217-9B43-E1DF15CCB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do</a:t>
            </a:r>
          </a:p>
          <a:p>
            <a:pPr lvl="1"/>
            <a:r>
              <a:rPr lang="en-US" dirty="0"/>
              <a:t>Write a controller that moves a simulated arm to a desired position</a:t>
            </a:r>
          </a:p>
          <a:p>
            <a:pPr lvl="1"/>
            <a:r>
              <a:rPr lang="en-US" dirty="0"/>
              <a:t>Arm is given: mass, damping and dynamics</a:t>
            </a:r>
          </a:p>
          <a:p>
            <a:pPr lvl="1"/>
            <a:r>
              <a:rPr lang="en-US" dirty="0"/>
              <a:t>Control two muscles: flexor and extensor</a:t>
            </a: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F94FC-56D3-13C3-85E0-7F402F5E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Motor models, 2025-2</a:t>
            </a:r>
            <a:r>
              <a:rPr lang="he-IL" altLang="en-US" dirty="0"/>
              <a:t>, </a:t>
            </a:r>
            <a:r>
              <a:rPr lang="he-IL" altLang="en-US" dirty="0" err="1"/>
              <a:t>Lecture</a:t>
            </a:r>
            <a:r>
              <a:rPr lang="he-IL" altLang="en-US" dirty="0"/>
              <a:t> 1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CCC20-19BF-D4A2-85D2-B69931AF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8BC7-22F2-4025-861F-48239946A34D}" type="slidenum">
              <a:rPr lang="he-IL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391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2B82-BFEE-4073-B399-601FD0D4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211-B3C7-D717-587B-C1D53D3E0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bother</a:t>
            </a:r>
          </a:p>
          <a:p>
            <a:pPr lvl="1"/>
            <a:r>
              <a:rPr lang="en-US" dirty="0"/>
              <a:t>Realistic units</a:t>
            </a:r>
          </a:p>
          <a:p>
            <a:pPr lvl="1"/>
            <a:r>
              <a:rPr lang="en-US" dirty="0"/>
              <a:t>Practice designing</a:t>
            </a:r>
          </a:p>
          <a:p>
            <a:pPr lvl="1"/>
            <a:r>
              <a:rPr lang="en-US" dirty="0"/>
              <a:t>Exposure to core ideas</a:t>
            </a:r>
          </a:p>
          <a:p>
            <a:pPr lvl="2"/>
            <a:r>
              <a:rPr lang="en-US" dirty="0"/>
              <a:t>Inputs -&gt; Models -&gt; Outputs</a:t>
            </a:r>
          </a:p>
          <a:p>
            <a:pPr lvl="2"/>
            <a:r>
              <a:rPr lang="en-US" dirty="0"/>
              <a:t>Feedforward control strategy</a:t>
            </a:r>
          </a:p>
          <a:p>
            <a:pPr lvl="2"/>
            <a:r>
              <a:rPr lang="en-US" dirty="0"/>
              <a:t>Learning from simplified models</a:t>
            </a:r>
          </a:p>
          <a:p>
            <a:pPr lvl="2"/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E75A2-089C-0867-C032-B11C6018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Motor models, 2025-2</a:t>
            </a:r>
            <a:r>
              <a:rPr lang="he-IL" altLang="en-US" dirty="0"/>
              <a:t>, </a:t>
            </a:r>
            <a:r>
              <a:rPr lang="he-IL" altLang="en-US" dirty="0" err="1"/>
              <a:t>Lecture</a:t>
            </a:r>
            <a:r>
              <a:rPr lang="he-IL" altLang="en-US" dirty="0"/>
              <a:t> 1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75C56-89C7-1F8F-5319-D2A668ED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8BC7-22F2-4025-861F-48239946A34D}" type="slidenum">
              <a:rPr lang="he-IL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22597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F522A-0D64-5B86-6657-484A4728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Goal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DAA37-C6D5-44CC-B18E-2BDEEF51D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Get to the target </a:t>
            </a:r>
            <a:r>
              <a:rPr lang="en-US" sz="2400" b="1" dirty="0"/>
              <a:t>quickly and stably</a:t>
            </a:r>
            <a:endParaRPr lang="en-US" sz="2400" dirty="0"/>
          </a:p>
          <a:p>
            <a:r>
              <a:rPr lang="en-US" sz="2400" dirty="0"/>
              <a:t>Bonus points for turning in the assignment (0.4 points)</a:t>
            </a:r>
          </a:p>
          <a:p>
            <a:r>
              <a:rPr lang="en-US" sz="2400" dirty="0"/>
              <a:t>Extra bonus (0.2 points) for the best result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C9349-3F53-D198-9E3D-67BC635E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Motor models, 2025-2</a:t>
            </a:r>
            <a:r>
              <a:rPr lang="he-IL" altLang="en-US" dirty="0"/>
              <a:t>, </a:t>
            </a:r>
            <a:r>
              <a:rPr lang="he-IL" altLang="en-US" dirty="0" err="1"/>
              <a:t>Lecture</a:t>
            </a:r>
            <a:r>
              <a:rPr lang="he-IL" altLang="en-US" dirty="0"/>
              <a:t> 1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FD1DF-9ABA-3B5B-A096-1AD83F40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8BC7-22F2-4025-861F-48239946A34D}" type="slidenum">
              <a:rPr lang="he-IL" altLang="en-US" smtClean="0"/>
              <a:pPr/>
              <a:t>36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0CE24F-0407-09DD-24F6-2171402A8B7C}"/>
              </a:ext>
            </a:extLst>
          </p:cNvPr>
          <p:cNvSpPr txBox="1"/>
          <p:nvPr/>
        </p:nvSpPr>
        <p:spPr>
          <a:xfrm>
            <a:off x="2123728" y="30284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Open in class exercise in Google </a:t>
            </a:r>
            <a:r>
              <a:rPr lang="en-US" dirty="0" err="1">
                <a:hlinkClick r:id="rId2"/>
              </a:rPr>
              <a:t>colab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3390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96A5-3C5E-43FF-BE84-1DDD3C53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(and models)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33F88-CED4-4ACA-8F0D-DD5C6E091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9768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Muscles in motor control</a:t>
            </a:r>
          </a:p>
          <a:p>
            <a:pPr lvl="1"/>
            <a:r>
              <a:rPr lang="en-US" dirty="0"/>
              <a:t>Models of the muscle</a:t>
            </a:r>
          </a:p>
          <a:p>
            <a:r>
              <a:rPr lang="en-US" dirty="0"/>
              <a:t>Movements</a:t>
            </a:r>
          </a:p>
          <a:p>
            <a:pPr lvl="1"/>
            <a:r>
              <a:rPr lang="en-US" dirty="0"/>
              <a:t>Invariants of Motor models</a:t>
            </a:r>
          </a:p>
          <a:p>
            <a:pPr lvl="1"/>
            <a:r>
              <a:rPr lang="en-US" dirty="0"/>
              <a:t>Equations of motion</a:t>
            </a:r>
          </a:p>
          <a:p>
            <a:r>
              <a:rPr lang="en-US" dirty="0"/>
              <a:t>Sensory systems in motor control</a:t>
            </a:r>
          </a:p>
          <a:p>
            <a:pPr lvl="1"/>
            <a:r>
              <a:rPr lang="en-US" dirty="0"/>
              <a:t>Models of sensorimotor integration</a:t>
            </a:r>
          </a:p>
          <a:p>
            <a:r>
              <a:rPr lang="en-US" dirty="0"/>
              <a:t>Motor learning</a:t>
            </a:r>
          </a:p>
          <a:p>
            <a:pPr lvl="1"/>
            <a:r>
              <a:rPr lang="en-US" dirty="0"/>
              <a:t>Learning from errors and rewards</a:t>
            </a:r>
          </a:p>
          <a:p>
            <a:r>
              <a:rPr lang="en-US" dirty="0"/>
              <a:t>Complex models</a:t>
            </a:r>
          </a:p>
          <a:p>
            <a:pPr lvl="1"/>
            <a:r>
              <a:rPr lang="en-US" dirty="0"/>
              <a:t>Optimal control model</a:t>
            </a:r>
          </a:p>
          <a:p>
            <a:pPr lvl="1"/>
            <a:r>
              <a:rPr lang="en-US" dirty="0"/>
              <a:t>Multi-state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599C5-8DF2-4ACF-9326-987728B0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Motor models, 2025-2</a:t>
            </a:r>
            <a:r>
              <a:rPr lang="he-IL" altLang="en-US" dirty="0"/>
              <a:t>, Lecture 1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B22DC-9013-475D-9E94-FC43D141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8BC7-22F2-4025-861F-48239946A34D}" type="slidenum">
              <a:rPr lang="he-IL" altLang="en-US" smtClean="0"/>
              <a:pPr/>
              <a:t>4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A27874-7DD9-465C-1985-45CFA36F8BA4}"/>
              </a:ext>
            </a:extLst>
          </p:cNvPr>
          <p:cNvSpPr txBox="1"/>
          <p:nvPr/>
        </p:nvSpPr>
        <p:spPr>
          <a:xfrm>
            <a:off x="4788024" y="1628800"/>
            <a:ext cx="4048001" cy="1477328"/>
          </a:xfrm>
          <a:prstGeom prst="rect">
            <a:avLst/>
          </a:prstGeom>
          <a:noFill/>
          <a:ln w="57150">
            <a:solidFill>
              <a:srgbClr val="BE1402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Today’s focus: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study motor learning and motor control?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model?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Overview of the motor brain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9989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Motor models, 2021-2,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5117-98FE-444D-9DCB-0996F6D65441}" type="slidenum">
              <a:rPr lang="he-IL" altLang="en-US"/>
              <a:pPr/>
              <a:t>5</a:t>
            </a:fld>
            <a:endParaRPr lang="en-US" alt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motor system?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681537"/>
          </a:xfrm>
        </p:spPr>
        <p:txBody>
          <a:bodyPr/>
          <a:lstStyle/>
          <a:p>
            <a:r>
              <a:rPr lang="en-US" altLang="en-US" dirty="0"/>
              <a:t>The nervous system evolved for movement</a:t>
            </a:r>
          </a:p>
          <a:p>
            <a:pPr lvl="1"/>
            <a:r>
              <a:rPr lang="en-US" altLang="en-US" dirty="0"/>
              <a:t>Animals that don’t move don’t need brains</a:t>
            </a:r>
          </a:p>
          <a:p>
            <a:pPr lvl="1"/>
            <a:r>
              <a:rPr lang="en-US" altLang="en-US" dirty="0"/>
              <a:t>Movement requires </a:t>
            </a:r>
            <a:r>
              <a:rPr lang="en-US" altLang="en-US" dirty="0" err="1"/>
              <a:t>telereceptors</a:t>
            </a:r>
            <a:r>
              <a:rPr lang="en-US" altLang="en-US" dirty="0"/>
              <a:t> (eyes, nose, ears) </a:t>
            </a:r>
          </a:p>
          <a:p>
            <a:pPr lvl="1"/>
            <a:r>
              <a:rPr lang="en-US" altLang="en-US" dirty="0" err="1"/>
              <a:t>Telereceptors</a:t>
            </a:r>
            <a:r>
              <a:rPr lang="en-US" altLang="en-US" dirty="0"/>
              <a:t> require:</a:t>
            </a:r>
          </a:p>
          <a:p>
            <a:pPr lvl="2"/>
            <a:r>
              <a:rPr lang="en-US" altLang="en-US" dirty="0"/>
              <a:t>Body organization</a:t>
            </a:r>
          </a:p>
          <a:p>
            <a:pPr lvl="2"/>
            <a:r>
              <a:rPr lang="en-US" altLang="en-US" dirty="0"/>
              <a:t>Centralized, unified processing</a:t>
            </a:r>
          </a:p>
        </p:txBody>
      </p:sp>
      <p:pic>
        <p:nvPicPr>
          <p:cNvPr id="1026" name="Picture 2" descr="Real Monstrosities: Sea Squirt">
            <a:extLst>
              <a:ext uri="{FF2B5EF4-FFF2-40B4-BE49-F238E27FC236}">
                <a16:creationId xmlns:a16="http://schemas.microsoft.com/office/drawing/2014/main" id="{FFD28AC5-9513-E248-9B2E-4A72E2FC2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275967"/>
            <a:ext cx="2727189" cy="127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et the creature that eats its own brain! | Goodheart's Extreme Science">
            <a:extLst>
              <a:ext uri="{FF2B5EF4-FFF2-40B4-BE49-F238E27FC236}">
                <a16:creationId xmlns:a16="http://schemas.microsoft.com/office/drawing/2014/main" id="{BC3825B2-1559-2893-B6A2-6C9DDF900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157" y="4555739"/>
            <a:ext cx="2663283" cy="199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E82EAA-F620-F0E1-4B0A-26C55E0CBD03}"/>
              </a:ext>
            </a:extLst>
          </p:cNvPr>
          <p:cNvSpPr txBox="1"/>
          <p:nvPr/>
        </p:nvSpPr>
        <p:spPr>
          <a:xfrm>
            <a:off x="1187624" y="4890645"/>
            <a:ext cx="231986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0" dirty="0"/>
              <a:t>Sea squirt larva (1 mm)</a:t>
            </a:r>
            <a:endParaRPr lang="he-IL" sz="16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ECCA7-8C45-5B12-B17C-149D36384E7C}"/>
              </a:ext>
            </a:extLst>
          </p:cNvPr>
          <p:cNvSpPr txBox="1"/>
          <p:nvPr/>
        </p:nvSpPr>
        <p:spPr>
          <a:xfrm>
            <a:off x="5024168" y="4217185"/>
            <a:ext cx="2536272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0" dirty="0"/>
              <a:t>Adult sea squirt (1-10 cm)</a:t>
            </a:r>
            <a:endParaRPr lang="he-IL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Motor models, 2021-2,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B7E-10E5-4EB6-80E2-0DB64BB4B628}" type="slidenum">
              <a:rPr lang="he-IL" altLang="en-US"/>
              <a:pPr/>
              <a:t>6</a:t>
            </a:fld>
            <a:endParaRPr lang="en-US" alt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motor learning?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motor system is highly plastic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Each movement changes the next movement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Movements constantly adapting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Always learning new movements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Learning is the brain’s second core advantage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After coordinated movement!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Motor learning offers powerful tools for modeling and engineering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Perturbation analysis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System identification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in the motor system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ED746B-F32F-BC30-34F9-2B4B3DB52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76788"/>
          </a:xfrm>
        </p:spPr>
        <p:txBody>
          <a:bodyPr/>
          <a:lstStyle/>
          <a:p>
            <a:r>
              <a:rPr lang="en-US" sz="2000" dirty="0"/>
              <a:t>No matter how good we get, our movements are variable!</a:t>
            </a:r>
            <a:endParaRPr lang="he-IL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Motor models, 2021-2,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8BC7-22F2-4025-861F-48239946A34D}" type="slidenum">
              <a:rPr lang="he-IL" altLang="en-US" smtClean="0"/>
              <a:pPr/>
              <a:t>7</a:t>
            </a:fld>
            <a:endParaRPr lang="en-US" altLang="en-US"/>
          </a:p>
        </p:txBody>
      </p:sp>
      <p:pic>
        <p:nvPicPr>
          <p:cNvPr id="7" name="8dLx53NanQ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43608" y="2068301"/>
            <a:ext cx="7221407" cy="40620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2" y="6353443"/>
            <a:ext cx="5508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https://www.youtube.com/embed/8dLx53NanQ0</a:t>
            </a:r>
          </a:p>
        </p:txBody>
      </p:sp>
    </p:spTree>
    <p:extLst>
      <p:ext uri="{BB962C8B-B14F-4D97-AF65-F5344CB8AC3E}">
        <p14:creationId xmlns:p14="http://schemas.microsoft.com/office/powerpoint/2010/main" val="935142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Learning in the motor system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4C6F6F-6F3D-17D0-44B6-A93D802F4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76411"/>
          </a:xfrm>
        </p:spPr>
        <p:txBody>
          <a:bodyPr/>
          <a:lstStyle/>
          <a:p>
            <a:r>
              <a:rPr lang="en-US" sz="2000" dirty="0"/>
              <a:t>In a complicated system, it can be hard to know what to change</a:t>
            </a:r>
            <a:endParaRPr lang="he-IL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Motor models, 2021-2, 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88CE-1EEC-46E2-BE8B-E5E5013559C7}" type="slidenum">
              <a:rPr lang="he-IL" altLang="en-US" smtClean="0"/>
              <a:pPr/>
              <a:t>8</a:t>
            </a:fld>
            <a:endParaRPr lang="en-US" altLang="en-US"/>
          </a:p>
        </p:txBody>
      </p:sp>
      <p:pic>
        <p:nvPicPr>
          <p:cNvPr id="5" name="S9KE2R92pS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15016" y="1967564"/>
            <a:ext cx="7713968" cy="43391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7044" y="6306671"/>
            <a:ext cx="505522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dirty="0"/>
              <a:t>https://www.youtube.com/embed/S9KE2R92pSg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7326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7A4B-58C2-4C3B-8870-1EE5CAC5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AAF4E4-EBFB-42F6-9755-3EE82D937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equations</a:t>
            </a:r>
          </a:p>
          <a:p>
            <a:r>
              <a:rPr lang="en-US" dirty="0"/>
              <a:t>Expressing a theory about how the world works</a:t>
            </a:r>
          </a:p>
          <a:p>
            <a:pPr lvl="1"/>
            <a:r>
              <a:rPr lang="en-US" dirty="0"/>
              <a:t>How do we combine different sense?</a:t>
            </a:r>
          </a:p>
          <a:p>
            <a:pPr lvl="1"/>
            <a:r>
              <a:rPr lang="en-US" dirty="0"/>
              <a:t>How do muscles turn neural signals into force?</a:t>
            </a:r>
          </a:p>
          <a:p>
            <a:pPr lvl="1"/>
            <a:r>
              <a:rPr lang="en-US" dirty="0"/>
              <a:t>How do we change our movements when we make errors?</a:t>
            </a:r>
          </a:p>
          <a:p>
            <a:pPr lvl="1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1315E-E0AE-450B-997F-25E04435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Motor models, 2021-2, Lecture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A8B83-41CB-408A-86FA-8E3047C7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88CE-1EEC-46E2-BE8B-E5E5013559C7}" type="slidenum">
              <a:rPr lang="he-IL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4145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IMETER_SERIES_ID_KEY" val="alt67ouwidcnf1fikqnid5u8ugvgnur2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webextension1.xml><?xml version="1.0" encoding="utf-8"?>
<we:webextension xmlns:we="http://schemas.microsoft.com/office/webextensions/webextension/2010/11" id="{54EC0C63-E889-422A-8791-74C633066078}">
  <we:reference id="wa104379261" version="4.3.0.0" store="en-US" storeType="OMEX"/>
  <we:alternateReferences>
    <we:reference id="wa104379261" version="4.3.0.0" store="wa104379261" storeType="OMEX"/>
  </we:alternateReferences>
  <we:properties>
    <we:property name="MENTIMETER_QUESTION_ID_KEY" value="&quot;9bkbrqaynrfp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19342</TotalTime>
  <Words>1366</Words>
  <Application>Microsoft Office PowerPoint</Application>
  <PresentationFormat>On-screen Show (4:3)</PresentationFormat>
  <Paragraphs>304</Paragraphs>
  <Slides>36</Slides>
  <Notes>3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Times New Roman</vt:lpstr>
      <vt:lpstr>Default Design</vt:lpstr>
      <vt:lpstr>Lecture 1: Introduction</vt:lpstr>
      <vt:lpstr>Welcome and Course Essentials</vt:lpstr>
      <vt:lpstr>The course</vt:lpstr>
      <vt:lpstr>Topics (and models)</vt:lpstr>
      <vt:lpstr>Why motor system?</vt:lpstr>
      <vt:lpstr>Why motor learning?</vt:lpstr>
      <vt:lpstr>Noise in the motor system</vt:lpstr>
      <vt:lpstr>Learning in the motor system</vt:lpstr>
      <vt:lpstr>What is a model?</vt:lpstr>
      <vt:lpstr>What is a model?</vt:lpstr>
      <vt:lpstr>What is a model?</vt:lpstr>
      <vt:lpstr>What is a model?</vt:lpstr>
      <vt:lpstr>Why models?</vt:lpstr>
      <vt:lpstr>Why models?</vt:lpstr>
      <vt:lpstr>Why models?</vt:lpstr>
      <vt:lpstr>The dangers of modeling</vt:lpstr>
      <vt:lpstr>Connections</vt:lpstr>
      <vt:lpstr>Quick quiz!</vt:lpstr>
      <vt:lpstr>Where we are so far…</vt:lpstr>
      <vt:lpstr>Basic concepts</vt:lpstr>
      <vt:lpstr>Feedforward and feedback control</vt:lpstr>
      <vt:lpstr>Types of movements</vt:lpstr>
      <vt:lpstr>Types of movements</vt:lpstr>
      <vt:lpstr>Types of movements</vt:lpstr>
      <vt:lpstr>Types of movements</vt:lpstr>
      <vt:lpstr>Basic concepts</vt:lpstr>
      <vt:lpstr>Motor programs</vt:lpstr>
      <vt:lpstr>Hierarchy</vt:lpstr>
      <vt:lpstr>Basic concepts</vt:lpstr>
      <vt:lpstr>Overview of the Motor System</vt:lpstr>
      <vt:lpstr>Neurons – The Building Blocks</vt:lpstr>
      <vt:lpstr>Sensation to action</vt:lpstr>
      <vt:lpstr>Motor Hierarchy</vt:lpstr>
      <vt:lpstr>In-Class Exercise: Model an Arm Controller</vt:lpstr>
      <vt:lpstr>Rationale</vt:lpstr>
      <vt:lpstr>You Goal</vt:lpstr>
    </vt:vector>
  </TitlesOfParts>
  <Company>Laboratory for Physiology of Motor Learning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Opher Donchin</dc:creator>
  <cp:lastModifiedBy>Opher Donchin</cp:lastModifiedBy>
  <cp:revision>156</cp:revision>
  <dcterms:created xsi:type="dcterms:W3CDTF">2005-02-07T17:56:55Z</dcterms:created>
  <dcterms:modified xsi:type="dcterms:W3CDTF">2025-03-18T01:49:54Z</dcterms:modified>
</cp:coreProperties>
</file>