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3" r:id="rId2"/>
    <p:sldId id="395" r:id="rId3"/>
    <p:sldId id="411" r:id="rId4"/>
    <p:sldId id="412" r:id="rId5"/>
  </p:sldIdLst>
  <p:sldSz cx="9144000" cy="6858000" type="screen4x3"/>
  <p:notesSz cx="6858000" cy="9664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59"/>
    <a:srgbClr val="E3B535"/>
    <a:srgbClr val="FD917F"/>
    <a:srgbClr val="FF7DE6"/>
    <a:srgbClr val="BA0693"/>
    <a:srgbClr val="BE14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620" autoAdjust="0"/>
  </p:normalViewPr>
  <p:slideViewPr>
    <p:cSldViewPr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58B94B1F-D019-4CA7-AD66-B7DC3645DF63}"/>
    <pc:docChg chg="undo custSel addSld delSld modSld">
      <pc:chgData name="Opher Donchin" userId="37446733-118c-46f6-b903-027425f2ef02" providerId="ADAL" clId="{58B94B1F-D019-4CA7-AD66-B7DC3645DF63}" dt="2021-03-08T23:31:52.177" v="1119" actId="20577"/>
      <pc:docMkLst>
        <pc:docMk/>
      </pc:docMkLst>
      <pc:sldChg chg="modSp mod">
        <pc:chgData name="Opher Donchin" userId="37446733-118c-46f6-b903-027425f2ef02" providerId="ADAL" clId="{58B94B1F-D019-4CA7-AD66-B7DC3645DF63}" dt="2021-03-08T22:26:44.231" v="8" actId="20577"/>
        <pc:sldMkLst>
          <pc:docMk/>
          <pc:sldMk cId="0" sldId="313"/>
        </pc:sldMkLst>
        <pc:spChg chg="mod">
          <ac:chgData name="Opher Donchin" userId="37446733-118c-46f6-b903-027425f2ef02" providerId="ADAL" clId="{58B94B1F-D019-4CA7-AD66-B7DC3645DF63}" dt="2021-03-08T22:26:44.231" v="8" actId="20577"/>
          <ac:spMkLst>
            <pc:docMk/>
            <pc:sldMk cId="0" sldId="313"/>
            <ac:spMk id="148482" creationId="{00000000-0000-0000-0000-000000000000}"/>
          </ac:spMkLst>
        </pc:spChg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76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77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78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79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0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1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2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3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4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5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6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7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88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90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91"/>
        </pc:sldMkLst>
      </pc:sldChg>
      <pc:sldChg chg="del">
        <pc:chgData name="Opher Donchin" userId="37446733-118c-46f6-b903-027425f2ef02" providerId="ADAL" clId="{58B94B1F-D019-4CA7-AD66-B7DC3645DF63}" dt="2021-03-08T22:26:51.265" v="10" actId="47"/>
        <pc:sldMkLst>
          <pc:docMk/>
          <pc:sldMk cId="0" sldId="394"/>
        </pc:sldMkLst>
      </pc:sldChg>
      <pc:sldChg chg="modSp mod">
        <pc:chgData name="Opher Donchin" userId="37446733-118c-46f6-b903-027425f2ef02" providerId="ADAL" clId="{58B94B1F-D019-4CA7-AD66-B7DC3645DF63}" dt="2021-03-08T22:54:02.528" v="1062" actId="20577"/>
        <pc:sldMkLst>
          <pc:docMk/>
          <pc:sldMk cId="0" sldId="395"/>
        </pc:sldMkLst>
        <pc:spChg chg="mod">
          <ac:chgData name="Opher Donchin" userId="37446733-118c-46f6-b903-027425f2ef02" providerId="ADAL" clId="{58B94B1F-D019-4CA7-AD66-B7DC3645DF63}" dt="2021-03-08T22:26:59.031" v="27" actId="20577"/>
          <ac:spMkLst>
            <pc:docMk/>
            <pc:sldMk cId="0" sldId="395"/>
            <ac:spMk id="329730" creationId="{00000000-0000-0000-0000-000000000000}"/>
          </ac:spMkLst>
        </pc:spChg>
        <pc:spChg chg="mod">
          <ac:chgData name="Opher Donchin" userId="37446733-118c-46f6-b903-027425f2ef02" providerId="ADAL" clId="{58B94B1F-D019-4CA7-AD66-B7DC3645DF63}" dt="2021-03-08T22:54:02.528" v="1062" actId="20577"/>
          <ac:spMkLst>
            <pc:docMk/>
            <pc:sldMk cId="0" sldId="395"/>
            <ac:spMk id="329731" creationId="{00000000-0000-0000-0000-000000000000}"/>
          </ac:spMkLst>
        </pc:spChg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96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97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0" sldId="398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270099549" sldId="399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726631932" sldId="400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1955174877" sldId="401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156875969" sldId="402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2622064078" sldId="403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655086576" sldId="404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2955306238" sldId="405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1431428421" sldId="406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935142895" sldId="407"/>
        </pc:sldMkLst>
      </pc:sldChg>
      <pc:sldChg chg="del">
        <pc:chgData name="Opher Donchin" userId="37446733-118c-46f6-b903-027425f2ef02" providerId="ADAL" clId="{58B94B1F-D019-4CA7-AD66-B7DC3645DF63}" dt="2021-03-08T22:39:21.068" v="971" actId="47"/>
        <pc:sldMkLst>
          <pc:docMk/>
          <pc:sldMk cId="773261858" sldId="408"/>
        </pc:sldMkLst>
      </pc:sldChg>
      <pc:sldChg chg="del">
        <pc:chgData name="Opher Donchin" userId="37446733-118c-46f6-b903-027425f2ef02" providerId="ADAL" clId="{58B94B1F-D019-4CA7-AD66-B7DC3645DF63}" dt="2021-03-08T22:26:49.112" v="9" actId="47"/>
        <pc:sldMkLst>
          <pc:docMk/>
          <pc:sldMk cId="2994066768" sldId="409"/>
        </pc:sldMkLst>
      </pc:sldChg>
      <pc:sldChg chg="add del">
        <pc:chgData name="Opher Donchin" userId="37446733-118c-46f6-b903-027425f2ef02" providerId="ADAL" clId="{58B94B1F-D019-4CA7-AD66-B7DC3645DF63}" dt="2021-03-08T22:39:21.068" v="971" actId="47"/>
        <pc:sldMkLst>
          <pc:docMk/>
          <pc:sldMk cId="4122361711" sldId="409"/>
        </pc:sldMkLst>
      </pc:sldChg>
      <pc:sldChg chg="modSp add mod">
        <pc:chgData name="Opher Donchin" userId="37446733-118c-46f6-b903-027425f2ef02" providerId="ADAL" clId="{58B94B1F-D019-4CA7-AD66-B7DC3645DF63}" dt="2021-03-08T22:35:17.070" v="560" actId="15"/>
        <pc:sldMkLst>
          <pc:docMk/>
          <pc:sldMk cId="87385163" sldId="410"/>
        </pc:sldMkLst>
        <pc:spChg chg="mod">
          <ac:chgData name="Opher Donchin" userId="37446733-118c-46f6-b903-027425f2ef02" providerId="ADAL" clId="{58B94B1F-D019-4CA7-AD66-B7DC3645DF63}" dt="2021-03-08T22:35:17.070" v="560" actId="15"/>
          <ac:spMkLst>
            <pc:docMk/>
            <pc:sldMk cId="87385163" sldId="410"/>
            <ac:spMk id="329731" creationId="{00000000-0000-0000-0000-000000000000}"/>
          </ac:spMkLst>
        </pc:spChg>
      </pc:sldChg>
      <pc:sldChg chg="del">
        <pc:chgData name="Opher Donchin" userId="37446733-118c-46f6-b903-027425f2ef02" providerId="ADAL" clId="{58B94B1F-D019-4CA7-AD66-B7DC3645DF63}" dt="2021-03-08T22:26:49.112" v="9" actId="47"/>
        <pc:sldMkLst>
          <pc:docMk/>
          <pc:sldMk cId="1411384083" sldId="410"/>
        </pc:sldMkLst>
      </pc:sldChg>
      <pc:sldChg chg="del">
        <pc:chgData name="Opher Donchin" userId="37446733-118c-46f6-b903-027425f2ef02" providerId="ADAL" clId="{58B94B1F-D019-4CA7-AD66-B7DC3645DF63}" dt="2021-03-08T22:26:51.265" v="10" actId="47"/>
        <pc:sldMkLst>
          <pc:docMk/>
          <pc:sldMk cId="1999899115" sldId="411"/>
        </pc:sldMkLst>
      </pc:sldChg>
      <pc:sldChg chg="modSp add mod">
        <pc:chgData name="Opher Donchin" userId="37446733-118c-46f6-b903-027425f2ef02" providerId="ADAL" clId="{58B94B1F-D019-4CA7-AD66-B7DC3645DF63}" dt="2021-03-08T23:31:52.177" v="1119" actId="20577"/>
        <pc:sldMkLst>
          <pc:docMk/>
          <pc:sldMk cId="3482952178" sldId="411"/>
        </pc:sldMkLst>
        <pc:spChg chg="mod">
          <ac:chgData name="Opher Donchin" userId="37446733-118c-46f6-b903-027425f2ef02" providerId="ADAL" clId="{58B94B1F-D019-4CA7-AD66-B7DC3645DF63}" dt="2021-03-08T23:31:52.177" v="1119" actId="20577"/>
          <ac:spMkLst>
            <pc:docMk/>
            <pc:sldMk cId="3482952178" sldId="411"/>
            <ac:spMk id="329731" creationId="{00000000-0000-0000-0000-000000000000}"/>
          </ac:spMkLst>
        </pc:spChg>
      </pc:sldChg>
    </pc:docChg>
  </pc:docChgLst>
  <pc:docChgLst>
    <pc:chgData name="Opher Donchin" userId="37446733-118c-46f6-b903-027425f2ef02" providerId="ADAL" clId="{B9654D14-1027-453F-BC17-ED04A851545C}"/>
    <pc:docChg chg="custSel addSld delSld modSld">
      <pc:chgData name="Opher Donchin" userId="37446733-118c-46f6-b903-027425f2ef02" providerId="ADAL" clId="{B9654D14-1027-453F-BC17-ED04A851545C}" dt="2022-03-21T21:04:42.396" v="218" actId="20577"/>
      <pc:docMkLst>
        <pc:docMk/>
      </pc:docMkLst>
      <pc:sldChg chg="modSp mod">
        <pc:chgData name="Opher Donchin" userId="37446733-118c-46f6-b903-027425f2ef02" providerId="ADAL" clId="{B9654D14-1027-453F-BC17-ED04A851545C}" dt="2022-03-21T20:54:09.698" v="56" actId="20577"/>
        <pc:sldMkLst>
          <pc:docMk/>
          <pc:sldMk cId="0" sldId="395"/>
        </pc:sldMkLst>
        <pc:spChg chg="mod">
          <ac:chgData name="Opher Donchin" userId="37446733-118c-46f6-b903-027425f2ef02" providerId="ADAL" clId="{B9654D14-1027-453F-BC17-ED04A851545C}" dt="2022-03-21T20:54:09.698" v="56" actId="20577"/>
          <ac:spMkLst>
            <pc:docMk/>
            <pc:sldMk cId="0" sldId="395"/>
            <ac:spMk id="329731" creationId="{00000000-0000-0000-0000-000000000000}"/>
          </ac:spMkLst>
        </pc:spChg>
      </pc:sldChg>
      <pc:sldChg chg="modSp del mod">
        <pc:chgData name="Opher Donchin" userId="37446733-118c-46f6-b903-027425f2ef02" providerId="ADAL" clId="{B9654D14-1027-453F-BC17-ED04A851545C}" dt="2022-03-21T20:53:32.751" v="6" actId="47"/>
        <pc:sldMkLst>
          <pc:docMk/>
          <pc:sldMk cId="87385163" sldId="410"/>
        </pc:sldMkLst>
        <pc:spChg chg="mod">
          <ac:chgData name="Opher Donchin" userId="37446733-118c-46f6-b903-027425f2ef02" providerId="ADAL" clId="{B9654D14-1027-453F-BC17-ED04A851545C}" dt="2022-03-21T20:53:28.674" v="5" actId="20577"/>
          <ac:spMkLst>
            <pc:docMk/>
            <pc:sldMk cId="87385163" sldId="410"/>
            <ac:spMk id="329731" creationId="{00000000-0000-0000-0000-000000000000}"/>
          </ac:spMkLst>
        </pc:spChg>
      </pc:sldChg>
      <pc:sldChg chg="modSp mod">
        <pc:chgData name="Opher Donchin" userId="37446733-118c-46f6-b903-027425f2ef02" providerId="ADAL" clId="{B9654D14-1027-453F-BC17-ED04A851545C}" dt="2022-03-21T20:53:55.874" v="14" actId="20577"/>
        <pc:sldMkLst>
          <pc:docMk/>
          <pc:sldMk cId="3482952178" sldId="411"/>
        </pc:sldMkLst>
        <pc:spChg chg="mod">
          <ac:chgData name="Opher Donchin" userId="37446733-118c-46f6-b903-027425f2ef02" providerId="ADAL" clId="{B9654D14-1027-453F-BC17-ED04A851545C}" dt="2022-03-21T20:53:55.874" v="14" actId="20577"/>
          <ac:spMkLst>
            <pc:docMk/>
            <pc:sldMk cId="3482952178" sldId="411"/>
            <ac:spMk id="329731" creationId="{00000000-0000-0000-0000-000000000000}"/>
          </ac:spMkLst>
        </pc:spChg>
      </pc:sldChg>
      <pc:sldChg chg="modSp new mod">
        <pc:chgData name="Opher Donchin" userId="37446733-118c-46f6-b903-027425f2ef02" providerId="ADAL" clId="{B9654D14-1027-453F-BC17-ED04A851545C}" dt="2022-03-21T21:04:42.396" v="218" actId="20577"/>
        <pc:sldMkLst>
          <pc:docMk/>
          <pc:sldMk cId="2419076526" sldId="412"/>
        </pc:sldMkLst>
        <pc:spChg chg="mod">
          <ac:chgData name="Opher Donchin" userId="37446733-118c-46f6-b903-027425f2ef02" providerId="ADAL" clId="{B9654D14-1027-453F-BC17-ED04A851545C}" dt="2022-03-21T20:54:32.781" v="68" actId="20577"/>
          <ac:spMkLst>
            <pc:docMk/>
            <pc:sldMk cId="2419076526" sldId="412"/>
            <ac:spMk id="2" creationId="{838DD568-4541-4B8D-9382-875E705C9267}"/>
          </ac:spMkLst>
        </pc:spChg>
        <pc:spChg chg="mod">
          <ac:chgData name="Opher Donchin" userId="37446733-118c-46f6-b903-027425f2ef02" providerId="ADAL" clId="{B9654D14-1027-453F-BC17-ED04A851545C}" dt="2022-03-21T21:04:42.396" v="218" actId="20577"/>
          <ac:spMkLst>
            <pc:docMk/>
            <pc:sldMk cId="2419076526" sldId="412"/>
            <ac:spMk id="3" creationId="{791A68E6-F4CD-4442-A1E3-8757101A1C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en-US"/>
          </a:p>
        </p:txBody>
      </p:sp>
      <p:sp>
        <p:nvSpPr>
          <p:cNvPr id="1075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2825" y="725488"/>
            <a:ext cx="4832350" cy="36242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91050"/>
            <a:ext cx="5486400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80513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en-US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80513"/>
            <a:ext cx="29718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E5F30937-CA34-4E8C-91A3-0DFD771D62CB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2C60EC-10FF-48BB-8DDF-5DCEBEDEF436}" type="slidenum">
              <a:rPr lang="he-IL" altLang="en-US"/>
              <a:pPr/>
              <a:t>1</a:t>
            </a:fld>
            <a:endParaRPr lang="en-US" alt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Hello and welcome to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97637-419B-4FE1-89A7-011C560543FF}" type="slidenum">
              <a:rPr lang="he-IL" altLang="en-US"/>
              <a:pPr/>
              <a:t>2</a:t>
            </a:fld>
            <a:endParaRPr lang="en-US" alt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97637-419B-4FE1-89A7-011C560543FF}" type="slidenum">
              <a:rPr lang="he-IL" altLang="en-US"/>
              <a:pPr/>
              <a:t>3</a:t>
            </a:fld>
            <a:endParaRPr lang="en-US" alt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65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DFC9D01-A842-4F3E-ACBB-002C94E4067F}" type="slidenum">
              <a:rPr lang="he-IL" altLang="en-US"/>
              <a:pPr/>
              <a:t>‹#›</a:t>
            </a:fld>
            <a:r>
              <a:rPr lang="en-US" altLang="en-US"/>
              <a:t>/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8412E9-0D98-40D7-95B3-8B75B854F65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17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2865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28654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5EAF-9936-4390-866F-DC96B76240B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75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 dirty="0" err="1"/>
              <a:t>Reaching</a:t>
            </a:r>
            <a:r>
              <a:rPr lang="he-IL" altLang="en-US" dirty="0"/>
              <a:t> </a:t>
            </a:r>
            <a:r>
              <a:rPr lang="he-IL" altLang="en-US" dirty="0" err="1"/>
              <a:t>movements</a:t>
            </a:r>
            <a:r>
              <a:rPr lang="he-IL" altLang="en-US" dirty="0"/>
              <a:t>, </a:t>
            </a:r>
            <a:r>
              <a:rPr lang="en-US" altLang="en-US" dirty="0"/>
              <a:t>2020-1</a:t>
            </a:r>
            <a:r>
              <a:rPr lang="he-IL" altLang="en-US" dirty="0"/>
              <a:t>, </a:t>
            </a:r>
            <a:r>
              <a:rPr lang="he-IL" altLang="en-US" dirty="0" err="1"/>
              <a:t>Lecture</a:t>
            </a:r>
            <a:r>
              <a:rPr lang="he-IL" altLang="en-US" dirty="0"/>
              <a:t> 1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18BC7-22F2-4025-861F-48239946A34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15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3CEDC-5A5E-4C3D-87B0-0C495DE7F05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0306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1944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19446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2C35DE-F907-482D-B5FD-A8485FA0F1E3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1121A5-32E4-46FD-B539-E00FF50122A6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13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788CE-1EEC-46E2-BE8B-E5E5013559C7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72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5F74F-9D0C-4180-816B-2B8AF51E8F9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22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033E6-A29D-472B-83DD-70D3FF48C83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53C0C7-4E72-42FE-A9EC-B72BBBAD2B6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2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548322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0425" y="188913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7B6586B6-F97D-4962-8AA1-5F31CD0B0C43}" type="slidenum">
              <a:rPr lang="he-IL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7549733-1582-4B34-98A4-1A4DCE87B1DB}" type="slidenum">
              <a:rPr lang="he-IL" altLang="en-US"/>
              <a:pPr/>
              <a:t>1</a:t>
            </a:fld>
            <a:r>
              <a:rPr lang="en-US" altLang="en-US"/>
              <a:t>/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35238"/>
            <a:ext cx="7772400" cy="1470025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Lecture 1b: Grading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638425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Opher </a:t>
            </a:r>
            <a:r>
              <a:rPr lang="en-US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Donchin</a:t>
            </a:r>
            <a:endParaRPr lang="en-US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en-US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E-mail: donchin@bgu.ac.il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539750" y="620713"/>
            <a:ext cx="8135938" cy="19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4800" dirty="0">
                <a:solidFill>
                  <a:schemeClr val="accent2"/>
                </a:solidFill>
                <a:latin typeface="Times New Roman" panose="02020603050405020304" pitchFamily="18" charset="0"/>
              </a:rPr>
              <a:t>Models of the motor system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altLang="en-US" sz="4800" dirty="0">
                <a:solidFill>
                  <a:schemeClr val="accent2"/>
                </a:solidFill>
                <a:latin typeface="Times New Roman" panose="02020603050405020304" pitchFamily="18" charset="0"/>
              </a:rPr>
              <a:t>2021-1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DE0-0437-4284-AEC6-4EB6F8812373}" type="slidenum">
              <a:rPr lang="he-IL" altLang="en-US"/>
              <a:pPr/>
              <a:t>2</a:t>
            </a:fld>
            <a:endParaRPr lang="en-US" alt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Grade structure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752875"/>
          </a:xfrm>
        </p:spPr>
        <p:txBody>
          <a:bodyPr/>
          <a:lstStyle/>
          <a:p>
            <a:r>
              <a:rPr lang="en-US" altLang="en-US" dirty="0"/>
              <a:t>Two parts</a:t>
            </a:r>
          </a:p>
          <a:p>
            <a:pPr lvl="1"/>
            <a:r>
              <a:rPr lang="en-US" altLang="en-US" dirty="0"/>
              <a:t>Homework 40%</a:t>
            </a:r>
          </a:p>
          <a:p>
            <a:pPr lvl="2"/>
            <a:r>
              <a:rPr lang="en-US" altLang="en-US" dirty="0"/>
              <a:t>4 </a:t>
            </a:r>
            <a:r>
              <a:rPr lang="en-US" altLang="en-US" dirty="0" err="1"/>
              <a:t>Homeworks</a:t>
            </a:r>
            <a:endParaRPr lang="en-US" altLang="en-US" dirty="0"/>
          </a:p>
          <a:p>
            <a:pPr lvl="3"/>
            <a:r>
              <a:rPr lang="en-US" altLang="en-US" dirty="0"/>
              <a:t>Multi-sensory integration</a:t>
            </a:r>
          </a:p>
          <a:p>
            <a:pPr lvl="3"/>
            <a:r>
              <a:rPr lang="en-US" altLang="en-US" dirty="0"/>
              <a:t>Muscle models</a:t>
            </a:r>
          </a:p>
          <a:p>
            <a:pPr lvl="3"/>
            <a:r>
              <a:rPr lang="en-US" altLang="en-US" dirty="0"/>
              <a:t>Optimal control</a:t>
            </a:r>
          </a:p>
          <a:p>
            <a:pPr lvl="3"/>
            <a:r>
              <a:rPr lang="en-US" altLang="en-US" dirty="0"/>
              <a:t>Error driven learning</a:t>
            </a:r>
          </a:p>
          <a:p>
            <a:pPr lvl="2"/>
            <a:r>
              <a:rPr lang="en-US" altLang="en-US" dirty="0"/>
              <a:t>Programming projects</a:t>
            </a:r>
          </a:p>
          <a:p>
            <a:pPr lvl="3"/>
            <a:r>
              <a:rPr lang="en-US" altLang="en-US" dirty="0"/>
              <a:t>Can be done in Python or </a:t>
            </a:r>
            <a:r>
              <a:rPr lang="en-US" altLang="en-US" dirty="0" err="1"/>
              <a:t>Matlab</a:t>
            </a:r>
            <a:endParaRPr lang="en-US" altLang="en-US" dirty="0"/>
          </a:p>
          <a:p>
            <a:pPr lvl="2"/>
            <a:r>
              <a:rPr lang="en-US" altLang="en-US" dirty="0"/>
              <a:t>3 weeks to turn in</a:t>
            </a:r>
          </a:p>
          <a:p>
            <a:pPr lvl="2"/>
            <a:r>
              <a:rPr lang="en-US" altLang="en-US" dirty="0"/>
              <a:t>Review of </a:t>
            </a:r>
            <a:r>
              <a:rPr lang="en-US" altLang="en-US" dirty="0" err="1"/>
              <a:t>homeworks</a:t>
            </a:r>
            <a:r>
              <a:rPr lang="en-US" altLang="en-US" dirty="0"/>
              <a:t> after they are due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en-US"/>
              <a:t>Reaching movements, Fall 2008, Lecture 1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8EDE0-0437-4284-AEC6-4EB6F8812373}" type="slidenum">
              <a:rPr lang="he-IL" altLang="en-US"/>
              <a:pPr/>
              <a:t>3</a:t>
            </a:fld>
            <a:endParaRPr lang="en-US" alt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Grade structure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7528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Three parts</a:t>
            </a:r>
          </a:p>
          <a:p>
            <a:pPr lvl="1"/>
            <a:r>
              <a:rPr lang="en-US" altLang="en-US" dirty="0"/>
              <a:t>Homework 60%</a:t>
            </a:r>
          </a:p>
          <a:p>
            <a:pPr lvl="1"/>
            <a:r>
              <a:rPr lang="en-US" altLang="en-US" dirty="0"/>
              <a:t>End quiz 40%</a:t>
            </a:r>
          </a:p>
          <a:p>
            <a:pPr lvl="2"/>
            <a:r>
              <a:rPr lang="en-US" altLang="en-US" dirty="0"/>
              <a:t>Open book and open google search</a:t>
            </a:r>
          </a:p>
          <a:p>
            <a:pPr lvl="2"/>
            <a:r>
              <a:rPr lang="en-US" altLang="en-US" dirty="0"/>
              <a:t>Pick one week during exams by anonymous vote</a:t>
            </a:r>
          </a:p>
          <a:p>
            <a:pPr lvl="3"/>
            <a:r>
              <a:rPr lang="en-US" altLang="en-US" dirty="0"/>
              <a:t>Complete within 4 hours</a:t>
            </a:r>
          </a:p>
          <a:p>
            <a:pPr lvl="3"/>
            <a:r>
              <a:rPr lang="en-US" altLang="en-US" dirty="0"/>
              <a:t>Choose your time during the week</a:t>
            </a:r>
          </a:p>
          <a:p>
            <a:pPr lvl="2"/>
            <a:r>
              <a:rPr lang="en-US" altLang="en-US" dirty="0"/>
              <a:t>Cover all material:</a:t>
            </a:r>
          </a:p>
          <a:p>
            <a:pPr lvl="3"/>
            <a:r>
              <a:rPr lang="en-US" altLang="en-US" dirty="0"/>
              <a:t>In lectures</a:t>
            </a:r>
          </a:p>
          <a:p>
            <a:pPr lvl="3"/>
            <a:r>
              <a:rPr lang="en-US" altLang="en-US" dirty="0"/>
              <a:t>In 7 classic papers on motor modelling</a:t>
            </a:r>
          </a:p>
          <a:p>
            <a:pPr lvl="2"/>
            <a:r>
              <a:rPr lang="en-US" altLang="en-US" dirty="0"/>
              <a:t>No consultation</a:t>
            </a:r>
          </a:p>
          <a:p>
            <a:pPr lvl="3"/>
            <a:r>
              <a:rPr lang="en-US" altLang="en-US" dirty="0"/>
              <a:t>Until both students complete the exam</a:t>
            </a:r>
          </a:p>
          <a:p>
            <a:pPr lvl="3"/>
            <a:r>
              <a:rPr lang="en-US" altLang="en-US" dirty="0"/>
              <a:t>Honor system</a:t>
            </a:r>
          </a:p>
        </p:txBody>
      </p:sp>
    </p:spTree>
    <p:extLst>
      <p:ext uri="{BB962C8B-B14F-4D97-AF65-F5344CB8AC3E}">
        <p14:creationId xmlns:p14="http://schemas.microsoft.com/office/powerpoint/2010/main" val="348295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D568-4541-4B8D-9382-875E705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A68E6-F4CD-4442-A1E3-8757101A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or Python </a:t>
            </a:r>
          </a:p>
          <a:p>
            <a:pPr lvl="1"/>
            <a:r>
              <a:rPr lang="en-US" dirty="0"/>
              <a:t>Or R or Julia</a:t>
            </a:r>
          </a:p>
          <a:p>
            <a:pPr lvl="1"/>
            <a:r>
              <a:rPr lang="en-US" dirty="0"/>
              <a:t>I’m also learning Python</a:t>
            </a:r>
          </a:p>
          <a:p>
            <a:r>
              <a:rPr lang="en-US" dirty="0"/>
              <a:t>Getting started with Python</a:t>
            </a:r>
          </a:p>
          <a:p>
            <a:pPr lvl="1"/>
            <a:r>
              <a:rPr lang="en-US"/>
              <a:t>Colab.research.google.com</a:t>
            </a:r>
            <a:endParaRPr lang="en-US" dirty="0"/>
          </a:p>
          <a:p>
            <a:pPr lvl="1"/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A9687-0F03-436A-A426-F4D9A7C2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altLang="en-US"/>
              <a:t>Reaching movements, </a:t>
            </a:r>
            <a:r>
              <a:rPr lang="en-US" altLang="en-US"/>
              <a:t>2020-1</a:t>
            </a:r>
            <a:r>
              <a:rPr lang="he-IL" altLang="en-US"/>
              <a:t>, Lecture 1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F492-BA35-4961-A0DB-0CDA8F8E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8BC7-22F2-4025-861F-48239946A34D}" type="slidenum">
              <a:rPr lang="he-IL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7652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18620</TotalTime>
  <Words>176</Words>
  <Application>Microsoft Office PowerPoint</Application>
  <PresentationFormat>On-screen Show (4:3)</PresentationFormat>
  <Paragraphs>48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Default Design</vt:lpstr>
      <vt:lpstr>Lecture 1b: Grading</vt:lpstr>
      <vt:lpstr>Grade structure</vt:lpstr>
      <vt:lpstr>Grade structure</vt:lpstr>
      <vt:lpstr>Programming</vt:lpstr>
    </vt:vector>
  </TitlesOfParts>
  <Company>Laboratory for Physiology of Motor Learning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Opher Donchin</dc:creator>
  <cp:lastModifiedBy>Opher Donchin</cp:lastModifiedBy>
  <cp:revision>156</cp:revision>
  <dcterms:created xsi:type="dcterms:W3CDTF">2005-02-07T17:56:55Z</dcterms:created>
  <dcterms:modified xsi:type="dcterms:W3CDTF">2022-03-21T21:04:46Z</dcterms:modified>
</cp:coreProperties>
</file>