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87" r:id="rId15"/>
    <p:sldId id="288" r:id="rId16"/>
    <p:sldId id="271" r:id="rId17"/>
    <p:sldId id="272" r:id="rId18"/>
    <p:sldId id="274" r:id="rId19"/>
    <p:sldId id="273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1A2ECB-826E-4D37-B1A0-1E29407F27BC}" v="2773" dt="2025-05-06T12:02:05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379" autoAdjust="0"/>
  </p:normalViewPr>
  <p:slideViewPr>
    <p:cSldViewPr snapToGrid="0">
      <p:cViewPr varScale="1">
        <p:scale>
          <a:sx n="61" d="100"/>
          <a:sy n="61" d="100"/>
        </p:scale>
        <p:origin x="883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AE1A2ECB-826E-4D37-B1A0-1E29407F27BC}"/>
    <pc:docChg chg="undo redo custSel addSld delSld modSld">
      <pc:chgData name="Hanna Kossowsky" userId="56e21b23dc263710" providerId="LiveId" clId="{AE1A2ECB-826E-4D37-B1A0-1E29407F27BC}" dt="2025-05-06T12:02:07" v="6244" actId="1076"/>
      <pc:docMkLst>
        <pc:docMk/>
      </pc:docMkLst>
      <pc:sldChg chg="modSp mod">
        <pc:chgData name="Hanna Kossowsky" userId="56e21b23dc263710" providerId="LiveId" clId="{AE1A2ECB-826E-4D37-B1A0-1E29407F27BC}" dt="2025-04-25T07:54:28.560" v="0" actId="20577"/>
        <pc:sldMkLst>
          <pc:docMk/>
          <pc:sldMk cId="1633777672" sldId="256"/>
        </pc:sldMkLst>
        <pc:spChg chg="mod">
          <ac:chgData name="Hanna Kossowsky" userId="56e21b23dc263710" providerId="LiveId" clId="{AE1A2ECB-826E-4D37-B1A0-1E29407F27BC}" dt="2025-04-25T07:54:28.56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AE1A2ECB-826E-4D37-B1A0-1E29407F27BC}" dt="2025-04-25T08:33:42.132" v="1672" actId="20577"/>
        <pc:sldMkLst>
          <pc:docMk/>
          <pc:sldMk cId="2932639354" sldId="259"/>
        </pc:sldMkLst>
        <pc:spChg chg="mod">
          <ac:chgData name="Hanna Kossowsky" userId="56e21b23dc263710" providerId="LiveId" clId="{AE1A2ECB-826E-4D37-B1A0-1E29407F27BC}" dt="2025-04-25T08:33:42.132" v="167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AE1A2ECB-826E-4D37-B1A0-1E29407F27BC}" dt="2025-04-25T08:09:01.977" v="278"/>
        <pc:sldMkLst>
          <pc:docMk/>
          <pc:sldMk cId="199416021" sldId="260"/>
        </pc:sldMkLst>
        <pc:spChg chg="mod">
          <ac:chgData name="Hanna Kossowsky" userId="56e21b23dc263710" providerId="LiveId" clId="{AE1A2ECB-826E-4D37-B1A0-1E29407F27BC}" dt="2025-04-25T08:04:52.793" v="45" actId="20577"/>
          <ac:spMkLst>
            <pc:docMk/>
            <pc:sldMk cId="199416021" sldId="260"/>
            <ac:spMk id="2" creationId="{50EDB1A0-D81E-1B38-1DD5-8DC7EA5CC74B}"/>
          </ac:spMkLst>
        </pc:spChg>
        <pc:spChg chg="mod">
          <ac:chgData name="Hanna Kossowsky" userId="56e21b23dc263710" providerId="LiveId" clId="{AE1A2ECB-826E-4D37-B1A0-1E29407F27BC}" dt="2025-04-25T08:08:50.498" v="274" actId="14100"/>
          <ac:spMkLst>
            <pc:docMk/>
            <pc:sldMk cId="199416021" sldId="260"/>
            <ac:spMk id="3" creationId="{7B6A7404-9822-10F4-F60A-8A36BBF2619D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609457112" sldId="260"/>
        </pc:sldMkLst>
      </pc:sldChg>
      <pc:sldChg chg="addSp delSp modSp add mod modAnim">
        <pc:chgData name="Hanna Kossowsky" userId="56e21b23dc263710" providerId="LiveId" clId="{AE1A2ECB-826E-4D37-B1A0-1E29407F27BC}" dt="2025-04-25T08:10:50.267" v="334" actId="20577"/>
        <pc:sldMkLst>
          <pc:docMk/>
          <pc:sldMk cId="3878732854" sldId="261"/>
        </pc:sldMkLst>
        <pc:spChg chg="add mod">
          <ac:chgData name="Hanna Kossowsky" userId="56e21b23dc263710" providerId="LiveId" clId="{AE1A2ECB-826E-4D37-B1A0-1E29407F27BC}" dt="2025-04-25T08:10:50.267" v="334" actId="20577"/>
          <ac:spMkLst>
            <pc:docMk/>
            <pc:sldMk cId="3878732854" sldId="261"/>
            <ac:spMk id="7" creationId="{CF9DFBE1-8A39-AF15-3058-F5984AACA14D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903790741" sldId="26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77894048" sldId="262"/>
        </pc:sldMkLst>
      </pc:sldChg>
      <pc:sldChg chg="modSp add modAnim">
        <pc:chgData name="Hanna Kossowsky" userId="56e21b23dc263710" providerId="LiveId" clId="{AE1A2ECB-826E-4D37-B1A0-1E29407F27BC}" dt="2025-04-25T08:16:49.997" v="593"/>
        <pc:sldMkLst>
          <pc:docMk/>
          <pc:sldMk cId="1848899826" sldId="262"/>
        </pc:sldMkLst>
        <pc:spChg chg="mod">
          <ac:chgData name="Hanna Kossowsky" userId="56e21b23dc263710" providerId="LiveId" clId="{AE1A2ECB-826E-4D37-B1A0-1E29407F27BC}" dt="2025-04-25T08:16:40.417" v="589" actId="20577"/>
          <ac:spMkLst>
            <pc:docMk/>
            <pc:sldMk cId="1848899826" sldId="262"/>
            <ac:spMk id="7" creationId="{A8EB7DFC-19E9-CAC5-939A-F65774427A33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463305439" sldId="263"/>
        </pc:sldMkLst>
      </pc:sldChg>
      <pc:sldChg chg="modSp add modAnim">
        <pc:chgData name="Hanna Kossowsky" userId="56e21b23dc263710" providerId="LiveId" clId="{AE1A2ECB-826E-4D37-B1A0-1E29407F27BC}" dt="2025-04-25T08:18:17.260" v="696"/>
        <pc:sldMkLst>
          <pc:docMk/>
          <pc:sldMk cId="3065072202" sldId="263"/>
        </pc:sldMkLst>
        <pc:spChg chg="mod">
          <ac:chgData name="Hanna Kossowsky" userId="56e21b23dc263710" providerId="LiveId" clId="{AE1A2ECB-826E-4D37-B1A0-1E29407F27BC}" dt="2025-04-25T08:18:08.037" v="693" actId="113"/>
          <ac:spMkLst>
            <pc:docMk/>
            <pc:sldMk cId="3065072202" sldId="263"/>
            <ac:spMk id="7" creationId="{2915EA7A-0ACA-D6F0-AC69-6C231FF0FBB6}"/>
          </ac:spMkLst>
        </pc:spChg>
      </pc:sldChg>
      <pc:sldChg chg="addSp delSp modSp add mod delAnim modAnim modNotesTx">
        <pc:chgData name="Hanna Kossowsky" userId="56e21b23dc263710" providerId="LiveId" clId="{AE1A2ECB-826E-4D37-B1A0-1E29407F27BC}" dt="2025-05-05T10:18:06.802" v="5335" actId="207"/>
        <pc:sldMkLst>
          <pc:docMk/>
          <pc:sldMk cId="921871393" sldId="264"/>
        </pc:sldMkLst>
        <pc:spChg chg="mod">
          <ac:chgData name="Hanna Kossowsky" userId="56e21b23dc263710" providerId="LiveId" clId="{AE1A2ECB-826E-4D37-B1A0-1E29407F27BC}" dt="2025-04-25T08:21:17.357" v="742" actId="20577"/>
          <ac:spMkLst>
            <pc:docMk/>
            <pc:sldMk cId="921871393" sldId="264"/>
            <ac:spMk id="2" creationId="{1A1F1BAC-A5B4-82E4-5FF0-600EA417D113}"/>
          </ac:spMkLst>
        </pc:spChg>
        <pc:spChg chg="add mod">
          <ac:chgData name="Hanna Kossowsky" userId="56e21b23dc263710" providerId="LiveId" clId="{AE1A2ECB-826E-4D37-B1A0-1E29407F27BC}" dt="2025-04-25T08:25:26.147" v="918" actId="1035"/>
          <ac:spMkLst>
            <pc:docMk/>
            <pc:sldMk cId="921871393" sldId="264"/>
            <ac:spMk id="5" creationId="{31DBD6C1-FE33-57F3-04E2-B250E5AF7C14}"/>
          </ac:spMkLst>
        </pc:spChg>
        <pc:spChg chg="add mod">
          <ac:chgData name="Hanna Kossowsky" userId="56e21b23dc263710" providerId="LiveId" clId="{AE1A2ECB-826E-4D37-B1A0-1E29407F27BC}" dt="2025-04-25T08:26:58.789" v="1154" actId="208"/>
          <ac:spMkLst>
            <pc:docMk/>
            <pc:sldMk cId="921871393" sldId="264"/>
            <ac:spMk id="6" creationId="{31CCE0F9-B73D-BB1B-2E45-0859FEAAE476}"/>
          </ac:spMkLst>
        </pc:spChg>
        <pc:spChg chg="add mod">
          <ac:chgData name="Hanna Kossowsky" userId="56e21b23dc263710" providerId="LiveId" clId="{AE1A2ECB-826E-4D37-B1A0-1E29407F27BC}" dt="2025-04-25T08:26:53.947" v="1153" actId="207"/>
          <ac:spMkLst>
            <pc:docMk/>
            <pc:sldMk cId="921871393" sldId="264"/>
            <ac:spMk id="8" creationId="{9C7A248E-819B-B60D-4D3A-04773FED4B3B}"/>
          </ac:spMkLst>
        </pc:spChg>
        <pc:spChg chg="add mod">
          <ac:chgData name="Hanna Kossowsky" userId="56e21b23dc263710" providerId="LiveId" clId="{AE1A2ECB-826E-4D37-B1A0-1E29407F27BC}" dt="2025-04-25T08:27:02.627" v="1155" actId="207"/>
          <ac:spMkLst>
            <pc:docMk/>
            <pc:sldMk cId="921871393" sldId="264"/>
            <ac:spMk id="9" creationId="{A748BF96-BC1B-E7B8-F3FD-CE6CABB5940B}"/>
          </ac:spMkLst>
        </pc:spChg>
        <pc:spChg chg="add mod">
          <ac:chgData name="Hanna Kossowsky" userId="56e21b23dc263710" providerId="LiveId" clId="{AE1A2ECB-826E-4D37-B1A0-1E29407F27BC}" dt="2025-05-05T10:18:06.802" v="5335" actId="207"/>
          <ac:spMkLst>
            <pc:docMk/>
            <pc:sldMk cId="921871393" sldId="264"/>
            <ac:spMk id="10" creationId="{CF51C5AA-4B35-29FF-1DA5-661296F1083B}"/>
          </ac:spMkLst>
        </pc:spChg>
        <pc:picChg chg="add mod">
          <ac:chgData name="Hanna Kossowsky" userId="56e21b23dc263710" providerId="LiveId" clId="{AE1A2ECB-826E-4D37-B1A0-1E29407F27BC}" dt="2025-04-25T08:26:28.992" v="1151" actId="1076"/>
          <ac:picMkLst>
            <pc:docMk/>
            <pc:sldMk cId="921871393" sldId="264"/>
            <ac:picMk id="4" creationId="{B5746461-D77A-04F6-AA98-51EE40564299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933853308" sldId="264"/>
        </pc:sldMkLst>
      </pc:sldChg>
      <pc:sldChg chg="addSp delSp modSp add mod delAnim modAnim">
        <pc:chgData name="Hanna Kossowsky" userId="56e21b23dc263710" providerId="LiveId" clId="{AE1A2ECB-826E-4D37-B1A0-1E29407F27BC}" dt="2025-04-25T08:32:13.775" v="1539" actId="27636"/>
        <pc:sldMkLst>
          <pc:docMk/>
          <pc:sldMk cId="2098198013" sldId="265"/>
        </pc:sldMkLst>
        <pc:spChg chg="mod">
          <ac:chgData name="Hanna Kossowsky" userId="56e21b23dc263710" providerId="LiveId" clId="{AE1A2ECB-826E-4D37-B1A0-1E29407F27BC}" dt="2025-04-25T08:27:59.137" v="1185" actId="20577"/>
          <ac:spMkLst>
            <pc:docMk/>
            <pc:sldMk cId="2098198013" sldId="265"/>
            <ac:spMk id="2" creationId="{3B332526-D118-1B2D-E044-42927403282F}"/>
          </ac:spMkLst>
        </pc:spChg>
        <pc:spChg chg="add mod">
          <ac:chgData name="Hanna Kossowsky" userId="56e21b23dc263710" providerId="LiveId" clId="{AE1A2ECB-826E-4D37-B1A0-1E29407F27BC}" dt="2025-04-25T08:32:13.775" v="1539" actId="27636"/>
          <ac:spMkLst>
            <pc:docMk/>
            <pc:sldMk cId="2098198013" sldId="265"/>
            <ac:spMk id="3" creationId="{21455D1F-8252-D43C-E8EC-5E7AD134B7D8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63349662" sldId="26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718900608" sldId="266"/>
        </pc:sldMkLst>
      </pc:sldChg>
      <pc:sldChg chg="modSp add mod modAnim">
        <pc:chgData name="Hanna Kossowsky" userId="56e21b23dc263710" providerId="LiveId" clId="{AE1A2ECB-826E-4D37-B1A0-1E29407F27BC}" dt="2025-04-25T08:33:55.606" v="1674" actId="33524"/>
        <pc:sldMkLst>
          <pc:docMk/>
          <pc:sldMk cId="789962270" sldId="266"/>
        </pc:sldMkLst>
        <pc:spChg chg="mod">
          <ac:chgData name="Hanna Kossowsky" userId="56e21b23dc263710" providerId="LiveId" clId="{AE1A2ECB-826E-4D37-B1A0-1E29407F27BC}" dt="2025-04-25T08:33:55.606" v="1674" actId="33524"/>
          <ac:spMkLst>
            <pc:docMk/>
            <pc:sldMk cId="789962270" sldId="266"/>
            <ac:spMk id="3" creationId="{CCA333FD-97A4-C7EF-2301-C4F17D366E04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636094" sldId="267"/>
        </pc:sldMkLst>
      </pc:sldChg>
      <pc:sldChg chg="addSp delSp modSp add mod delAnim modAnim">
        <pc:chgData name="Hanna Kossowsky" userId="56e21b23dc263710" providerId="LiveId" clId="{AE1A2ECB-826E-4D37-B1A0-1E29407F27BC}" dt="2025-04-25T11:30:35.558" v="1957"/>
        <pc:sldMkLst>
          <pc:docMk/>
          <pc:sldMk cId="3232949330" sldId="267"/>
        </pc:sldMkLst>
        <pc:spChg chg="mod">
          <ac:chgData name="Hanna Kossowsky" userId="56e21b23dc263710" providerId="LiveId" clId="{AE1A2ECB-826E-4D37-B1A0-1E29407F27BC}" dt="2025-04-25T11:12:46.975" v="1700" actId="20577"/>
          <ac:spMkLst>
            <pc:docMk/>
            <pc:sldMk cId="3232949330" sldId="267"/>
            <ac:spMk id="2" creationId="{13FD0994-F5E7-2D75-9E7C-0CF296532CFC}"/>
          </ac:spMkLst>
        </pc:spChg>
        <pc:spChg chg="mod">
          <ac:chgData name="Hanna Kossowsky" userId="56e21b23dc263710" providerId="LiveId" clId="{AE1A2ECB-826E-4D37-B1A0-1E29407F27BC}" dt="2025-04-25T11:13:12.264" v="1776" actId="404"/>
          <ac:spMkLst>
            <pc:docMk/>
            <pc:sldMk cId="3232949330" sldId="267"/>
            <ac:spMk id="3" creationId="{EA1F6A6B-D957-E532-FC47-3C5947B84F82}"/>
          </ac:spMkLst>
        </pc:spChg>
        <pc:spChg chg="add mod">
          <ac:chgData name="Hanna Kossowsky" userId="56e21b23dc263710" providerId="LiveId" clId="{AE1A2ECB-826E-4D37-B1A0-1E29407F27BC}" dt="2025-04-25T11:15:28.897" v="1787" actId="1076"/>
          <ac:spMkLst>
            <pc:docMk/>
            <pc:sldMk cId="3232949330" sldId="267"/>
            <ac:spMk id="6" creationId="{E48641DC-C1BD-95BE-CE8A-2919DD0C1E4F}"/>
          </ac:spMkLst>
        </pc:spChg>
        <pc:spChg chg="add mod">
          <ac:chgData name="Hanna Kossowsky" userId="56e21b23dc263710" providerId="LiveId" clId="{AE1A2ECB-826E-4D37-B1A0-1E29407F27BC}" dt="2025-04-25T11:15:11.191" v="1784" actId="555"/>
          <ac:spMkLst>
            <pc:docMk/>
            <pc:sldMk cId="3232949330" sldId="267"/>
            <ac:spMk id="8" creationId="{A443F9C5-27B5-B9F8-D649-B02DDB48D520}"/>
          </ac:spMkLst>
        </pc:spChg>
        <pc:spChg chg="add mod">
          <ac:chgData name="Hanna Kossowsky" userId="56e21b23dc263710" providerId="LiveId" clId="{AE1A2ECB-826E-4D37-B1A0-1E29407F27BC}" dt="2025-04-25T11:30:07.622" v="1945" actId="1582"/>
          <ac:spMkLst>
            <pc:docMk/>
            <pc:sldMk cId="3232949330" sldId="267"/>
            <ac:spMk id="11" creationId="{1C0B93A6-7CE5-638C-A751-09355A31E128}"/>
          </ac:spMkLst>
        </pc:spChg>
        <pc:spChg chg="add mod">
          <ac:chgData name="Hanna Kossowsky" userId="56e21b23dc263710" providerId="LiveId" clId="{AE1A2ECB-826E-4D37-B1A0-1E29407F27BC}" dt="2025-04-25T11:30:21.908" v="1953" actId="14100"/>
          <ac:spMkLst>
            <pc:docMk/>
            <pc:sldMk cId="3232949330" sldId="267"/>
            <ac:spMk id="12" creationId="{810E8730-73BE-A830-A41A-65D0AB6DF612}"/>
          </ac:spMkLst>
        </pc:spChg>
        <pc:picChg chg="add mod">
          <ac:chgData name="Hanna Kossowsky" userId="56e21b23dc263710" providerId="LiveId" clId="{AE1A2ECB-826E-4D37-B1A0-1E29407F27BC}" dt="2025-04-25T11:15:28.897" v="1787" actId="1076"/>
          <ac:picMkLst>
            <pc:docMk/>
            <pc:sldMk cId="3232949330" sldId="267"/>
            <ac:picMk id="5" creationId="{E04AEB70-ECA0-E993-F06E-3515E5B1F0C0}"/>
          </ac:picMkLst>
        </pc:picChg>
        <pc:picChg chg="add mod modCrop">
          <ac:chgData name="Hanna Kossowsky" userId="56e21b23dc263710" providerId="LiveId" clId="{AE1A2ECB-826E-4D37-B1A0-1E29407F27BC}" dt="2025-04-25T11:29:45.311" v="1940" actId="1076"/>
          <ac:picMkLst>
            <pc:docMk/>
            <pc:sldMk cId="3232949330" sldId="267"/>
            <ac:picMk id="10" creationId="{FA47DFF1-5896-9684-44FB-19202F720FBF}"/>
          </ac:picMkLst>
        </pc:picChg>
      </pc:sldChg>
      <pc:sldChg chg="addSp delSp modSp add mod addAnim delAnim modAnim">
        <pc:chgData name="Hanna Kossowsky" userId="56e21b23dc263710" providerId="LiveId" clId="{AE1A2ECB-826E-4D37-B1A0-1E29407F27BC}" dt="2025-05-06T11:02:52.654" v="5813"/>
        <pc:sldMkLst>
          <pc:docMk/>
          <pc:sldMk cId="1774945482" sldId="268"/>
        </pc:sldMkLst>
        <pc:spChg chg="add del mod">
          <ac:chgData name="Hanna Kossowsky" userId="56e21b23dc263710" providerId="LiveId" clId="{AE1A2ECB-826E-4D37-B1A0-1E29407F27BC}" dt="2025-04-25T11:40:30.420" v="2314" actId="5793"/>
          <ac:spMkLst>
            <pc:docMk/>
            <pc:sldMk cId="1774945482" sldId="268"/>
            <ac:spMk id="3" creationId="{B43F0029-EC94-7D67-0983-F98DE82CB94C}"/>
          </ac:spMkLst>
        </pc:spChg>
        <pc:spChg chg="add mod">
          <ac:chgData name="Hanna Kossowsky" userId="56e21b23dc263710" providerId="LiveId" clId="{AE1A2ECB-826E-4D37-B1A0-1E29407F27BC}" dt="2025-04-25T11:31:50.778" v="1968" actId="1076"/>
          <ac:spMkLst>
            <pc:docMk/>
            <pc:sldMk cId="1774945482" sldId="268"/>
            <ac:spMk id="10" creationId="{BD84366A-50C3-407A-06B6-F699888A147D}"/>
          </ac:spMkLst>
        </pc:spChg>
        <pc:spChg chg="add mod">
          <ac:chgData name="Hanna Kossowsky" userId="56e21b23dc263710" providerId="LiveId" clId="{AE1A2ECB-826E-4D37-B1A0-1E29407F27BC}" dt="2025-04-25T11:36:57.516" v="1979" actId="14100"/>
          <ac:spMkLst>
            <pc:docMk/>
            <pc:sldMk cId="1774945482" sldId="268"/>
            <ac:spMk id="13" creationId="{3C18E74C-FD36-B19C-D536-A2DEF46D5959}"/>
          </ac:spMkLst>
        </pc:spChg>
        <pc:spChg chg="add mod">
          <ac:chgData name="Hanna Kossowsky" userId="56e21b23dc263710" providerId="LiveId" clId="{AE1A2ECB-826E-4D37-B1A0-1E29407F27BC}" dt="2025-04-25T11:37:55.340" v="2020" actId="164"/>
          <ac:spMkLst>
            <pc:docMk/>
            <pc:sldMk cId="1774945482" sldId="268"/>
            <ac:spMk id="14" creationId="{6806094B-3349-5D6D-CE7D-39AF04FC20E0}"/>
          </ac:spMkLst>
        </pc:spChg>
        <pc:spChg chg="mod topLvl">
          <ac:chgData name="Hanna Kossowsky" userId="56e21b23dc263710" providerId="LiveId" clId="{AE1A2ECB-826E-4D37-B1A0-1E29407F27BC}" dt="2025-04-25T11:39:47.498" v="2239" actId="164"/>
          <ac:spMkLst>
            <pc:docMk/>
            <pc:sldMk cId="1774945482" sldId="268"/>
            <ac:spMk id="20" creationId="{8715CA22-E180-EBA1-E50C-0FA9D9462FF6}"/>
          </ac:spMkLst>
        </pc:spChg>
        <pc:grpChg chg="add mod">
          <ac:chgData name="Hanna Kossowsky" userId="56e21b23dc263710" providerId="LiveId" clId="{AE1A2ECB-826E-4D37-B1A0-1E29407F27BC}" dt="2025-04-25T11:37:55.340" v="2020" actId="164"/>
          <ac:grpSpMkLst>
            <pc:docMk/>
            <pc:sldMk cId="1774945482" sldId="268"/>
            <ac:grpSpMk id="18" creationId="{E9B2AE30-F5DC-5921-AE50-B461EA971190}"/>
          </ac:grpSpMkLst>
        </pc:grpChg>
        <pc:grpChg chg="add mod">
          <ac:chgData name="Hanna Kossowsky" userId="56e21b23dc263710" providerId="LiveId" clId="{AE1A2ECB-826E-4D37-B1A0-1E29407F27BC}" dt="2025-04-25T11:39:47.498" v="2239" actId="164"/>
          <ac:grpSpMkLst>
            <pc:docMk/>
            <pc:sldMk cId="1774945482" sldId="268"/>
            <ac:grpSpMk id="23" creationId="{ED0A2BB2-EEBB-062F-5451-5F205C1A5A4C}"/>
          </ac:grpSpMkLst>
        </pc:grpChg>
        <pc:picChg chg="add del">
          <ac:chgData name="Hanna Kossowsky" userId="56e21b23dc263710" providerId="LiveId" clId="{AE1A2ECB-826E-4D37-B1A0-1E29407F27BC}" dt="2025-05-06T10:59:47.933" v="5766" actId="478"/>
          <ac:picMkLst>
            <pc:docMk/>
            <pc:sldMk cId="1774945482" sldId="268"/>
            <ac:picMk id="5" creationId="{D1EE0B48-BDE3-00B5-B735-592B312C0EBE}"/>
          </ac:picMkLst>
        </pc:picChg>
        <pc:picChg chg="add mod ord">
          <ac:chgData name="Hanna Kossowsky" userId="56e21b23dc263710" providerId="LiveId" clId="{AE1A2ECB-826E-4D37-B1A0-1E29407F27BC}" dt="2025-05-06T11:00:49.794" v="5796" actId="167"/>
          <ac:picMkLst>
            <pc:docMk/>
            <pc:sldMk cId="1774945482" sldId="268"/>
            <ac:picMk id="7" creationId="{DB424C43-1650-CFF0-4262-031833D1669A}"/>
          </ac:picMkLst>
        </pc:picChg>
        <pc:picChg chg="add del mod">
          <ac:chgData name="Hanna Kossowsky" userId="56e21b23dc263710" providerId="LiveId" clId="{AE1A2ECB-826E-4D37-B1A0-1E29407F27BC}" dt="2025-05-06T11:00:55.533" v="5797" actId="478"/>
          <ac:picMkLst>
            <pc:docMk/>
            <pc:sldMk cId="1774945482" sldId="268"/>
            <ac:picMk id="9" creationId="{08E9070F-F9D9-D249-0630-DD4A7BBF7EF9}"/>
          </ac:picMkLst>
        </pc:picChg>
        <pc:picChg chg="add mod ord">
          <ac:chgData name="Hanna Kossowsky" userId="56e21b23dc263710" providerId="LiveId" clId="{AE1A2ECB-826E-4D37-B1A0-1E29407F27BC}" dt="2025-05-06T11:02:36.228" v="5810" actId="1035"/>
          <ac:picMkLst>
            <pc:docMk/>
            <pc:sldMk cId="1774945482" sldId="268"/>
            <ac:picMk id="11" creationId="{3DD8068F-4509-EFE5-1461-CC1AD0B753CF}"/>
          </ac:picMkLst>
        </pc:picChg>
        <pc:picChg chg="add del mod modCrop">
          <ac:chgData name="Hanna Kossowsky" userId="56e21b23dc263710" providerId="LiveId" clId="{AE1A2ECB-826E-4D37-B1A0-1E29407F27BC}" dt="2025-05-06T11:02:26.966" v="5806" actId="478"/>
          <ac:picMkLst>
            <pc:docMk/>
            <pc:sldMk cId="1774945482" sldId="268"/>
            <ac:picMk id="12" creationId="{CC288E5F-8D5D-961D-F568-1106A465482D}"/>
          </ac:picMkLst>
        </pc:picChg>
        <pc:cxnChg chg="add mod">
          <ac:chgData name="Hanna Kossowsky" userId="56e21b23dc263710" providerId="LiveId" clId="{AE1A2ECB-826E-4D37-B1A0-1E29407F27BC}" dt="2025-04-25T11:37:55.340" v="2020" actId="164"/>
          <ac:cxnSpMkLst>
            <pc:docMk/>
            <pc:sldMk cId="1774945482" sldId="268"/>
            <ac:cxnSpMk id="16" creationId="{71429AB3-BD5B-9181-A655-DCCBB052C813}"/>
          </ac:cxnSpMkLst>
        </pc:cxnChg>
        <pc:cxnChg chg="mod topLvl">
          <ac:chgData name="Hanna Kossowsky" userId="56e21b23dc263710" providerId="LiveId" clId="{AE1A2ECB-826E-4D37-B1A0-1E29407F27BC}" dt="2025-04-25T11:39:47.498" v="2239" actId="164"/>
          <ac:cxnSpMkLst>
            <pc:docMk/>
            <pc:sldMk cId="1774945482" sldId="268"/>
            <ac:cxnSpMk id="21" creationId="{742879C0-65D4-D3CB-DC83-F51359BC7E46}"/>
          </ac:cxnSpMkLst>
        </pc:cxn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685855959" sldId="268"/>
        </pc:sldMkLst>
      </pc:sldChg>
      <pc:sldChg chg="addSp delSp modSp add mod addAnim delAnim modAnim">
        <pc:chgData name="Hanna Kossowsky" userId="56e21b23dc263710" providerId="LiveId" clId="{AE1A2ECB-826E-4D37-B1A0-1E29407F27BC}" dt="2025-05-06T11:05:56.163" v="5838"/>
        <pc:sldMkLst>
          <pc:docMk/>
          <pc:sldMk cId="847895430" sldId="269"/>
        </pc:sldMkLst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6" creationId="{A9E39CC9-92C3-5F39-85CD-33898B9A24E9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7" creationId="{8B9AFB75-1770-07D2-FD0B-3FC15EAC54FD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8" creationId="{BB4089D7-3CA6-C355-09BB-A5FDE0C0893D}"/>
          </ac:spMkLst>
        </pc:spChg>
        <pc:spChg chg="add mod">
          <ac:chgData name="Hanna Kossowsky" userId="56e21b23dc263710" providerId="LiveId" clId="{AE1A2ECB-826E-4D37-B1A0-1E29407F27BC}" dt="2025-04-25T11:53:09.119" v="2504" actId="1035"/>
          <ac:spMkLst>
            <pc:docMk/>
            <pc:sldMk cId="847895430" sldId="269"/>
            <ac:spMk id="11" creationId="{43BC9633-CE95-EA64-A743-EF727E8B4CA8}"/>
          </ac:spMkLst>
        </pc:spChg>
        <pc:spChg chg="add mod">
          <ac:chgData name="Hanna Kossowsky" userId="56e21b23dc263710" providerId="LiveId" clId="{AE1A2ECB-826E-4D37-B1A0-1E29407F27BC}" dt="2025-04-25T11:53:39.541" v="2606" actId="1076"/>
          <ac:spMkLst>
            <pc:docMk/>
            <pc:sldMk cId="847895430" sldId="269"/>
            <ac:spMk id="15" creationId="{FA0C8B4D-3609-B800-D27B-0CA44A45C753}"/>
          </ac:spMkLst>
        </pc:spChg>
        <pc:picChg chg="add mod ord">
          <ac:chgData name="Hanna Kossowsky" userId="56e21b23dc263710" providerId="LiveId" clId="{AE1A2ECB-826E-4D37-B1A0-1E29407F27BC}" dt="2025-05-06T11:05:32.286" v="5833" actId="1037"/>
          <ac:picMkLst>
            <pc:docMk/>
            <pc:sldMk cId="847895430" sldId="269"/>
            <ac:picMk id="4" creationId="{A026A74E-2DC9-9F1C-4BCB-7A92C18C4FA5}"/>
          </ac:picMkLst>
        </pc:picChg>
        <pc:picChg chg="add del mod">
          <ac:chgData name="Hanna Kossowsky" userId="56e21b23dc263710" providerId="LiveId" clId="{AE1A2ECB-826E-4D37-B1A0-1E29407F27BC}" dt="2025-05-06T11:05:26.931" v="5818" actId="478"/>
          <ac:picMkLst>
            <pc:docMk/>
            <pc:sldMk cId="847895430" sldId="269"/>
            <ac:picMk id="5" creationId="{457862A9-6157-03A8-6432-5793C3051401}"/>
          </ac:picMkLst>
        </pc:picChg>
        <pc:picChg chg="mod">
          <ac:chgData name="Hanna Kossowsky" userId="56e21b23dc263710" providerId="LiveId" clId="{AE1A2ECB-826E-4D37-B1A0-1E29407F27BC}" dt="2025-04-25T11:47:56.934" v="2322" actId="1076"/>
          <ac:picMkLst>
            <pc:docMk/>
            <pc:sldMk cId="847895430" sldId="269"/>
            <ac:picMk id="25" creationId="{B98D78D9-5B9D-470D-5E8A-0DDA794A9B37}"/>
          </ac:picMkLst>
        </pc:picChg>
        <pc:cxnChg chg="add mod">
          <ac:chgData name="Hanna Kossowsky" userId="56e21b23dc263710" providerId="LiveId" clId="{AE1A2ECB-826E-4D37-B1A0-1E29407F27BC}" dt="2025-04-25T11:54:00.962" v="2610" actId="208"/>
          <ac:cxnSpMkLst>
            <pc:docMk/>
            <pc:sldMk cId="847895430" sldId="269"/>
            <ac:cxnSpMk id="19" creationId="{E5138DCF-DC79-B81E-3938-C98C0DA2E9BE}"/>
          </ac:cxnSpMkLst>
        </pc:cxnChg>
        <pc:cxnChg chg="add mod">
          <ac:chgData name="Hanna Kossowsky" userId="56e21b23dc263710" providerId="LiveId" clId="{AE1A2ECB-826E-4D37-B1A0-1E29407F27BC}" dt="2025-04-25T11:53:58.810" v="2609" actId="208"/>
          <ac:cxnSpMkLst>
            <pc:docMk/>
            <pc:sldMk cId="847895430" sldId="269"/>
            <ac:cxnSpMk id="24" creationId="{E291F584-3B79-F45B-35C6-886B5B2A1860}"/>
          </ac:cxnSpMkLst>
        </pc:cxn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634391986" sldId="269"/>
        </pc:sldMkLst>
      </pc:sldChg>
      <pc:sldChg chg="addSp delSp modSp add mod delAnim modAnim">
        <pc:chgData name="Hanna Kossowsky" userId="56e21b23dc263710" providerId="LiveId" clId="{AE1A2ECB-826E-4D37-B1A0-1E29407F27BC}" dt="2025-05-06T11:07:35.196" v="5883" actId="27636"/>
        <pc:sldMkLst>
          <pc:docMk/>
          <pc:sldMk cId="472473213" sldId="270"/>
        </pc:sldMkLst>
        <pc:spChg chg="add mod">
          <ac:chgData name="Hanna Kossowsky" userId="56e21b23dc263710" providerId="LiveId" clId="{AE1A2ECB-826E-4D37-B1A0-1E29407F27BC}" dt="2025-05-06T11:07:35.196" v="5883" actId="27636"/>
          <ac:spMkLst>
            <pc:docMk/>
            <pc:sldMk cId="472473213" sldId="270"/>
            <ac:spMk id="9" creationId="{E4C7509B-52CD-7771-01AD-49CA37EC3B61}"/>
          </ac:spMkLst>
        </pc:spChg>
        <pc:picChg chg="add del mod">
          <ac:chgData name="Hanna Kossowsky" userId="56e21b23dc263710" providerId="LiveId" clId="{AE1A2ECB-826E-4D37-B1A0-1E29407F27BC}" dt="2025-05-06T11:06:33.355" v="5839" actId="478"/>
          <ac:picMkLst>
            <pc:docMk/>
            <pc:sldMk cId="472473213" sldId="270"/>
            <ac:picMk id="4" creationId="{BE7C4986-08F9-3E32-5798-9FB350E86BAC}"/>
          </ac:picMkLst>
        </pc:picChg>
        <pc:picChg chg="add mod">
          <ac:chgData name="Hanna Kossowsky" userId="56e21b23dc263710" providerId="LiveId" clId="{AE1A2ECB-826E-4D37-B1A0-1E29407F27BC}" dt="2025-05-06T11:07:12.974" v="5860" actId="1076"/>
          <ac:picMkLst>
            <pc:docMk/>
            <pc:sldMk cId="472473213" sldId="270"/>
            <ac:picMk id="5" creationId="{DA5A9E55-43E5-1A33-7027-F7405CB2DD25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AE1A2ECB-826E-4D37-B1A0-1E29407F27BC}" dt="2025-04-25T11:58:18.994" v="2880" actId="1076"/>
        <pc:sldMkLst>
          <pc:docMk/>
          <pc:sldMk cId="2449967537" sldId="271"/>
        </pc:sldMkLst>
        <pc:spChg chg="mod">
          <ac:chgData name="Hanna Kossowsky" userId="56e21b23dc263710" providerId="LiveId" clId="{AE1A2ECB-826E-4D37-B1A0-1E29407F27BC}" dt="2025-04-25T11:57:10.023" v="2751" actId="20577"/>
          <ac:spMkLst>
            <pc:docMk/>
            <pc:sldMk cId="2449967537" sldId="271"/>
            <ac:spMk id="2" creationId="{6A066E93-4C95-B983-7481-EC1A081C8927}"/>
          </ac:spMkLst>
        </pc:spChg>
        <pc:spChg chg="mod">
          <ac:chgData name="Hanna Kossowsky" userId="56e21b23dc263710" providerId="LiveId" clId="{AE1A2ECB-826E-4D37-B1A0-1E29407F27BC}" dt="2025-04-25T11:57:41.698" v="2878" actId="27636"/>
          <ac:spMkLst>
            <pc:docMk/>
            <pc:sldMk cId="2449967537" sldId="271"/>
            <ac:spMk id="9" creationId="{145F54C5-C1C8-A2AB-B1DF-F94601BC4D8B}"/>
          </ac:spMkLst>
        </pc:spChg>
        <pc:picChg chg="add mod">
          <ac:chgData name="Hanna Kossowsky" userId="56e21b23dc263710" providerId="LiveId" clId="{AE1A2ECB-826E-4D37-B1A0-1E29407F27BC}" dt="2025-04-25T11:58:18.994" v="2880" actId="1076"/>
          <ac:picMkLst>
            <pc:docMk/>
            <pc:sldMk cId="2449967537" sldId="271"/>
            <ac:picMk id="3" creationId="{1454A1FD-EE14-8DDD-7D9F-D0D9437BB7C6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165523367" sldId="27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33734374" sldId="272"/>
        </pc:sldMkLst>
      </pc:sldChg>
      <pc:sldChg chg="addSp delSp modSp add mod modAnim">
        <pc:chgData name="Hanna Kossowsky" userId="56e21b23dc263710" providerId="LiveId" clId="{AE1A2ECB-826E-4D37-B1A0-1E29407F27BC}" dt="2025-05-06T10:48:30.501" v="5337"/>
        <pc:sldMkLst>
          <pc:docMk/>
          <pc:sldMk cId="1749056815" sldId="272"/>
        </pc:sldMkLst>
        <pc:spChg chg="add mod">
          <ac:chgData name="Hanna Kossowsky" userId="56e21b23dc263710" providerId="LiveId" clId="{AE1A2ECB-826E-4D37-B1A0-1E29407F27BC}" dt="2025-04-25T12:09:21.270" v="2929" actId="20577"/>
          <ac:spMkLst>
            <pc:docMk/>
            <pc:sldMk cId="1749056815" sldId="272"/>
            <ac:spMk id="6" creationId="{C67701EB-03DC-A836-C69A-BC31DD73426D}"/>
          </ac:spMkLst>
        </pc:spChg>
        <pc:spChg chg="add mod">
          <ac:chgData name="Hanna Kossowsky" userId="56e21b23dc263710" providerId="LiveId" clId="{AE1A2ECB-826E-4D37-B1A0-1E29407F27BC}" dt="2025-04-25T12:09:29.119" v="2964" actId="20577"/>
          <ac:spMkLst>
            <pc:docMk/>
            <pc:sldMk cId="1749056815" sldId="272"/>
            <ac:spMk id="7" creationId="{6A368C15-8EF3-5602-9985-DD1053140687}"/>
          </ac:spMkLst>
        </pc:spChg>
        <pc:spChg chg="mod">
          <ac:chgData name="Hanna Kossowsky" userId="56e21b23dc263710" providerId="LiveId" clId="{AE1A2ECB-826E-4D37-B1A0-1E29407F27BC}" dt="2025-04-25T12:08:37.173" v="2893" actId="20577"/>
          <ac:spMkLst>
            <pc:docMk/>
            <pc:sldMk cId="1749056815" sldId="272"/>
            <ac:spMk id="9" creationId="{B8E0AFAC-19CC-5E30-C69E-AFE011260CDA}"/>
          </ac:spMkLst>
        </pc:spChg>
        <pc:picChg chg="add mod">
          <ac:chgData name="Hanna Kossowsky" userId="56e21b23dc263710" providerId="LiveId" clId="{AE1A2ECB-826E-4D37-B1A0-1E29407F27BC}" dt="2025-04-25T12:08:41.159" v="2894" actId="1076"/>
          <ac:picMkLst>
            <pc:docMk/>
            <pc:sldMk cId="1749056815" sldId="272"/>
            <ac:picMk id="4" creationId="{DE3F90B5-BD10-4D88-81AE-1A3F9E266F25}"/>
          </ac:picMkLst>
        </pc:picChg>
        <pc:picChg chg="add mod">
          <ac:chgData name="Hanna Kossowsky" userId="56e21b23dc263710" providerId="LiveId" clId="{AE1A2ECB-826E-4D37-B1A0-1E29407F27BC}" dt="2025-04-25T12:09:31.860" v="2965" actId="1076"/>
          <ac:picMkLst>
            <pc:docMk/>
            <pc:sldMk cId="1749056815" sldId="272"/>
            <ac:picMk id="5" creationId="{30874B6E-6862-1310-219A-1EBA79995FB4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AE1A2ECB-826E-4D37-B1A0-1E29407F27BC}" dt="2025-04-25T12:17:37.032" v="3271" actId="555"/>
        <pc:sldMkLst>
          <pc:docMk/>
          <pc:sldMk cId="662232508" sldId="273"/>
        </pc:sldMkLst>
        <pc:spChg chg="mod">
          <ac:chgData name="Hanna Kossowsky" userId="56e21b23dc263710" providerId="LiveId" clId="{AE1A2ECB-826E-4D37-B1A0-1E29407F27BC}" dt="2025-04-25T12:17:28.619" v="3266" actId="20577"/>
          <ac:spMkLst>
            <pc:docMk/>
            <pc:sldMk cId="662232508" sldId="273"/>
            <ac:spMk id="9" creationId="{3E5C2848-4485-76D4-C99A-C09D181A1C03}"/>
          </ac:spMkLst>
        </pc:spChg>
        <pc:picChg chg="add mod">
          <ac:chgData name="Hanna Kossowsky" userId="56e21b23dc263710" providerId="LiveId" clId="{AE1A2ECB-826E-4D37-B1A0-1E29407F27BC}" dt="2025-04-25T12:17:32.959" v="3270" actId="1036"/>
          <ac:picMkLst>
            <pc:docMk/>
            <pc:sldMk cId="662232508" sldId="273"/>
            <ac:picMk id="10" creationId="{9ADAEA7B-E101-AC53-2491-232739AC48CC}"/>
          </ac:picMkLst>
        </pc:picChg>
        <pc:picChg chg="add mod">
          <ac:chgData name="Hanna Kossowsky" userId="56e21b23dc263710" providerId="LiveId" clId="{AE1A2ECB-826E-4D37-B1A0-1E29407F27BC}" dt="2025-04-25T12:17:37.032" v="3271" actId="555"/>
          <ac:picMkLst>
            <pc:docMk/>
            <pc:sldMk cId="662232508" sldId="273"/>
            <ac:picMk id="11" creationId="{D0FB50A4-BAED-A421-DB92-69A8B536E921}"/>
          </ac:picMkLst>
        </pc:picChg>
        <pc:picChg chg="add mod">
          <ac:chgData name="Hanna Kossowsky" userId="56e21b23dc263710" providerId="LiveId" clId="{AE1A2ECB-826E-4D37-B1A0-1E29407F27BC}" dt="2025-04-25T12:17:37.032" v="3271" actId="555"/>
          <ac:picMkLst>
            <pc:docMk/>
            <pc:sldMk cId="662232508" sldId="273"/>
            <ac:picMk id="12" creationId="{A18D93B0-76BD-7D75-9638-D93B9CDC9625}"/>
          </ac:picMkLst>
        </pc:picChg>
      </pc:sldChg>
      <pc:sldChg chg="addSp delSp modSp add mod modAnim">
        <pc:chgData name="Hanna Kossowsky" userId="56e21b23dc263710" providerId="LiveId" clId="{AE1A2ECB-826E-4D37-B1A0-1E29407F27BC}" dt="2025-05-06T10:48:37.595" v="5339"/>
        <pc:sldMkLst>
          <pc:docMk/>
          <pc:sldMk cId="507770396" sldId="274"/>
        </pc:sldMkLst>
        <pc:spChg chg="mod">
          <ac:chgData name="Hanna Kossowsky" userId="56e21b23dc263710" providerId="LiveId" clId="{AE1A2ECB-826E-4D37-B1A0-1E29407F27BC}" dt="2025-04-25T12:13:57.777" v="3012" actId="1076"/>
          <ac:spMkLst>
            <pc:docMk/>
            <pc:sldMk cId="507770396" sldId="274"/>
            <ac:spMk id="7" creationId="{5C869C5B-FF70-6CA9-F828-6FF6DC9F407B}"/>
          </ac:spMkLst>
        </pc:spChg>
        <pc:picChg chg="add mod modCrop">
          <ac:chgData name="Hanna Kossowsky" userId="56e21b23dc263710" providerId="LiveId" clId="{AE1A2ECB-826E-4D37-B1A0-1E29407F27BC}" dt="2025-04-25T12:13:35.819" v="3009" actId="1076"/>
          <ac:picMkLst>
            <pc:docMk/>
            <pc:sldMk cId="507770396" sldId="274"/>
            <ac:picMk id="8" creationId="{EE13EB3D-7295-1FCE-A70F-1A58FE72F752}"/>
          </ac:picMkLst>
        </pc:picChg>
        <pc:picChg chg="add mod">
          <ac:chgData name="Hanna Kossowsky" userId="56e21b23dc263710" providerId="LiveId" clId="{AE1A2ECB-826E-4D37-B1A0-1E29407F27BC}" dt="2025-04-25T12:13:55.115" v="3011" actId="1076"/>
          <ac:picMkLst>
            <pc:docMk/>
            <pc:sldMk cId="507770396" sldId="274"/>
            <ac:picMk id="10" creationId="{062C5274-5C54-EAFC-8EED-AA7C7A8931F0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579245336" sldId="274"/>
        </pc:sldMkLst>
      </pc:sldChg>
      <pc:sldChg chg="addSp delSp modSp add del mod">
        <pc:chgData name="Hanna Kossowsky" userId="56e21b23dc263710" providerId="LiveId" clId="{AE1A2ECB-826E-4D37-B1A0-1E29407F27BC}" dt="2025-04-25T12:32:36.913" v="4064" actId="47"/>
        <pc:sldMkLst>
          <pc:docMk/>
          <pc:sldMk cId="3271636811" sldId="27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830229315" sldId="275"/>
        </pc:sldMkLst>
      </pc:sldChg>
      <pc:sldChg chg="addSp delSp modSp add mod modAnim">
        <pc:chgData name="Hanna Kossowsky" userId="56e21b23dc263710" providerId="LiveId" clId="{AE1A2ECB-826E-4D37-B1A0-1E29407F27BC}" dt="2025-05-06T11:06:54.114" v="5845" actId="27636"/>
        <pc:sldMkLst>
          <pc:docMk/>
          <pc:sldMk cId="372911593" sldId="276"/>
        </pc:sldMkLst>
        <pc:spChg chg="add mod">
          <ac:chgData name="Hanna Kossowsky" userId="56e21b23dc263710" providerId="LiveId" clId="{AE1A2ECB-826E-4D37-B1A0-1E29407F27BC}" dt="2025-04-25T12:21:40.352" v="3338" actId="555"/>
          <ac:spMkLst>
            <pc:docMk/>
            <pc:sldMk cId="372911593" sldId="276"/>
            <ac:spMk id="7" creationId="{A869E5D1-3253-C263-9FB4-482D65EBCCAA}"/>
          </ac:spMkLst>
        </pc:spChg>
        <pc:spChg chg="add mod">
          <ac:chgData name="Hanna Kossowsky" userId="56e21b23dc263710" providerId="LiveId" clId="{AE1A2ECB-826E-4D37-B1A0-1E29407F27BC}" dt="2025-04-25T12:21:40.352" v="3338" actId="555"/>
          <ac:spMkLst>
            <pc:docMk/>
            <pc:sldMk cId="372911593" sldId="276"/>
            <ac:spMk id="8" creationId="{55C8CEBE-A715-85BD-5B8A-3B56FCB2C2BE}"/>
          </ac:spMkLst>
        </pc:spChg>
        <pc:spChg chg="mod">
          <ac:chgData name="Hanna Kossowsky" userId="56e21b23dc263710" providerId="LiveId" clId="{AE1A2ECB-826E-4D37-B1A0-1E29407F27BC}" dt="2025-05-06T11:06:54.114" v="5845" actId="27636"/>
          <ac:spMkLst>
            <pc:docMk/>
            <pc:sldMk cId="372911593" sldId="276"/>
            <ac:spMk id="9" creationId="{F328E549-A145-C39B-E01F-D9863ADAB2F5}"/>
          </ac:spMkLst>
        </pc:spChg>
        <pc:spChg chg="add mod">
          <ac:chgData name="Hanna Kossowsky" userId="56e21b23dc263710" providerId="LiveId" clId="{AE1A2ECB-826E-4D37-B1A0-1E29407F27BC}" dt="2025-04-25T12:21:44.241" v="3340" actId="1076"/>
          <ac:spMkLst>
            <pc:docMk/>
            <pc:sldMk cId="372911593" sldId="276"/>
            <ac:spMk id="13" creationId="{00D21B9B-CD92-1DEF-4B94-B063CD9ACAA3}"/>
          </ac:spMkLst>
        </pc:spChg>
        <pc:spChg chg="add mod">
          <ac:chgData name="Hanna Kossowsky" userId="56e21b23dc263710" providerId="LiveId" clId="{AE1A2ECB-826E-4D37-B1A0-1E29407F27BC}" dt="2025-04-25T12:21:44.241" v="3340" actId="1076"/>
          <ac:spMkLst>
            <pc:docMk/>
            <pc:sldMk cId="372911593" sldId="276"/>
            <ac:spMk id="14" creationId="{777ECE8E-6A4B-D761-E046-C2C2F7C4EE49}"/>
          </ac:spMkLst>
        </pc:spChg>
        <pc:picChg chg="add mod">
          <ac:chgData name="Hanna Kossowsky" userId="56e21b23dc263710" providerId="LiveId" clId="{AE1A2ECB-826E-4D37-B1A0-1E29407F27BC}" dt="2025-04-25T12:20:40.179" v="3326" actId="1076"/>
          <ac:picMkLst>
            <pc:docMk/>
            <pc:sldMk cId="372911593" sldId="276"/>
            <ac:picMk id="4" creationId="{26D98550-13D6-A6E6-AEEB-5D8D582C4FD5}"/>
          </ac:picMkLst>
        </pc:picChg>
        <pc:picChg chg="add mod">
          <ac:chgData name="Hanna Kossowsky" userId="56e21b23dc263710" providerId="LiveId" clId="{AE1A2ECB-826E-4D37-B1A0-1E29407F27BC}" dt="2025-04-25T12:21:08.111" v="3332" actId="14100"/>
          <ac:picMkLst>
            <pc:docMk/>
            <pc:sldMk cId="372911593" sldId="276"/>
            <ac:picMk id="6" creationId="{CEA96645-4E79-FE19-5242-FEE9889CD9F5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25912530" sldId="276"/>
        </pc:sldMkLst>
      </pc:sldChg>
      <pc:sldChg chg="delSp modSp add mod modAnim">
        <pc:chgData name="Hanna Kossowsky" userId="56e21b23dc263710" providerId="LiveId" clId="{AE1A2ECB-826E-4D37-B1A0-1E29407F27BC}" dt="2025-05-06T10:53:04.353" v="5542"/>
        <pc:sldMkLst>
          <pc:docMk/>
          <pc:sldMk cId="236169059" sldId="277"/>
        </pc:sldMkLst>
        <pc:spChg chg="mod">
          <ac:chgData name="Hanna Kossowsky" userId="56e21b23dc263710" providerId="LiveId" clId="{AE1A2ECB-826E-4D37-B1A0-1E29407F27BC}" dt="2025-04-25T12:25:42.459" v="3660" actId="20577"/>
          <ac:spMkLst>
            <pc:docMk/>
            <pc:sldMk cId="236169059" sldId="277"/>
            <ac:spMk id="9" creationId="{AA43AA6B-4326-FFA7-CD0A-AF3C9EC2BB07}"/>
          </ac:spMkLst>
        </pc:sp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197732613" sldId="277"/>
        </pc:sldMkLst>
      </pc:sldChg>
      <pc:sldChg chg="addSp modSp add mod">
        <pc:chgData name="Hanna Kossowsky" userId="56e21b23dc263710" providerId="LiveId" clId="{AE1A2ECB-826E-4D37-B1A0-1E29407F27BC}" dt="2025-04-25T12:29:21.829" v="3709" actId="1582"/>
        <pc:sldMkLst>
          <pc:docMk/>
          <pc:sldMk cId="1210824943" sldId="278"/>
        </pc:sldMkLst>
        <pc:spChg chg="add mod">
          <ac:chgData name="Hanna Kossowsky" userId="56e21b23dc263710" providerId="LiveId" clId="{AE1A2ECB-826E-4D37-B1A0-1E29407F27BC}" dt="2025-04-25T12:29:21.829" v="3709" actId="1582"/>
          <ac:spMkLst>
            <pc:docMk/>
            <pc:sldMk cId="1210824943" sldId="278"/>
            <ac:spMk id="5" creationId="{88A58183-6CDF-C4BA-B109-6FB23BD95813}"/>
          </ac:spMkLst>
        </pc:spChg>
        <pc:spChg chg="mod">
          <ac:chgData name="Hanna Kossowsky" userId="56e21b23dc263710" providerId="LiveId" clId="{AE1A2ECB-826E-4D37-B1A0-1E29407F27BC}" dt="2025-04-25T12:28:55.028" v="3703" actId="5793"/>
          <ac:spMkLst>
            <pc:docMk/>
            <pc:sldMk cId="1210824943" sldId="278"/>
            <ac:spMk id="9" creationId="{FEC9BA89-3E46-2783-7F87-05A5F4698888}"/>
          </ac:spMkLst>
        </pc:spChg>
        <pc:picChg chg="add mod">
          <ac:chgData name="Hanna Kossowsky" userId="56e21b23dc263710" providerId="LiveId" clId="{AE1A2ECB-826E-4D37-B1A0-1E29407F27BC}" dt="2025-04-25T12:28:58.793" v="3704" actId="14100"/>
          <ac:picMkLst>
            <pc:docMk/>
            <pc:sldMk cId="1210824943" sldId="278"/>
            <ac:picMk id="4" creationId="{80021DBC-AAEB-8F09-1C5B-10AAD38E97C7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54965145" sldId="278"/>
        </pc:sldMkLst>
      </pc:sldChg>
      <pc:sldChg chg="addSp delSp modSp add mod modAnim">
        <pc:chgData name="Hanna Kossowsky" userId="56e21b23dc263710" providerId="LiveId" clId="{AE1A2ECB-826E-4D37-B1A0-1E29407F27BC}" dt="2025-04-25T12:32:31.218" v="4063"/>
        <pc:sldMkLst>
          <pc:docMk/>
          <pc:sldMk cId="794777155" sldId="279"/>
        </pc:sldMkLst>
        <pc:spChg chg="add mod">
          <ac:chgData name="Hanna Kossowsky" userId="56e21b23dc263710" providerId="LiveId" clId="{AE1A2ECB-826E-4D37-B1A0-1E29407F27BC}" dt="2025-04-25T12:32:18.802" v="4058" actId="1035"/>
          <ac:spMkLst>
            <pc:docMk/>
            <pc:sldMk cId="794777155" sldId="279"/>
            <ac:spMk id="7" creationId="{F399C25B-ED27-F3A9-7600-AEB2BBFC2038}"/>
          </ac:spMkLst>
        </pc:spChg>
        <pc:spChg chg="add mod">
          <ac:chgData name="Hanna Kossowsky" userId="56e21b23dc263710" providerId="LiveId" clId="{AE1A2ECB-826E-4D37-B1A0-1E29407F27BC}" dt="2025-04-25T12:32:18.802" v="4058" actId="1035"/>
          <ac:spMkLst>
            <pc:docMk/>
            <pc:sldMk cId="794777155" sldId="279"/>
            <ac:spMk id="8" creationId="{3E049409-222F-C6F9-5247-A1AC2E45D463}"/>
          </ac:spMkLst>
        </pc:spChg>
        <pc:spChg chg="mod">
          <ac:chgData name="Hanna Kossowsky" userId="56e21b23dc263710" providerId="LiveId" clId="{AE1A2ECB-826E-4D37-B1A0-1E29407F27BC}" dt="2025-04-25T12:32:08.971" v="4040" actId="14100"/>
          <ac:spMkLst>
            <pc:docMk/>
            <pc:sldMk cId="794777155" sldId="279"/>
            <ac:spMk id="9" creationId="{78E43BDD-FD1A-A074-2754-37D71C40A264}"/>
          </ac:spMkLst>
        </pc:spChg>
        <pc:picChg chg="add mod modCrop">
          <ac:chgData name="Hanna Kossowsky" userId="56e21b23dc263710" providerId="LiveId" clId="{AE1A2ECB-826E-4D37-B1A0-1E29407F27BC}" dt="2025-04-25T12:32:18.802" v="4058" actId="1035"/>
          <ac:picMkLst>
            <pc:docMk/>
            <pc:sldMk cId="794777155" sldId="279"/>
            <ac:picMk id="6" creationId="{85316D82-0705-CBA6-981A-C2C3C0ADCBB3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011545322" sldId="27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1267662" sldId="280"/>
        </pc:sldMkLst>
      </pc:sldChg>
      <pc:sldChg chg="addSp delSp modSp add mod modAnim">
        <pc:chgData name="Hanna Kossowsky" userId="56e21b23dc263710" providerId="LiveId" clId="{AE1A2ECB-826E-4D37-B1A0-1E29407F27BC}" dt="2025-04-25T12:42:19.988" v="4499" actId="1036"/>
        <pc:sldMkLst>
          <pc:docMk/>
          <pc:sldMk cId="1798778442" sldId="280"/>
        </pc:sldMkLst>
        <pc:spChg chg="mod">
          <ac:chgData name="Hanna Kossowsky" userId="56e21b23dc263710" providerId="LiveId" clId="{AE1A2ECB-826E-4D37-B1A0-1E29407F27BC}" dt="2025-04-25T12:32:53.341" v="4084" actId="20577"/>
          <ac:spMkLst>
            <pc:docMk/>
            <pc:sldMk cId="1798778442" sldId="280"/>
            <ac:spMk id="2" creationId="{B3807EB6-6A5A-492C-C370-2280B9CA1AED}"/>
          </ac:spMkLst>
        </pc:spChg>
        <pc:spChg chg="add mod">
          <ac:chgData name="Hanna Kossowsky" userId="56e21b23dc263710" providerId="LiveId" clId="{AE1A2ECB-826E-4D37-B1A0-1E29407F27BC}" dt="2025-04-25T12:42:15.038" v="4490" actId="1035"/>
          <ac:spMkLst>
            <pc:docMk/>
            <pc:sldMk cId="1798778442" sldId="280"/>
            <ac:spMk id="6" creationId="{523000BF-705F-D828-4413-8B0F43E665B2}"/>
          </ac:spMkLst>
        </pc:spChg>
        <pc:spChg chg="mod">
          <ac:chgData name="Hanna Kossowsky" userId="56e21b23dc263710" providerId="LiveId" clId="{AE1A2ECB-826E-4D37-B1A0-1E29407F27BC}" dt="2025-04-25T12:42:19.988" v="4499" actId="1036"/>
          <ac:spMkLst>
            <pc:docMk/>
            <pc:sldMk cId="1798778442" sldId="280"/>
            <ac:spMk id="9" creationId="{E61D758F-FBC7-5C78-B809-521C3F02BE21}"/>
          </ac:spMkLst>
        </pc:spChg>
        <pc:picChg chg="add mod">
          <ac:chgData name="Hanna Kossowsky" userId="56e21b23dc263710" providerId="LiveId" clId="{AE1A2ECB-826E-4D37-B1A0-1E29407F27BC}" dt="2025-04-25T12:42:15.038" v="4490" actId="1035"/>
          <ac:picMkLst>
            <pc:docMk/>
            <pc:sldMk cId="1798778442" sldId="280"/>
            <ac:picMk id="3" creationId="{92DF18CA-0E63-1D12-D495-DE6EF86B068D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2726092" sldId="281"/>
        </pc:sldMkLst>
      </pc:sldChg>
      <pc:sldChg chg="addSp delSp modSp add mod addAnim delAnim modAnim">
        <pc:chgData name="Hanna Kossowsky" userId="56e21b23dc263710" providerId="LiveId" clId="{AE1A2ECB-826E-4D37-B1A0-1E29407F27BC}" dt="2025-05-06T11:58:50.646" v="6230" actId="478"/>
        <pc:sldMkLst>
          <pc:docMk/>
          <pc:sldMk cId="4173154486" sldId="281"/>
        </pc:sldMkLst>
        <pc:spChg chg="add del">
          <ac:chgData name="Hanna Kossowsky" userId="56e21b23dc263710" providerId="LiveId" clId="{AE1A2ECB-826E-4D37-B1A0-1E29407F27BC}" dt="2025-04-25T13:01:45.463" v="4793" actId="478"/>
          <ac:spMkLst>
            <pc:docMk/>
            <pc:sldMk cId="4173154486" sldId="281"/>
            <ac:spMk id="2" creationId="{3589892F-EAF8-3C27-AB75-A689F0E317D9}"/>
          </ac:spMkLst>
        </pc:spChg>
        <pc:spChg chg="add del mod">
          <ac:chgData name="Hanna Kossowsky" userId="56e21b23dc263710" providerId="LiveId" clId="{AE1A2ECB-826E-4D37-B1A0-1E29407F27BC}" dt="2025-04-25T13:01:45.463" v="4793" actId="478"/>
          <ac:spMkLst>
            <pc:docMk/>
            <pc:sldMk cId="4173154486" sldId="281"/>
            <ac:spMk id="9" creationId="{09483DD3-51C3-0ADA-4DB2-975C696216D3}"/>
          </ac:spMkLst>
        </pc:spChg>
        <pc:picChg chg="add mod">
          <ac:chgData name="Hanna Kossowsky" userId="56e21b23dc263710" providerId="LiveId" clId="{AE1A2ECB-826E-4D37-B1A0-1E29407F27BC}" dt="2025-05-06T11:58:50.190" v="6229"/>
          <ac:picMkLst>
            <pc:docMk/>
            <pc:sldMk cId="4173154486" sldId="281"/>
            <ac:picMk id="4" creationId="{0D9E2E78-A782-BB55-EF65-80EDFE788873}"/>
          </ac:picMkLst>
        </pc:picChg>
        <pc:picChg chg="add del mod modCrop">
          <ac:chgData name="Hanna Kossowsky" userId="56e21b23dc263710" providerId="LiveId" clId="{AE1A2ECB-826E-4D37-B1A0-1E29407F27BC}" dt="2025-05-06T11:58:50.646" v="6230" actId="478"/>
          <ac:picMkLst>
            <pc:docMk/>
            <pc:sldMk cId="4173154486" sldId="281"/>
            <ac:picMk id="8" creationId="{60F478CE-98DA-D4D9-5446-6396EAC4BCF7}"/>
          </ac:picMkLst>
        </pc:picChg>
      </pc:sldChg>
      <pc:sldChg chg="addSp delSp modSp add mod modAnim">
        <pc:chgData name="Hanna Kossowsky" userId="56e21b23dc263710" providerId="LiveId" clId="{AE1A2ECB-826E-4D37-B1A0-1E29407F27BC}" dt="2025-04-25T13:02:18.427" v="4835" actId="20577"/>
        <pc:sldMkLst>
          <pc:docMk/>
          <pc:sldMk cId="2615875789" sldId="282"/>
        </pc:sldMkLst>
        <pc:spChg chg="mod">
          <ac:chgData name="Hanna Kossowsky" userId="56e21b23dc263710" providerId="LiveId" clId="{AE1A2ECB-826E-4D37-B1A0-1E29407F27BC}" dt="2025-04-25T13:02:18.427" v="4835" actId="20577"/>
          <ac:spMkLst>
            <pc:docMk/>
            <pc:sldMk cId="2615875789" sldId="282"/>
            <ac:spMk id="9" creationId="{25D1DFFA-5789-2C8E-5C46-EC666E78E6A6}"/>
          </ac:spMkLst>
        </pc:spChg>
        <pc:picChg chg="add mod">
          <ac:chgData name="Hanna Kossowsky" userId="56e21b23dc263710" providerId="LiveId" clId="{AE1A2ECB-826E-4D37-B1A0-1E29407F27BC}" dt="2025-04-25T13:02:15.513" v="4822" actId="1076"/>
          <ac:picMkLst>
            <pc:docMk/>
            <pc:sldMk cId="2615875789" sldId="282"/>
            <ac:picMk id="4" creationId="{26E10188-CC0A-79EB-7C6A-5B6353312FF0}"/>
          </ac:picMkLst>
        </pc:picChg>
        <pc:picChg chg="add mod">
          <ac:chgData name="Hanna Kossowsky" userId="56e21b23dc263710" providerId="LiveId" clId="{AE1A2ECB-826E-4D37-B1A0-1E29407F27BC}" dt="2025-04-25T13:02:13.812" v="4821" actId="1076"/>
          <ac:picMkLst>
            <pc:docMk/>
            <pc:sldMk cId="2615875789" sldId="282"/>
            <ac:picMk id="6" creationId="{35C6B0F3-2B96-2F54-2ACE-7B4A62FCE99E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52886860" sldId="28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34820698" sldId="283"/>
        </pc:sldMkLst>
      </pc:sldChg>
      <pc:sldChg chg="addSp delSp modSp add mod">
        <pc:chgData name="Hanna Kossowsky" userId="56e21b23dc263710" providerId="LiveId" clId="{AE1A2ECB-826E-4D37-B1A0-1E29407F27BC}" dt="2025-04-25T13:03:36.255" v="4989" actId="20577"/>
        <pc:sldMkLst>
          <pc:docMk/>
          <pc:sldMk cId="695717938" sldId="283"/>
        </pc:sldMkLst>
        <pc:spChg chg="mod">
          <ac:chgData name="Hanna Kossowsky" userId="56e21b23dc263710" providerId="LiveId" clId="{AE1A2ECB-826E-4D37-B1A0-1E29407F27BC}" dt="2025-04-25T13:03:36.255" v="4989" actId="20577"/>
          <ac:spMkLst>
            <pc:docMk/>
            <pc:sldMk cId="695717938" sldId="283"/>
            <ac:spMk id="9" creationId="{918D6D0A-536C-026C-54E6-A5229BBA357B}"/>
          </ac:spMkLst>
        </pc:spChg>
        <pc:picChg chg="add mod">
          <ac:chgData name="Hanna Kossowsky" userId="56e21b23dc263710" providerId="LiveId" clId="{AE1A2ECB-826E-4D37-B1A0-1E29407F27BC}" dt="2025-04-25T13:03:16.352" v="4892" actId="1076"/>
          <ac:picMkLst>
            <pc:docMk/>
            <pc:sldMk cId="695717938" sldId="283"/>
            <ac:picMk id="5" creationId="{3D612862-BFCB-BD26-188C-CE52E4F7097B}"/>
          </ac:picMkLst>
        </pc:picChg>
      </pc:sldChg>
      <pc:sldChg chg="addSp delSp modSp add mod delAnim modAnim">
        <pc:chgData name="Hanna Kossowsky" userId="56e21b23dc263710" providerId="LiveId" clId="{AE1A2ECB-826E-4D37-B1A0-1E29407F27BC}" dt="2025-05-06T12:01:39.636" v="6239"/>
        <pc:sldMkLst>
          <pc:docMk/>
          <pc:sldMk cId="1577130457" sldId="284"/>
        </pc:sldMkLst>
        <pc:spChg chg="mod">
          <ac:chgData name="Hanna Kossowsky" userId="56e21b23dc263710" providerId="LiveId" clId="{AE1A2ECB-826E-4D37-B1A0-1E29407F27BC}" dt="2025-04-25T13:07:47.702" v="4992" actId="20577"/>
          <ac:spMkLst>
            <pc:docMk/>
            <pc:sldMk cId="1577130457" sldId="284"/>
            <ac:spMk id="9" creationId="{05F4854B-5716-5468-4646-EB6FFF2BA1A7}"/>
          </ac:spMkLst>
        </pc:spChg>
        <pc:picChg chg="add del mod">
          <ac:chgData name="Hanna Kossowsky" userId="56e21b23dc263710" providerId="LiveId" clId="{AE1A2ECB-826E-4D37-B1A0-1E29407F27BC}" dt="2025-05-06T12:01:34.597" v="6237" actId="478"/>
          <ac:picMkLst>
            <pc:docMk/>
            <pc:sldMk cId="1577130457" sldId="284"/>
            <ac:picMk id="4" creationId="{6C32EA68-BF01-0E14-6EA6-C4233B2E46E8}"/>
          </ac:picMkLst>
        </pc:picChg>
        <pc:picChg chg="add mod ord">
          <ac:chgData name="Hanna Kossowsky" userId="56e21b23dc263710" providerId="LiveId" clId="{AE1A2ECB-826E-4D37-B1A0-1E29407F27BC}" dt="2025-05-06T12:01:33.170" v="6236" actId="167"/>
          <ac:picMkLst>
            <pc:docMk/>
            <pc:sldMk cId="1577130457" sldId="284"/>
            <ac:picMk id="6" creationId="{50319E57-BB06-3FE9-03AF-A9EFBF76E495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21874921" sldId="284"/>
        </pc:sldMkLst>
      </pc:sldChg>
      <pc:sldChg chg="addSp delSp modSp add del mod delAnim modAnim">
        <pc:chgData name="Hanna Kossowsky" userId="56e21b23dc263710" providerId="LiveId" clId="{AE1A2ECB-826E-4D37-B1A0-1E29407F27BC}" dt="2025-05-06T12:02:07" v="6244" actId="1076"/>
        <pc:sldMkLst>
          <pc:docMk/>
          <pc:sldMk cId="392055765" sldId="285"/>
        </pc:sldMkLst>
        <pc:spChg chg="mod">
          <ac:chgData name="Hanna Kossowsky" userId="56e21b23dc263710" providerId="LiveId" clId="{AE1A2ECB-826E-4D37-B1A0-1E29407F27BC}" dt="2025-05-06T11:59:05.457" v="6231" actId="13926"/>
          <ac:spMkLst>
            <pc:docMk/>
            <pc:sldMk cId="392055765" sldId="285"/>
            <ac:spMk id="2" creationId="{73325D8F-B727-9C05-90DE-88B2510BE935}"/>
          </ac:spMkLst>
        </pc:spChg>
        <pc:spChg chg="mod">
          <ac:chgData name="Hanna Kossowsky" userId="56e21b23dc263710" providerId="LiveId" clId="{AE1A2ECB-826E-4D37-B1A0-1E29407F27BC}" dt="2025-04-25T13:08:34.677" v="5016" actId="20577"/>
          <ac:spMkLst>
            <pc:docMk/>
            <pc:sldMk cId="392055765" sldId="285"/>
            <ac:spMk id="9" creationId="{4ED769D0-950F-57F6-27F0-034F2A242229}"/>
          </ac:spMkLst>
        </pc:spChg>
        <pc:picChg chg="add mod">
          <ac:chgData name="Hanna Kossowsky" userId="56e21b23dc263710" providerId="LiveId" clId="{AE1A2ECB-826E-4D37-B1A0-1E29407F27BC}" dt="2025-05-06T12:02:07" v="6244" actId="1076"/>
          <ac:picMkLst>
            <pc:docMk/>
            <pc:sldMk cId="392055765" sldId="285"/>
            <ac:picMk id="4" creationId="{27EA3921-B4C3-C600-46D2-30DBC27C7DF9}"/>
          </ac:picMkLst>
        </pc:picChg>
        <pc:picChg chg="add del mod">
          <ac:chgData name="Hanna Kossowsky" userId="56e21b23dc263710" providerId="LiveId" clId="{AE1A2ECB-826E-4D37-B1A0-1E29407F27BC}" dt="2025-05-06T12:01:43.594" v="6240" actId="478"/>
          <ac:picMkLst>
            <pc:docMk/>
            <pc:sldMk cId="392055765" sldId="285"/>
            <ac:picMk id="6" creationId="{4EE34686-181C-8D16-462A-354B06F0FF12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20872618" sldId="285"/>
        </pc:sldMkLst>
      </pc:sldChg>
      <pc:sldChg chg="addSp delSp modSp add mod">
        <pc:chgData name="Hanna Kossowsky" userId="56e21b23dc263710" providerId="LiveId" clId="{AE1A2ECB-826E-4D37-B1A0-1E29407F27BC}" dt="2025-04-25T13:16:16.627" v="5128" actId="1076"/>
        <pc:sldMkLst>
          <pc:docMk/>
          <pc:sldMk cId="1193671415" sldId="286"/>
        </pc:sldMkLst>
        <pc:spChg chg="mod">
          <ac:chgData name="Hanna Kossowsky" userId="56e21b23dc263710" providerId="LiveId" clId="{AE1A2ECB-826E-4D37-B1A0-1E29407F27BC}" dt="2025-04-25T13:16:06.261" v="5122" actId="13926"/>
          <ac:spMkLst>
            <pc:docMk/>
            <pc:sldMk cId="1193671415" sldId="286"/>
            <ac:spMk id="2" creationId="{3085F480-CA87-8771-D61A-791A84C52E40}"/>
          </ac:spMkLst>
        </pc:spChg>
        <pc:spChg chg="mod">
          <ac:chgData name="Hanna Kossowsky" userId="56e21b23dc263710" providerId="LiveId" clId="{AE1A2ECB-826E-4D37-B1A0-1E29407F27BC}" dt="2025-04-25T13:16:03.307" v="5121" actId="20577"/>
          <ac:spMkLst>
            <pc:docMk/>
            <pc:sldMk cId="1193671415" sldId="286"/>
            <ac:spMk id="9" creationId="{A7B5DEAA-6B2C-F5E9-12D0-EC859BDED0D6}"/>
          </ac:spMkLst>
        </pc:spChg>
        <pc:picChg chg="add mod">
          <ac:chgData name="Hanna Kossowsky" userId="56e21b23dc263710" providerId="LiveId" clId="{AE1A2ECB-826E-4D37-B1A0-1E29407F27BC}" dt="2025-04-25T13:16:16.627" v="5128" actId="1076"/>
          <ac:picMkLst>
            <pc:docMk/>
            <pc:sldMk cId="1193671415" sldId="286"/>
            <ac:picMk id="4" creationId="{F8EDE497-D114-EBF3-C5DD-B0D66B19AF8F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660379045" sldId="28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858219516" sldId="287"/>
        </pc:sldMkLst>
      </pc:sldChg>
      <pc:sldChg chg="delSp modSp add mod modAnim">
        <pc:chgData name="Hanna Kossowsky" userId="56e21b23dc263710" providerId="LiveId" clId="{AE1A2ECB-826E-4D37-B1A0-1E29407F27BC}" dt="2025-05-06T11:09:42.810" v="6054"/>
        <pc:sldMkLst>
          <pc:docMk/>
          <pc:sldMk cId="4036527364" sldId="287"/>
        </pc:sldMkLst>
        <pc:spChg chg="mod">
          <ac:chgData name="Hanna Kossowsky" userId="56e21b23dc263710" providerId="LiveId" clId="{AE1A2ECB-826E-4D37-B1A0-1E29407F27BC}" dt="2025-05-06T11:09:10.042" v="6044" actId="20577"/>
          <ac:spMkLst>
            <pc:docMk/>
            <pc:sldMk cId="4036527364" sldId="287"/>
            <ac:spMk id="9" creationId="{C3E1A15D-8829-884B-E9E4-D9EEFE43BC3D}"/>
          </ac:spMkLst>
        </pc:spChg>
        <pc:picChg chg="del">
          <ac:chgData name="Hanna Kossowsky" userId="56e21b23dc263710" providerId="LiveId" clId="{AE1A2ECB-826E-4D37-B1A0-1E29407F27BC}" dt="2025-05-06T10:55:28.071" v="5544" actId="478"/>
          <ac:picMkLst>
            <pc:docMk/>
            <pc:sldMk cId="4036527364" sldId="287"/>
            <ac:picMk id="4" creationId="{EA392B62-A461-DF17-B61B-18B51CF793E7}"/>
          </ac:picMkLst>
        </pc:picChg>
      </pc:sldChg>
      <pc:sldChg chg="addSp modSp add mod modAnim">
        <pc:chgData name="Hanna Kossowsky" userId="56e21b23dc263710" providerId="LiveId" clId="{AE1A2ECB-826E-4D37-B1A0-1E29407F27BC}" dt="2025-05-06T11:10:27.200" v="6217" actId="962"/>
        <pc:sldMkLst>
          <pc:docMk/>
          <pc:sldMk cId="4006197223" sldId="288"/>
        </pc:sldMkLst>
        <pc:spChg chg="mod">
          <ac:chgData name="Hanna Kossowsky" userId="56e21b23dc263710" providerId="LiveId" clId="{AE1A2ECB-826E-4D37-B1A0-1E29407F27BC}" dt="2025-05-06T11:10:27.200" v="6217" actId="962"/>
          <ac:spMkLst>
            <pc:docMk/>
            <pc:sldMk cId="4006197223" sldId="288"/>
            <ac:spMk id="9" creationId="{891D245A-E360-D7A5-1BA6-1C17E845D760}"/>
          </ac:spMkLst>
        </pc:spChg>
        <pc:picChg chg="add mod">
          <ac:chgData name="Hanna Kossowsky" userId="56e21b23dc263710" providerId="LiveId" clId="{AE1A2ECB-826E-4D37-B1A0-1E29407F27BC}" dt="2025-05-06T11:10:27.200" v="6216" actId="27614"/>
          <ac:picMkLst>
            <pc:docMk/>
            <pc:sldMk cId="4006197223" sldId="288"/>
            <ac:picMk id="4" creationId="{195AA026-504A-0F23-402D-FF3216D276BF}"/>
          </ac:picMkLst>
        </pc:picChg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561544451" sldId="28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79235424" sldId="290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29967146" sldId="29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948311662" sldId="29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913038696" sldId="293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42854415" sldId="294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868918650" sldId="29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63499138" sldId="29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717871025" sldId="297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025402979" sldId="298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017605023" sldId="299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134541909" sldId="300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56904470" sldId="301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844840126" sldId="302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1975311869" sldId="303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423493053" sldId="304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3703563787" sldId="305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2557335596" sldId="306"/>
        </pc:sldMkLst>
      </pc:sldChg>
      <pc:sldChg chg="del">
        <pc:chgData name="Hanna Kossowsky" userId="56e21b23dc263710" providerId="LiveId" clId="{AE1A2ECB-826E-4D37-B1A0-1E29407F27BC}" dt="2025-04-25T07:54:33.230" v="1" actId="47"/>
        <pc:sldMkLst>
          <pc:docMk/>
          <pc:sldMk cId="688393740" sldId="307"/>
        </pc:sldMkLst>
      </pc:sldChg>
      <pc:sldChg chg="add del">
        <pc:chgData name="Hanna Kossowsky" userId="56e21b23dc263710" providerId="LiveId" clId="{AE1A2ECB-826E-4D37-B1A0-1E29407F27BC}" dt="2025-04-25T08:10:08.577" v="290" actId="47"/>
        <pc:sldMkLst>
          <pc:docMk/>
          <pc:sldMk cId="771972563" sldId="457"/>
        </pc:sldMkLst>
      </pc:sldChg>
    </pc:docChg>
  </pc:docChgLst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 sldOrd">
      <pc:chgData name="Hanna Kossowsky" userId="56e21b23dc263710" providerId="LiveId" clId="{E2E85760-4A0E-45CF-9CA0-963ABB5D480A}" dt="2025-04-23T14:28:21.507" v="5203" actId="20577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E2E85760-4A0E-45CF-9CA0-963ABB5D480A}" dt="2025-04-10T18:19:08.367" v="3231" actId="20577"/>
        <pc:sldMkLst>
          <pc:docMk/>
          <pc:sldMk cId="2932639354" sldId="259"/>
        </pc:sldMkLst>
        <pc:spChg chg="mod">
          <ac:chgData name="Hanna Kossowsky" userId="56e21b23dc263710" providerId="LiveId" clId="{E2E85760-4A0E-45CF-9CA0-963ABB5D480A}" dt="2025-04-10T18:19:08.367" v="323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</pc:sldChg>
      <pc:sldChg chg="addSp modSp add mod modAnim">
        <pc:chgData name="Hanna Kossowsky" userId="56e21b23dc263710" providerId="LiveId" clId="{E2E85760-4A0E-45CF-9CA0-963ABB5D480A}" dt="2025-04-10T11:23:42.491" v="750" actId="1038"/>
        <pc:sldMkLst>
          <pc:docMk/>
          <pc:sldMk cId="3903790741" sldId="261"/>
        </pc:sldMkLst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</pc:sldChg>
      <pc:sldChg chg="modSp add mod modShow">
        <pc:chgData name="Hanna Kossowsky" userId="56e21b23dc263710" providerId="LiveId" clId="{E2E85760-4A0E-45CF-9CA0-963ABB5D480A}" dt="2025-04-11T09:30:52.510" v="3616" actId="729"/>
        <pc:sldMkLst>
          <pc:docMk/>
          <pc:sldMk cId="1725912530" sldId="276"/>
        </pc:sldMkLst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</pc:sldChg>
      <pc:sldChg chg="modSp add mod">
        <pc:chgData name="Hanna Kossowsky" userId="56e21b23dc263710" providerId="LiveId" clId="{E2E85760-4A0E-45CF-9CA0-963ABB5D480A}" dt="2025-04-23T11:52:35.433" v="3679" actId="2057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E2E85760-4A0E-45CF-9CA0-963ABB5D480A}" dt="2025-04-23T11:53:59.924" v="3720"/>
        <pc:sldMkLst>
          <pc:docMk/>
          <pc:sldMk cId="1011545322" sldId="279"/>
        </pc:sldMkLst>
      </pc:sldChg>
      <pc:sldChg chg="addSp delSp modSp add mod">
        <pc:chgData name="Hanna Kossowsky" userId="56e21b23dc263710" providerId="LiveId" clId="{E2E85760-4A0E-45CF-9CA0-963ABB5D480A}" dt="2025-04-23T11:57:57.484" v="3792" actId="27614"/>
        <pc:sldMkLst>
          <pc:docMk/>
          <pc:sldMk cId="41267662" sldId="280"/>
        </pc:sldMkLst>
      </pc:sldChg>
      <pc:sldChg chg="addSp delSp modSp add mod modAnim">
        <pc:chgData name="Hanna Kossowsky" userId="56e21b23dc263710" providerId="LiveId" clId="{E2E85760-4A0E-45CF-9CA0-963ABB5D480A}" dt="2025-04-23T12:26:23.013" v="3831"/>
        <pc:sldMkLst>
          <pc:docMk/>
          <pc:sldMk cId="422726092" sldId="281"/>
        </pc:sldMkLst>
      </pc:sldChg>
      <pc:sldChg chg="addSp delSp modSp add mod delAnim modAnim">
        <pc:chgData name="Hanna Kossowsky" userId="56e21b23dc263710" providerId="LiveId" clId="{E2E85760-4A0E-45CF-9CA0-963ABB5D480A}" dt="2025-04-23T12:35:20.241" v="3998" actId="478"/>
        <pc:sldMkLst>
          <pc:docMk/>
          <pc:sldMk cId="3252886860" sldId="282"/>
        </pc:sldMkLst>
      </pc:sldChg>
      <pc:sldChg chg="delSp modSp add mod modAnim">
        <pc:chgData name="Hanna Kossowsky" userId="56e21b23dc263710" providerId="LiveId" clId="{E2E85760-4A0E-45CF-9CA0-963ABB5D480A}" dt="2025-04-23T12:35:50.751" v="4031" actId="1076"/>
        <pc:sldMkLst>
          <pc:docMk/>
          <pc:sldMk cId="634820698" sldId="283"/>
        </pc:sldMkLst>
      </pc:sldChg>
      <pc:sldChg chg="addSp delSp modSp add mod">
        <pc:chgData name="Hanna Kossowsky" userId="56e21b23dc263710" providerId="LiveId" clId="{E2E85760-4A0E-45CF-9CA0-963ABB5D480A}" dt="2025-04-23T12:47:41.431" v="4085" actId="1076"/>
        <pc:sldMkLst>
          <pc:docMk/>
          <pc:sldMk cId="4221874921" sldId="284"/>
        </pc:sldMkLst>
      </pc:sldChg>
      <pc:sldChg chg="modSp add mod modAnim">
        <pc:chgData name="Hanna Kossowsky" userId="56e21b23dc263710" providerId="LiveId" clId="{E2E85760-4A0E-45CF-9CA0-963ABB5D480A}" dt="2025-04-23T12:48:34.131" v="4138"/>
        <pc:sldMkLst>
          <pc:docMk/>
          <pc:sldMk cId="1720872618" sldId="285"/>
        </pc:sldMkLst>
      </pc:sldChg>
      <pc:sldChg chg="addSp delSp modSp add mod modAnim modShow">
        <pc:chgData name="Hanna Kossowsky" userId="56e21b23dc263710" providerId="LiveId" clId="{E2E85760-4A0E-45CF-9CA0-963ABB5D480A}" dt="2025-04-23T12:54:20.341" v="4330" actId="729"/>
        <pc:sldMkLst>
          <pc:docMk/>
          <pc:sldMk cId="2660379045" sldId="286"/>
        </pc:sldMkLst>
      </pc:sldChg>
      <pc:sldChg chg="addSp delSp modSp add mod modAnim">
        <pc:chgData name="Hanna Kossowsky" userId="56e21b23dc263710" providerId="LiveId" clId="{E2E85760-4A0E-45CF-9CA0-963ABB5D480A}" dt="2025-04-23T12:53:04.471" v="4282"/>
        <pc:sldMkLst>
          <pc:docMk/>
          <pc:sldMk cId="1858219516" sldId="287"/>
        </pc:sldMkLst>
      </pc:sldChg>
      <pc:sldChg chg="add del">
        <pc:chgData name="Hanna Kossowsky" userId="56e21b23dc263710" providerId="LiveId" clId="{E2E85760-4A0E-45CF-9CA0-963ABB5D480A}" dt="2025-04-23T12:54:25.831" v="4331" actId="47"/>
        <pc:sldMkLst>
          <pc:docMk/>
          <pc:sldMk cId="3191734677" sldId="288"/>
        </pc:sldMkLst>
      </pc:sldChg>
      <pc:sldChg chg="addSp delSp modSp add mod modAnim">
        <pc:chgData name="Hanna Kossowsky" userId="56e21b23dc263710" providerId="LiveId" clId="{E2E85760-4A0E-45CF-9CA0-963ABB5D480A}" dt="2025-04-23T12:55:43.232" v="4339" actId="22"/>
        <pc:sldMkLst>
          <pc:docMk/>
          <pc:sldMk cId="561544451" sldId="289"/>
        </pc:sldMkLst>
      </pc:sldChg>
      <pc:sldChg chg="addSp delSp modSp add mod">
        <pc:chgData name="Hanna Kossowsky" userId="56e21b23dc263710" providerId="LiveId" clId="{E2E85760-4A0E-45CF-9CA0-963ABB5D480A}" dt="2025-04-23T12:59:44.921" v="4440" actId="1076"/>
        <pc:sldMkLst>
          <pc:docMk/>
          <pc:sldMk cId="3279235424" sldId="290"/>
        </pc:sldMkLst>
      </pc:sldChg>
      <pc:sldChg chg="addSp delSp modSp add mod">
        <pc:chgData name="Hanna Kossowsky" userId="56e21b23dc263710" providerId="LiveId" clId="{E2E85760-4A0E-45CF-9CA0-963ABB5D480A}" dt="2025-04-23T14:13:43.572" v="5026" actId="20577"/>
        <pc:sldMkLst>
          <pc:docMk/>
          <pc:sldMk cId="329967146" sldId="291"/>
        </pc:sldMkLst>
      </pc:sldChg>
      <pc:sldChg chg="addSp delSp modSp add mod">
        <pc:chgData name="Hanna Kossowsky" userId="56e21b23dc263710" providerId="LiveId" clId="{E2E85760-4A0E-45CF-9CA0-963ABB5D480A}" dt="2025-04-23T14:13:48.927" v="5028" actId="20577"/>
        <pc:sldMkLst>
          <pc:docMk/>
          <pc:sldMk cId="1948311662" sldId="292"/>
        </pc:sldMkLst>
      </pc:sldChg>
      <pc:sldChg chg="addSp delSp modSp add mod">
        <pc:chgData name="Hanna Kossowsky" userId="56e21b23dc263710" providerId="LiveId" clId="{E2E85760-4A0E-45CF-9CA0-963ABB5D480A}" dt="2025-04-23T13:40:37.373" v="4854" actId="1076"/>
        <pc:sldMkLst>
          <pc:docMk/>
          <pc:sldMk cId="913038696" sldId="293"/>
        </pc:sldMkLst>
      </pc:sldChg>
      <pc:sldChg chg="addSp modSp add mod">
        <pc:chgData name="Hanna Kossowsky" userId="56e21b23dc263710" providerId="LiveId" clId="{E2E85760-4A0E-45CF-9CA0-963ABB5D480A}" dt="2025-04-23T13:41:45.668" v="4877" actId="1076"/>
        <pc:sldMkLst>
          <pc:docMk/>
          <pc:sldMk cId="3742854415" sldId="294"/>
        </pc:sldMkLst>
      </pc:sldChg>
      <pc:sldChg chg="addSp delSp modSp add mod">
        <pc:chgData name="Hanna Kossowsky" userId="56e21b23dc263710" providerId="LiveId" clId="{E2E85760-4A0E-45CF-9CA0-963ABB5D480A}" dt="2025-04-23T13:49:04.282" v="4958" actId="1076"/>
        <pc:sldMkLst>
          <pc:docMk/>
          <pc:sldMk cId="1868918650" sldId="295"/>
        </pc:sldMkLst>
      </pc:sldChg>
      <pc:sldChg chg="delSp add mod ord">
        <pc:chgData name="Hanna Kossowsky" userId="56e21b23dc263710" providerId="LiveId" clId="{E2E85760-4A0E-45CF-9CA0-963ABB5D480A}" dt="2025-04-23T13:48:52.967" v="4955"/>
        <pc:sldMkLst>
          <pc:docMk/>
          <pc:sldMk cId="663499138" sldId="296"/>
        </pc:sldMkLst>
      </pc:sldChg>
      <pc:sldChg chg="addSp delSp modSp add mod">
        <pc:chgData name="Hanna Kossowsky" userId="56e21b23dc263710" providerId="LiveId" clId="{E2E85760-4A0E-45CF-9CA0-963ABB5D480A}" dt="2025-04-23T13:58:44.539" v="5002" actId="1076"/>
        <pc:sldMkLst>
          <pc:docMk/>
          <pc:sldMk cId="1717871025" sldId="297"/>
        </pc:sldMkLst>
      </pc:sldChg>
      <pc:sldChg chg="addSp delSp modSp add mod">
        <pc:chgData name="Hanna Kossowsky" userId="56e21b23dc263710" providerId="LiveId" clId="{E2E85760-4A0E-45CF-9CA0-963ABB5D480A}" dt="2025-04-23T14:07:58.837" v="5019" actId="1076"/>
        <pc:sldMkLst>
          <pc:docMk/>
          <pc:sldMk cId="1025402979" sldId="298"/>
        </pc:sldMkLst>
      </pc:sldChg>
      <pc:sldChg chg="addSp delSp modSp add mod">
        <pc:chgData name="Hanna Kossowsky" userId="56e21b23dc263710" providerId="LiveId" clId="{E2E85760-4A0E-45CF-9CA0-963ABB5D480A}" dt="2025-04-23T14:08:10.730" v="5025" actId="1076"/>
        <pc:sldMkLst>
          <pc:docMk/>
          <pc:sldMk cId="2017605023" sldId="299"/>
        </pc:sldMkLst>
      </pc:sldChg>
      <pc:sldChg chg="addSp delSp modSp add mod">
        <pc:chgData name="Hanna Kossowsky" userId="56e21b23dc263710" providerId="LiveId" clId="{E2E85760-4A0E-45CF-9CA0-963ABB5D480A}" dt="2025-04-23T14:14:20.651" v="5033" actId="1076"/>
        <pc:sldMkLst>
          <pc:docMk/>
          <pc:sldMk cId="2134541909" sldId="300"/>
        </pc:sldMkLst>
      </pc:sldChg>
      <pc:sldChg chg="addSp delSp modSp add mod">
        <pc:chgData name="Hanna Kossowsky" userId="56e21b23dc263710" providerId="LiveId" clId="{E2E85760-4A0E-45CF-9CA0-963ABB5D480A}" dt="2025-04-23T14:19:44.548" v="5053" actId="20577"/>
        <pc:sldMkLst>
          <pc:docMk/>
          <pc:sldMk cId="3756904470" sldId="301"/>
        </pc:sldMkLst>
      </pc:sldChg>
      <pc:sldChg chg="addSp delSp modSp add mod">
        <pc:chgData name="Hanna Kossowsky" userId="56e21b23dc263710" providerId="LiveId" clId="{E2E85760-4A0E-45CF-9CA0-963ABB5D480A}" dt="2025-04-23T14:19:47.161" v="5054" actId="20577"/>
        <pc:sldMkLst>
          <pc:docMk/>
          <pc:sldMk cId="844840126" sldId="302"/>
        </pc:sldMkLst>
      </pc:sldChg>
      <pc:sldChg chg="addSp delSp modSp add mod">
        <pc:chgData name="Hanna Kossowsky" userId="56e21b23dc263710" providerId="LiveId" clId="{E2E85760-4A0E-45CF-9CA0-963ABB5D480A}" dt="2025-04-23T14:21:07.758" v="5061" actId="1076"/>
        <pc:sldMkLst>
          <pc:docMk/>
          <pc:sldMk cId="1975311869" sldId="303"/>
        </pc:sldMkLst>
      </pc:sldChg>
      <pc:sldChg chg="addSp delSp modSp add mod">
        <pc:chgData name="Hanna Kossowsky" userId="56e21b23dc263710" providerId="LiveId" clId="{E2E85760-4A0E-45CF-9CA0-963ABB5D480A}" dt="2025-04-23T14:21:50.157" v="5071" actId="14100"/>
        <pc:sldMkLst>
          <pc:docMk/>
          <pc:sldMk cId="423493053" sldId="304"/>
        </pc:sldMkLst>
      </pc:sldChg>
      <pc:sldChg chg="modSp add del mod">
        <pc:chgData name="Hanna Kossowsky" userId="56e21b23dc263710" providerId="LiveId" clId="{E2E85760-4A0E-45CF-9CA0-963ABB5D480A}" dt="2025-04-23T14:25:39.815" v="5074" actId="47"/>
        <pc:sldMkLst>
          <pc:docMk/>
          <pc:sldMk cId="3395916567" sldId="305"/>
        </pc:sldMkLst>
      </pc:sldChg>
      <pc:sldChg chg="addSp delSp modSp add mod ord">
        <pc:chgData name="Hanna Kossowsky" userId="56e21b23dc263710" providerId="LiveId" clId="{E2E85760-4A0E-45CF-9CA0-963ABB5D480A}" dt="2025-04-23T14:27:37.857" v="5158" actId="20577"/>
        <pc:sldMkLst>
          <pc:docMk/>
          <pc:sldMk cId="3703563787" sldId="305"/>
        </pc:sldMkLst>
      </pc:sldChg>
      <pc:sldChg chg="addSp delSp modSp add mod ord">
        <pc:chgData name="Hanna Kossowsky" userId="56e21b23dc263710" providerId="LiveId" clId="{E2E85760-4A0E-45CF-9CA0-963ABB5D480A}" dt="2025-04-23T14:27:36.047" v="5157" actId="20577"/>
        <pc:sldMkLst>
          <pc:docMk/>
          <pc:sldMk cId="2557335596" sldId="306"/>
        </pc:sldMkLst>
      </pc:sldChg>
      <pc:sldChg chg="addSp delSp modSp add mod">
        <pc:chgData name="Hanna Kossowsky" userId="56e21b23dc263710" providerId="LiveId" clId="{E2E85760-4A0E-45CF-9CA0-963ABB5D480A}" dt="2025-04-23T14:28:21.507" v="5203" actId="20577"/>
        <pc:sldMkLst>
          <pc:docMk/>
          <pc:sldMk cId="688393740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E87A-1C18-2AD4-7D28-1212BD2D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E39B4-71EC-87EB-E1F7-7CA3A807D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8BDFC-4B5D-404F-BC78-A6918097E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79A12-2F4C-A853-0895-C678827CB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697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8F62-E8D5-620B-4895-2B428291C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55280C-4295-3387-2285-E54682453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023A0-FC90-26F7-0BA6-85ACF8ADD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90165-9627-FE64-94F8-1C1EF259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4408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CCD01-6791-A2FF-E488-B7221BEE8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280-5B8C-3E08-27F0-0AB53C1C6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ABB02-B4CE-F79D-4929-AE221029C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09C22-C49F-E7E6-C195-FE8F595DE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0397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2A8F-1D05-2581-678D-9B9F95AFF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114E9-1091-A932-E5CC-CEC7EE54F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449D9-8769-77C7-8AB1-4AEC2D897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BB3FE-2118-3E95-B9C2-FFF58A1CB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029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9382A-43F0-7F0B-2948-F6B888F1F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49887F-86B4-4E3A-8E73-B5971DC62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6F636-9359-099B-E56E-352DBB65C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D4F24-2FC9-C13F-DE92-5C776FDC7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4983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813B4-6ACF-0DC7-2169-A468A7952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9D5C4-1081-3542-2A39-3CF048EB7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A0AE0-E2A3-7F6C-760B-9FB87E575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65E91-F82E-7C47-738B-7C18763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566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FDEA7-13EC-BF94-0C4D-F47B6FDD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F024D-96B2-EF33-E074-5405812B5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854B4-65D6-1784-B007-49E2EEE10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A169A-0A91-B7BF-B133-7ED947039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862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A6D02-9FD5-2AF6-D734-DF825BF4B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23ED7-E0FE-22EC-DEB7-B1FFCD7DC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EA6550-8065-F5CB-83F8-8C4794E97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A35AD-25C8-CE3B-D495-CE098D0E1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1118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32757-6763-5901-821D-B68C307FA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BE10F-9E99-9683-CD1B-18E6C13B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6FFA4-00A4-CDFF-A836-8737D1C14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8BCB-D794-35FA-7832-F49141715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16723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2CD35-78AC-F62B-1E80-1BE0218B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12B69-2797-86AA-E248-182788A50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74C617-4A50-2A8E-821E-F0288F9CB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BDC26-99C8-D5E0-4687-5D178CE83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5855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D24FE-FA15-303F-9D11-1C91C139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FAA74-F932-BCC4-261A-F1FB92E478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19DAB-A752-49BC-9260-824EE9425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AE75-1D66-07D1-375F-7089B2AF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6608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BE2F3-590C-4DFE-1A38-E284CF3E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488BF-912E-EFD8-7B9C-A99DE94C6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3DE4F-606B-FB65-900B-8FCADE103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9C17B-DFB2-40F3-9ACD-3A6BD4879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7566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57BF7-DA87-8FF0-947D-2995BC302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1BB42-FDB9-FD82-C486-A214D6054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12548-8395-2FA2-A25C-4795529EE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0C27C-0F11-5E74-335B-5B7509624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724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38629-3DB0-142B-42C5-6A7D7B8C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D04A29-D2CC-9EE7-938B-1B4350B52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DA566-DDCE-997C-1626-C65D016A8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979B4-0E28-B5B3-2A7C-CEE759385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3082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BA44-CEBB-60D7-E2BB-E1AD8E06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E650A-7E48-A3A7-E83A-13FECF92F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6603B-7F81-A789-4D98-06BED2F57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AD4EB-ECC8-726E-C33A-08A710846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047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1B2F-ED2C-09A4-E84A-4385F0C8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7B7142-9FDB-A69F-9B50-69705A3F0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56007-DBCE-6072-58DE-59BFEC7B4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CFD9E-5385-330C-B4E0-8C127464C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1995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B12F-9398-3995-D591-E6EFF1601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97A86-971D-223A-DB13-E489CE8C0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88FB0-1E66-2425-BD86-EFBDADD66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97D-9681-FD05-AEFB-14E7040C8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38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1558C-47F8-1BF3-CBBF-1F11BCA78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4B4BC-1DD5-F539-8FB9-0863B41CC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BC8CC-134F-5AF3-EF6D-D60073B4A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EE6B1-C9F3-FE8D-5F97-CDB3571C3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7319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B8596-0851-26B1-34A2-D5BB0859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E69FBB-3DFC-CA05-C442-B44500412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97E833-9AC6-81B3-C4AD-9FF2949D1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8E18-BE64-916C-B347-51EF10D49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42666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E551-0880-510D-5A7E-39D2A14E4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308377-37AA-5E53-0A85-8464BA02C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46C90-0C7C-50D8-9885-174695735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243DB-4C3C-F4C9-1FD6-E58540202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773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559D7-4E21-E888-E718-4A0945FF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19C25-629B-57AE-D6C4-C03A123260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8B11A2-5833-D26D-F606-C647AD84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479FB-37B9-5421-7FBC-DE3CC6FA3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4857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DCF2-197B-60C5-BDA6-E24A5298E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7D7ACF-2231-829C-D4EA-B0214D70E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DFE7F-D1B2-925D-1B89-77DBB8FDE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3705F-7C33-5103-03AC-CF690A1DD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32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64716-1BA7-6A21-E0E6-82243D860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A9EF9-2E16-981A-809B-A61CCDB0C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7006E-4372-8302-9F82-FA404C63D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5FB1D-78E5-9C83-64D7-0A85781FD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0223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D5503-0531-6856-B276-9F960B31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FF334-602D-BCE0-9F2A-FD1B93999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8A902-008A-27B5-2EE8-CB9B69185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CA0D8-D2B2-ABDD-FAE4-57E92698D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8624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85A6-C58F-8F2F-71B1-DA1A5BA96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DF9383-8714-4A12-C466-58EF24F2B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F7CF7A-2B2D-DA13-95A2-BF01FA8F8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0453B-66F5-1294-9C43-C9B245D08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697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C4FBF-9D6F-5858-FA40-7A1A8E1B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2D426E-F487-CCE3-F785-345E27854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3B77E-51DE-A191-2345-DB0487902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second - An estimate of how much worse the likelihood would be if we were looking at new data. </a:t>
            </a:r>
          </a:p>
          <a:p>
            <a:r>
              <a:rPr lang="en-GB" dirty="0"/>
              <a:t>Correcting for how much the likelihood would change if I had new data.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94C4-2A90-99AD-15A3-2FE8A8E27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69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7562-9442-50FB-DF1C-56FED5A6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03E2B2-8915-3C13-CBF0-088AC86B6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4EB2E-3F6D-2DCE-E10F-15C62F546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87292-09F3-2EB8-D26D-EE071249B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9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DA01-9A8F-CB49-3B5C-56A7890D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A6D3E-3DF7-A37E-0FB0-B8D7A04AC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11477-A0CE-9091-088C-C0FAEE44D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97A82-57ED-F34E-6FBC-DE8884DAF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3067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</a:t>
            </a:r>
            <a:r>
              <a:rPr lang="he-IL" dirty="0"/>
              <a:t>9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77F02-1B9A-FAFF-881A-179089410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0994-F5E7-2D75-9E7C-0CF29653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6A6B-D957-E532-FC47-3C5947B84F82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Null model: coin is fair.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Alternative model: coin is biased.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04AEB70-ECA0-E993-F06E-3515E5B1F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02176" y="3429000"/>
            <a:ext cx="1320730" cy="3368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641DC-C1BD-95BE-CE8A-2919DD0C1E4F}"/>
              </a:ext>
            </a:extLst>
          </p:cNvPr>
          <p:cNvSpPr txBox="1"/>
          <p:nvPr/>
        </p:nvSpPr>
        <p:spPr>
          <a:xfrm>
            <a:off x="2325307" y="2906938"/>
            <a:ext cx="2274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Graphical model</a:t>
            </a:r>
            <a:endParaRPr lang="en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3F9C5-27B5-B9F8-D649-B02DDB48D520}"/>
              </a:ext>
            </a:extLst>
          </p:cNvPr>
          <p:cNvSpPr txBox="1"/>
          <p:nvPr/>
        </p:nvSpPr>
        <p:spPr>
          <a:xfrm>
            <a:off x="6432687" y="2906938"/>
            <a:ext cx="1868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PyMC</a:t>
            </a:r>
            <a:r>
              <a:rPr lang="en-US" sz="2400" b="1" dirty="0"/>
              <a:t> (a PPL)</a:t>
            </a:r>
            <a:endParaRPr lang="en-IL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47DFF1-5896-9684-44FB-19202F720FB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511"/>
          <a:stretch/>
        </p:blipFill>
        <p:spPr>
          <a:xfrm>
            <a:off x="5155455" y="3600608"/>
            <a:ext cx="7036545" cy="307789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0B93A6-7CE5-638C-A751-09355A31E128}"/>
              </a:ext>
            </a:extLst>
          </p:cNvPr>
          <p:cNvSpPr/>
          <p:nvPr/>
        </p:nvSpPr>
        <p:spPr>
          <a:xfrm>
            <a:off x="8673727" y="4683211"/>
            <a:ext cx="3518273" cy="28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E8730-73BE-A830-A41A-65D0AB6DF612}"/>
              </a:ext>
            </a:extLst>
          </p:cNvPr>
          <p:cNvSpPr/>
          <p:nvPr/>
        </p:nvSpPr>
        <p:spPr>
          <a:xfrm>
            <a:off x="5155455" y="5802885"/>
            <a:ext cx="1440000" cy="28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29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5809D-8BB8-98C9-8E59-19B2CEDC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D8068F-4509-EFE5-1461-CC1AD0B7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860" y="2258412"/>
            <a:ext cx="6909140" cy="289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24C43-1650-CFF0-4262-031833D16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61" y="2339043"/>
            <a:ext cx="4431428" cy="324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A2F28-F6A4-DA99-2F6D-005E2FD8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F0029-EC94-7D67-0983-F98DE82CB94C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First, let’s look at the WAIC and LOO of our model: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Now let’s compare the values to those of the null 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GB" altLang="en-US" dirty="0"/>
              <a:t>model.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84366A-50C3-407A-06B6-F699888A147D}"/>
              </a:ext>
            </a:extLst>
          </p:cNvPr>
          <p:cNvSpPr/>
          <p:nvPr/>
        </p:nvSpPr>
        <p:spPr>
          <a:xfrm>
            <a:off x="435173" y="3076833"/>
            <a:ext cx="4037973" cy="3459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18E74C-FD36-B19C-D536-A2DEF46D5959}"/>
              </a:ext>
            </a:extLst>
          </p:cNvPr>
          <p:cNvSpPr/>
          <p:nvPr/>
        </p:nvSpPr>
        <p:spPr>
          <a:xfrm>
            <a:off x="5257422" y="3249827"/>
            <a:ext cx="2251077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2AE30-F5DC-5921-AE50-B461EA971190}"/>
              </a:ext>
            </a:extLst>
          </p:cNvPr>
          <p:cNvGrpSpPr/>
          <p:nvPr/>
        </p:nvGrpSpPr>
        <p:grpSpPr>
          <a:xfrm>
            <a:off x="6796216" y="3388184"/>
            <a:ext cx="5239264" cy="369332"/>
            <a:chOff x="6796216" y="3388184"/>
            <a:chExt cx="5239264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806094B-3349-5D6D-CE7D-39AF04FC20E0}"/>
                </a:ext>
              </a:extLst>
            </p:cNvPr>
            <p:cNvSpPr txBox="1"/>
            <p:nvPr/>
          </p:nvSpPr>
          <p:spPr>
            <a:xfrm>
              <a:off x="8598933" y="3388184"/>
              <a:ext cx="3436547" cy="369332"/>
            </a:xfrm>
            <a:prstGeom prst="rect">
              <a:avLst/>
            </a:prstGeom>
            <a:noFill/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accent5"/>
                  </a:solidFill>
                </a:rPr>
                <a:t>Effective number of parameters</a:t>
              </a:r>
              <a:endParaRPr lang="LID4096" dirty="0">
                <a:solidFill>
                  <a:schemeClr val="accent5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429AB3-BD5B-9181-A655-DCCBB052C81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796216" y="3572850"/>
              <a:ext cx="1802717" cy="6733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A2BB2-EEBB-062F-5451-5F205C1A5A4C}"/>
              </a:ext>
            </a:extLst>
          </p:cNvPr>
          <p:cNvGrpSpPr/>
          <p:nvPr/>
        </p:nvGrpSpPr>
        <p:grpSpPr>
          <a:xfrm>
            <a:off x="8631613" y="4282831"/>
            <a:ext cx="3403868" cy="2308324"/>
            <a:chOff x="8631613" y="4282831"/>
            <a:chExt cx="3403868" cy="23083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5CA22-E180-EBA1-E50C-0FA9D9462FF6}"/>
                </a:ext>
              </a:extLst>
            </p:cNvPr>
            <p:cNvSpPr txBox="1"/>
            <p:nvPr/>
          </p:nvSpPr>
          <p:spPr>
            <a:xfrm>
              <a:off x="9205785" y="4282831"/>
              <a:ext cx="2829696" cy="2308324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B050"/>
                  </a:solidFill>
                </a:rPr>
                <a:t>How reliable is our estimate?</a:t>
              </a:r>
            </a:p>
            <a:p>
              <a:pPr algn="ctr"/>
              <a:r>
                <a:rPr lang="en-GB" dirty="0">
                  <a:solidFill>
                    <a:srgbClr val="00B050"/>
                  </a:solidFill>
                </a:rPr>
                <a:t>Values above 0.7 indicate that we may have very influential datapoints – bad. </a:t>
              </a:r>
            </a:p>
            <a:p>
              <a:pPr algn="ctr"/>
              <a:r>
                <a:rPr lang="en-GB" dirty="0">
                  <a:solidFill>
                    <a:srgbClr val="00B050"/>
                  </a:solidFill>
                </a:rPr>
                <a:t>We can see that 100% of our datapoints are good.</a:t>
              </a:r>
              <a:endParaRPr lang="LID4096" dirty="0">
                <a:solidFill>
                  <a:srgbClr val="00B05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2879C0-65D4-D3CB-DC83-F51359BC7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1613" y="4534832"/>
              <a:ext cx="57417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49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368DA-515E-D0B1-ED5E-1A50F3D3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6A74E-2DC9-9F1C-4BCB-7A92C18C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84" y="3188849"/>
            <a:ext cx="10080000" cy="1384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C20C54-64D4-C091-AE34-0E7F8C8C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8D78D9-5B9D-470D-5E8A-0DDA794A9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603" y="1346560"/>
            <a:ext cx="8134780" cy="922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E39CC9-92C3-5F39-85CD-33898B9A24E9}"/>
              </a:ext>
            </a:extLst>
          </p:cNvPr>
          <p:cNvSpPr txBox="1"/>
          <p:nvPr/>
        </p:nvSpPr>
        <p:spPr>
          <a:xfrm>
            <a:off x="1824603" y="2712303"/>
            <a:ext cx="1225541" cy="652475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5"/>
                </a:solidFill>
              </a:rPr>
              <a:t>From best to worst</a:t>
            </a:r>
            <a:endParaRPr lang="LID4096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AFB75-1770-07D2-FD0B-3FC15EAC54FD}"/>
              </a:ext>
            </a:extLst>
          </p:cNvPr>
          <p:cNvSpPr txBox="1"/>
          <p:nvPr/>
        </p:nvSpPr>
        <p:spPr>
          <a:xfrm>
            <a:off x="3200322" y="2712303"/>
            <a:ext cx="1225541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Higher = better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089D7-3CA6-C355-09BB-A5FDE0C0893D}"/>
              </a:ext>
            </a:extLst>
          </p:cNvPr>
          <p:cNvSpPr txBox="1"/>
          <p:nvPr/>
        </p:nvSpPr>
        <p:spPr>
          <a:xfrm>
            <a:off x="5279222" y="4463446"/>
            <a:ext cx="1225541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If the difference between the </a:t>
            </a:r>
            <a:r>
              <a:rPr lang="en-GB" dirty="0" err="1">
                <a:solidFill>
                  <a:srgbClr val="C00000"/>
                </a:solidFill>
              </a:rPr>
              <a:t>elpd</a:t>
            </a:r>
            <a:r>
              <a:rPr lang="en-GB" dirty="0">
                <a:solidFill>
                  <a:srgbClr val="C00000"/>
                </a:solidFill>
              </a:rPr>
              <a:t> values is bigger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C9633-CE95-EA64-A743-EF727E8B4CA8}"/>
              </a:ext>
            </a:extLst>
          </p:cNvPr>
          <p:cNvSpPr txBox="1"/>
          <p:nvPr/>
        </p:nvSpPr>
        <p:spPr>
          <a:xfrm>
            <a:off x="8310746" y="4463445"/>
            <a:ext cx="122554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than the standard error</a:t>
            </a:r>
            <a:endParaRPr lang="LID4096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0C8B4D-3609-B800-D27B-0CA44A45C753}"/>
              </a:ext>
            </a:extLst>
          </p:cNvPr>
          <p:cNvSpPr txBox="1"/>
          <p:nvPr/>
        </p:nvSpPr>
        <p:spPr>
          <a:xfrm>
            <a:off x="7323811" y="6048500"/>
            <a:ext cx="4424951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Then we say that there is a meaningful difference between the two models</a:t>
            </a:r>
            <a:endParaRPr lang="LID4096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138DCF-DC79-B81E-3938-C98C0DA2E9BE}"/>
              </a:ext>
            </a:extLst>
          </p:cNvPr>
          <p:cNvCxnSpPr>
            <a:stCxn id="8" idx="3"/>
            <a:endCxn id="15" idx="0"/>
          </p:cNvCxnSpPr>
          <p:nvPr/>
        </p:nvCxnSpPr>
        <p:spPr>
          <a:xfrm>
            <a:off x="6504763" y="5340609"/>
            <a:ext cx="3031524" cy="7078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91F584-3B79-F45B-35C6-886B5B2A1860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8923517" y="5386775"/>
            <a:ext cx="612770" cy="6617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89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E5498-C3BC-90AC-BBA0-B51AE2C11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9D5F-E613-4F12-C4AE-5048A8CE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C7509B-52CD-7771-01AD-49CA37EC3B61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504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That was the LOO values, now we can do the same with the widely accepted information criteria.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WAIC and LOO values are generally almost exactly the same.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At this point, it is generally more accepted to use the LOO.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9E55-43E5-1A33-7027-F7405CB2D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34871"/>
            <a:ext cx="10656206" cy="25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E993-0B6F-C2FA-32FF-63E96B16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7D03-BFF8-4C42-7A83-F19F1BBFE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E1A15D-8829-884B-E9E4-D9EEFE43BC3D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96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created the null model by using a very narrow posterior defined by the ROPE.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defined the ROPE as [0.45, 0.55].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Another option for comparison is to check if the HDI and ROPE overlap.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Based on our model comparison using LOO and WAIC, we concluded that there is a meaningful difference between the null and alternative models.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3652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DDCE-2E8B-09A0-DD2F-7BCD40E75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B8CD-E5E9-D862-D937-96A76293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Null and Alternative Model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1D245A-E360-D7A5-1BA6-1C17E845D760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96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arrive at the same conclusion looking at the HDI and ROPE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There is no overlap between them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reject the null model of a fair coin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4" name="Picture 3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195AA026-504A-0F23-402D-FF3216D27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10" y="2534871"/>
            <a:ext cx="4983490" cy="40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9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AC3F-8D2F-1653-6F4E-C5944D9C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6E93-4C95-B983-7481-EC1A081C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45F54C5-C1C8-A2AB-B1DF-F94601BC4D8B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several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067" y="31245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6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57D6C-4BC4-AE3A-49B3-A274E9243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DEEB-4D67-E21C-ECF7-B9A6D647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E0AFAC-19CC-5E30-C69E-AFE011260CDA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two models: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3F90B5-BD10-4D88-81AE-1A3F9E266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3224" y="3232068"/>
            <a:ext cx="3875761" cy="341254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0874B6E-6862-1310-219A-1EBA79995F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38987" y="3121617"/>
            <a:ext cx="2455105" cy="3522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701EB-03DC-A836-C69A-BC31DD73426D}"/>
              </a:ext>
            </a:extLst>
          </p:cNvPr>
          <p:cNvSpPr txBox="1"/>
          <p:nvPr/>
        </p:nvSpPr>
        <p:spPr>
          <a:xfrm>
            <a:off x="2440887" y="265995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Model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368C15-8EF3-5602-9985-DD1053140687}"/>
              </a:ext>
            </a:extLst>
          </p:cNvPr>
          <p:cNvSpPr txBox="1"/>
          <p:nvPr/>
        </p:nvSpPr>
        <p:spPr>
          <a:xfrm>
            <a:off x="6423911" y="2659951"/>
            <a:ext cx="365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Binomial Model</a:t>
            </a:r>
            <a:endParaRPr lang="en-IL" sz="2400" b="1" dirty="0"/>
          </a:p>
        </p:txBody>
      </p:sp>
    </p:spTree>
    <p:extLst>
      <p:ext uri="{BB962C8B-B14F-4D97-AF65-F5344CB8AC3E}">
        <p14:creationId xmlns:p14="http://schemas.microsoft.com/office/powerpoint/2010/main" val="174905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63E18-9446-3E57-C245-A09C47FF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2658-7AAF-433D-ECD5-6ACF34FF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C4A3D4-966D-A017-51D7-5958FFC8F8FF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lecture, you looked at bike rentals as a function of temperature using two models: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3D9F1-A6BB-04E2-172E-8A2EF166895B}"/>
              </a:ext>
            </a:extLst>
          </p:cNvPr>
          <p:cNvSpPr txBox="1"/>
          <p:nvPr/>
        </p:nvSpPr>
        <p:spPr>
          <a:xfrm>
            <a:off x="2440887" y="2659951"/>
            <a:ext cx="1992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Linear Model</a:t>
            </a:r>
            <a:endParaRPr lang="en-I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69C5B-FF70-6CA9-F828-6FF6DC9F407B}"/>
              </a:ext>
            </a:extLst>
          </p:cNvPr>
          <p:cNvSpPr txBox="1"/>
          <p:nvPr/>
        </p:nvSpPr>
        <p:spPr>
          <a:xfrm>
            <a:off x="7275680" y="4892089"/>
            <a:ext cx="3654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Negative Binomial Model</a:t>
            </a:r>
            <a:endParaRPr lang="en-IL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3EB3D-7295-1FCE-A70F-1A58FE72F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83" t="23993" r="2890"/>
          <a:stretch/>
        </p:blipFill>
        <p:spPr>
          <a:xfrm>
            <a:off x="0" y="3121616"/>
            <a:ext cx="6174132" cy="173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2C5274-5C54-EAFC-8EED-AA7C7A893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506" y="5386539"/>
            <a:ext cx="6271803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7A345-7981-3851-3E81-54C10D4A3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57F0-6ECE-60A3-F535-68B67537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5C2848-4485-76D4-C99A-C09D181A1C03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 the lecture you compared the two using posterior predictive checks and saw that the negative binomial model was better: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DAEA7B-E101-AC53-2491-232739AC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508" y="2437279"/>
            <a:ext cx="6308984" cy="26848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FB50A4-BAED-A421-DB92-69A8B536E92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484" y="5126546"/>
            <a:ext cx="4300516" cy="177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D93B0-76BD-7D75-9638-D93B9CDC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656" y="5126146"/>
            <a:ext cx="4301488" cy="17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3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comparison</a:t>
            </a:r>
            <a:r>
              <a:rPr lang="he-IL" dirty="0"/>
              <a:t> </a:t>
            </a: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Widely applicable information criteria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Cross validation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Model averaging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AFE55-2F73-88B9-0388-4C128E34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2ED2-234E-A51E-D0FC-573F6181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8E549-A145-C39B-E01F-D9863ADAB2F5}"/>
              </a:ext>
            </a:extLst>
          </p:cNvPr>
          <p:cNvSpPr txBox="1">
            <a:spLocks/>
          </p:cNvSpPr>
          <p:nvPr/>
        </p:nvSpPr>
        <p:spPr>
          <a:xfrm>
            <a:off x="492396" y="114667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Let’s add the WAIC and LOO to the comparison: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98550-13D6-A6E6-AEEB-5D8D582C4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23" y="1893055"/>
            <a:ext cx="11146893" cy="15359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6645-4E79-FE19-5242-FEE9889C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04" y="3769578"/>
            <a:ext cx="11145600" cy="11572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69E5D1-3253-C263-9FB4-482D65EBCCAA}"/>
              </a:ext>
            </a:extLst>
          </p:cNvPr>
          <p:cNvSpPr/>
          <p:nvPr/>
        </p:nvSpPr>
        <p:spPr>
          <a:xfrm>
            <a:off x="5686816" y="2806497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8CEBE-A715-85BD-5B8A-3B56FCB2C2BE}"/>
              </a:ext>
            </a:extLst>
          </p:cNvPr>
          <p:cNvSpPr/>
          <p:nvPr/>
        </p:nvSpPr>
        <p:spPr>
          <a:xfrm>
            <a:off x="8895567" y="2806497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D21B9B-CD92-1DEF-4B94-B063CD9ACAA3}"/>
              </a:ext>
            </a:extLst>
          </p:cNvPr>
          <p:cNvSpPr/>
          <p:nvPr/>
        </p:nvSpPr>
        <p:spPr>
          <a:xfrm>
            <a:off x="5686816" y="4393811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7ECE8E-6A4B-D761-E046-C2C2F7C4EE49}"/>
              </a:ext>
            </a:extLst>
          </p:cNvPr>
          <p:cNvSpPr/>
          <p:nvPr/>
        </p:nvSpPr>
        <p:spPr>
          <a:xfrm>
            <a:off x="8895567" y="4393811"/>
            <a:ext cx="1252603" cy="55114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91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A977-F106-3A98-AC6B-8813CF620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AB2-5D0B-03BE-E3CE-0D673758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43AA6B-4326-FFA7-CD0A-AF3C9EC2BB07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also learned about multiple regression.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Another use for model comparison can be to test the value of adding additional independent variables.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Adds information to the 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Adds complexity.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add another independent variable of the humidity of the day.</a:t>
            </a:r>
          </a:p>
        </p:txBody>
      </p:sp>
    </p:spTree>
    <p:extLst>
      <p:ext uri="{BB962C8B-B14F-4D97-AF65-F5344CB8AC3E}">
        <p14:creationId xmlns:p14="http://schemas.microsoft.com/office/powerpoint/2010/main" val="236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05F6-7A8C-FE4D-C997-953F07AE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1898-C975-1886-35FB-EF166137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EC9BA89-3E46-2783-7F87-05A5F4698888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Create and sample: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21DBC-AAEB-8F09-1C5B-10AAD38E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15" y="2073603"/>
            <a:ext cx="10130075" cy="27238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A58183-6CDF-C4BA-B109-6FB23BD95813}"/>
              </a:ext>
            </a:extLst>
          </p:cNvPr>
          <p:cNvSpPr/>
          <p:nvPr/>
        </p:nvSpPr>
        <p:spPr>
          <a:xfrm>
            <a:off x="4171167" y="3429000"/>
            <a:ext cx="6851737" cy="46659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082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D14A9-44B4-CC2E-53E7-58D4FFF36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FA4F-7A36-E8D7-4D2E-F73FA446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Bikes Example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E43BDD-FD1A-A074-2754-37D71C40A264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4044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Now let’s compare all three: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see that the difference between the LOO values for the two negative binomial models is larger than the standard error.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conclude from this that it is worth adding the humidity despite it leading to a more complex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16D82-0705-CBA6-981A-C2C3C0AD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87"/>
          <a:stretch/>
        </p:blipFill>
        <p:spPr>
          <a:xfrm>
            <a:off x="838200" y="2196669"/>
            <a:ext cx="10809736" cy="20764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399C25B-ED27-F3A9-7600-AEB2BBFC2038}"/>
              </a:ext>
            </a:extLst>
          </p:cNvPr>
          <p:cNvSpPr/>
          <p:nvPr/>
        </p:nvSpPr>
        <p:spPr>
          <a:xfrm>
            <a:off x="5924812" y="3090799"/>
            <a:ext cx="1014608" cy="623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049409-222F-C6F9-5247-A1AC2E45D463}"/>
              </a:ext>
            </a:extLst>
          </p:cNvPr>
          <p:cNvSpPr/>
          <p:nvPr/>
        </p:nvSpPr>
        <p:spPr>
          <a:xfrm>
            <a:off x="9133563" y="3090799"/>
            <a:ext cx="1014608" cy="6231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47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DA39D-B5E3-62F6-FC45-BD383131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7EB6-6A5A-492C-C370-2280B9CA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1D758F-FBC7-5C78-B809-521C3F02BE21}"/>
              </a:ext>
            </a:extLst>
          </p:cNvPr>
          <p:cNvSpPr txBox="1">
            <a:spLocks/>
          </p:cNvSpPr>
          <p:nvPr/>
        </p:nvSpPr>
        <p:spPr>
          <a:xfrm>
            <a:off x="492396" y="908684"/>
            <a:ext cx="11699604" cy="5277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Instead of choosing one model, we can also average the different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compute a weighted average of the different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weights are computed in the compare function.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They are the relative weight of each model and, in large, represent the probability of each model given the data.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F18CA-0E63-1D12-D495-DE6EF86B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187"/>
          <a:stretch/>
        </p:blipFill>
        <p:spPr>
          <a:xfrm>
            <a:off x="691132" y="4510027"/>
            <a:ext cx="10809736" cy="20764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3000BF-705F-D828-4413-8B0F43E665B2}"/>
              </a:ext>
            </a:extLst>
          </p:cNvPr>
          <p:cNvSpPr/>
          <p:nvPr/>
        </p:nvSpPr>
        <p:spPr>
          <a:xfrm>
            <a:off x="6826686" y="4925079"/>
            <a:ext cx="1240076" cy="16613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877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250F-AFB8-0ED9-7643-C291742B2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892F-EAF8-3C27-AB75-A689F0E3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9483DD3-51C3-0ADA-4DB2-975C696216D3}"/>
              </a:ext>
            </a:extLst>
          </p:cNvPr>
          <p:cNvSpPr txBox="1">
            <a:spLocks/>
          </p:cNvSpPr>
          <p:nvPr/>
        </p:nvSpPr>
        <p:spPr>
          <a:xfrm>
            <a:off x="492396" y="871106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Let’s create random data with two models that give not zero weights.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We’ll use a linear model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Simpler but fits data less well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And a quadratic model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Fits better but more complex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8" name="Picture 7" descr="A graph of blue dots&#10;&#10;AI-generated content may be incorrect.">
            <a:extLst>
              <a:ext uri="{FF2B5EF4-FFF2-40B4-BE49-F238E27FC236}">
                <a16:creationId xmlns:a16="http://schemas.microsoft.com/office/drawing/2014/main" id="{60F478CE-98DA-D4D9-5446-6396EAC4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9"/>
          <a:stretch/>
        </p:blipFill>
        <p:spPr>
          <a:xfrm>
            <a:off x="984494" y="1346560"/>
            <a:ext cx="4764953" cy="344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5620-1BD5-F164-C30F-C9BDDC6E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E1B9-AC21-520D-CDB3-29877420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D1DFFA-5789-2C8E-5C46-EC666E78E6A6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means of the two models: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26E10188-CC0A-79EB-7C6A-5B6353312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98" y="2246569"/>
            <a:ext cx="5330963" cy="4215392"/>
          </a:xfrm>
          <a:prstGeom prst="rect">
            <a:avLst/>
          </a:prstGeom>
        </p:spPr>
      </p:pic>
      <p:pic>
        <p:nvPicPr>
          <p:cNvPr id="6" name="Picture 5" descr="A graph with blue dots and orange line&#10;&#10;AI-generated content may be incorrect.">
            <a:extLst>
              <a:ext uri="{FF2B5EF4-FFF2-40B4-BE49-F238E27FC236}">
                <a16:creationId xmlns:a16="http://schemas.microsoft.com/office/drawing/2014/main" id="{35C6B0F3-2B96-2F54-2ACE-7B4A62FCE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96" y="2246569"/>
            <a:ext cx="5330963" cy="42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75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DF4A-CAEE-7575-F068-5D6AA843E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3923-4997-578B-1F8F-FD18B27F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8D6D0A-536C-026C-54E6-A5229BBA357B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Comparing between them yields: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will use these weights to compute the weighted average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12862-BFCB-BD26-188C-CE52E4F70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191" y="2063539"/>
            <a:ext cx="9529994" cy="23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7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FD87F-97C8-A1CF-98B9-EF1691821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319E57-BB06-3FE9-03AF-A9EFBF76E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2" y="5088563"/>
            <a:ext cx="11700000" cy="731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84B672-C0E3-49B3-F6AD-BEA426F1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F4854B-5716-5468-4646-EB6FFF2BA1A7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Comparing between them yields: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will use these weights to compute the weighted average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5DB18-CFB3-B1B5-78F3-905399D6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191" y="2063539"/>
            <a:ext cx="9529994" cy="230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3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4A86F-41B7-AC43-74C6-5497E7CDD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5D8F-B727-9C05-90DE-88B2510BE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769D0-950F-57F6-27F0-034F2A242229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Plotting: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 descr="A graph of a line&#10;&#10;AI-generated content may be incorrect.">
            <a:extLst>
              <a:ext uri="{FF2B5EF4-FFF2-40B4-BE49-F238E27FC236}">
                <a16:creationId xmlns:a16="http://schemas.microsoft.com/office/drawing/2014/main" id="{27EA3921-B4C3-C600-46D2-30DBC27C7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08" y="1879054"/>
            <a:ext cx="7744983" cy="46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622A-A339-7746-C58E-60E27ADF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B1A0-D81E-1B38-1DD5-8DC7EA5C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7404-9822-10F4-F60A-8A36BBF2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6560"/>
            <a:ext cx="11353801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3200" dirty="0"/>
              <a:t>How can we compare two or more models for the same data?	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We have used posterior predictive checks to assess how well a model explains the data used to fit a model.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We have looked at Bayesian p values.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/>
              <a:t>Now we’ll learn additional methods for comparing between models.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C25D6-7EA1-C4D5-06BD-3F5AB257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F480-CA87-8771-D61A-791A84C5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Averaging</a:t>
            </a:r>
            <a:endParaRPr lang="LID4096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B5DEAA-6B2C-F5E9-12D0-EC859BDED0D6}"/>
              </a:ext>
            </a:extLst>
          </p:cNvPr>
          <p:cNvSpPr txBox="1">
            <a:spLocks/>
          </p:cNvSpPr>
          <p:nvPr/>
        </p:nvSpPr>
        <p:spPr>
          <a:xfrm>
            <a:off x="492396" y="1109100"/>
            <a:ext cx="11699604" cy="5965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can also define the weights however we like.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Example: half to each of the two models.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marL="0" indent="0">
              <a:lnSpc>
                <a:spcPct val="150000"/>
              </a:lnSpc>
              <a:buNone/>
              <a:defRPr/>
            </a:pPr>
            <a:endParaRPr lang="en-GB" altLang="en-US" dirty="0"/>
          </a:p>
        </p:txBody>
      </p:sp>
      <p:pic>
        <p:nvPicPr>
          <p:cNvPr id="4" name="Picture 3" descr="A graph of a line graph&#10;&#10;AI-generated content may be incorrect.">
            <a:extLst>
              <a:ext uri="{FF2B5EF4-FFF2-40B4-BE49-F238E27FC236}">
                <a16:creationId xmlns:a16="http://schemas.microsoft.com/office/drawing/2014/main" id="{F8EDE497-D114-EBF3-C5DD-B0D66B19A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661" y="2576374"/>
            <a:ext cx="6448677" cy="388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7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202FF-A0CF-78A3-38F7-E7803CA73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4AD5-11F0-6928-C366-92F060A6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9DFBE1-8A39-AF15-3058-F5984AACA14D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We aim for: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High goodness of fit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Model fits the data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Lower complexity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Fewer parameters (more parameters can lead to overfitting)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High generalizability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Model predicts future data well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787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4D92-191D-3685-D3C2-64F9CCD6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3AEA-1B5A-42E4-796E-9561E006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EB7DFC-19E9-CAC5-939A-F65774427A33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Within-sample accuracy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accuracy is measured with the same data used to fit the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Out-of-sample accuracy 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accuracy measured with data not used to fit the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The within-sample accuracy will be higher and lead us to believe our model is better than it is.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Leaving data out means less data to fit our model.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2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88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AA156-4E4C-A7A7-8D0B-E733560FA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F140-F36C-81EF-F836-A0566342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Model Comparison</a:t>
            </a:r>
            <a:endParaRPr lang="LID4096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15EA7A-0ACA-D6F0-AC69-6C231FF0FBB6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To overcome this, we will use two methods: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b="1" dirty="0"/>
              <a:t>Information criteria:</a:t>
            </a:r>
            <a:r>
              <a:rPr lang="en-GB" altLang="en-US" sz="2800" dirty="0"/>
              <a:t> Expressions that approximate out-of-sample accuracy as in-sample accuracy plus a term that penalizes model complexity.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b="1" dirty="0"/>
              <a:t>Cross-validation: </a:t>
            </a:r>
            <a:r>
              <a:rPr lang="en-GB" altLang="en-US" sz="2800" dirty="0"/>
              <a:t>A method that involves dividing the available data into separate subsets that are alternatively used to fit and evaluate the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3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6507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1CC78-8DF0-9144-5776-EB6A8396D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1BAC-A5B4-82E4-5FF0-600EA417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Widely Applicable Information Criteria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46461-D77A-04F6-AA98-51EE4056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6997"/>
            <a:ext cx="10111093" cy="1495532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31DBD6C1-FE33-57F3-04E2-B250E5AF7C14}"/>
              </a:ext>
            </a:extLst>
          </p:cNvPr>
          <p:cNvSpPr/>
          <p:nvPr/>
        </p:nvSpPr>
        <p:spPr>
          <a:xfrm rot="16200000">
            <a:off x="4528753" y="1050320"/>
            <a:ext cx="111212" cy="378117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31CCE0F9-B73D-BB1B-2E45-0859FEAAE476}"/>
              </a:ext>
            </a:extLst>
          </p:cNvPr>
          <p:cNvSpPr/>
          <p:nvPr/>
        </p:nvSpPr>
        <p:spPr>
          <a:xfrm rot="16200000">
            <a:off x="8534514" y="1212905"/>
            <a:ext cx="111212" cy="3456000"/>
          </a:xfrm>
          <a:prstGeom prst="leftBracke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A248E-819B-B60D-4D3A-04773FED4B3B}"/>
              </a:ext>
            </a:extLst>
          </p:cNvPr>
          <p:cNvSpPr txBox="1"/>
          <p:nvPr/>
        </p:nvSpPr>
        <p:spPr>
          <a:xfrm>
            <a:off x="3146856" y="3129282"/>
            <a:ext cx="311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</a:rPr>
              <a:t>A measure of how well the model fits the data</a:t>
            </a:r>
            <a:endParaRPr lang="LID4096" sz="2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8BF96-BC1B-E7B8-F3FD-CE6CABB5940B}"/>
              </a:ext>
            </a:extLst>
          </p:cNvPr>
          <p:cNvSpPr txBox="1"/>
          <p:nvPr/>
        </p:nvSpPr>
        <p:spPr>
          <a:xfrm>
            <a:off x="7033169" y="3129282"/>
            <a:ext cx="311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5"/>
                </a:solidFill>
              </a:rPr>
              <a:t>A measure of the effective number of parameters</a:t>
            </a:r>
            <a:endParaRPr lang="LID4096" sz="2400" dirty="0">
              <a:solidFill>
                <a:schemeClr val="accent5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51C5AA-4B35-29FF-1DA5-661296F1083B}"/>
              </a:ext>
            </a:extLst>
          </p:cNvPr>
          <p:cNvSpPr txBox="1">
            <a:spLocks/>
          </p:cNvSpPr>
          <p:nvPr/>
        </p:nvSpPr>
        <p:spPr>
          <a:xfrm>
            <a:off x="492396" y="4400595"/>
            <a:ext cx="11272520" cy="2511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b="1" dirty="0"/>
              <a:t>We will choose the model with the lower WAIC.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>
                <a:solidFill>
                  <a:schemeClr val="accent5"/>
                </a:solidFill>
              </a:rPr>
              <a:t>The second term corrects for how much the likelihood would change if we had new data.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2800" dirty="0"/>
              <a:t>If two models fit the data equally well, we will choose the simpler one.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2187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35B8A-1460-15C2-CFC2-52374D66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2526-D118-1B2D-E044-42927403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Cross Validation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5D1F-8252-D43C-E8EC-5E7AD134B7D8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Divide our data into k parts.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Use k-1 parts to fit the model and test it on the left-out portion.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We get k models and k accuracy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The accuracy of the model is the average of the k accuracy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Fit the model on all the data one final time.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This is the final model for future use.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3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981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83040-CB83-0669-87BA-FB570CB51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249B-2B9A-4C98-CFAA-63A76C78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Cross Validation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33FD-97A4-C7EF-2301-C4F17D366E04}"/>
              </a:ext>
            </a:extLst>
          </p:cNvPr>
          <p:cNvSpPr txBox="1">
            <a:spLocks/>
          </p:cNvSpPr>
          <p:nvPr/>
        </p:nvSpPr>
        <p:spPr>
          <a:xfrm>
            <a:off x="492396" y="1209308"/>
            <a:ext cx="11272520" cy="5764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dirty="0"/>
              <a:t>When K equals the number of data points, we get what is known as </a:t>
            </a:r>
            <a:r>
              <a:rPr lang="en-GB" altLang="en-US" b="1" dirty="0"/>
              <a:t>leave-one-out cross validation (LOOCV)</a:t>
            </a:r>
            <a:r>
              <a:rPr lang="en-GB" altLang="en-US" dirty="0"/>
              <a:t>, meaning we fit the model to all but one data point each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GB" altLang="en-US" sz="3200" dirty="0"/>
              <a:t>Practically, this is computationally expensive, and we are going to estimate it.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sz="28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  <a:p>
            <a:pPr lvl="3">
              <a:buFont typeface="Wingdings" panose="05000000000000000000" pitchFamily="2" charset="2"/>
              <a:buChar char="§"/>
              <a:defRPr/>
            </a:pPr>
            <a:endParaRPr lang="en-GB" altLang="en-US" sz="1400" dirty="0"/>
          </a:p>
          <a:p>
            <a:pPr lvl="2">
              <a:buFont typeface="Wingdings" panose="05000000000000000000" pitchFamily="2" charset="2"/>
              <a:buChar char="§"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899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21619</TotalTime>
  <Words>1129</Words>
  <Application>Microsoft Office PowerPoint</Application>
  <PresentationFormat>Widescreen</PresentationFormat>
  <Paragraphs>254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Wingdings</vt:lpstr>
      <vt:lpstr>Office Theme</vt:lpstr>
      <vt:lpstr>Tutorial 9</vt:lpstr>
      <vt:lpstr>Tutorial Outline</vt:lpstr>
      <vt:lpstr>Model Comparison</vt:lpstr>
      <vt:lpstr>Model Comparison</vt:lpstr>
      <vt:lpstr>Model Comparison</vt:lpstr>
      <vt:lpstr>Model Comparison</vt:lpstr>
      <vt:lpstr>Widely Applicable Information Criteria</vt:lpstr>
      <vt:lpstr>Cross Validation</vt:lpstr>
      <vt:lpstr>Cross Validation</vt:lpstr>
      <vt:lpstr>Null and Alternative Model</vt:lpstr>
      <vt:lpstr>Null and Alternative Model</vt:lpstr>
      <vt:lpstr>Null and Alternative Model</vt:lpstr>
      <vt:lpstr>Null and Alternative Model</vt:lpstr>
      <vt:lpstr>Null and Alternative Model</vt:lpstr>
      <vt:lpstr>Null and Alternative Model</vt:lpstr>
      <vt:lpstr>Bikes Example</vt:lpstr>
      <vt:lpstr>Bikes Example</vt:lpstr>
      <vt:lpstr>Bikes Example</vt:lpstr>
      <vt:lpstr>Bikes Example</vt:lpstr>
      <vt:lpstr>Bikes Example</vt:lpstr>
      <vt:lpstr>Bikes Example</vt:lpstr>
      <vt:lpstr>Bikes Example</vt:lpstr>
      <vt:lpstr>Bikes Example</vt:lpstr>
      <vt:lpstr>Model Averaging</vt:lpstr>
      <vt:lpstr>Model Averaging</vt:lpstr>
      <vt:lpstr>Model Averaging</vt:lpstr>
      <vt:lpstr>Model Averaging</vt:lpstr>
      <vt:lpstr>Model Averaging</vt:lpstr>
      <vt:lpstr>Model Averaging</vt:lpstr>
      <vt:lpstr>Model Averaging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2025-05-06T12:02:07Z</dcterms:modified>
</cp:coreProperties>
</file>