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9" r:id="rId19"/>
    <p:sldId id="304" r:id="rId20"/>
    <p:sldId id="305" r:id="rId21"/>
    <p:sldId id="307" r:id="rId22"/>
    <p:sldId id="308" r:id="rId23"/>
    <p:sldId id="531" r:id="rId24"/>
    <p:sldId id="540" r:id="rId25"/>
    <p:sldId id="413" r:id="rId26"/>
    <p:sldId id="532" r:id="rId27"/>
    <p:sldId id="349" r:id="rId28"/>
    <p:sldId id="402" r:id="rId29"/>
    <p:sldId id="564" r:id="rId30"/>
    <p:sldId id="530" r:id="rId31"/>
    <p:sldId id="559" r:id="rId32"/>
    <p:sldId id="561" r:id="rId33"/>
    <p:sldId id="563" r:id="rId34"/>
    <p:sldId id="560" r:id="rId35"/>
    <p:sldId id="562" r:id="rId36"/>
    <p:sldId id="541" r:id="rId37"/>
    <p:sldId id="529" r:id="rId38"/>
    <p:sldId id="533" r:id="rId39"/>
    <p:sldId id="375" r:id="rId40"/>
    <p:sldId id="376" r:id="rId41"/>
    <p:sldId id="378" r:id="rId42"/>
    <p:sldId id="534" r:id="rId43"/>
    <p:sldId id="557" r:id="rId44"/>
    <p:sldId id="572" r:id="rId45"/>
    <p:sldId id="558" r:id="rId46"/>
    <p:sldId id="573" r:id="rId47"/>
    <p:sldId id="574" r:id="rId48"/>
    <p:sldId id="575" r:id="rId49"/>
    <p:sldId id="565" r:id="rId50"/>
    <p:sldId id="566" r:id="rId51"/>
    <p:sldId id="567" r:id="rId52"/>
    <p:sldId id="571" r:id="rId53"/>
    <p:sldId id="568" r:id="rId54"/>
    <p:sldId id="569" r:id="rId55"/>
    <p:sldId id="570" r:id="rId56"/>
    <p:sldId id="542" r:id="rId57"/>
    <p:sldId id="535" r:id="rId58"/>
    <p:sldId id="536" r:id="rId59"/>
    <p:sldId id="537" r:id="rId60"/>
    <p:sldId id="538" r:id="rId61"/>
    <p:sldId id="311" r:id="rId6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CB749-38A6-8B0E-C19A-508D821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PyMC’s</a:t>
            </a:r>
            <a:r>
              <a:rPr lang="en-US" dirty="0"/>
              <a:t> modeling back end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16D0-95D8-E989-3DFB-14211E3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5" y="1734314"/>
            <a:ext cx="8607923" cy="4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6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Focused on fast computation for large matrixes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Symbolic tensor manipulation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BAB-79B4-A6B1-BEF5-2A45076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 is a matrix that keeps track of partial derivatives for vector functions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046C-AA8B-8CA9-C809-BFCE23C7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27" y="2287057"/>
            <a:ext cx="5355280" cy="36311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1F68A8-FF81-5E99-A9E0-57C2BAC03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0533" y="2433331"/>
          <a:ext cx="3850217" cy="34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74640" progId="Equation.DSMT4">
                  <p:embed/>
                </p:oleObj>
              </mc:Choice>
              <mc:Fallback>
                <p:oleObj name="Equation" r:id="rId3" imgW="1739880" imgH="1574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1F68A8-FF81-5E99-A9E0-57C2BAC03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0533" y="2433331"/>
                        <a:ext cx="3850217" cy="348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27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5126-1892-3EF7-01BA-94863F0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B22-990C-A51E-E8B6-0654F8A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tensor generalizes the Jacobian to keep track of partial derivatives for matrix functions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13E8-1DD9-CC33-7E2B-53BA17E7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5" y="2579157"/>
            <a:ext cx="5549055" cy="333904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28CF83-07B9-1F03-6A23-F53E3090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123" y="3317345"/>
          <a:ext cx="2947644" cy="15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507960" progId="Equation.DSMT4">
                  <p:embed/>
                </p:oleObj>
              </mc:Choice>
              <mc:Fallback>
                <p:oleObj name="Equation" r:id="rId3" imgW="93960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328CF83-07B9-1F03-6A23-F53E3090F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123" y="3317345"/>
                        <a:ext cx="2947644" cy="159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540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413-320D-D3EE-6093-47AC8E0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is important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0D8A-CFCB-4014-E85F-252D0EB3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Modern machine learning does calculations with very large multi-dimensional matrixes</a:t>
            </a:r>
          </a:p>
          <a:p>
            <a:r>
              <a:rPr lang="en-US" sz="2400" dirty="0"/>
              <a:t>Probabilistic models are nodes with multi-dimensional input and output</a:t>
            </a:r>
          </a:p>
          <a:p>
            <a:endParaRPr lang="en-US" sz="2400" dirty="0"/>
          </a:p>
          <a:p>
            <a:r>
              <a:rPr lang="en-US" sz="2400" dirty="0"/>
              <a:t>Both fields need automatic differentiation!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076285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69000-6425-81B7-5481-9489E2BCDC65}"/>
              </a:ext>
            </a:extLst>
          </p:cNvPr>
          <p:cNvSpPr txBox="1"/>
          <p:nvPr/>
        </p:nvSpPr>
        <p:spPr>
          <a:xfrm>
            <a:off x="1226239" y="4998968"/>
            <a:ext cx="56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size</a:t>
            </a:r>
            <a:endParaRPr lang="en-IL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69A9A-9B6E-F291-2A6D-55B789A392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4209036"/>
            <a:ext cx="3191811" cy="98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8794F-9B17-1184-2CC1-8BBCF4AA814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5070633"/>
            <a:ext cx="3439809" cy="128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AA7CF-E34C-AC04-998C-8D7659FDF3A7}"/>
              </a:ext>
            </a:extLst>
          </p:cNvPr>
          <p:cNvSpPr txBox="1"/>
          <p:nvPr/>
        </p:nvSpPr>
        <p:spPr>
          <a:xfrm>
            <a:off x="905812" y="459885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type</a:t>
            </a:r>
            <a:endParaRPr lang="en-IL" sz="20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6935A-AB59-4F0F-CEC0-512605963F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55349" y="4031321"/>
            <a:ext cx="3511173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5ED27-C544-C3D0-A8AE-287F1A9B563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55349" y="4798913"/>
            <a:ext cx="3679124" cy="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D01079-E63B-0510-A13F-910157AD80EE}"/>
              </a:ext>
            </a:extLst>
          </p:cNvPr>
          <p:cNvSpPr txBox="1"/>
          <p:nvPr/>
        </p:nvSpPr>
        <p:spPr>
          <a:xfrm>
            <a:off x="721168" y="5399078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parameters</a:t>
            </a:r>
            <a:endParaRPr lang="en-IL" sz="20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0B8125-5A94-72A7-8882-9D8C05F681B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4625625"/>
            <a:ext cx="2964142" cy="973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437B96-EFAE-0DDD-278E-605B9E63B3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5456533"/>
            <a:ext cx="3108091" cy="142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D5A7F-BE45-81D3-DDC4-6DDDAB9AB7F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102380" y="5599133"/>
            <a:ext cx="3108091" cy="33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1704</Words>
  <Application>Microsoft Office PowerPoint</Application>
  <PresentationFormat>Widescreen</PresentationFormat>
  <Paragraphs>295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PyMC’s modeling back end</vt:lpstr>
      <vt:lpstr>PyMC originally built on a deep learning framework</vt:lpstr>
      <vt:lpstr>The Jacobian is a matrix that keeps track of partial derivatives for vector functions</vt:lpstr>
      <vt:lpstr>A tensor generalizes the Jacobian to keep track of partial derivatives for matrix functions</vt:lpstr>
      <vt:lpstr>Tensor processing is important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9</cp:revision>
  <cp:lastPrinted>2025-03-02T19:02:30Z</cp:lastPrinted>
  <dcterms:created xsi:type="dcterms:W3CDTF">2016-03-07T06:16:50Z</dcterms:created>
  <dcterms:modified xsi:type="dcterms:W3CDTF">2025-03-09T23:28:14Z</dcterms:modified>
</cp:coreProperties>
</file>