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698" r:id="rId20"/>
    <p:sldId id="699" r:id="rId21"/>
    <p:sldId id="7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image" Target="../media/image8.png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39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39" y="2506661"/>
            <a:ext cx="3779958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36237"/>
              </p:ext>
            </p:extLst>
          </p:nvPr>
        </p:nvGraphicFramePr>
        <p:xfrm>
          <a:off x="1722365" y="4690291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2365" y="4690291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18385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8744"/>
              </p:ext>
            </p:extLst>
          </p:nvPr>
        </p:nvGraphicFramePr>
        <p:xfrm>
          <a:off x="1887538" y="5341938"/>
          <a:ext cx="2060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304560" progId="Equation.DSMT4">
                  <p:embed/>
                </p:oleObj>
              </mc:Choice>
              <mc:Fallback>
                <p:oleObj name="Equation" r:id="rId6" imgW="130788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7538" y="5341938"/>
                        <a:ext cx="20605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39634"/>
              </p:ext>
            </p:extLst>
          </p:nvPr>
        </p:nvGraphicFramePr>
        <p:xfrm>
          <a:off x="1887538" y="5876601"/>
          <a:ext cx="265863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279360" progId="Equation.DSMT4">
                  <p:embed/>
                </p:oleObj>
              </mc:Choice>
              <mc:Fallback>
                <p:oleObj name="Equation" r:id="rId12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7538" y="5876601"/>
                        <a:ext cx="265863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06279"/>
              </p:ext>
            </p:extLst>
          </p:nvPr>
        </p:nvGraphicFramePr>
        <p:xfrm>
          <a:off x="4612595" y="5870706"/>
          <a:ext cx="124214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79360" progId="Equation.DSMT4">
                  <p:embed/>
                </p:oleObj>
              </mc:Choice>
              <mc:Fallback>
                <p:oleObj name="Equation" r:id="rId14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12595" y="5870706"/>
                        <a:ext cx="124214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85479"/>
              </p:ext>
            </p:extLst>
          </p:nvPr>
        </p:nvGraphicFramePr>
        <p:xfrm>
          <a:off x="1004236" y="4533414"/>
          <a:ext cx="2060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304560" progId="Equation.DSMT4">
                  <p:embed/>
                </p:oleObj>
              </mc:Choice>
              <mc:Fallback>
                <p:oleObj name="Equation" r:id="rId6" imgW="130788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236" y="4533414"/>
                        <a:ext cx="20605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918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MathType 7.0 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How many bikes will actually be rented?</vt:lpstr>
      <vt:lpstr>How many bikes will actually be rented?</vt:lpstr>
      <vt:lpstr>Showing the posterior predictive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53</cp:revision>
  <dcterms:created xsi:type="dcterms:W3CDTF">2016-03-07T06:16:50Z</dcterms:created>
  <dcterms:modified xsi:type="dcterms:W3CDTF">2025-03-30T11:15:51Z</dcterms:modified>
</cp:coreProperties>
</file>