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513" r:id="rId3"/>
    <p:sldId id="646" r:id="rId4"/>
    <p:sldId id="555" r:id="rId5"/>
    <p:sldId id="556" r:id="rId6"/>
    <p:sldId id="630" r:id="rId7"/>
    <p:sldId id="631" r:id="rId8"/>
    <p:sldId id="632" r:id="rId9"/>
    <p:sldId id="633" r:id="rId10"/>
    <p:sldId id="623" r:id="rId11"/>
    <p:sldId id="519" r:id="rId12"/>
    <p:sldId id="413" r:id="rId13"/>
    <p:sldId id="634" r:id="rId14"/>
    <p:sldId id="635" r:id="rId15"/>
    <p:sldId id="640" r:id="rId16"/>
    <p:sldId id="636" r:id="rId17"/>
    <p:sldId id="638" r:id="rId18"/>
    <p:sldId id="637" r:id="rId19"/>
    <p:sldId id="639" r:id="rId20"/>
    <p:sldId id="641" r:id="rId21"/>
    <p:sldId id="642" r:id="rId22"/>
    <p:sldId id="372" r:id="rId23"/>
    <p:sldId id="373" r:id="rId24"/>
    <p:sldId id="643" r:id="rId25"/>
    <p:sldId id="644" r:id="rId26"/>
    <p:sldId id="64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37D4D6-8B88-44F7-8C37-9DDD84636354}" v="31" dt="2025-02-26T00:32:37.9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368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her Donchin" userId="37446733-118c-46f6-b903-027425f2ef02" providerId="ADAL" clId="{F537D4D6-8B88-44F7-8C37-9DDD84636354}"/>
    <pc:docChg chg="custSel addSld delSld modSld">
      <pc:chgData name="Opher Donchin" userId="37446733-118c-46f6-b903-027425f2ef02" providerId="ADAL" clId="{F537D4D6-8B88-44F7-8C37-9DDD84636354}" dt="2025-02-26T00:33:56.340" v="1644" actId="20577"/>
      <pc:docMkLst>
        <pc:docMk/>
      </pc:docMkLst>
      <pc:sldChg chg="modSp mod">
        <pc:chgData name="Opher Donchin" userId="37446733-118c-46f6-b903-027425f2ef02" providerId="ADAL" clId="{F537D4D6-8B88-44F7-8C37-9DDD84636354}" dt="2025-02-25T23:44:51.799" v="12" actId="20577"/>
        <pc:sldMkLst>
          <pc:docMk/>
          <pc:sldMk cId="2095873694" sldId="256"/>
        </pc:sldMkLst>
        <pc:spChg chg="mod">
          <ac:chgData name="Opher Donchin" userId="37446733-118c-46f6-b903-027425f2ef02" providerId="ADAL" clId="{F537D4D6-8B88-44F7-8C37-9DDD84636354}" dt="2025-02-25T23:44:51.799" v="12" actId="20577"/>
          <ac:spMkLst>
            <pc:docMk/>
            <pc:sldMk cId="2095873694" sldId="256"/>
            <ac:spMk id="2" creationId="{00000000-0000-0000-0000-000000000000}"/>
          </ac:spMkLst>
        </pc:spChg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3203460214" sldId="304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3081680766" sldId="305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890049872" sldId="307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766645495" sldId="308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1178930542" sldId="311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1446402263" sldId="349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1587818851" sldId="350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4186613313" sldId="375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1927817079" sldId="376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600221787" sldId="378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2271540160" sldId="385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944809420" sldId="386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1275714074" sldId="387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1025318055" sldId="388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3827256902" sldId="389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3074336036" sldId="390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4276978339" sldId="391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3991497651" sldId="402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4072020007" sldId="413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2263628671" sldId="415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49988700" sldId="416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2693651051" sldId="427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3772628191" sldId="428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4056760073" sldId="434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14417426" sldId="435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2485635980" sldId="436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3889497847" sldId="437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2793781642" sldId="438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1550275729" sldId="439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1507289027" sldId="440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562380399" sldId="442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2136451385" sldId="443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4250095599" sldId="444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828320960" sldId="445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1425144197" sldId="446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4132112851" sldId="455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1092376930" sldId="456"/>
        </pc:sldMkLst>
      </pc:sldChg>
      <pc:sldChg chg="modSp mod">
        <pc:chgData name="Opher Donchin" userId="37446733-118c-46f6-b903-027425f2ef02" providerId="ADAL" clId="{F537D4D6-8B88-44F7-8C37-9DDD84636354}" dt="2025-02-25T23:44:55.202" v="14" actId="20577"/>
        <pc:sldMkLst>
          <pc:docMk/>
          <pc:sldMk cId="324436810" sldId="513"/>
        </pc:sldMkLst>
        <pc:spChg chg="mod">
          <ac:chgData name="Opher Donchin" userId="37446733-118c-46f6-b903-027425f2ef02" providerId="ADAL" clId="{F537D4D6-8B88-44F7-8C37-9DDD84636354}" dt="2025-02-25T23:44:55.202" v="14" actId="20577"/>
          <ac:spMkLst>
            <pc:docMk/>
            <pc:sldMk cId="324436810" sldId="513"/>
            <ac:spMk id="7" creationId="{A628FB38-F6C8-A105-F16D-64FC1B7EF341}"/>
          </ac:spMkLst>
        </pc:spChg>
      </pc:sldChg>
      <pc:sldChg chg="modSp mod">
        <pc:chgData name="Opher Donchin" userId="37446733-118c-46f6-b903-027425f2ef02" providerId="ADAL" clId="{F537D4D6-8B88-44F7-8C37-9DDD84636354}" dt="2025-02-25T23:54:30.298" v="66" actId="20577"/>
        <pc:sldMkLst>
          <pc:docMk/>
          <pc:sldMk cId="1719498775" sldId="519"/>
        </pc:sldMkLst>
        <pc:spChg chg="mod">
          <ac:chgData name="Opher Donchin" userId="37446733-118c-46f6-b903-027425f2ef02" providerId="ADAL" clId="{F537D4D6-8B88-44F7-8C37-9DDD84636354}" dt="2025-02-25T23:54:30.298" v="66" actId="20577"/>
          <ac:spMkLst>
            <pc:docMk/>
            <pc:sldMk cId="1719498775" sldId="519"/>
            <ac:spMk id="7" creationId="{EA62B05F-8F0F-3FDE-F37D-E6DB17F6F388}"/>
          </ac:spMkLst>
        </pc:spChg>
      </pc:sldChg>
      <pc:sldChg chg="del">
        <pc:chgData name="Opher Donchin" userId="37446733-118c-46f6-b903-027425f2ef02" providerId="ADAL" clId="{F537D4D6-8B88-44F7-8C37-9DDD84636354}" dt="2025-02-25T23:54:40.969" v="67" actId="47"/>
        <pc:sldMkLst>
          <pc:docMk/>
          <pc:sldMk cId="3039379089" sldId="520"/>
        </pc:sldMkLst>
      </pc:sldChg>
      <pc:sldChg chg="del">
        <pc:chgData name="Opher Donchin" userId="37446733-118c-46f6-b903-027425f2ef02" providerId="ADAL" clId="{F537D4D6-8B88-44F7-8C37-9DDD84636354}" dt="2025-02-25T23:54:40.969" v="67" actId="47"/>
        <pc:sldMkLst>
          <pc:docMk/>
          <pc:sldMk cId="2352722331" sldId="521"/>
        </pc:sldMkLst>
      </pc:sldChg>
      <pc:sldChg chg="del">
        <pc:chgData name="Opher Donchin" userId="37446733-118c-46f6-b903-027425f2ef02" providerId="ADAL" clId="{F537D4D6-8B88-44F7-8C37-9DDD84636354}" dt="2025-02-25T23:54:40.969" v="67" actId="47"/>
        <pc:sldMkLst>
          <pc:docMk/>
          <pc:sldMk cId="1189066010" sldId="522"/>
        </pc:sldMkLst>
      </pc:sldChg>
      <pc:sldChg chg="del">
        <pc:chgData name="Opher Donchin" userId="37446733-118c-46f6-b903-027425f2ef02" providerId="ADAL" clId="{F537D4D6-8B88-44F7-8C37-9DDD84636354}" dt="2025-02-25T23:54:40.969" v="67" actId="47"/>
        <pc:sldMkLst>
          <pc:docMk/>
          <pc:sldMk cId="1115959809" sldId="523"/>
        </pc:sldMkLst>
      </pc:sldChg>
      <pc:sldChg chg="del">
        <pc:chgData name="Opher Donchin" userId="37446733-118c-46f6-b903-027425f2ef02" providerId="ADAL" clId="{F537D4D6-8B88-44F7-8C37-9DDD84636354}" dt="2025-02-25T23:54:40.969" v="67" actId="47"/>
        <pc:sldMkLst>
          <pc:docMk/>
          <pc:sldMk cId="1155810291" sldId="524"/>
        </pc:sldMkLst>
      </pc:sldChg>
      <pc:sldChg chg="del">
        <pc:chgData name="Opher Donchin" userId="37446733-118c-46f6-b903-027425f2ef02" providerId="ADAL" clId="{F537D4D6-8B88-44F7-8C37-9DDD84636354}" dt="2025-02-25T23:54:40.969" v="67" actId="47"/>
        <pc:sldMkLst>
          <pc:docMk/>
          <pc:sldMk cId="192296637" sldId="525"/>
        </pc:sldMkLst>
      </pc:sldChg>
      <pc:sldChg chg="modSp mod">
        <pc:chgData name="Opher Donchin" userId="37446733-118c-46f6-b903-027425f2ef02" providerId="ADAL" clId="{F537D4D6-8B88-44F7-8C37-9DDD84636354}" dt="2025-02-26T00:31:29.781" v="1618" actId="20577"/>
        <pc:sldMkLst>
          <pc:docMk/>
          <pc:sldMk cId="1762163887" sldId="526"/>
        </pc:sldMkLst>
        <pc:spChg chg="mod">
          <ac:chgData name="Opher Donchin" userId="37446733-118c-46f6-b903-027425f2ef02" providerId="ADAL" clId="{F537D4D6-8B88-44F7-8C37-9DDD84636354}" dt="2025-02-26T00:31:29.781" v="1618" actId="20577"/>
          <ac:spMkLst>
            <pc:docMk/>
            <pc:sldMk cId="1762163887" sldId="526"/>
            <ac:spMk id="7" creationId="{C37465F6-5D7D-7A2E-A1FA-93991163B4C9}"/>
          </ac:spMkLst>
        </pc:spChg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3266791371" sldId="527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4074066907" sldId="528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2967308535" sldId="529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2367745547" sldId="530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2555322768" sldId="531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3134593150" sldId="532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3996403150" sldId="533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781834299" sldId="534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524633804" sldId="535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2613827296" sldId="536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2959544" sldId="537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2410293892" sldId="538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4096231202" sldId="539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2756748517" sldId="540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3761045833" sldId="541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530816709" sldId="542"/>
        </pc:sldMkLst>
      </pc:sldChg>
      <pc:sldChg chg="addSp delSp modSp new mod modClrScheme chgLayout">
        <pc:chgData name="Opher Donchin" userId="37446733-118c-46f6-b903-027425f2ef02" providerId="ADAL" clId="{F537D4D6-8B88-44F7-8C37-9DDD84636354}" dt="2025-02-26T00:09:17.836" v="1551" actId="1076"/>
        <pc:sldMkLst>
          <pc:docMk/>
          <pc:sldMk cId="1296950195" sldId="557"/>
        </pc:sldMkLst>
        <pc:spChg chg="del mod ord">
          <ac:chgData name="Opher Donchin" userId="37446733-118c-46f6-b903-027425f2ef02" providerId="ADAL" clId="{F537D4D6-8B88-44F7-8C37-9DDD84636354}" dt="2025-02-25T23:55:06.109" v="69" actId="700"/>
          <ac:spMkLst>
            <pc:docMk/>
            <pc:sldMk cId="1296950195" sldId="557"/>
            <ac:spMk id="2" creationId="{E04CA782-0EB8-176B-0175-952813683E03}"/>
          </ac:spMkLst>
        </pc:spChg>
        <pc:spChg chg="del mod ord">
          <ac:chgData name="Opher Donchin" userId="37446733-118c-46f6-b903-027425f2ef02" providerId="ADAL" clId="{F537D4D6-8B88-44F7-8C37-9DDD84636354}" dt="2025-02-25T23:55:06.109" v="69" actId="700"/>
          <ac:spMkLst>
            <pc:docMk/>
            <pc:sldMk cId="1296950195" sldId="557"/>
            <ac:spMk id="3" creationId="{740B909C-8C0C-BBAA-141E-D1599B076658}"/>
          </ac:spMkLst>
        </pc:spChg>
        <pc:spChg chg="add mod ord">
          <ac:chgData name="Opher Donchin" userId="37446733-118c-46f6-b903-027425f2ef02" providerId="ADAL" clId="{F537D4D6-8B88-44F7-8C37-9DDD84636354}" dt="2025-02-25T23:55:16.175" v="93" actId="20577"/>
          <ac:spMkLst>
            <pc:docMk/>
            <pc:sldMk cId="1296950195" sldId="557"/>
            <ac:spMk id="4" creationId="{9695524E-E5BF-4F2F-DBC2-BD4234FC750B}"/>
          </ac:spMkLst>
        </pc:spChg>
        <pc:spChg chg="add mod ord">
          <ac:chgData name="Opher Donchin" userId="37446733-118c-46f6-b903-027425f2ef02" providerId="ADAL" clId="{F537D4D6-8B88-44F7-8C37-9DDD84636354}" dt="2025-02-25T23:58:16.829" v="324" actId="20577"/>
          <ac:spMkLst>
            <pc:docMk/>
            <pc:sldMk cId="1296950195" sldId="557"/>
            <ac:spMk id="5" creationId="{757BAEE7-1A4E-D1E9-FB89-5C66CABDA0A5}"/>
          </ac:spMkLst>
        </pc:spChg>
        <pc:picChg chg="add mod">
          <ac:chgData name="Opher Donchin" userId="37446733-118c-46f6-b903-027425f2ef02" providerId="ADAL" clId="{F537D4D6-8B88-44F7-8C37-9DDD84636354}" dt="2025-02-26T00:09:17.836" v="1551" actId="1076"/>
          <ac:picMkLst>
            <pc:docMk/>
            <pc:sldMk cId="1296950195" sldId="557"/>
            <ac:picMk id="1026" creationId="{615147A6-9DA6-8851-5DBE-3922FF396E18}"/>
          </ac:picMkLst>
        </pc:picChg>
      </pc:sldChg>
      <pc:sldChg chg="addSp modSp new mod">
        <pc:chgData name="Opher Donchin" userId="37446733-118c-46f6-b903-027425f2ef02" providerId="ADAL" clId="{F537D4D6-8B88-44F7-8C37-9DDD84636354}" dt="2025-02-26T00:09:42.759" v="1555" actId="1076"/>
        <pc:sldMkLst>
          <pc:docMk/>
          <pc:sldMk cId="1663060897" sldId="558"/>
        </pc:sldMkLst>
        <pc:spChg chg="mod">
          <ac:chgData name="Opher Donchin" userId="37446733-118c-46f6-b903-027425f2ef02" providerId="ADAL" clId="{F537D4D6-8B88-44F7-8C37-9DDD84636354}" dt="2025-02-25T23:56:26.377" v="308" actId="20577"/>
          <ac:spMkLst>
            <pc:docMk/>
            <pc:sldMk cId="1663060897" sldId="558"/>
            <ac:spMk id="2" creationId="{C504B9D3-6EAD-05F7-D1BA-2298ECF71FF0}"/>
          </ac:spMkLst>
        </pc:spChg>
        <pc:spChg chg="mod">
          <ac:chgData name="Opher Donchin" userId="37446733-118c-46f6-b903-027425f2ef02" providerId="ADAL" clId="{F537D4D6-8B88-44F7-8C37-9DDD84636354}" dt="2025-02-26T00:00:27.593" v="665" actId="14"/>
          <ac:spMkLst>
            <pc:docMk/>
            <pc:sldMk cId="1663060897" sldId="558"/>
            <ac:spMk id="3" creationId="{23AA851C-286D-B673-5432-6238DEC4F22F}"/>
          </ac:spMkLst>
        </pc:spChg>
        <pc:picChg chg="add mod">
          <ac:chgData name="Opher Donchin" userId="37446733-118c-46f6-b903-027425f2ef02" providerId="ADAL" clId="{F537D4D6-8B88-44F7-8C37-9DDD84636354}" dt="2025-02-26T00:09:42.759" v="1555" actId="1076"/>
          <ac:picMkLst>
            <pc:docMk/>
            <pc:sldMk cId="1663060897" sldId="558"/>
            <ac:picMk id="2050" creationId="{245E136F-40E6-74E9-D6DC-B69CB3B2C26C}"/>
          </ac:picMkLst>
        </pc:picChg>
      </pc:sldChg>
      <pc:sldChg chg="addSp delSp modSp new mod">
        <pc:chgData name="Opher Donchin" userId="37446733-118c-46f6-b903-027425f2ef02" providerId="ADAL" clId="{F537D4D6-8B88-44F7-8C37-9DDD84636354}" dt="2025-02-26T00:11:14.214" v="1565" actId="14100"/>
        <pc:sldMkLst>
          <pc:docMk/>
          <pc:sldMk cId="2870125641" sldId="559"/>
        </pc:sldMkLst>
        <pc:spChg chg="mod">
          <ac:chgData name="Opher Donchin" userId="37446733-118c-46f6-b903-027425f2ef02" providerId="ADAL" clId="{F537D4D6-8B88-44F7-8C37-9DDD84636354}" dt="2025-02-26T00:00:48.955" v="687" actId="20577"/>
          <ac:spMkLst>
            <pc:docMk/>
            <pc:sldMk cId="2870125641" sldId="559"/>
            <ac:spMk id="2" creationId="{74206C14-F838-A57A-EA5D-138193C80B68}"/>
          </ac:spMkLst>
        </pc:spChg>
        <pc:spChg chg="mod">
          <ac:chgData name="Opher Donchin" userId="37446733-118c-46f6-b903-027425f2ef02" providerId="ADAL" clId="{F537D4D6-8B88-44F7-8C37-9DDD84636354}" dt="2025-02-26T00:01:41.565" v="852" actId="20577"/>
          <ac:spMkLst>
            <pc:docMk/>
            <pc:sldMk cId="2870125641" sldId="559"/>
            <ac:spMk id="3" creationId="{7DDBCAE4-F251-DEB4-5420-0B11633D463F}"/>
          </ac:spMkLst>
        </pc:spChg>
        <pc:picChg chg="add del">
          <ac:chgData name="Opher Donchin" userId="37446733-118c-46f6-b903-027425f2ef02" providerId="ADAL" clId="{F537D4D6-8B88-44F7-8C37-9DDD84636354}" dt="2025-02-26T00:10:24.445" v="1557" actId="478"/>
          <ac:picMkLst>
            <pc:docMk/>
            <pc:sldMk cId="2870125641" sldId="559"/>
            <ac:picMk id="3074" creationId="{654B83F8-4B2A-613A-FCE6-FFDDF014534A}"/>
          </ac:picMkLst>
        </pc:picChg>
        <pc:picChg chg="add mod">
          <ac:chgData name="Opher Donchin" userId="37446733-118c-46f6-b903-027425f2ef02" providerId="ADAL" clId="{F537D4D6-8B88-44F7-8C37-9DDD84636354}" dt="2025-02-26T00:11:14.214" v="1565" actId="14100"/>
          <ac:picMkLst>
            <pc:docMk/>
            <pc:sldMk cId="2870125641" sldId="559"/>
            <ac:picMk id="3076" creationId="{9C7EBB2C-8EFD-B436-4A88-730C5DC731B3}"/>
          </ac:picMkLst>
        </pc:picChg>
      </pc:sldChg>
      <pc:sldChg chg="addSp modSp new mod">
        <pc:chgData name="Opher Donchin" userId="37446733-118c-46f6-b903-027425f2ef02" providerId="ADAL" clId="{F537D4D6-8B88-44F7-8C37-9DDD84636354}" dt="2025-02-26T00:12:03.650" v="1571" actId="1076"/>
        <pc:sldMkLst>
          <pc:docMk/>
          <pc:sldMk cId="3305884955" sldId="560"/>
        </pc:sldMkLst>
        <pc:spChg chg="mod">
          <ac:chgData name="Opher Donchin" userId="37446733-118c-46f6-b903-027425f2ef02" providerId="ADAL" clId="{F537D4D6-8B88-44F7-8C37-9DDD84636354}" dt="2025-02-26T00:05:20.362" v="873" actId="20577"/>
          <ac:spMkLst>
            <pc:docMk/>
            <pc:sldMk cId="3305884955" sldId="560"/>
            <ac:spMk id="2" creationId="{A1F66124-8FDE-A345-F15C-A0A6E3FB6CB6}"/>
          </ac:spMkLst>
        </pc:spChg>
        <pc:spChg chg="mod">
          <ac:chgData name="Opher Donchin" userId="37446733-118c-46f6-b903-027425f2ef02" providerId="ADAL" clId="{F537D4D6-8B88-44F7-8C37-9DDD84636354}" dt="2025-02-26T00:06:30.659" v="1142" actId="20577"/>
          <ac:spMkLst>
            <pc:docMk/>
            <pc:sldMk cId="3305884955" sldId="560"/>
            <ac:spMk id="3" creationId="{E606EE14-2B5D-81CC-4E98-C8D94B5DAB04}"/>
          </ac:spMkLst>
        </pc:spChg>
        <pc:picChg chg="add mod">
          <ac:chgData name="Opher Donchin" userId="37446733-118c-46f6-b903-027425f2ef02" providerId="ADAL" clId="{F537D4D6-8B88-44F7-8C37-9DDD84636354}" dt="2025-02-26T00:12:03.650" v="1571" actId="1076"/>
          <ac:picMkLst>
            <pc:docMk/>
            <pc:sldMk cId="3305884955" sldId="560"/>
            <ac:picMk id="4098" creationId="{B770E42D-60CA-3C44-80EC-5201B13281B3}"/>
          </ac:picMkLst>
        </pc:picChg>
      </pc:sldChg>
      <pc:sldChg chg="addSp modSp new mod">
        <pc:chgData name="Opher Donchin" userId="37446733-118c-46f6-b903-027425f2ef02" providerId="ADAL" clId="{F537D4D6-8B88-44F7-8C37-9DDD84636354}" dt="2025-02-26T00:12:37.117" v="1574" actId="14100"/>
        <pc:sldMkLst>
          <pc:docMk/>
          <pc:sldMk cId="3555094802" sldId="561"/>
        </pc:sldMkLst>
        <pc:spChg chg="mod">
          <ac:chgData name="Opher Donchin" userId="37446733-118c-46f6-b903-027425f2ef02" providerId="ADAL" clId="{F537D4D6-8B88-44F7-8C37-9DDD84636354}" dt="2025-02-26T00:06:40.540" v="1168" actId="20577"/>
          <ac:spMkLst>
            <pc:docMk/>
            <pc:sldMk cId="3555094802" sldId="561"/>
            <ac:spMk id="2" creationId="{E8DB9186-AE43-60E0-F67C-5BF740E3668E}"/>
          </ac:spMkLst>
        </pc:spChg>
        <pc:spChg chg="mod">
          <ac:chgData name="Opher Donchin" userId="37446733-118c-46f6-b903-027425f2ef02" providerId="ADAL" clId="{F537D4D6-8B88-44F7-8C37-9DDD84636354}" dt="2025-02-26T00:08:10.207" v="1545" actId="20577"/>
          <ac:spMkLst>
            <pc:docMk/>
            <pc:sldMk cId="3555094802" sldId="561"/>
            <ac:spMk id="3" creationId="{64E37F53-76B0-64F5-79BB-11D47DF1F7A0}"/>
          </ac:spMkLst>
        </pc:spChg>
        <pc:picChg chg="add mod">
          <ac:chgData name="Opher Donchin" userId="37446733-118c-46f6-b903-027425f2ef02" providerId="ADAL" clId="{F537D4D6-8B88-44F7-8C37-9DDD84636354}" dt="2025-02-26T00:12:37.117" v="1574" actId="14100"/>
          <ac:picMkLst>
            <pc:docMk/>
            <pc:sldMk cId="3555094802" sldId="561"/>
            <ac:picMk id="5122" creationId="{70CED5AD-88CE-8EE6-6DE8-565EE072BDCE}"/>
          </ac:picMkLst>
        </pc:picChg>
      </pc:sldChg>
      <pc:sldChg chg="addSp delSp modSp new mod modClrScheme chgLayout">
        <pc:chgData name="Opher Donchin" userId="37446733-118c-46f6-b903-027425f2ef02" providerId="ADAL" clId="{F537D4D6-8B88-44F7-8C37-9DDD84636354}" dt="2025-02-26T00:33:56.340" v="1644" actId="20577"/>
        <pc:sldMkLst>
          <pc:docMk/>
          <pc:sldMk cId="652950781" sldId="562"/>
        </pc:sldMkLst>
        <pc:spChg chg="del mod ord">
          <ac:chgData name="Opher Donchin" userId="37446733-118c-46f6-b903-027425f2ef02" providerId="ADAL" clId="{F537D4D6-8B88-44F7-8C37-9DDD84636354}" dt="2025-02-26T00:32:36.319" v="1620" actId="700"/>
          <ac:spMkLst>
            <pc:docMk/>
            <pc:sldMk cId="652950781" sldId="562"/>
            <ac:spMk id="2" creationId="{4B9763D4-3C53-4FFE-4FCB-3D6408653CD7}"/>
          </ac:spMkLst>
        </pc:spChg>
        <pc:spChg chg="del mod ord">
          <ac:chgData name="Opher Donchin" userId="37446733-118c-46f6-b903-027425f2ef02" providerId="ADAL" clId="{F537D4D6-8B88-44F7-8C37-9DDD84636354}" dt="2025-02-26T00:32:36.319" v="1620" actId="700"/>
          <ac:spMkLst>
            <pc:docMk/>
            <pc:sldMk cId="652950781" sldId="562"/>
            <ac:spMk id="3" creationId="{7AA45AA6-7BE7-41CB-1D93-D8248B57058A}"/>
          </ac:spMkLst>
        </pc:spChg>
        <pc:spChg chg="add mod ord">
          <ac:chgData name="Opher Donchin" userId="37446733-118c-46f6-b903-027425f2ef02" providerId="ADAL" clId="{F537D4D6-8B88-44F7-8C37-9DDD84636354}" dt="2025-02-26T00:33:56.340" v="1644" actId="20577"/>
          <ac:spMkLst>
            <pc:docMk/>
            <pc:sldMk cId="652950781" sldId="562"/>
            <ac:spMk id="4" creationId="{A43323F5-08BB-9D2F-7463-69A93818A2D4}"/>
          </ac:spMkLst>
        </pc:spChg>
        <pc:spChg chg="add mod ord">
          <ac:chgData name="Opher Donchin" userId="37446733-118c-46f6-b903-027425f2ef02" providerId="ADAL" clId="{F537D4D6-8B88-44F7-8C37-9DDD84636354}" dt="2025-02-26T00:32:36.319" v="1620" actId="700"/>
          <ac:spMkLst>
            <pc:docMk/>
            <pc:sldMk cId="652950781" sldId="562"/>
            <ac:spMk id="5" creationId="{51C3AAC8-19A1-88C3-FAAB-EC18E0A502EA}"/>
          </ac:spMkLst>
        </pc:spChg>
        <pc:picChg chg="add mod">
          <ac:chgData name="Opher Donchin" userId="37446733-118c-46f6-b903-027425f2ef02" providerId="ADAL" clId="{F537D4D6-8B88-44F7-8C37-9DDD84636354}" dt="2025-02-26T00:32:46.600" v="1623" actId="1076"/>
          <ac:picMkLst>
            <pc:docMk/>
            <pc:sldMk cId="652950781" sldId="562"/>
            <ac:picMk id="6" creationId="{B32B9A5B-ABE3-758B-A349-EDA782A39E9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176CD-15D1-4787-BBAA-B7F61FF9E394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755F2-1724-4A9A-9963-AF329A739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79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32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42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5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90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1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3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3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20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5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AF1EE-65BA-4140-B6B9-7F82C437F84A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Statistics</a:t>
            </a:r>
            <a:br>
              <a:rPr lang="en-US" dirty="0"/>
            </a:br>
            <a:r>
              <a:rPr lang="en-US" dirty="0"/>
              <a:t>367-1-4361</a:t>
            </a:r>
            <a:br>
              <a:rPr lang="en-US" dirty="0"/>
            </a:br>
            <a:r>
              <a:rPr lang="en-US" dirty="0"/>
              <a:t>MCMC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Opher Donchin</a:t>
            </a:r>
            <a:endParaRPr lang="en-GB" sz="5400"/>
          </a:p>
        </p:txBody>
      </p:sp>
    </p:spTree>
    <p:extLst>
      <p:ext uri="{BB962C8B-B14F-4D97-AF65-F5344CB8AC3E}">
        <p14:creationId xmlns:p14="http://schemas.microsoft.com/office/powerpoint/2010/main" val="20958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62"/>
    </mc:Choice>
    <mc:Fallback xmlns="">
      <p:transition spd="slow" advTm="88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F4BD-16BF-C5C2-E267-C83B8277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BCCD1-5223-5243-2153-9783109A8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319" y="0"/>
            <a:ext cx="9867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15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3616E-0532-46A7-FB6D-BCA24CA8C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18BCBE8-51F5-9CF5-4ABE-C1328753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62B05F-8F0F-3FDE-F37D-E6DB17F6F3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5B Automatic inference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3630D-DD53-3BE3-B092-866AC2B5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A00C6-DA7E-B110-6652-B726BD9C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11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719498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B506-5F26-9A4C-3D41-07D696B1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Bayesian workflow</a:t>
            </a:r>
            <a:endParaRPr lang="en-I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4F7726-086F-6345-3F94-5A75B585351F}"/>
              </a:ext>
            </a:extLst>
          </p:cNvPr>
          <p:cNvSpPr/>
          <p:nvPr/>
        </p:nvSpPr>
        <p:spPr>
          <a:xfrm>
            <a:off x="387350" y="3657600"/>
            <a:ext cx="1333500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B2854-8907-CEDF-4A35-C9BE0D1CD706}"/>
              </a:ext>
            </a:extLst>
          </p:cNvPr>
          <p:cNvSpPr/>
          <p:nvPr/>
        </p:nvSpPr>
        <p:spPr>
          <a:xfrm>
            <a:off x="2781300" y="3657600"/>
            <a:ext cx="1333500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en-IL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E8C766-2C52-D8FC-1079-28BC40CDA46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720850" y="3946525"/>
            <a:ext cx="106045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84BFF07-A956-92D8-4421-9A466E18CC35}"/>
              </a:ext>
            </a:extLst>
          </p:cNvPr>
          <p:cNvSpPr/>
          <p:nvPr/>
        </p:nvSpPr>
        <p:spPr>
          <a:xfrm>
            <a:off x="2606675" y="4835127"/>
            <a:ext cx="1682750" cy="939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Prior predictive sampling</a:t>
            </a:r>
            <a:endParaRPr lang="en-IL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614D93-EAEC-1580-65CB-64A98F59D80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448050" y="4235450"/>
            <a:ext cx="0" cy="59967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045D070-4782-282D-4D62-DD4FA4361A4B}"/>
              </a:ext>
            </a:extLst>
          </p:cNvPr>
          <p:cNvCxnSpPr>
            <a:cxnSpLocks/>
            <a:stCxn id="8" idx="2"/>
            <a:endCxn id="5" idx="3"/>
          </p:cNvCxnSpPr>
          <p:nvPr/>
        </p:nvCxnSpPr>
        <p:spPr>
          <a:xfrm rot="10800000" flipH="1">
            <a:off x="2606675" y="4150827"/>
            <a:ext cx="369912" cy="1154201"/>
          </a:xfrm>
          <a:prstGeom prst="bentConnector4">
            <a:avLst>
              <a:gd name="adj1" fmla="val -61798"/>
              <a:gd name="adj2" fmla="val 66690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DA3C0C0-3FA0-3A80-D6D0-ED5BB74C9B27}"/>
              </a:ext>
            </a:extLst>
          </p:cNvPr>
          <p:cNvSpPr/>
          <p:nvPr/>
        </p:nvSpPr>
        <p:spPr>
          <a:xfrm>
            <a:off x="5599112" y="3657600"/>
            <a:ext cx="1333500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Sample</a:t>
            </a:r>
            <a:endParaRPr lang="en-I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6914A4-B16E-F89C-4D82-0E4E324B5835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14800" y="3946525"/>
            <a:ext cx="1484312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07180CE-788C-60C0-8120-5BFD52E2CDE3}"/>
              </a:ext>
            </a:extLst>
          </p:cNvPr>
          <p:cNvSpPr/>
          <p:nvPr/>
        </p:nvSpPr>
        <p:spPr>
          <a:xfrm>
            <a:off x="5424487" y="2204244"/>
            <a:ext cx="1682750" cy="939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Diagnostics</a:t>
            </a:r>
            <a:endParaRPr lang="en-IL" sz="16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6DC6E5-A525-5832-1F9A-7FEB0CB54539}"/>
              </a:ext>
            </a:extLst>
          </p:cNvPr>
          <p:cNvCxnSpPr>
            <a:cxnSpLocks/>
            <a:stCxn id="14" idx="0"/>
            <a:endCxn id="33" idx="4"/>
          </p:cNvCxnSpPr>
          <p:nvPr/>
        </p:nvCxnSpPr>
        <p:spPr>
          <a:xfrm flipV="1">
            <a:off x="6265862" y="3144044"/>
            <a:ext cx="0" cy="513556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AE20C8A-2FA0-E5CA-4F71-F8DED009C89E}"/>
              </a:ext>
            </a:extLst>
          </p:cNvPr>
          <p:cNvCxnSpPr>
            <a:cxnSpLocks/>
            <a:stCxn id="33" idx="2"/>
            <a:endCxn id="14" idx="1"/>
          </p:cNvCxnSpPr>
          <p:nvPr/>
        </p:nvCxnSpPr>
        <p:spPr>
          <a:xfrm rot="10800000" flipH="1" flipV="1">
            <a:off x="5424487" y="2674144"/>
            <a:ext cx="369912" cy="1068080"/>
          </a:xfrm>
          <a:prstGeom prst="bentConnector4">
            <a:avLst>
              <a:gd name="adj1" fmla="val -61798"/>
              <a:gd name="adj2" fmla="val 68036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6825B8E-31D5-77AB-FF8B-B4C7E233B187}"/>
              </a:ext>
            </a:extLst>
          </p:cNvPr>
          <p:cNvCxnSpPr>
            <a:cxnSpLocks/>
            <a:stCxn id="33" idx="2"/>
            <a:endCxn id="5" idx="7"/>
          </p:cNvCxnSpPr>
          <p:nvPr/>
        </p:nvCxnSpPr>
        <p:spPr>
          <a:xfrm rot="10800000" flipV="1">
            <a:off x="3919513" y="2674144"/>
            <a:ext cx="1504974" cy="106808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B5D8D4A4-16EF-26DA-7582-D455CBC62CC4}"/>
              </a:ext>
            </a:extLst>
          </p:cNvPr>
          <p:cNvSpPr/>
          <p:nvPr/>
        </p:nvSpPr>
        <p:spPr>
          <a:xfrm>
            <a:off x="5424487" y="4682727"/>
            <a:ext cx="1682750" cy="939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Posterior predictive sampling</a:t>
            </a:r>
            <a:endParaRPr lang="en-IL" sz="16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97350F7-F78A-8B0C-1A11-C1AEC8AB6466}"/>
              </a:ext>
            </a:extLst>
          </p:cNvPr>
          <p:cNvCxnSpPr>
            <a:cxnSpLocks/>
            <a:stCxn id="14" idx="4"/>
            <a:endCxn id="61" idx="0"/>
          </p:cNvCxnSpPr>
          <p:nvPr/>
        </p:nvCxnSpPr>
        <p:spPr>
          <a:xfrm>
            <a:off x="6265862" y="4235450"/>
            <a:ext cx="0" cy="44727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45F9E525-C400-0867-05E2-7A37506788B1}"/>
              </a:ext>
            </a:extLst>
          </p:cNvPr>
          <p:cNvCxnSpPr>
            <a:cxnSpLocks/>
            <a:stCxn id="61" idx="1"/>
            <a:endCxn id="5" idx="5"/>
          </p:cNvCxnSpPr>
          <p:nvPr/>
        </p:nvCxnSpPr>
        <p:spPr>
          <a:xfrm rot="16200000" flipV="1">
            <a:off x="4460451" y="3609888"/>
            <a:ext cx="669532" cy="175140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D52ABAAD-34D8-6892-3644-FD26B3CFDB87}"/>
              </a:ext>
            </a:extLst>
          </p:cNvPr>
          <p:cNvSpPr/>
          <p:nvPr/>
        </p:nvSpPr>
        <p:spPr>
          <a:xfrm>
            <a:off x="7821612" y="3657600"/>
            <a:ext cx="1538288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Posterior</a:t>
            </a:r>
            <a:endParaRPr lang="en-IL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A0DB7D4-726A-23E9-6B68-8038BDB4C88F}"/>
              </a:ext>
            </a:extLst>
          </p:cNvPr>
          <p:cNvCxnSpPr>
            <a:cxnSpLocks/>
            <a:stCxn id="14" idx="6"/>
            <a:endCxn id="71" idx="2"/>
          </p:cNvCxnSpPr>
          <p:nvPr/>
        </p:nvCxnSpPr>
        <p:spPr>
          <a:xfrm>
            <a:off x="6932612" y="3946525"/>
            <a:ext cx="88900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202C5C57-EDAA-CA10-50A7-92F7621E3C02}"/>
              </a:ext>
            </a:extLst>
          </p:cNvPr>
          <p:cNvSpPr/>
          <p:nvPr/>
        </p:nvSpPr>
        <p:spPr>
          <a:xfrm>
            <a:off x="10037762" y="3657600"/>
            <a:ext cx="1538288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Inference</a:t>
            </a:r>
            <a:endParaRPr lang="en-IL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0F13EF1-F3B8-6559-4B55-1633DD62C151}"/>
              </a:ext>
            </a:extLst>
          </p:cNvPr>
          <p:cNvCxnSpPr>
            <a:cxnSpLocks/>
            <a:stCxn id="71" idx="6"/>
            <a:endCxn id="75" idx="2"/>
          </p:cNvCxnSpPr>
          <p:nvPr/>
        </p:nvCxnSpPr>
        <p:spPr>
          <a:xfrm>
            <a:off x="9359900" y="3946525"/>
            <a:ext cx="677862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9B5E8A1-D7F8-C7B7-9113-55EB34E9F753}"/>
              </a:ext>
            </a:extLst>
          </p:cNvPr>
          <p:cNvCxnSpPr>
            <a:cxnSpLocks/>
            <a:stCxn id="71" idx="0"/>
            <a:endCxn id="5" idx="0"/>
          </p:cNvCxnSpPr>
          <p:nvPr/>
        </p:nvCxnSpPr>
        <p:spPr>
          <a:xfrm rot="16200000" flipV="1">
            <a:off x="6019403" y="1086247"/>
            <a:ext cx="12700" cy="5142706"/>
          </a:xfrm>
          <a:prstGeom prst="bentConnector3">
            <a:avLst>
              <a:gd name="adj1" fmla="val 14018181"/>
            </a:avLst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43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3" grpId="0" animBg="1"/>
      <p:bldP spid="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2D6C5A-5603-3893-E2B0-2D7377EC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automatic inference do</a:t>
            </a:r>
            <a:endParaRPr lang="he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D67A3-52C9-7BB3-FAFE-58F52F4E8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0088" cy="4351338"/>
          </a:xfrm>
        </p:spPr>
        <p:txBody>
          <a:bodyPr/>
          <a:lstStyle/>
          <a:p>
            <a:r>
              <a:rPr lang="en-US" dirty="0"/>
              <a:t>Start with a model and data</a:t>
            </a:r>
          </a:p>
          <a:p>
            <a:r>
              <a:rPr lang="en-US" dirty="0"/>
              <a:t>Call “sample”</a:t>
            </a:r>
          </a:p>
          <a:p>
            <a:r>
              <a:rPr lang="en-US" dirty="0"/>
              <a:t>Get samples</a:t>
            </a:r>
          </a:p>
          <a:p>
            <a:endParaRPr lang="en-US" dirty="0"/>
          </a:p>
          <a:p>
            <a:r>
              <a:rPr lang="en-US" dirty="0"/>
              <a:t>How does that work?</a:t>
            </a:r>
          </a:p>
          <a:p>
            <a:r>
              <a:rPr lang="en-US" dirty="0"/>
              <a:t>How can you go from a model and data to samples? </a:t>
            </a:r>
          </a:p>
          <a:p>
            <a:endParaRPr lang="he-IL" dirty="0"/>
          </a:p>
        </p:txBody>
      </p:sp>
      <p:pic>
        <p:nvPicPr>
          <p:cNvPr id="1026" name="Picture 2" descr="New Page 1 [socsci2.ucsd.edu]">
            <a:extLst>
              <a:ext uri="{FF2B5EF4-FFF2-40B4-BE49-F238E27FC236}">
                <a16:creationId xmlns:a16="http://schemas.microsoft.com/office/drawing/2014/main" id="{AD9C3628-16C4-9B43-A88C-71F90CF77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572" y="1456771"/>
            <a:ext cx="5159782" cy="515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253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4248-AD79-A4BA-A89F-81B9FAAA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history of Bayesian inference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751F-298A-CA86-A4BE-C86593044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Analytic solutions </a:t>
            </a:r>
          </a:p>
          <a:p>
            <a:pPr lvl="1"/>
            <a:r>
              <a:rPr lang="en-US" dirty="0"/>
              <a:t>Only worked for a few problems</a:t>
            </a:r>
          </a:p>
          <a:p>
            <a:r>
              <a:rPr lang="en-US" dirty="0"/>
              <a:t>Computers make things faster</a:t>
            </a:r>
          </a:p>
          <a:p>
            <a:pPr lvl="1"/>
            <a:r>
              <a:rPr lang="en-US" dirty="0"/>
              <a:t>Works for more problems</a:t>
            </a:r>
          </a:p>
          <a:p>
            <a:r>
              <a:rPr lang="en-US" dirty="0"/>
              <a:t>MCMC algorithms</a:t>
            </a:r>
          </a:p>
          <a:p>
            <a:pPr lvl="1"/>
            <a:r>
              <a:rPr lang="en-US" dirty="0"/>
              <a:t>Works for many problems</a:t>
            </a:r>
          </a:p>
          <a:p>
            <a:r>
              <a:rPr lang="en-US" dirty="0"/>
              <a:t>HMC algorithms</a:t>
            </a:r>
          </a:p>
          <a:p>
            <a:pPr lvl="1"/>
            <a:r>
              <a:rPr lang="en-US" dirty="0"/>
              <a:t>Works much more quickly and reliably</a:t>
            </a:r>
          </a:p>
          <a:p>
            <a:r>
              <a:rPr lang="en-US" dirty="0"/>
              <a:t>It really is a miracle!</a:t>
            </a:r>
          </a:p>
          <a:p>
            <a:pPr lvl="1"/>
            <a:r>
              <a:rPr lang="en-US" dirty="0"/>
              <a:t>But how does it work?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2259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705B5-BC74-5005-11B3-1923B4303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CA82A0-B9D2-37D5-EF72-64088E75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A2F55-CE11-14CF-F997-6194EC1E9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5C Grid computing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A9D27-5D1E-C481-F6D4-5178F3CD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4EAC0-E394-1272-C79C-A2F904CA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15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447797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E30C-C9B5-99F3-128A-61E938D3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grid method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CD933-0C29-17EC-DFAA-B8A8154DE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1527399"/>
          </a:xfrm>
        </p:spPr>
        <p:txBody>
          <a:bodyPr>
            <a:normAutofit/>
          </a:bodyPr>
          <a:lstStyle/>
          <a:p>
            <a:r>
              <a:rPr lang="en-US" dirty="0"/>
              <a:t>“Sample” at fixed intervals</a:t>
            </a:r>
          </a:p>
          <a:p>
            <a:r>
              <a:rPr lang="en-US" dirty="0"/>
              <a:t>Posterior is just prior times likelihood</a:t>
            </a:r>
          </a:p>
          <a:p>
            <a:r>
              <a:rPr lang="en-US" dirty="0"/>
              <a:t>And these are both easy to calculate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F93C9-D1B1-6582-07B8-C046C297E422}"/>
              </a:ext>
            </a:extLst>
          </p:cNvPr>
          <p:cNvSpPr txBox="1"/>
          <p:nvPr/>
        </p:nvSpPr>
        <p:spPr>
          <a:xfrm>
            <a:off x="1105786" y="3324704"/>
            <a:ext cx="97819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posterior_grid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grid_points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heads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tails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   A grid implementation for the coin-flipping problem 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grid_points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prior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grid_points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grid_points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 uniform prior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likelihood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pz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heads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tails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pdf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heads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likelihood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prior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grid_points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C66226-D5CF-5D02-D4C6-C12FA5355EC0}"/>
              </a:ext>
            </a:extLst>
          </p:cNvPr>
          <p:cNvSpPr/>
          <p:nvPr/>
        </p:nvSpPr>
        <p:spPr>
          <a:xfrm>
            <a:off x="1559442" y="4671237"/>
            <a:ext cx="8229600" cy="92857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224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AE695-5AD6-8D98-05EE-376584184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6254-5B4E-4E0E-88B3-9C6C7921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first, normalize later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4C14F-C8CF-4BA0-F205-F7BF90951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1527399"/>
          </a:xfrm>
        </p:spPr>
        <p:txBody>
          <a:bodyPr>
            <a:normAutofit/>
          </a:bodyPr>
          <a:lstStyle/>
          <a:p>
            <a:r>
              <a:rPr lang="en-US" dirty="0"/>
              <a:t>Normalizing is easy after you have the samples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C4E19-280D-CDE3-55BB-268EC0536BFC}"/>
              </a:ext>
            </a:extLst>
          </p:cNvPr>
          <p:cNvSpPr txBox="1"/>
          <p:nvPr/>
        </p:nvSpPr>
        <p:spPr>
          <a:xfrm>
            <a:off x="1105786" y="3324704"/>
            <a:ext cx="97819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posterior_grid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grid_points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heads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tails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   A grid implementation for the coin-flipping problem 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grid_points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prior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grid_points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grid_points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 uniform prior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likelihood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pz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heads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tails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pdf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heads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likelihood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prior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grid_points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3EA69D-4E34-B5DE-BD23-2FAA1A917BD3}"/>
              </a:ext>
            </a:extLst>
          </p:cNvPr>
          <p:cNvSpPr/>
          <p:nvPr/>
        </p:nvSpPr>
        <p:spPr>
          <a:xfrm>
            <a:off x="1538177" y="5479312"/>
            <a:ext cx="8229600" cy="44656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839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C8EE0-3CF8-3F6C-B56C-3CD6C690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posterior estimated with a grid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E1B8BA-FAA5-7287-5C37-55A27368D5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2030"/>
                <a:ext cx="10515600" cy="988459"/>
              </a:xfrm>
            </p:spPr>
            <p:txBody>
              <a:bodyPr/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/>
                  <a:t>, we are wasting calculation time on empty space</a:t>
                </a:r>
                <a:endParaRPr lang="he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E1B8BA-FAA5-7287-5C37-55A27368D5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2030"/>
                <a:ext cx="10515600" cy="988459"/>
              </a:xfrm>
              <a:blipFill>
                <a:blip r:embed="rId2"/>
                <a:stretch>
                  <a:fillRect l="-1043" t="-981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0D4FF89-6AA5-299C-8E77-089C0B0E7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456" y="2544727"/>
            <a:ext cx="6282072" cy="42211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77D6CE-9414-DA7C-CD4F-AA277B262C0B}"/>
              </a:ext>
            </a:extLst>
          </p:cNvPr>
          <p:cNvSpPr txBox="1"/>
          <p:nvPr/>
        </p:nvSpPr>
        <p:spPr>
          <a:xfrm>
            <a:off x="276446" y="3755532"/>
            <a:ext cx="487680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posterior_grid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o-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837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8FFD-4A21-A0B0-40FB-D53310AB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grid computation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9F515-D84C-BE2E-FAF4-115CF3BB9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00553" cy="4351338"/>
          </a:xfrm>
        </p:spPr>
        <p:txBody>
          <a:bodyPr/>
          <a:lstStyle/>
          <a:p>
            <a:r>
              <a:rPr lang="en-US" dirty="0"/>
              <a:t>No focus on high probability areas</a:t>
            </a:r>
          </a:p>
          <a:p>
            <a:r>
              <a:rPr lang="en-US" dirty="0"/>
              <a:t>Curse of dimensionality</a:t>
            </a:r>
          </a:p>
          <a:p>
            <a:pPr lvl="1"/>
            <a:r>
              <a:rPr lang="en-US" dirty="0"/>
              <a:t>1 parameter: 100 samples</a:t>
            </a:r>
          </a:p>
          <a:p>
            <a:pPr lvl="1"/>
            <a:r>
              <a:rPr lang="en-US" dirty="0"/>
              <a:t>2 parameters: 1,000 samples</a:t>
            </a:r>
          </a:p>
          <a:p>
            <a:pPr lvl="1"/>
            <a:r>
              <a:rPr lang="en-US" dirty="0"/>
              <a:t>3 parameters: 100,000 samples</a:t>
            </a:r>
          </a:p>
          <a:p>
            <a:pPr lvl="1"/>
            <a:r>
              <a:rPr lang="en-US" dirty="0"/>
              <a:t>Real models can have 10s, 100s, or 1000s of parameters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D4D54-3790-4C80-E42F-0E802036D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792993" y="2732060"/>
            <a:ext cx="5864938" cy="219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6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AD03F-1386-FFFF-9FB8-3727CF8D4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E10E59-0B27-D1E1-E8D2-67F19613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28FB38-F6C8-A105-F16D-64FC1B7EF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 dirty="0"/>
              <a:t>5A Review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08107-1062-6438-39DF-3EC98E8B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C25A1-06F1-03C0-D58C-B662FCCB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24436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2648E-1236-08A3-4B1B-E62F8380E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47F60E-A44D-E41B-7644-B90F6A3E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6BB36C-5A95-618D-2846-848269E99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5D The typical set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C295F-1628-C988-4865-19CF9B8B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74F3C-4B74-6C11-5D94-D0B44C31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20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154589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0E8349-0540-4D24-DC44-951B01E4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high dimensions, things are weird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7FF895-7DA7-691A-74CF-8956CD829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793"/>
            <a:ext cx="10515600" cy="811249"/>
          </a:xfrm>
        </p:spPr>
        <p:txBody>
          <a:bodyPr/>
          <a:lstStyle/>
          <a:p>
            <a:r>
              <a:rPr lang="en-US" dirty="0"/>
              <a:t>Most of the probability is far from the mode</a:t>
            </a: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9A300F-FD5B-E94C-F805-E7D3F8C6FF8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3791661"/>
            <a:ext cx="6726865" cy="29453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5FDAE5-82A0-3F2C-95B6-7EB12A33D876}"/>
              </a:ext>
            </a:extLst>
          </p:cNvPr>
          <p:cNvSpPr txBox="1"/>
          <p:nvPr/>
        </p:nvSpPr>
        <p:spPr>
          <a:xfrm>
            <a:off x="708838" y="2168205"/>
            <a:ext cx="884628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rad_dist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]: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1e3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stats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multivariate_normal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identity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rvs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rad_dist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45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0A01-5017-41FA-8B67-3A942FA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Because most of the space is far from the mode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462E78-C566-DB33-4057-5E20B5528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620" y="4446319"/>
            <a:ext cx="4354971" cy="1087216"/>
          </a:xfrm>
        </p:spPr>
        <p:txBody>
          <a:bodyPr>
            <a:normAutofit/>
          </a:bodyPr>
          <a:lstStyle/>
          <a:p>
            <a:r>
              <a:rPr lang="en-US" sz="2000" dirty="0"/>
              <a:t>Consider a spherical shell</a:t>
            </a:r>
          </a:p>
          <a:p>
            <a:pPr lvl="1"/>
            <a:r>
              <a:rPr lang="en-US" sz="1600" dirty="0"/>
              <a:t>Let dimensionality increase</a:t>
            </a:r>
          </a:p>
          <a:p>
            <a:pPr lvl="1"/>
            <a:r>
              <a:rPr lang="en-US" sz="1600" dirty="0"/>
              <a:t>Look at exterior and interior volume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64F0C4-7007-4E50-94CC-1BB71DE67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2" y="1883304"/>
            <a:ext cx="5772447" cy="20511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AFA59A-1C6B-480B-8060-B33989B9B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81" y="4127075"/>
            <a:ext cx="6003747" cy="2051155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7E65427-56E8-F628-84F0-2CFB1413DACE}"/>
              </a:ext>
            </a:extLst>
          </p:cNvPr>
          <p:cNvSpPr txBox="1">
            <a:spLocks/>
          </p:cNvSpPr>
          <p:nvPr/>
        </p:nvSpPr>
        <p:spPr>
          <a:xfrm>
            <a:off x="7126796" y="1883304"/>
            <a:ext cx="4354971" cy="1087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Consider a N-D cube</a:t>
            </a:r>
          </a:p>
          <a:p>
            <a:pPr lvl="1"/>
            <a:r>
              <a:rPr lang="en-US" sz="1600" dirty="0"/>
              <a:t>What percentage is in the middle?</a:t>
            </a:r>
          </a:p>
        </p:txBody>
      </p:sp>
    </p:spTree>
    <p:extLst>
      <p:ext uri="{BB962C8B-B14F-4D97-AF65-F5344CB8AC3E}">
        <p14:creationId xmlns:p14="http://schemas.microsoft.com/office/powerpoint/2010/main" val="3286417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020DE-DB47-4E81-B90F-BF0B7BEB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means expectations are dominated by a “typical set”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0C9D74-1165-494C-B63A-5762623BC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91" y="2260035"/>
            <a:ext cx="4393708" cy="42328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C4CDD9-145C-4605-9F0B-C549D6319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604" y="2904722"/>
            <a:ext cx="3276768" cy="20384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31B885-CC34-447D-B348-387A8F809D61}"/>
              </a:ext>
            </a:extLst>
          </p:cNvPr>
          <p:cNvSpPr txBox="1"/>
          <p:nvPr/>
        </p:nvSpPr>
        <p:spPr>
          <a:xfrm>
            <a:off x="6660859" y="2139193"/>
            <a:ext cx="3758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 of a typical set in 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427586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A9B9BD-9510-479E-24BF-96E3EE04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sampling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24F35D4-8490-1594-88A6-4C70C1D7C6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Focus on the typical set</a:t>
                </a:r>
              </a:p>
              <a:p>
                <a:r>
                  <a:rPr lang="en-US" dirty="0"/>
                  <a:t>No reason to sample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24F35D4-8490-1594-88A6-4C70C1D7C6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95C49DB-5C73-1724-4D78-5D8624C27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823" y="3493057"/>
            <a:ext cx="3637238" cy="226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57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5E71F-199B-7B98-3C9A-34613621A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4CB416-EB81-A472-34AC-77A1B53F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928445-0A73-C858-B693-9D666487A9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US" sz="7200" dirty="0"/>
              <a:t>5E Quadratic approximations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37422-F805-A09C-D6AB-771696DB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88D1E-43C6-1A15-2B35-E7E6E256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25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943740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197DDA-F26B-EB35-E2BD-81855B89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from something easier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54B155-8A36-7722-7FB9-27183BC21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sample from the posterior</a:t>
            </a:r>
          </a:p>
          <a:p>
            <a:r>
              <a:rPr lang="en-US"/>
              <a:t>Instead, </a:t>
            </a:r>
            <a:r>
              <a:rPr lang="en-US" dirty="0"/>
              <a:t>we can sample from </a:t>
            </a:r>
            <a:r>
              <a:rPr lang="en-US"/>
              <a:t>an approximation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1948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5CDA2-C13A-9081-F852-E85D7414F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EE1B-1EF3-DE2D-2777-A4BE582F5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218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Bayesian workflow</a:t>
            </a:r>
            <a:endParaRPr lang="en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DC64D-45B5-2E26-04C7-B8AB1FB97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9819"/>
          </a:xfrm>
        </p:spPr>
        <p:txBody>
          <a:bodyPr>
            <a:normAutofit fontScale="5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Bayesian workflow guides data analysis from start to finish.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step influences modeling decisions and inference.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step has its own tools 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FD11B4C-8E6C-5F52-8A3A-A52B3523A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80" y="3164945"/>
            <a:ext cx="9734663" cy="341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0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C65EE0-F03B-514B-483B-16C5CBAE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endParaRPr lang="en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92FFCA-6A6D-88F6-BAB1-29F7D849F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71" y="1588558"/>
            <a:ext cx="5427133" cy="4351338"/>
          </a:xfrm>
        </p:spPr>
        <p:txBody>
          <a:bodyPr/>
          <a:lstStyle/>
          <a:p>
            <a:r>
              <a:rPr lang="en-US" dirty="0"/>
              <a:t>Can write the model with equations or pictures</a:t>
            </a:r>
            <a:endParaRPr lang="en-IL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1BA305D-8569-0910-4928-3C4B4AD6C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7742" y="1266825"/>
            <a:ext cx="1695450" cy="4324350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079C67F-A11D-3C42-F63B-A3BC977BB7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876110"/>
              </p:ext>
            </p:extLst>
          </p:nvPr>
        </p:nvGraphicFramePr>
        <p:xfrm>
          <a:off x="4976284" y="1588558"/>
          <a:ext cx="2374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74540" imgH="1092724" progId="Equation.DSMT4">
                  <p:embed/>
                </p:oleObj>
              </mc:Choice>
              <mc:Fallback>
                <p:oleObj name="Equation" r:id="rId4" imgW="2374540" imgH="1092724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5079C67F-A11D-3C42-F63B-A3BC977BB7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6284" y="1588558"/>
                        <a:ext cx="23749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992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F8360-1187-AB3F-8E1B-22F658FA6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A59B-E364-E741-CFBD-3DAED845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Baye’s</a:t>
            </a:r>
            <a:r>
              <a:rPr lang="en-US" dirty="0"/>
              <a:t> rule updates models</a:t>
            </a:r>
            <a:endParaRPr lang="en-GB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35F5A3B-CC4A-88BC-24D0-B7025174E1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405255"/>
              </p:ext>
            </p:extLst>
          </p:nvPr>
        </p:nvGraphicFramePr>
        <p:xfrm>
          <a:off x="6310232" y="2961444"/>
          <a:ext cx="5424491" cy="1068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00" imgH="583920" progId="Equation.DSMT4">
                  <p:embed/>
                </p:oleObj>
              </mc:Choice>
              <mc:Fallback>
                <p:oleObj name="Equation" r:id="rId2" imgW="2971800" imgH="5839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35F5A3B-CC4A-88BC-24D0-B7025174E1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10232" y="2961444"/>
                        <a:ext cx="5424491" cy="1068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65BB742-817F-8B14-BD56-742C89FBE6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235" r="25904" b="9101"/>
          <a:stretch/>
        </p:blipFill>
        <p:spPr>
          <a:xfrm>
            <a:off x="2507115" y="2002759"/>
            <a:ext cx="3650794" cy="317176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B61A7830-99E1-A7A6-90AA-5773B83FD3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2142" y="1901825"/>
            <a:ext cx="16954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20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36392-3499-8E25-2EE4-19C65C976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5EB4A8-0633-F98D-A23F-FA88C57B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Gaussians are multi-parameter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47ED74-10A5-849C-F8E4-9DC6391ED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720" y="1825625"/>
            <a:ext cx="5847080" cy="1466215"/>
          </a:xfrm>
        </p:spPr>
        <p:txBody>
          <a:bodyPr/>
          <a:lstStyle/>
          <a:p>
            <a:r>
              <a:rPr lang="en-US" dirty="0"/>
              <a:t>Each parameter has a prior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8C966-24C4-287E-27E0-5FE17AA5B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24456" y="2027504"/>
            <a:ext cx="3762230" cy="3911525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DDD5D95-1033-8E5E-0E50-1B6B4BAC57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2578" y="3680016"/>
          <a:ext cx="3970337" cy="225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84200" imgH="787320" progId="Equation.DSMT4">
                  <p:embed/>
                </p:oleObj>
              </mc:Choice>
              <mc:Fallback>
                <p:oleObj name="Equation" r:id="rId4" imgW="1384200" imgH="78732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626F039-87FC-DD92-55AF-44B8969B81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2578" y="3680016"/>
                        <a:ext cx="3970337" cy="2259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6984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A5854-8E93-8D37-A29E-AE632FBF1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F21A0-0917-DC37-E20A-919F8CDC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from the posterior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2ED6D9-2D26-6B57-703C-74665F5B7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720" y="1825625"/>
            <a:ext cx="5847080" cy="368935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4F9D9-ED2B-CCC6-1753-CD80F666F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24456" y="2027504"/>
            <a:ext cx="3762230" cy="3911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FE908C-6857-FC37-2558-17B5A7B00407}"/>
              </a:ext>
            </a:extLst>
          </p:cNvPr>
          <p:cNvSpPr txBox="1"/>
          <p:nvPr/>
        </p:nvSpPr>
        <p:spPr>
          <a:xfrm>
            <a:off x="5506720" y="3444657"/>
            <a:ext cx="61517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.Model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model_g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.Uniform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μ'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l_mu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h_mu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.HalfNormal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σ'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σ_σ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.Normal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E4DCD3-F5BF-61B1-58E4-93E41CE23E2B}"/>
              </a:ext>
            </a:extLst>
          </p:cNvPr>
          <p:cNvSpPr txBox="1"/>
          <p:nvPr/>
        </p:nvSpPr>
        <p:spPr>
          <a:xfrm>
            <a:off x="5588000" y="2559712"/>
            <a:ext cx="1696720" cy="712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l_mu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h_mu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σ_σ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endParaRPr lang="el-GR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6DEC91-7F58-3E06-4828-6AF96C709552}"/>
              </a:ext>
            </a:extLst>
          </p:cNvPr>
          <p:cNvSpPr txBox="1"/>
          <p:nvPr/>
        </p:nvSpPr>
        <p:spPr>
          <a:xfrm>
            <a:off x="4352259" y="5236301"/>
            <a:ext cx="6096000" cy="279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idata_g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4591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model_g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43EC8-5EE9-2290-1646-3B1BCF3A5470}"/>
              </a:ext>
            </a:extLst>
          </p:cNvPr>
          <p:cNvSpPr txBox="1"/>
          <p:nvPr/>
        </p:nvSpPr>
        <p:spPr>
          <a:xfrm>
            <a:off x="4352259" y="5880052"/>
            <a:ext cx="79106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model_g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idata_g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extend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4591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en-US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26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90317-F886-E497-70FD-5B62DA8BA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5179-C42C-E394-1D56-A03FE0EC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en-US" dirty="0"/>
              <a:t>Trace plots are a first diagnostic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B1FB4-7D46-172F-B3E1-523922D65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5360"/>
            <a:ext cx="10515600" cy="15082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See:</a:t>
            </a:r>
          </a:p>
          <a:p>
            <a:pPr lvl="1"/>
            <a:r>
              <a:rPr lang="en-US" dirty="0"/>
              <a:t>Mixing of chains</a:t>
            </a:r>
          </a:p>
          <a:p>
            <a:pPr lvl="1"/>
            <a:r>
              <a:rPr lang="en-US" dirty="0"/>
              <a:t>Overlap of posteriors</a:t>
            </a:r>
          </a:p>
          <a:p>
            <a:pPr lvl="1"/>
            <a:r>
              <a:rPr lang="en-US" dirty="0"/>
              <a:t>Shape of posteriors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BE17A8-B697-6FC9-E12F-549B82CA6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801208"/>
            <a:ext cx="11353800" cy="385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3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20592-B457-7340-4A98-8E2B3A9FC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26D9-6ECC-C089-7CC7-CE2B2C49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515"/>
          </a:xfrm>
        </p:spPr>
        <p:txBody>
          <a:bodyPr>
            <a:normAutofit/>
          </a:bodyPr>
          <a:lstStyle/>
          <a:p>
            <a:r>
              <a:rPr lang="en-US" sz="3600" dirty="0"/>
              <a:t>Every sample has both parameters</a:t>
            </a:r>
            <a:endParaRPr lang="en-I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A8A1E-2BED-13AE-A089-D4CDCA322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293495"/>
            <a:ext cx="3368040" cy="3620135"/>
          </a:xfrm>
        </p:spPr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B2019-68CD-CA91-18EC-36E0B80471F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0" y="1402717"/>
            <a:ext cx="7876874" cy="529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6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4229</TotalTime>
  <Words>935</Words>
  <Application>Microsoft Office PowerPoint</Application>
  <PresentationFormat>Widescreen</PresentationFormat>
  <Paragraphs>133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Consolas</vt:lpstr>
      <vt:lpstr>Office Theme</vt:lpstr>
      <vt:lpstr>Equation</vt:lpstr>
      <vt:lpstr>Statistics 367-1-4361 MCMC</vt:lpstr>
      <vt:lpstr>PowerPoint Presentation</vt:lpstr>
      <vt:lpstr> Bayesian workflow</vt:lpstr>
      <vt:lpstr>Models</vt:lpstr>
      <vt:lpstr>Baye’s rule updates models</vt:lpstr>
      <vt:lpstr>Gaussians are multi-parameter</vt:lpstr>
      <vt:lpstr>Sample from the posterior</vt:lpstr>
      <vt:lpstr>Trace plots are a first diagnostic</vt:lpstr>
      <vt:lpstr>Every sample has both parameters</vt:lpstr>
      <vt:lpstr>PowerPoint Presentation</vt:lpstr>
      <vt:lpstr>PowerPoint Presentation</vt:lpstr>
      <vt:lpstr> Bayesian workflow</vt:lpstr>
      <vt:lpstr>What does automatic inference do</vt:lpstr>
      <vt:lpstr>The history of Bayesian inference</vt:lpstr>
      <vt:lpstr>PowerPoint Presentation</vt:lpstr>
      <vt:lpstr>The grid method</vt:lpstr>
      <vt:lpstr>Calculate first, normalize later</vt:lpstr>
      <vt:lpstr>The posterior estimated with a grid</vt:lpstr>
      <vt:lpstr>Limitations of grid computation</vt:lpstr>
      <vt:lpstr>PowerPoint Presentation</vt:lpstr>
      <vt:lpstr>In high dimensions, things are weird</vt:lpstr>
      <vt:lpstr>Because most of the space is far from the mode</vt:lpstr>
      <vt:lpstr>This means expectations are dominated by a “typical set”</vt:lpstr>
      <vt:lpstr>Efficient sampling</vt:lpstr>
      <vt:lpstr>PowerPoint Presentation</vt:lpstr>
      <vt:lpstr>Sample from something easier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Analysis 367-2-5461</dc:title>
  <dc:creator>Opher Donchin</dc:creator>
  <cp:lastModifiedBy>Opher Donchin</cp:lastModifiedBy>
  <cp:revision>23</cp:revision>
  <dcterms:created xsi:type="dcterms:W3CDTF">2016-03-07T06:16:50Z</dcterms:created>
  <dcterms:modified xsi:type="dcterms:W3CDTF">2025-03-22T23:16:37Z</dcterms:modified>
</cp:coreProperties>
</file>