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80" r:id="rId21"/>
    <p:sldId id="277" r:id="rId22"/>
    <p:sldId id="278" r:id="rId23"/>
    <p:sldId id="279" r:id="rId24"/>
    <p:sldId id="283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40569-939D-47D9-912D-48814A7D28EB}" v="1865" dt="2025-04-23T14:35:45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013" autoAdjust="0"/>
  </p:normalViewPr>
  <p:slideViewPr>
    <p:cSldViewPr snapToGrid="0">
      <p:cViewPr varScale="1">
        <p:scale>
          <a:sx n="71" d="100"/>
          <a:sy n="71" d="100"/>
        </p:scale>
        <p:origin x="1046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Kossowsky" userId="56e21b23dc263710" providerId="LiveId" clId="{233A9E3C-59E5-4AEB-A8AE-CC75ED497D9C}"/>
    <pc:docChg chg="delSld modSld">
      <pc:chgData name="Hanna Kossowsky" userId="56e21b23dc263710" providerId="LiveId" clId="{233A9E3C-59E5-4AEB-A8AE-CC75ED497D9C}" dt="2025-03-30T17:58:45.142" v="2" actId="47"/>
      <pc:docMkLst>
        <pc:docMk/>
      </pc:docMkLst>
      <pc:sldChg chg="modSp mod">
        <pc:chgData name="Hanna Kossowsky" userId="56e21b23dc263710" providerId="LiveId" clId="{233A9E3C-59E5-4AEB-A8AE-CC75ED497D9C}" dt="2025-03-30T17:58:35.528" v="0" actId="20577"/>
        <pc:sldMkLst>
          <pc:docMk/>
          <pc:sldMk cId="1633777672" sldId="256"/>
        </pc:sldMkLst>
        <pc:spChg chg="mod">
          <ac:chgData name="Hanna Kossowsky" userId="56e21b23dc263710" providerId="LiveId" clId="{233A9E3C-59E5-4AEB-A8AE-CC75ED497D9C}" dt="2025-03-30T17:58:35.528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233A9E3C-59E5-4AEB-A8AE-CC75ED497D9C}" dt="2025-03-30T17:58:39.103" v="1" actId="20577"/>
        <pc:sldMkLst>
          <pc:docMk/>
          <pc:sldMk cId="2932639354" sldId="259"/>
        </pc:sldMkLst>
        <pc:spChg chg="mod">
          <ac:chgData name="Hanna Kossowsky" userId="56e21b23dc263710" providerId="LiveId" clId="{233A9E3C-59E5-4AEB-A8AE-CC75ED497D9C}" dt="2025-03-30T17:58:39.103" v="1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99333156" sldId="2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70205585" sldId="26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629499545" sldId="26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907140018" sldId="2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7137042" sldId="26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05918425" sldId="26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9272533" sldId="26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55760010" sldId="26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06673652" sldId="26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74866833" sldId="2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66713515" sldId="27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29271095" sldId="27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38750349" sldId="27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684692305" sldId="27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033894870" sldId="2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083192752" sldId="27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85556786" sldId="27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42000292" sldId="2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798153897" sldId="2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36996379" sldId="2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03840057" sldId="2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61268200" sldId="2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99046900" sldId="2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89818663" sldId="2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55614756" sldId="2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1365665" sldId="2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65687255" sldId="2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02679592" sldId="2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90954264" sldId="2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25598711" sldId="29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90156803" sldId="65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46887732" sldId="65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15068591" sldId="65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423831694" sldId="65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48129217" sldId="6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47024426" sldId="66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50380254" sldId="66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42589169" sldId="6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93453094" sldId="66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8370229" sldId="66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01871394" sldId="66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94246683" sldId="66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78166600" sldId="66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27432471" sldId="6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04224256" sldId="67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38877660" sldId="67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71529262" sldId="67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291882238" sldId="67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11986651" sldId="67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30254752" sldId="6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63329806" sldId="67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5863925" sldId="67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600349179" sldId="6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652218114" sldId="6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10390513" sldId="6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79078100" sldId="6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27997945" sldId="6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7452720" sldId="6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70367250" sldId="6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31910234" sldId="6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82833106" sldId="6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64874408" sldId="6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14652088" sldId="6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13208156" sldId="6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1814346" sldId="69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28279647" sldId="691"/>
        </pc:sldMkLst>
      </pc:sldChg>
    </pc:docChg>
  </pc:docChgLst>
  <pc:docChgLst>
    <pc:chgData name="Hanna Kossowsky" userId="56e21b23dc263710" providerId="LiveId" clId="{3F4CFF10-7282-4817-81C1-9D0035861691}"/>
    <pc:docChg chg="undo redo custSel addSld delSld modSld sldOrd">
      <pc:chgData name="Hanna Kossowsky" userId="56e21b23dc263710" providerId="LiveId" clId="{3F4CFF10-7282-4817-81C1-9D0035861691}" dt="2025-03-30T17:55:15.076" v="11222" actId="1076"/>
      <pc:docMkLst>
        <pc:docMk/>
      </pc:docMkLst>
      <pc:sldChg chg="modSp mod">
        <pc:chgData name="Hanna Kossowsky" userId="56e21b23dc263710" providerId="LiveId" clId="{3F4CFF10-7282-4817-81C1-9D0035861691}" dt="2025-03-21T08:15:50.321" v="2" actId="20577"/>
        <pc:sldMkLst>
          <pc:docMk/>
          <pc:sldMk cId="1633777672" sldId="256"/>
        </pc:sldMkLst>
        <pc:spChg chg="mod">
          <ac:chgData name="Hanna Kossowsky" userId="56e21b23dc263710" providerId="LiveId" clId="{3F4CFF10-7282-4817-81C1-9D0035861691}" dt="2025-03-21T08:15:50.321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3F4CFF10-7282-4817-81C1-9D0035861691}" dt="2025-03-27T15:54:20.105" v="10845" actId="20577"/>
        <pc:sldMkLst>
          <pc:docMk/>
          <pc:sldMk cId="2932639354" sldId="259"/>
        </pc:sldMkLst>
        <pc:spChg chg="mod">
          <ac:chgData name="Hanna Kossowsky" userId="56e21b23dc263710" providerId="LiveId" clId="{3F4CFF10-7282-4817-81C1-9D0035861691}" dt="2025-03-27T15:54:20.105" v="1084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61638418" sldId="260"/>
        </pc:sldMkLst>
      </pc:sldChg>
      <pc:sldChg chg="modSp add mod modAnim">
        <pc:chgData name="Hanna Kossowsky" userId="56e21b23dc263710" providerId="LiveId" clId="{3F4CFF10-7282-4817-81C1-9D0035861691}" dt="2025-03-26T18:24:59.503" v="1229"/>
        <pc:sldMkLst>
          <pc:docMk/>
          <pc:sldMk cId="1899333156" sldId="26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2970132" sldId="261"/>
        </pc:sldMkLst>
      </pc:sldChg>
      <pc:sldChg chg="modSp add modAnim">
        <pc:chgData name="Hanna Kossowsky" userId="56e21b23dc263710" providerId="LiveId" clId="{3F4CFF10-7282-4817-81C1-9D0035861691}" dt="2025-03-26T13:09:54.544" v="462"/>
        <pc:sldMkLst>
          <pc:docMk/>
          <pc:sldMk cId="770205585" sldId="261"/>
        </pc:sldMkLst>
      </pc:sldChg>
      <pc:sldChg chg="addSp modSp add mod">
        <pc:chgData name="Hanna Kossowsky" userId="56e21b23dc263710" providerId="LiveId" clId="{3F4CFF10-7282-4817-81C1-9D0035861691}" dt="2025-03-26T13:10:41.544" v="477" actId="1076"/>
        <pc:sldMkLst>
          <pc:docMk/>
          <pc:sldMk cId="629499545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69876881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29176866" sldId="263"/>
        </pc:sldMkLst>
      </pc:sldChg>
      <pc:sldChg chg="delSp modSp add mod modAnim">
        <pc:chgData name="Hanna Kossowsky" userId="56e21b23dc263710" providerId="LiveId" clId="{3F4CFF10-7282-4817-81C1-9D0035861691}" dt="2025-03-26T13:12:14.865" v="605"/>
        <pc:sldMkLst>
          <pc:docMk/>
          <pc:sldMk cId="2907140018" sldId="263"/>
        </pc:sldMkLst>
      </pc:sldChg>
      <pc:sldChg chg="modSp add modAnim">
        <pc:chgData name="Hanna Kossowsky" userId="56e21b23dc263710" providerId="LiveId" clId="{3F4CFF10-7282-4817-81C1-9D0035861691}" dt="2025-03-26T13:14:41.036" v="732"/>
        <pc:sldMkLst>
          <pc:docMk/>
          <pc:sldMk cId="247137042" sldId="26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508663716" sldId="264"/>
        </pc:sldMkLst>
      </pc:sldChg>
      <pc:sldChg chg="addSp delSp modSp add mod modAnim">
        <pc:chgData name="Hanna Kossowsky" userId="56e21b23dc263710" providerId="LiveId" clId="{3F4CFF10-7282-4817-81C1-9D0035861691}" dt="2025-03-30T17:01:59.134" v="10898" actId="1076"/>
        <pc:sldMkLst>
          <pc:docMk/>
          <pc:sldMk cId="1505918425" sldId="265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534871092" sldId="265"/>
        </pc:sldMkLst>
      </pc:sldChg>
      <pc:sldChg chg="add del">
        <pc:chgData name="Hanna Kossowsky" userId="56e21b23dc263710" providerId="LiveId" clId="{3F4CFF10-7282-4817-81C1-9D0035861691}" dt="2025-03-26T13:13:59.372" v="672"/>
        <pc:sldMkLst>
          <pc:docMk/>
          <pc:sldMk cId="3998575836" sldId="265"/>
        </pc:sldMkLst>
      </pc:sldChg>
      <pc:sldChg chg="addSp delSp modSp add mod modAnim">
        <pc:chgData name="Hanna Kossowsky" userId="56e21b23dc263710" providerId="LiveId" clId="{3F4CFF10-7282-4817-81C1-9D0035861691}" dt="2025-03-26T18:07:46.204" v="1097"/>
        <pc:sldMkLst>
          <pc:docMk/>
          <pc:sldMk cId="139272533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577616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5081864" sldId="267"/>
        </pc:sldMkLst>
      </pc:sldChg>
      <pc:sldChg chg="delSp modSp add mod delAnim modAnim">
        <pc:chgData name="Hanna Kossowsky" userId="56e21b23dc263710" providerId="LiveId" clId="{3F4CFF10-7282-4817-81C1-9D0035861691}" dt="2025-03-26T18:37:44.374" v="1426" actId="2711"/>
        <pc:sldMkLst>
          <pc:docMk/>
          <pc:sldMk cId="3755760010" sldId="26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038097373" sldId="268"/>
        </pc:sldMkLst>
      </pc:sldChg>
      <pc:sldChg chg="modSp add mod modAnim">
        <pc:chgData name="Hanna Kossowsky" userId="56e21b23dc263710" providerId="LiveId" clId="{3F4CFF10-7282-4817-81C1-9D0035861691}" dt="2025-03-26T18:39:16.038" v="1447"/>
        <pc:sldMkLst>
          <pc:docMk/>
          <pc:sldMk cId="3506673652" sldId="268"/>
        </pc:sldMkLst>
      </pc:sldChg>
      <pc:sldChg chg="modSp add mod modAnim">
        <pc:chgData name="Hanna Kossowsky" userId="56e21b23dc263710" providerId="LiveId" clId="{3F4CFF10-7282-4817-81C1-9D0035861691}" dt="2025-03-26T18:41:06.170" v="1506"/>
        <pc:sldMkLst>
          <pc:docMk/>
          <pc:sldMk cId="3774866833" sldId="26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017073614" sldId="269"/>
        </pc:sldMkLst>
      </pc:sldChg>
      <pc:sldChg chg="modSp add modAnim">
        <pc:chgData name="Hanna Kossowsky" userId="56e21b23dc263710" providerId="LiveId" clId="{3F4CFF10-7282-4817-81C1-9D0035861691}" dt="2025-03-26T18:42:56.302" v="1613" actId="2710"/>
        <pc:sldMkLst>
          <pc:docMk/>
          <pc:sldMk cId="1566713515" sldId="27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3784567" sldId="270"/>
        </pc:sldMkLst>
      </pc:sldChg>
      <pc:sldChg chg="modSp add mod modAnim">
        <pc:chgData name="Hanna Kossowsky" userId="56e21b23dc263710" providerId="LiveId" clId="{3F4CFF10-7282-4817-81C1-9D0035861691}" dt="2025-03-26T18:46:15.449" v="1949"/>
        <pc:sldMkLst>
          <pc:docMk/>
          <pc:sldMk cId="2129271095" sldId="27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662582073" sldId="271"/>
        </pc:sldMkLst>
      </pc:sldChg>
      <pc:sldChg chg="modSp add modAnim">
        <pc:chgData name="Hanna Kossowsky" userId="56e21b23dc263710" providerId="LiveId" clId="{3F4CFF10-7282-4817-81C1-9D0035861691}" dt="2025-03-26T18:49:07.819" v="2304" actId="20577"/>
        <pc:sldMkLst>
          <pc:docMk/>
          <pc:sldMk cId="438750349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6077818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3855951" sldId="273"/>
        </pc:sldMkLst>
      </pc:sldChg>
      <pc:sldChg chg="modSp add modAnim">
        <pc:chgData name="Hanna Kossowsky" userId="56e21b23dc263710" providerId="LiveId" clId="{3F4CFF10-7282-4817-81C1-9D0035861691}" dt="2025-03-26T18:50:52.164" v="2510"/>
        <pc:sldMkLst>
          <pc:docMk/>
          <pc:sldMk cId="2684692305" sldId="27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06494008" sldId="274"/>
        </pc:sldMkLst>
      </pc:sldChg>
      <pc:sldChg chg="add del">
        <pc:chgData name="Hanna Kossowsky" userId="56e21b23dc263710" providerId="LiveId" clId="{3F4CFF10-7282-4817-81C1-9D0035861691}" dt="2025-03-26T19:19:06.793" v="3147" actId="47"/>
        <pc:sldMkLst>
          <pc:docMk/>
          <pc:sldMk cId="3855046578" sldId="27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3F4CFF10-7282-4817-81C1-9D0035861691}" dt="2025-03-26T19:02:08.539" v="2993" actId="1035"/>
        <pc:sldMkLst>
          <pc:docMk/>
          <pc:sldMk cId="3033894870" sldId="275"/>
        </pc:sldMkLst>
      </pc:sldChg>
      <pc:sldChg chg="addSp delSp modSp add mod">
        <pc:chgData name="Hanna Kossowsky" userId="56e21b23dc263710" providerId="LiveId" clId="{3F4CFF10-7282-4817-81C1-9D0035861691}" dt="2025-03-26T19:11:01.659" v="3002" actId="1076"/>
        <pc:sldMkLst>
          <pc:docMk/>
          <pc:sldMk cId="1083192752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67457979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33533070" sldId="277"/>
        </pc:sldMkLst>
      </pc:sldChg>
      <pc:sldChg chg="addSp delSp modSp add mod ord modAnim">
        <pc:chgData name="Hanna Kossowsky" userId="56e21b23dc263710" providerId="LiveId" clId="{3F4CFF10-7282-4817-81C1-9D0035861691}" dt="2025-03-26T19:43:14.185" v="4802" actId="1036"/>
        <pc:sldMkLst>
          <pc:docMk/>
          <pc:sldMk cId="2785556786" sldId="277"/>
        </pc:sldMkLst>
      </pc:sldChg>
      <pc:sldChg chg="addSp delSp modSp add mod modAnim">
        <pc:chgData name="Hanna Kossowsky" userId="56e21b23dc263710" providerId="LiveId" clId="{3F4CFF10-7282-4817-81C1-9D0035861691}" dt="2025-03-26T19:53:20.535" v="5078" actId="167"/>
        <pc:sldMkLst>
          <pc:docMk/>
          <pc:sldMk cId="1142000292" sldId="27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96777063" sldId="278"/>
        </pc:sldMkLst>
      </pc:sldChg>
      <pc:sldChg chg="modSp add mod modAnim">
        <pc:chgData name="Hanna Kossowsky" userId="56e21b23dc263710" providerId="LiveId" clId="{3F4CFF10-7282-4817-81C1-9D0035861691}" dt="2025-03-26T19:23:20.083" v="3455"/>
        <pc:sldMkLst>
          <pc:docMk/>
          <pc:sldMk cId="1798153897" sldId="27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337941462" sldId="279"/>
        </pc:sldMkLst>
      </pc:sldChg>
      <pc:sldChg chg="addSp delSp modSp add mod modAnim">
        <pc:chgData name="Hanna Kossowsky" userId="56e21b23dc263710" providerId="LiveId" clId="{3F4CFF10-7282-4817-81C1-9D0035861691}" dt="2025-03-26T19:30:36.543" v="3785"/>
        <pc:sldMkLst>
          <pc:docMk/>
          <pc:sldMk cId="2236996379" sldId="28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02232269" sldId="280"/>
        </pc:sldMkLst>
      </pc:sldChg>
      <pc:sldChg chg="modSp add mod modAnim">
        <pc:chgData name="Hanna Kossowsky" userId="56e21b23dc263710" providerId="LiveId" clId="{3F4CFF10-7282-4817-81C1-9D0035861691}" dt="2025-03-26T19:32:51.250" v="3966" actId="20577"/>
        <pc:sldMkLst>
          <pc:docMk/>
          <pc:sldMk cId="2003840057" sldId="28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4001739" sldId="281"/>
        </pc:sldMkLst>
      </pc:sldChg>
      <pc:sldChg chg="modSp add mod modAnim">
        <pc:chgData name="Hanna Kossowsky" userId="56e21b23dc263710" providerId="LiveId" clId="{3F4CFF10-7282-4817-81C1-9D0035861691}" dt="2025-03-26T19:35:18.165" v="4210"/>
        <pc:sldMkLst>
          <pc:docMk/>
          <pc:sldMk cId="461268200" sldId="28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84527533" sldId="282"/>
        </pc:sldMkLst>
      </pc:sldChg>
      <pc:sldChg chg="modSp add mod modAnim">
        <pc:chgData name="Hanna Kossowsky" userId="56e21b23dc263710" providerId="LiveId" clId="{3F4CFF10-7282-4817-81C1-9D0035861691}" dt="2025-03-26T19:41:08.934" v="4718"/>
        <pc:sldMkLst>
          <pc:docMk/>
          <pc:sldMk cId="2299046900" sldId="28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37069556" sldId="283"/>
        </pc:sldMkLst>
      </pc:sldChg>
      <pc:sldChg chg="add del">
        <pc:chgData name="Hanna Kossowsky" userId="56e21b23dc263710" providerId="LiveId" clId="{3F4CFF10-7282-4817-81C1-9D0035861691}" dt="2025-03-26T19:47:09.667" v="4895"/>
        <pc:sldMkLst>
          <pc:docMk/>
          <pc:sldMk cId="155882959" sldId="284"/>
        </pc:sldMkLst>
      </pc:sldChg>
      <pc:sldChg chg="addSp delSp modSp add mod modAnim">
        <pc:chgData name="Hanna Kossowsky" userId="56e21b23dc263710" providerId="LiveId" clId="{3F4CFF10-7282-4817-81C1-9D0035861691}" dt="2025-03-26T19:54:00.064" v="5106" actId="20577"/>
        <pc:sldMkLst>
          <pc:docMk/>
          <pc:sldMk cId="1589818663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177531005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42864946" sldId="285"/>
        </pc:sldMkLst>
      </pc:sldChg>
      <pc:sldChg chg="addSp delSp modSp add mod delAnim modAnim">
        <pc:chgData name="Hanna Kossowsky" userId="56e21b23dc263710" providerId="LiveId" clId="{3F4CFF10-7282-4817-81C1-9D0035861691}" dt="2025-03-26T20:06:56.934" v="5125"/>
        <pc:sldMkLst>
          <pc:docMk/>
          <pc:sldMk cId="3355614756" sldId="285"/>
        </pc:sldMkLst>
      </pc:sldChg>
      <pc:sldChg chg="addSp delSp modSp add mod delAnim modAnim">
        <pc:chgData name="Hanna Kossowsky" userId="56e21b23dc263710" providerId="LiveId" clId="{3F4CFF10-7282-4817-81C1-9D0035861691}" dt="2025-03-26T20:15:42.129" v="5176" actId="166"/>
        <pc:sldMkLst>
          <pc:docMk/>
          <pc:sldMk cId="191365665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90937439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3F4CFF10-7282-4817-81C1-9D0035861691}" dt="2025-03-26T20:15:39.103" v="5175" actId="166"/>
        <pc:sldMkLst>
          <pc:docMk/>
          <pc:sldMk cId="4065687255" sldId="28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56758924" sldId="288"/>
        </pc:sldMkLst>
      </pc:sldChg>
      <pc:sldChg chg="addSp delSp modSp add mod">
        <pc:chgData name="Hanna Kossowsky" userId="56e21b23dc263710" providerId="LiveId" clId="{3F4CFF10-7282-4817-81C1-9D0035861691}" dt="2025-03-26T20:21:03.698" v="5212" actId="166"/>
        <pc:sldMkLst>
          <pc:docMk/>
          <pc:sldMk cId="2702679592" sldId="28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7797325" sldId="289"/>
        </pc:sldMkLst>
      </pc:sldChg>
      <pc:sldChg chg="addSp delSp modSp add mod">
        <pc:chgData name="Hanna Kossowsky" userId="56e21b23dc263710" providerId="LiveId" clId="{3F4CFF10-7282-4817-81C1-9D0035861691}" dt="2025-03-26T20:21:01.263" v="5211" actId="166"/>
        <pc:sldMkLst>
          <pc:docMk/>
          <pc:sldMk cId="4090954264" sldId="289"/>
        </pc:sldMkLst>
      </pc:sldChg>
      <pc:sldChg chg="addSp delSp modSp add mod modAnim modNotesTx">
        <pc:chgData name="Hanna Kossowsky" userId="56e21b23dc263710" providerId="LiveId" clId="{3F4CFF10-7282-4817-81C1-9D0035861691}" dt="2025-03-26T20:31:07.638" v="5369" actId="313"/>
        <pc:sldMkLst>
          <pc:docMk/>
          <pc:sldMk cId="825598711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347221612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77603596" sldId="29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056078997" sldId="29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455473025" sldId="29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507250276" sldId="294"/>
        </pc:sldMkLst>
      </pc:sldChg>
      <pc:sldChg chg="add mod modShow modNotesTx">
        <pc:chgData name="Hanna Kossowsky" userId="56e21b23dc263710" providerId="LiveId" clId="{3F4CFF10-7282-4817-81C1-9D0035861691}" dt="2025-03-26T20:24:16.941" v="5308" actId="20577"/>
        <pc:sldMkLst>
          <pc:docMk/>
          <pc:sldMk cId="1490156803" sldId="656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846887732" sldId="657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4115068591" sldId="658"/>
        </pc:sldMkLst>
      </pc:sldChg>
      <pc:sldChg chg="addSp delSp modSp add mod delAnim modAnim modNotesTx">
        <pc:chgData name="Hanna Kossowsky" userId="56e21b23dc263710" providerId="LiveId" clId="{3F4CFF10-7282-4817-81C1-9D0035861691}" dt="2025-03-26T20:37:10.880" v="6076" actId="27636"/>
        <pc:sldMkLst>
          <pc:docMk/>
          <pc:sldMk cId="3423831694" sldId="659"/>
        </pc:sldMkLst>
      </pc:sldChg>
      <pc:sldChg chg="modSp add mod modAnim">
        <pc:chgData name="Hanna Kossowsky" userId="56e21b23dc263710" providerId="LiveId" clId="{3F4CFF10-7282-4817-81C1-9D0035861691}" dt="2025-03-27T13:48:24.251" v="6511"/>
        <pc:sldMkLst>
          <pc:docMk/>
          <pc:sldMk cId="2348129217" sldId="660"/>
        </pc:sldMkLst>
      </pc:sldChg>
      <pc:sldChg chg="addSp delSp modSp add mod ord delAnim modShow modNotesTx">
        <pc:chgData name="Hanna Kossowsky" userId="56e21b23dc263710" providerId="LiveId" clId="{3F4CFF10-7282-4817-81C1-9D0035861691}" dt="2025-03-30T17:41:53.024" v="11083"/>
        <pc:sldMkLst>
          <pc:docMk/>
          <pc:sldMk cId="747024426" sldId="661"/>
        </pc:sldMkLst>
      </pc:sldChg>
      <pc:sldChg chg="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1950380254" sldId="662"/>
        </pc:sldMkLst>
      </pc:sldChg>
      <pc:sldChg chg="addSp delSp 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4042589169" sldId="663"/>
        </pc:sldMkLst>
      </pc:sldChg>
      <pc:sldChg chg="addSp delSp modSp add mod ord modShow">
        <pc:chgData name="Hanna Kossowsky" userId="56e21b23dc263710" providerId="LiveId" clId="{3F4CFF10-7282-4817-81C1-9D0035861691}" dt="2025-03-30T17:36:03.007" v="11036" actId="729"/>
        <pc:sldMkLst>
          <pc:docMk/>
          <pc:sldMk cId="4193453094" sldId="664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2768370229" sldId="665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1901871394" sldId="666"/>
        </pc:sldMkLst>
      </pc:sldChg>
      <pc:sldChg chg="addSp delSp modSp add mod ord modShow">
        <pc:chgData name="Hanna Kossowsky" userId="56e21b23dc263710" providerId="LiveId" clId="{3F4CFF10-7282-4817-81C1-9D0035861691}" dt="2025-03-30T17:41:45.233" v="11081" actId="729"/>
        <pc:sldMkLst>
          <pc:docMk/>
          <pc:sldMk cId="1994246683" sldId="667"/>
        </pc:sldMkLst>
      </pc:sldChg>
      <pc:sldChg chg="modSp add mod modAnim modShow">
        <pc:chgData name="Hanna Kossowsky" userId="56e21b23dc263710" providerId="LiveId" clId="{3F4CFF10-7282-4817-81C1-9D0035861691}" dt="2025-03-30T17:42:11.585" v="11084" actId="729"/>
        <pc:sldMkLst>
          <pc:docMk/>
          <pc:sldMk cId="4078166600" sldId="668"/>
        </pc:sldMkLst>
      </pc:sldChg>
      <pc:sldChg chg="modSp add mod modShow">
        <pc:chgData name="Hanna Kossowsky" userId="56e21b23dc263710" providerId="LiveId" clId="{3F4CFF10-7282-4817-81C1-9D0035861691}" dt="2025-03-30T17:42:11.585" v="11084" actId="729"/>
        <pc:sldMkLst>
          <pc:docMk/>
          <pc:sldMk cId="3727432471" sldId="669"/>
        </pc:sldMkLst>
      </pc:sldChg>
      <pc:sldChg chg="add del">
        <pc:chgData name="Hanna Kossowsky" userId="56e21b23dc263710" providerId="LiveId" clId="{3F4CFF10-7282-4817-81C1-9D0035861691}" dt="2025-03-27T14:50:07.549" v="8520" actId="47"/>
        <pc:sldMkLst>
          <pc:docMk/>
          <pc:sldMk cId="2538127758" sldId="670"/>
        </pc:sldMkLst>
      </pc:sldChg>
      <pc:sldChg chg="addSp delSp modSp add mod modShow">
        <pc:chgData name="Hanna Kossowsky" userId="56e21b23dc263710" providerId="LiveId" clId="{3F4CFF10-7282-4817-81C1-9D0035861691}" dt="2025-03-30T17:24:41.269" v="10899" actId="729"/>
        <pc:sldMkLst>
          <pc:docMk/>
          <pc:sldMk cId="3304224256" sldId="670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2138877660" sldId="671"/>
        </pc:sldMkLst>
      </pc:sldChg>
      <pc:sldChg chg="addSp 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3971529262" sldId="672"/>
        </pc:sldMkLst>
      </pc:sldChg>
      <pc:sldChg chg="addSp delSp modSp add mod ord modShow">
        <pc:chgData name="Hanna Kossowsky" userId="56e21b23dc263710" providerId="LiveId" clId="{3F4CFF10-7282-4817-81C1-9D0035861691}" dt="2025-03-30T17:42:34.569" v="11087" actId="729"/>
        <pc:sldMkLst>
          <pc:docMk/>
          <pc:sldMk cId="1291882238" sldId="673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1411986651" sldId="674"/>
        </pc:sldMkLst>
      </pc:sldChg>
      <pc:sldChg chg="addSp modSp add mod ord modAnim modShow">
        <pc:chgData name="Hanna Kossowsky" userId="56e21b23dc263710" providerId="LiveId" clId="{3F4CFF10-7282-4817-81C1-9D0035861691}" dt="2025-03-30T17:43:18.768" v="11118" actId="20577"/>
        <pc:sldMkLst>
          <pc:docMk/>
          <pc:sldMk cId="1330254752" sldId="675"/>
        </pc:sldMkLst>
      </pc:sldChg>
      <pc:sldChg chg="addSp delSp modSp add mod modShow modNotesTx">
        <pc:chgData name="Hanna Kossowsky" userId="56e21b23dc263710" providerId="LiveId" clId="{3F4CFF10-7282-4817-81C1-9D0035861691}" dt="2025-03-30T17:24:41.269" v="10899" actId="729"/>
        <pc:sldMkLst>
          <pc:docMk/>
          <pc:sldMk cId="763329806" sldId="676"/>
        </pc:sldMkLst>
      </pc:sldChg>
      <pc:sldChg chg="addSp delSp add mod modShow">
        <pc:chgData name="Hanna Kossowsky" userId="56e21b23dc263710" providerId="LiveId" clId="{3F4CFF10-7282-4817-81C1-9D0035861691}" dt="2025-03-30T17:45:23.881" v="11125" actId="21"/>
        <pc:sldMkLst>
          <pc:docMk/>
          <pc:sldMk cId="185863925" sldId="677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1417758316" sldId="677"/>
        </pc:sldMkLst>
      </pc:sldChg>
      <pc:sldChg chg="addSp 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2431441326" sldId="678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3600349179" sldId="678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440108417" sldId="679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1652218114" sldId="679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110390513" sldId="680"/>
        </pc:sldMkLst>
      </pc:sldChg>
      <pc:sldChg chg="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479078100" sldId="681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827997945" sldId="682"/>
        </pc:sldMkLst>
      </pc:sldChg>
      <pc:sldChg chg="addSp delSp modSp add mod modShow modNotesTx">
        <pc:chgData name="Hanna Kossowsky" userId="56e21b23dc263710" providerId="LiveId" clId="{3F4CFF10-7282-4817-81C1-9D0035861691}" dt="2025-03-30T17:38:09.265" v="11049" actId="1076"/>
        <pc:sldMkLst>
          <pc:docMk/>
          <pc:sldMk cId="2767452720" sldId="683"/>
        </pc:sldMkLst>
      </pc:sldChg>
      <pc:sldChg chg="add del">
        <pc:chgData name="Hanna Kossowsky" userId="56e21b23dc263710" providerId="LiveId" clId="{3F4CFF10-7282-4817-81C1-9D0035861691}" dt="2025-03-30T17:27:42.132" v="11006"/>
        <pc:sldMkLst>
          <pc:docMk/>
          <pc:sldMk cId="644257971" sldId="684"/>
        </pc:sldMkLst>
      </pc:sldChg>
      <pc:sldChg chg="addSp delSp modSp add mod">
        <pc:chgData name="Hanna Kossowsky" userId="56e21b23dc263710" providerId="LiveId" clId="{3F4CFF10-7282-4817-81C1-9D0035861691}" dt="2025-03-30T17:38:46.430" v="11054" actId="1076"/>
        <pc:sldMkLst>
          <pc:docMk/>
          <pc:sldMk cId="3570367250" sldId="684"/>
        </pc:sldMkLst>
      </pc:sldChg>
      <pc:sldChg chg="addSp delSp modSp add mod modShow">
        <pc:chgData name="Hanna Kossowsky" userId="56e21b23dc263710" providerId="LiveId" clId="{3F4CFF10-7282-4817-81C1-9D0035861691}" dt="2025-03-30T17:39:40.401" v="11065" actId="1076"/>
        <pc:sldMkLst>
          <pc:docMk/>
          <pc:sldMk cId="1431910234" sldId="685"/>
        </pc:sldMkLst>
      </pc:sldChg>
      <pc:sldChg chg="addSp delSp modSp add mod">
        <pc:chgData name="Hanna Kossowsky" userId="56e21b23dc263710" providerId="LiveId" clId="{3F4CFF10-7282-4817-81C1-9D0035861691}" dt="2025-03-30T17:41:33.825" v="11078" actId="1076"/>
        <pc:sldMkLst>
          <pc:docMk/>
          <pc:sldMk cId="2082833106" sldId="686"/>
        </pc:sldMkLst>
      </pc:sldChg>
      <pc:sldChg chg="addSp delSp modSp add mod modShow">
        <pc:chgData name="Hanna Kossowsky" userId="56e21b23dc263710" providerId="LiveId" clId="{3F4CFF10-7282-4817-81C1-9D0035861691}" dt="2025-03-30T17:46:10.886" v="11133" actId="1076"/>
        <pc:sldMkLst>
          <pc:docMk/>
          <pc:sldMk cId="2364874408" sldId="687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2114652088" sldId="688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3913208156" sldId="689"/>
        </pc:sldMkLst>
      </pc:sldChg>
      <pc:sldChg chg="addSp delSp modSp add mod delAnim modAnim modNotesTx">
        <pc:chgData name="Hanna Kossowsky" userId="56e21b23dc263710" providerId="LiveId" clId="{3F4CFF10-7282-4817-81C1-9D0035861691}" dt="2025-03-30T17:53:43.996" v="11212" actId="1076"/>
        <pc:sldMkLst>
          <pc:docMk/>
          <pc:sldMk cId="241814346" sldId="690"/>
        </pc:sldMkLst>
      </pc:sldChg>
      <pc:sldChg chg="addSp delSp modSp add mod delAnim">
        <pc:chgData name="Hanna Kossowsky" userId="56e21b23dc263710" providerId="LiveId" clId="{3F4CFF10-7282-4817-81C1-9D0035861691}" dt="2025-03-30T17:55:15.076" v="11222" actId="1076"/>
        <pc:sldMkLst>
          <pc:docMk/>
          <pc:sldMk cId="328279647" sldId="691"/>
        </pc:sldMkLst>
      </pc:sldChg>
    </pc:docChg>
  </pc:docChgLst>
  <pc:docChgLst>
    <pc:chgData name="Hanna Kossowsky" userId="56e21b23dc263710" providerId="LiveId" clId="{91D40569-939D-47D9-912D-48814A7D28EB}"/>
    <pc:docChg chg="undo redo custSel addSld delSld modSld">
      <pc:chgData name="Hanna Kossowsky" userId="56e21b23dc263710" providerId="LiveId" clId="{91D40569-939D-47D9-912D-48814A7D28EB}" dt="2025-04-23T14:38:32.503" v="4666" actId="47"/>
      <pc:docMkLst>
        <pc:docMk/>
      </pc:docMkLst>
      <pc:sldChg chg="modSp mod">
        <pc:chgData name="Hanna Kossowsky" userId="56e21b23dc263710" providerId="LiveId" clId="{91D40569-939D-47D9-912D-48814A7D28EB}" dt="2025-04-11T09:46:38.498" v="2" actId="6549"/>
        <pc:sldMkLst>
          <pc:docMk/>
          <pc:sldMk cId="1633777672" sldId="256"/>
        </pc:sldMkLst>
        <pc:spChg chg="mod">
          <ac:chgData name="Hanna Kossowsky" userId="56e21b23dc263710" providerId="LiveId" clId="{91D40569-939D-47D9-912D-48814A7D28EB}" dt="2025-04-11T09:46:38.498" v="2" actId="6549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91D40569-939D-47D9-912D-48814A7D28EB}" dt="2025-04-11T09:46:51.353" v="14" actId="20577"/>
        <pc:sldMkLst>
          <pc:docMk/>
          <pc:sldMk cId="2932639354" sldId="259"/>
        </pc:sldMkLst>
        <pc:spChg chg="mod">
          <ac:chgData name="Hanna Kossowsky" userId="56e21b23dc263710" providerId="LiveId" clId="{91D40569-939D-47D9-912D-48814A7D28EB}" dt="2025-04-11T09:46:51.353" v="14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addSp delSp modSp mod delAnim modAnim">
        <pc:chgData name="Hanna Kossowsky" userId="56e21b23dc263710" providerId="LiveId" clId="{91D40569-939D-47D9-912D-48814A7D28EB}" dt="2025-04-11T10:36:39.195" v="1699" actId="20577"/>
        <pc:sldMkLst>
          <pc:docMk/>
          <pc:sldMk cId="3609457112" sldId="260"/>
        </pc:sldMkLst>
        <pc:spChg chg="mod">
          <ac:chgData name="Hanna Kossowsky" userId="56e21b23dc263710" providerId="LiveId" clId="{91D40569-939D-47D9-912D-48814A7D28EB}" dt="2025-04-11T09:48:24.771" v="25" actId="20577"/>
          <ac:spMkLst>
            <pc:docMk/>
            <pc:sldMk cId="3609457112" sldId="260"/>
            <ac:spMk id="2" creationId="{7DF7AF01-F505-5338-7921-128CE8D8F9AB}"/>
          </ac:spMkLst>
        </pc:spChg>
        <pc:spChg chg="mod">
          <ac:chgData name="Hanna Kossowsky" userId="56e21b23dc263710" providerId="LiveId" clId="{91D40569-939D-47D9-912D-48814A7D28EB}" dt="2025-04-11T10:36:39.195" v="1699" actId="20577"/>
          <ac:spMkLst>
            <pc:docMk/>
            <pc:sldMk cId="3609457112" sldId="260"/>
            <ac:spMk id="3" creationId="{A329AA03-214A-92DB-84E1-7DC455E78BA9}"/>
          </ac:spMkLst>
        </pc:spChg>
      </pc:sldChg>
      <pc:sldChg chg="addSp modSp add mod modAnim">
        <pc:chgData name="Hanna Kossowsky" userId="56e21b23dc263710" providerId="LiveId" clId="{91D40569-939D-47D9-912D-48814A7D28EB}" dt="2025-04-11T10:01:40.281" v="293"/>
        <pc:sldMkLst>
          <pc:docMk/>
          <pc:sldMk cId="1211906624" sldId="261"/>
        </pc:sldMkLst>
        <pc:spChg chg="mod">
          <ac:chgData name="Hanna Kossowsky" userId="56e21b23dc263710" providerId="LiveId" clId="{91D40569-939D-47D9-912D-48814A7D28EB}" dt="2025-04-11T09:53:54.765" v="84" actId="20577"/>
          <ac:spMkLst>
            <pc:docMk/>
            <pc:sldMk cId="1211906624" sldId="261"/>
            <ac:spMk id="2" creationId="{FA20C4F8-590C-1A14-094A-D787D15B3C8B}"/>
          </ac:spMkLst>
        </pc:spChg>
        <pc:spChg chg="mod">
          <ac:chgData name="Hanna Kossowsky" userId="56e21b23dc263710" providerId="LiveId" clId="{91D40569-939D-47D9-912D-48814A7D28EB}" dt="2025-04-11T10:01:35.141" v="292" actId="20577"/>
          <ac:spMkLst>
            <pc:docMk/>
            <pc:sldMk cId="1211906624" sldId="261"/>
            <ac:spMk id="3" creationId="{3E96771A-4A61-F350-B09C-F31768D5AB9A}"/>
          </ac:spMkLst>
        </pc:spChg>
        <pc:picChg chg="add mod">
          <ac:chgData name="Hanna Kossowsky" userId="56e21b23dc263710" providerId="LiveId" clId="{91D40569-939D-47D9-912D-48814A7D28EB}" dt="2025-04-11T09:54:23.622" v="90" actId="1076"/>
          <ac:picMkLst>
            <pc:docMk/>
            <pc:sldMk cId="1211906624" sldId="261"/>
            <ac:picMk id="4" creationId="{A887B548-1789-FE55-BA99-FD51C576EC02}"/>
          </ac:picMkLst>
        </pc:picChg>
        <pc:picChg chg="add mod">
          <ac:chgData name="Hanna Kossowsky" userId="56e21b23dc263710" providerId="LiveId" clId="{91D40569-939D-47D9-912D-48814A7D28EB}" dt="2025-04-11T09:54:48.002" v="95" actId="1076"/>
          <ac:picMkLst>
            <pc:docMk/>
            <pc:sldMk cId="1211906624" sldId="261"/>
            <ac:picMk id="6" creationId="{ECBE7CA8-6EC2-C052-C279-E9064205F747}"/>
          </ac:picMkLst>
        </pc:picChg>
        <pc:picChg chg="add mod">
          <ac:chgData name="Hanna Kossowsky" userId="56e21b23dc263710" providerId="LiveId" clId="{91D40569-939D-47D9-912D-48814A7D28EB}" dt="2025-04-11T09:59:11.382" v="155" actId="1076"/>
          <ac:picMkLst>
            <pc:docMk/>
            <pc:sldMk cId="1211906624" sldId="261"/>
            <ac:picMk id="8" creationId="{4A7A48D4-2C10-6B8A-5125-916CA336939D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903790741" sldId="261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277894048" sldId="262"/>
        </pc:sldMkLst>
      </pc:sldChg>
      <pc:sldChg chg="addSp delSp modSp add mod delAnim modAnim">
        <pc:chgData name="Hanna Kossowsky" userId="56e21b23dc263710" providerId="LiveId" clId="{91D40569-939D-47D9-912D-48814A7D28EB}" dt="2025-04-11T10:03:32.916" v="524"/>
        <pc:sldMkLst>
          <pc:docMk/>
          <pc:sldMk cId="2865208991" sldId="262"/>
        </pc:sldMkLst>
        <pc:spChg chg="mod">
          <ac:chgData name="Hanna Kossowsky" userId="56e21b23dc263710" providerId="LiveId" clId="{91D40569-939D-47D9-912D-48814A7D28EB}" dt="2025-04-11T09:59:41.913" v="165" actId="20577"/>
          <ac:spMkLst>
            <pc:docMk/>
            <pc:sldMk cId="2865208991" sldId="262"/>
            <ac:spMk id="2" creationId="{912F2859-736D-1355-72A1-BF3D4F849360}"/>
          </ac:spMkLst>
        </pc:spChg>
        <pc:spChg chg="mod">
          <ac:chgData name="Hanna Kossowsky" userId="56e21b23dc263710" providerId="LiveId" clId="{91D40569-939D-47D9-912D-48814A7D28EB}" dt="2025-04-11T10:03:10.074" v="520" actId="20577"/>
          <ac:spMkLst>
            <pc:docMk/>
            <pc:sldMk cId="2865208991" sldId="262"/>
            <ac:spMk id="3" creationId="{79CC7AD0-6D00-33CE-31FD-7A9118DA4A9B}"/>
          </ac:spMkLst>
        </pc:spChg>
        <pc:picChg chg="add mod">
          <ac:chgData name="Hanna Kossowsky" userId="56e21b23dc263710" providerId="LiveId" clId="{91D40569-939D-47D9-912D-48814A7D28EB}" dt="2025-04-11T10:02:08.474" v="335" actId="14100"/>
          <ac:picMkLst>
            <pc:docMk/>
            <pc:sldMk cId="2865208991" sldId="262"/>
            <ac:picMk id="7" creationId="{66C0FE49-C0B0-2386-5A56-F6C5AD3AD39F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2463305439" sldId="263"/>
        </pc:sldMkLst>
      </pc:sldChg>
      <pc:sldChg chg="addSp delSp modSp add mod delAnim modAnim modNotesTx">
        <pc:chgData name="Hanna Kossowsky" userId="56e21b23dc263710" providerId="LiveId" clId="{91D40569-939D-47D9-912D-48814A7D28EB}" dt="2025-04-11T10:11:46.719" v="803"/>
        <pc:sldMkLst>
          <pc:docMk/>
          <pc:sldMk cId="3379995236" sldId="263"/>
        </pc:sldMkLst>
        <pc:spChg chg="add mod">
          <ac:chgData name="Hanna Kossowsky" userId="56e21b23dc263710" providerId="LiveId" clId="{91D40569-939D-47D9-912D-48814A7D28EB}" dt="2025-04-11T10:04:24.744" v="600" actId="208"/>
          <ac:spMkLst>
            <pc:docMk/>
            <pc:sldMk cId="3379995236" sldId="263"/>
            <ac:spMk id="6" creationId="{EC657449-7860-9D08-B436-ED965496630E}"/>
          </ac:spMkLst>
        </pc:spChg>
        <pc:spChg chg="add mod">
          <ac:chgData name="Hanna Kossowsky" userId="56e21b23dc263710" providerId="LiveId" clId="{91D40569-939D-47D9-912D-48814A7D28EB}" dt="2025-04-11T10:04:48.797" v="621" actId="122"/>
          <ac:spMkLst>
            <pc:docMk/>
            <pc:sldMk cId="3379995236" sldId="263"/>
            <ac:spMk id="8" creationId="{2ECE0A73-BBCB-9C44-86C1-F9B58978A87D}"/>
          </ac:spMkLst>
        </pc:spChg>
        <pc:spChg chg="add mod">
          <ac:chgData name="Hanna Kossowsky" userId="56e21b23dc263710" providerId="LiveId" clId="{91D40569-939D-47D9-912D-48814A7D28EB}" dt="2025-04-11T10:05:09.214" v="657" actId="208"/>
          <ac:spMkLst>
            <pc:docMk/>
            <pc:sldMk cId="3379995236" sldId="263"/>
            <ac:spMk id="9" creationId="{99797BFE-4C1E-8332-18F8-D0F95A7BEE7A}"/>
          </ac:spMkLst>
        </pc:spChg>
        <pc:spChg chg="add mod">
          <ac:chgData name="Hanna Kossowsky" userId="56e21b23dc263710" providerId="LiveId" clId="{91D40569-939D-47D9-912D-48814A7D28EB}" dt="2025-04-11T10:05:35.284" v="677" actId="208"/>
          <ac:spMkLst>
            <pc:docMk/>
            <pc:sldMk cId="3379995236" sldId="263"/>
            <ac:spMk id="10" creationId="{74602F5D-8BB5-EE63-F159-33CABB596FA5}"/>
          </ac:spMkLst>
        </pc:spChg>
        <pc:spChg chg="add mod">
          <ac:chgData name="Hanna Kossowsky" userId="56e21b23dc263710" providerId="LiveId" clId="{91D40569-939D-47D9-912D-48814A7D28EB}" dt="2025-04-11T10:07:58.960" v="694" actId="208"/>
          <ac:spMkLst>
            <pc:docMk/>
            <pc:sldMk cId="3379995236" sldId="263"/>
            <ac:spMk id="11" creationId="{83A18933-405C-7959-7C68-C6F059B4D32D}"/>
          </ac:spMkLst>
        </pc:spChg>
        <pc:spChg chg="add mod">
          <ac:chgData name="Hanna Kossowsky" userId="56e21b23dc263710" providerId="LiveId" clId="{91D40569-939D-47D9-912D-48814A7D28EB}" dt="2025-04-11T10:09:43.089" v="722" actId="164"/>
          <ac:spMkLst>
            <pc:docMk/>
            <pc:sldMk cId="3379995236" sldId="263"/>
            <ac:spMk id="12" creationId="{8D556026-923B-33BD-B836-F2965D6EE88C}"/>
          </ac:spMkLst>
        </pc:spChg>
        <pc:spChg chg="add mod">
          <ac:chgData name="Hanna Kossowsky" userId="56e21b23dc263710" providerId="LiveId" clId="{91D40569-939D-47D9-912D-48814A7D28EB}" dt="2025-04-11T10:09:43.089" v="722" actId="164"/>
          <ac:spMkLst>
            <pc:docMk/>
            <pc:sldMk cId="3379995236" sldId="263"/>
            <ac:spMk id="13" creationId="{19D45F55-0565-877D-4105-1D98AECCC168}"/>
          </ac:spMkLst>
        </pc:spChg>
        <pc:spChg chg="add mod">
          <ac:chgData name="Hanna Kossowsky" userId="56e21b23dc263710" providerId="LiveId" clId="{91D40569-939D-47D9-912D-48814A7D28EB}" dt="2025-04-11T10:10:44.479" v="753" actId="208"/>
          <ac:spMkLst>
            <pc:docMk/>
            <pc:sldMk cId="3379995236" sldId="263"/>
            <ac:spMk id="15" creationId="{8573E722-09B3-9923-462C-11365B3A4A32}"/>
          </ac:spMkLst>
        </pc:spChg>
        <pc:spChg chg="add mod">
          <ac:chgData name="Hanna Kossowsky" userId="56e21b23dc263710" providerId="LiveId" clId="{91D40569-939D-47D9-912D-48814A7D28EB}" dt="2025-04-11T10:11:21.015" v="790" actId="208"/>
          <ac:spMkLst>
            <pc:docMk/>
            <pc:sldMk cId="3379995236" sldId="263"/>
            <ac:spMk id="16" creationId="{515D2959-188C-620A-9495-B09A436DF4F3}"/>
          </ac:spMkLst>
        </pc:spChg>
        <pc:grpChg chg="add mod">
          <ac:chgData name="Hanna Kossowsky" userId="56e21b23dc263710" providerId="LiveId" clId="{91D40569-939D-47D9-912D-48814A7D28EB}" dt="2025-04-11T10:09:43.089" v="722" actId="164"/>
          <ac:grpSpMkLst>
            <pc:docMk/>
            <pc:sldMk cId="3379995236" sldId="263"/>
            <ac:grpSpMk id="14" creationId="{45EF928E-7E58-18D7-9BBC-9BCDC6619A2B}"/>
          </ac:grpSpMkLst>
        </pc:grpChg>
        <pc:picChg chg="mod">
          <ac:chgData name="Hanna Kossowsky" userId="56e21b23dc263710" providerId="LiveId" clId="{91D40569-939D-47D9-912D-48814A7D28EB}" dt="2025-04-11T10:11:36.874" v="797" actId="1076"/>
          <ac:picMkLst>
            <pc:docMk/>
            <pc:sldMk cId="3379995236" sldId="263"/>
            <ac:picMk id="7" creationId="{918BEA66-3529-68F1-EBE7-5C8DC6633DED}"/>
          </ac:picMkLst>
        </pc:picChg>
      </pc:sldChg>
      <pc:sldChg chg="addSp delSp modSp add mod delAnim modAnim">
        <pc:chgData name="Hanna Kossowsky" userId="56e21b23dc263710" providerId="LiveId" clId="{91D40569-939D-47D9-912D-48814A7D28EB}" dt="2025-04-11T10:16:40.604" v="1033"/>
        <pc:sldMkLst>
          <pc:docMk/>
          <pc:sldMk cId="215779365" sldId="264"/>
        </pc:sldMkLst>
        <pc:spChg chg="mod">
          <ac:chgData name="Hanna Kossowsky" userId="56e21b23dc263710" providerId="LiveId" clId="{91D40569-939D-47D9-912D-48814A7D28EB}" dt="2025-04-11T10:16:04.465" v="1023" actId="20577"/>
          <ac:spMkLst>
            <pc:docMk/>
            <pc:sldMk cId="215779365" sldId="264"/>
            <ac:spMk id="3" creationId="{46012EA4-79AA-234F-59D3-36D5B6AC29EA}"/>
          </ac:spMkLst>
        </pc:spChg>
        <pc:picChg chg="add mod">
          <ac:chgData name="Hanna Kossowsky" userId="56e21b23dc263710" providerId="LiveId" clId="{91D40569-939D-47D9-912D-48814A7D28EB}" dt="2025-04-11T10:16:36.854" v="1031" actId="1076"/>
          <ac:picMkLst>
            <pc:docMk/>
            <pc:sldMk cId="215779365" sldId="264"/>
            <ac:picMk id="5" creationId="{1338C94F-4FC7-55A1-DC58-797AC8ACE4F7}"/>
          </ac:picMkLst>
        </pc:picChg>
      </pc:sldChg>
      <pc:sldChg chg="add del">
        <pc:chgData name="Hanna Kossowsky" userId="56e21b23dc263710" providerId="LiveId" clId="{91D40569-939D-47D9-912D-48814A7D28EB}" dt="2025-04-11T10:11:49.866" v="805"/>
        <pc:sldMkLst>
          <pc:docMk/>
          <pc:sldMk cId="2846849237" sldId="264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2933853308" sldId="264"/>
        </pc:sldMkLst>
      </pc:sldChg>
      <pc:sldChg chg="addSp delSp modSp add mod delAnim modAnim">
        <pc:chgData name="Hanna Kossowsky" userId="56e21b23dc263710" providerId="LiveId" clId="{91D40569-939D-47D9-912D-48814A7D28EB}" dt="2025-04-11T10:17:07.165" v="1057" actId="1076"/>
        <pc:sldMkLst>
          <pc:docMk/>
          <pc:sldMk cId="1867900546" sldId="265"/>
        </pc:sldMkLst>
        <pc:spChg chg="mod">
          <ac:chgData name="Hanna Kossowsky" userId="56e21b23dc263710" providerId="LiveId" clId="{91D40569-939D-47D9-912D-48814A7D28EB}" dt="2025-04-11T10:16:48.029" v="1054" actId="20577"/>
          <ac:spMkLst>
            <pc:docMk/>
            <pc:sldMk cId="1867900546" sldId="265"/>
            <ac:spMk id="3" creationId="{BE1FFAC6-31A8-CBF6-3ED7-28C011128082}"/>
          </ac:spMkLst>
        </pc:spChg>
        <pc:picChg chg="add mod">
          <ac:chgData name="Hanna Kossowsky" userId="56e21b23dc263710" providerId="LiveId" clId="{91D40569-939D-47D9-912D-48814A7D28EB}" dt="2025-04-11T10:17:07.165" v="1057" actId="1076"/>
          <ac:picMkLst>
            <pc:docMk/>
            <pc:sldMk cId="1867900546" sldId="265"/>
            <ac:picMk id="6" creationId="{25A3D809-9A69-45FD-0DF1-CD78991FF105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763349662" sldId="265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718900608" sldId="266"/>
        </pc:sldMkLst>
      </pc:sldChg>
      <pc:sldChg chg="addSp delSp modSp add mod modAnim">
        <pc:chgData name="Hanna Kossowsky" userId="56e21b23dc263710" providerId="LiveId" clId="{91D40569-939D-47D9-912D-48814A7D28EB}" dt="2025-04-11T10:20:19.069" v="1211" actId="207"/>
        <pc:sldMkLst>
          <pc:docMk/>
          <pc:sldMk cId="2494405242" sldId="266"/>
        </pc:sldMkLst>
        <pc:spChg chg="mod">
          <ac:chgData name="Hanna Kossowsky" userId="56e21b23dc263710" providerId="LiveId" clId="{91D40569-939D-47D9-912D-48814A7D28EB}" dt="2025-04-11T10:17:44.289" v="1118" actId="20577"/>
          <ac:spMkLst>
            <pc:docMk/>
            <pc:sldMk cId="2494405242" sldId="266"/>
            <ac:spMk id="3" creationId="{700A4630-38B0-590E-44A4-57FC7BE3E2C6}"/>
          </ac:spMkLst>
        </pc:spChg>
        <pc:spChg chg="add mod">
          <ac:chgData name="Hanna Kossowsky" userId="56e21b23dc263710" providerId="LiveId" clId="{91D40569-939D-47D9-912D-48814A7D28EB}" dt="2025-04-11T10:20:19.069" v="1211" actId="207"/>
          <ac:spMkLst>
            <pc:docMk/>
            <pc:sldMk cId="2494405242" sldId="266"/>
            <ac:spMk id="11" creationId="{497BBE6A-7277-5039-C114-14E22BEE141D}"/>
          </ac:spMkLst>
        </pc:spChg>
        <pc:picChg chg="add mod">
          <ac:chgData name="Hanna Kossowsky" userId="56e21b23dc263710" providerId="LiveId" clId="{91D40569-939D-47D9-912D-48814A7D28EB}" dt="2025-04-11T10:18:42.554" v="1184" actId="14100"/>
          <ac:picMkLst>
            <pc:docMk/>
            <pc:sldMk cId="2494405242" sldId="266"/>
            <ac:picMk id="5" creationId="{024924A1-E44F-D671-D9C2-25DC271D95C6}"/>
          </ac:picMkLst>
        </pc:picChg>
        <pc:picChg chg="add mod">
          <ac:chgData name="Hanna Kossowsky" userId="56e21b23dc263710" providerId="LiveId" clId="{91D40569-939D-47D9-912D-48814A7D28EB}" dt="2025-04-11T10:18:46.369" v="1185" actId="1076"/>
          <ac:picMkLst>
            <pc:docMk/>
            <pc:sldMk cId="2494405242" sldId="266"/>
            <ac:picMk id="8" creationId="{743E9443-EAFF-5E00-F64B-BC709AAA9422}"/>
          </ac:picMkLst>
        </pc:picChg>
        <pc:picChg chg="add mod">
          <ac:chgData name="Hanna Kossowsky" userId="56e21b23dc263710" providerId="LiveId" clId="{91D40569-939D-47D9-912D-48814A7D28EB}" dt="2025-04-11T10:19:46.887" v="1192" actId="1076"/>
          <ac:picMkLst>
            <pc:docMk/>
            <pc:sldMk cId="2494405242" sldId="266"/>
            <ac:picMk id="10" creationId="{1C7D330B-A404-D07A-6309-10D96B069828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6636094" sldId="267"/>
        </pc:sldMkLst>
      </pc:sldChg>
      <pc:sldChg chg="addSp delSp modSp add mod delAnim">
        <pc:chgData name="Hanna Kossowsky" userId="56e21b23dc263710" providerId="LiveId" clId="{91D40569-939D-47D9-912D-48814A7D28EB}" dt="2025-04-11T10:22:27.961" v="1335" actId="20577"/>
        <pc:sldMkLst>
          <pc:docMk/>
          <pc:sldMk cId="1872195775" sldId="267"/>
        </pc:sldMkLst>
        <pc:spChg chg="mod">
          <ac:chgData name="Hanna Kossowsky" userId="56e21b23dc263710" providerId="LiveId" clId="{91D40569-939D-47D9-912D-48814A7D28EB}" dt="2025-04-11T10:22:27.961" v="1335" actId="20577"/>
          <ac:spMkLst>
            <pc:docMk/>
            <pc:sldMk cId="1872195775" sldId="267"/>
            <ac:spMk id="3" creationId="{6748BE0D-195E-F345-8BE4-120689550B68}"/>
          </ac:spMkLst>
        </pc:spChg>
        <pc:picChg chg="add mod">
          <ac:chgData name="Hanna Kossowsky" userId="56e21b23dc263710" providerId="LiveId" clId="{91D40569-939D-47D9-912D-48814A7D28EB}" dt="2025-04-11T10:21:07.907" v="1258" actId="1076"/>
          <ac:picMkLst>
            <pc:docMk/>
            <pc:sldMk cId="1872195775" sldId="267"/>
            <ac:picMk id="6" creationId="{95811C57-F6BD-DA0E-E8B0-D033195A1853}"/>
          </ac:picMkLst>
        </pc:picChg>
      </pc:sldChg>
      <pc:sldChg chg="modSp new del mod">
        <pc:chgData name="Hanna Kossowsky" userId="56e21b23dc263710" providerId="LiveId" clId="{91D40569-939D-47D9-912D-48814A7D28EB}" dt="2025-04-11T10:20:35.310" v="1220" actId="680"/>
        <pc:sldMkLst>
          <pc:docMk/>
          <pc:sldMk cId="769361217" sldId="268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2685855959" sldId="268"/>
        </pc:sldMkLst>
      </pc:sldChg>
      <pc:sldChg chg="addSp delSp modSp add mod">
        <pc:chgData name="Hanna Kossowsky" userId="56e21b23dc263710" providerId="LiveId" clId="{91D40569-939D-47D9-912D-48814A7D28EB}" dt="2025-04-11T10:28:22.550" v="1607" actId="1076"/>
        <pc:sldMkLst>
          <pc:docMk/>
          <pc:sldMk cId="3419981447" sldId="268"/>
        </pc:sldMkLst>
        <pc:spChg chg="mod">
          <ac:chgData name="Hanna Kossowsky" userId="56e21b23dc263710" providerId="LiveId" clId="{91D40569-939D-47D9-912D-48814A7D28EB}" dt="2025-04-11T10:22:42.760" v="1360" actId="20577"/>
          <ac:spMkLst>
            <pc:docMk/>
            <pc:sldMk cId="3419981447" sldId="268"/>
            <ac:spMk id="2" creationId="{E8DDA3C9-BE5B-1552-8E81-B3CA169A2342}"/>
          </ac:spMkLst>
        </pc:spChg>
        <pc:spChg chg="mod">
          <ac:chgData name="Hanna Kossowsky" userId="56e21b23dc263710" providerId="LiveId" clId="{91D40569-939D-47D9-912D-48814A7D28EB}" dt="2025-04-11T10:28:15.711" v="1606" actId="20577"/>
          <ac:spMkLst>
            <pc:docMk/>
            <pc:sldMk cId="3419981447" sldId="268"/>
            <ac:spMk id="3" creationId="{01D91D2C-5798-35A0-F6CC-E4680A1D9D39}"/>
          </ac:spMkLst>
        </pc:spChg>
        <pc:picChg chg="add mod">
          <ac:chgData name="Hanna Kossowsky" userId="56e21b23dc263710" providerId="LiveId" clId="{91D40569-939D-47D9-912D-48814A7D28EB}" dt="2025-04-11T10:28:22.550" v="1607" actId="1076"/>
          <ac:picMkLst>
            <pc:docMk/>
            <pc:sldMk cId="3419981447" sldId="268"/>
            <ac:picMk id="4" creationId="{25AC575B-BEA3-0847-5E4F-AD88EEB9FCAA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1634391986" sldId="269"/>
        </pc:sldMkLst>
      </pc:sldChg>
      <pc:sldChg chg="addSp delSp modSp add mod modAnim">
        <pc:chgData name="Hanna Kossowsky" userId="56e21b23dc263710" providerId="LiveId" clId="{91D40569-939D-47D9-912D-48814A7D28EB}" dt="2025-04-11T10:29:46.117" v="1653"/>
        <pc:sldMkLst>
          <pc:docMk/>
          <pc:sldMk cId="2307648018" sldId="269"/>
        </pc:sldMkLst>
        <pc:spChg chg="mod">
          <ac:chgData name="Hanna Kossowsky" userId="56e21b23dc263710" providerId="LiveId" clId="{91D40569-939D-47D9-912D-48814A7D28EB}" dt="2025-04-11T10:29:03.278" v="1647" actId="20577"/>
          <ac:spMkLst>
            <pc:docMk/>
            <pc:sldMk cId="2307648018" sldId="269"/>
            <ac:spMk id="3" creationId="{3BEBFC0B-C6E4-4C7E-F8B4-ABEA08CA45B6}"/>
          </ac:spMkLst>
        </pc:spChg>
        <pc:picChg chg="add mod">
          <ac:chgData name="Hanna Kossowsky" userId="56e21b23dc263710" providerId="LiveId" clId="{91D40569-939D-47D9-912D-48814A7D28EB}" dt="2025-04-11T10:28:52.937" v="1626" actId="14100"/>
          <ac:picMkLst>
            <pc:docMk/>
            <pc:sldMk cId="2307648018" sldId="269"/>
            <ac:picMk id="6" creationId="{50E87A3D-27B8-6C33-562E-6D5938BD3185}"/>
          </ac:picMkLst>
        </pc:picChg>
        <pc:picChg chg="add mod">
          <ac:chgData name="Hanna Kossowsky" userId="56e21b23dc263710" providerId="LiveId" clId="{91D40569-939D-47D9-912D-48814A7D28EB}" dt="2025-04-11T10:29:37.908" v="1650" actId="1076"/>
          <ac:picMkLst>
            <pc:docMk/>
            <pc:sldMk cId="2307648018" sldId="269"/>
            <ac:picMk id="10" creationId="{517E1B82-B462-48F4-E2CB-B246FBA9CE05}"/>
          </ac:picMkLst>
        </pc:picChg>
      </pc:sldChg>
      <pc:sldChg chg="addSp delSp modSp add mod delAnim modAnim">
        <pc:chgData name="Hanna Kossowsky" userId="56e21b23dc263710" providerId="LiveId" clId="{91D40569-939D-47D9-912D-48814A7D28EB}" dt="2025-04-11T10:44:23.177" v="1704" actId="1076"/>
        <pc:sldMkLst>
          <pc:docMk/>
          <pc:sldMk cId="326423229" sldId="270"/>
        </pc:sldMkLst>
        <pc:spChg chg="mod">
          <ac:chgData name="Hanna Kossowsky" userId="56e21b23dc263710" providerId="LiveId" clId="{91D40569-939D-47D9-912D-48814A7D28EB}" dt="2025-04-11T10:33:45.177" v="1691" actId="20577"/>
          <ac:spMkLst>
            <pc:docMk/>
            <pc:sldMk cId="326423229" sldId="270"/>
            <ac:spMk id="3" creationId="{C5CF2953-490E-31F8-4355-593F1B02A5F6}"/>
          </ac:spMkLst>
        </pc:spChg>
        <pc:picChg chg="add mod">
          <ac:chgData name="Hanna Kossowsky" userId="56e21b23dc263710" providerId="LiveId" clId="{91D40569-939D-47D9-912D-48814A7D28EB}" dt="2025-04-11T10:33:49.298" v="1693" actId="1076"/>
          <ac:picMkLst>
            <pc:docMk/>
            <pc:sldMk cId="326423229" sldId="270"/>
            <ac:picMk id="5" creationId="{636BC741-0379-3DB5-B52C-544FB4D1C577}"/>
          </ac:picMkLst>
        </pc:picChg>
        <pc:picChg chg="add mod">
          <ac:chgData name="Hanna Kossowsky" userId="56e21b23dc263710" providerId="LiveId" clId="{91D40569-939D-47D9-912D-48814A7D28EB}" dt="2025-04-11T10:44:23.177" v="1704" actId="1076"/>
          <ac:picMkLst>
            <pc:docMk/>
            <pc:sldMk cId="326423229" sldId="270"/>
            <ac:picMk id="9" creationId="{617EF3B2-18B6-95A9-89AC-91E21B36B005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008659528" sldId="270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165523367" sldId="271"/>
        </pc:sldMkLst>
      </pc:sldChg>
      <pc:sldChg chg="addSp delSp modSp add mod modAnim">
        <pc:chgData name="Hanna Kossowsky" userId="56e21b23dc263710" providerId="LiveId" clId="{91D40569-939D-47D9-912D-48814A7D28EB}" dt="2025-04-11T10:54:31.719" v="2130"/>
        <pc:sldMkLst>
          <pc:docMk/>
          <pc:sldMk cId="3895965543" sldId="271"/>
        </pc:sldMkLst>
        <pc:spChg chg="mod">
          <ac:chgData name="Hanna Kossowsky" userId="56e21b23dc263710" providerId="LiveId" clId="{91D40569-939D-47D9-912D-48814A7D28EB}" dt="2025-04-11T10:54:18.297" v="2126" actId="1035"/>
          <ac:spMkLst>
            <pc:docMk/>
            <pc:sldMk cId="3895965543" sldId="271"/>
            <ac:spMk id="3" creationId="{39098918-30F2-9ACA-084D-8236B2ACE349}"/>
          </ac:spMkLst>
        </pc:spChg>
        <pc:picChg chg="add mod">
          <ac:chgData name="Hanna Kossowsky" userId="56e21b23dc263710" providerId="LiveId" clId="{91D40569-939D-47D9-912D-48814A7D28EB}" dt="2025-04-11T10:54:26.529" v="2128" actId="1076"/>
          <ac:picMkLst>
            <pc:docMk/>
            <pc:sldMk cId="3895965543" sldId="271"/>
            <ac:picMk id="6" creationId="{DC0BD37E-6D82-F8BE-DEC0-0AEAEC932C26}"/>
          </ac:picMkLst>
        </pc:picChg>
      </pc:sldChg>
      <pc:sldChg chg="addSp delSp modSp add mod">
        <pc:chgData name="Hanna Kossowsky" userId="56e21b23dc263710" providerId="LiveId" clId="{91D40569-939D-47D9-912D-48814A7D28EB}" dt="2025-04-11T10:50:38.238" v="1969" actId="1076"/>
        <pc:sldMkLst>
          <pc:docMk/>
          <pc:sldMk cId="218184592" sldId="272"/>
        </pc:sldMkLst>
        <pc:spChg chg="mod">
          <ac:chgData name="Hanna Kossowsky" userId="56e21b23dc263710" providerId="LiveId" clId="{91D40569-939D-47D9-912D-48814A7D28EB}" dt="2025-04-11T10:50:12.047" v="1966" actId="20577"/>
          <ac:spMkLst>
            <pc:docMk/>
            <pc:sldMk cId="218184592" sldId="272"/>
            <ac:spMk id="3" creationId="{7DEE14E7-7AA3-375F-F9D6-66737925BC78}"/>
          </ac:spMkLst>
        </pc:spChg>
        <pc:picChg chg="add mod">
          <ac:chgData name="Hanna Kossowsky" userId="56e21b23dc263710" providerId="LiveId" clId="{91D40569-939D-47D9-912D-48814A7D28EB}" dt="2025-04-11T10:50:38.238" v="1969" actId="1076"/>
          <ac:picMkLst>
            <pc:docMk/>
            <pc:sldMk cId="218184592" sldId="272"/>
            <ac:picMk id="6" creationId="{211301AB-923D-FED1-E6C4-A48B3F3135BB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33734374" sldId="272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150101037" sldId="273"/>
        </pc:sldMkLst>
      </pc:sldChg>
      <pc:sldChg chg="addSp modSp add mod modAnim">
        <pc:chgData name="Hanna Kossowsky" userId="56e21b23dc263710" providerId="LiveId" clId="{91D40569-939D-47D9-912D-48814A7D28EB}" dt="2025-04-11T10:55:15.907" v="2180" actId="1036"/>
        <pc:sldMkLst>
          <pc:docMk/>
          <pc:sldMk cId="2361041102" sldId="273"/>
        </pc:sldMkLst>
        <pc:spChg chg="mod">
          <ac:chgData name="Hanna Kossowsky" userId="56e21b23dc263710" providerId="LiveId" clId="{91D40569-939D-47D9-912D-48814A7D28EB}" dt="2025-04-11T10:55:13.737" v="2174" actId="1036"/>
          <ac:spMkLst>
            <pc:docMk/>
            <pc:sldMk cId="2361041102" sldId="273"/>
            <ac:spMk id="3" creationId="{836051E6-8927-31AB-9C4C-199D6B6BD80E}"/>
          </ac:spMkLst>
        </pc:spChg>
        <pc:picChg chg="add mod">
          <ac:chgData name="Hanna Kossowsky" userId="56e21b23dc263710" providerId="LiveId" clId="{91D40569-939D-47D9-912D-48814A7D28EB}" dt="2025-04-11T10:55:15.907" v="2180" actId="1036"/>
          <ac:picMkLst>
            <pc:docMk/>
            <pc:sldMk cId="2361041102" sldId="273"/>
            <ac:picMk id="5" creationId="{3D3CB5F5-6A0D-539D-B8F7-2F97CC3FC121}"/>
          </ac:picMkLst>
        </pc:picChg>
      </pc:sldChg>
      <pc:sldChg chg="addSp delSp modSp add mod modAnim">
        <pc:chgData name="Hanna Kossowsky" userId="56e21b23dc263710" providerId="LiveId" clId="{91D40569-939D-47D9-912D-48814A7D28EB}" dt="2025-04-11T11:21:38.017" v="2310"/>
        <pc:sldMkLst>
          <pc:docMk/>
          <pc:sldMk cId="1241154900" sldId="274"/>
        </pc:sldMkLst>
        <pc:spChg chg="mod">
          <ac:chgData name="Hanna Kossowsky" userId="56e21b23dc263710" providerId="LiveId" clId="{91D40569-939D-47D9-912D-48814A7D28EB}" dt="2025-04-11T10:55:50.717" v="2210" actId="20577"/>
          <ac:spMkLst>
            <pc:docMk/>
            <pc:sldMk cId="1241154900" sldId="274"/>
            <ac:spMk id="2" creationId="{976E2345-64E4-F128-9471-3FF99D95B104}"/>
          </ac:spMkLst>
        </pc:spChg>
        <pc:spChg chg="add mod">
          <ac:chgData name="Hanna Kossowsky" userId="56e21b23dc263710" providerId="LiveId" clId="{91D40569-939D-47D9-912D-48814A7D28EB}" dt="2025-04-11T10:56:29.777" v="2295" actId="20577"/>
          <ac:spMkLst>
            <pc:docMk/>
            <pc:sldMk cId="1241154900" sldId="274"/>
            <ac:spMk id="8" creationId="{FA01E7C5-51D1-D81F-E838-423821BE26A8}"/>
          </ac:spMkLst>
        </pc:spChg>
        <pc:picChg chg="add mod">
          <ac:chgData name="Hanna Kossowsky" userId="56e21b23dc263710" providerId="LiveId" clId="{91D40569-939D-47D9-912D-48814A7D28EB}" dt="2025-04-11T11:20:55.022" v="2303" actId="1076"/>
          <ac:picMkLst>
            <pc:docMk/>
            <pc:sldMk cId="1241154900" sldId="274"/>
            <ac:picMk id="10" creationId="{F0FA8A49-3C11-6A28-2B3E-75B580A2FDBF}"/>
          </ac:picMkLst>
        </pc:picChg>
        <pc:picChg chg="add mod">
          <ac:chgData name="Hanna Kossowsky" userId="56e21b23dc263710" providerId="LiveId" clId="{91D40569-939D-47D9-912D-48814A7D28EB}" dt="2025-04-11T11:20:55.022" v="2303" actId="1076"/>
          <ac:picMkLst>
            <pc:docMk/>
            <pc:sldMk cId="1241154900" sldId="274"/>
            <ac:picMk id="12" creationId="{9FAF2D80-2629-8BDF-52F3-DB481A7C4D9F}"/>
          </ac:picMkLst>
        </pc:picChg>
        <pc:picChg chg="add mod">
          <ac:chgData name="Hanna Kossowsky" userId="56e21b23dc263710" providerId="LiveId" clId="{91D40569-939D-47D9-912D-48814A7D28EB}" dt="2025-04-11T11:21:22.180" v="2307" actId="1076"/>
          <ac:picMkLst>
            <pc:docMk/>
            <pc:sldMk cId="1241154900" sldId="274"/>
            <ac:picMk id="14" creationId="{14B97E18-C2B0-BACD-6B5C-544931A067B1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579245336" sldId="274"/>
        </pc:sldMkLst>
      </pc:sldChg>
      <pc:sldChg chg="addSp delSp modSp add mod delAnim modAnim">
        <pc:chgData name="Hanna Kossowsky" userId="56e21b23dc263710" providerId="LiveId" clId="{91D40569-939D-47D9-912D-48814A7D28EB}" dt="2025-04-11T11:26:01.099" v="2405" actId="1076"/>
        <pc:sldMkLst>
          <pc:docMk/>
          <pc:sldMk cId="3730744315" sldId="275"/>
        </pc:sldMkLst>
        <pc:spChg chg="mod">
          <ac:chgData name="Hanna Kossowsky" userId="56e21b23dc263710" providerId="LiveId" clId="{91D40569-939D-47D9-912D-48814A7D28EB}" dt="2025-04-11T11:25:53.648" v="2401" actId="14100"/>
          <ac:spMkLst>
            <pc:docMk/>
            <pc:sldMk cId="3730744315" sldId="275"/>
            <ac:spMk id="8" creationId="{79AEFA9D-CA80-C021-F525-1B007E958A8A}"/>
          </ac:spMkLst>
        </pc:spChg>
        <pc:picChg chg="add mod">
          <ac:chgData name="Hanna Kossowsky" userId="56e21b23dc263710" providerId="LiveId" clId="{91D40569-939D-47D9-912D-48814A7D28EB}" dt="2025-04-11T11:26:01.099" v="2405" actId="1076"/>
          <ac:picMkLst>
            <pc:docMk/>
            <pc:sldMk cId="3730744315" sldId="275"/>
            <ac:picMk id="4" creationId="{6F7704F4-0C3A-A5BD-8136-5CDA9F913607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830229315" sldId="275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1725912530" sldId="276"/>
        </pc:sldMkLst>
      </pc:sldChg>
      <pc:sldChg chg="addSp delSp modSp add mod delAnim modAnim">
        <pc:chgData name="Hanna Kossowsky" userId="56e21b23dc263710" providerId="LiveId" clId="{91D40569-939D-47D9-912D-48814A7D28EB}" dt="2025-04-11T11:49:33.935" v="3151"/>
        <pc:sldMkLst>
          <pc:docMk/>
          <pc:sldMk cId="3379693395" sldId="276"/>
        </pc:sldMkLst>
        <pc:spChg chg="mod">
          <ac:chgData name="Hanna Kossowsky" userId="56e21b23dc263710" providerId="LiveId" clId="{91D40569-939D-47D9-912D-48814A7D28EB}" dt="2025-04-11T11:26:39.295" v="2429" actId="20577"/>
          <ac:spMkLst>
            <pc:docMk/>
            <pc:sldMk cId="3379693395" sldId="276"/>
            <ac:spMk id="2" creationId="{8A11A5A3-A0D0-5BBD-64F3-BA9FC26B517E}"/>
          </ac:spMkLst>
        </pc:spChg>
        <pc:spChg chg="mod">
          <ac:chgData name="Hanna Kossowsky" userId="56e21b23dc263710" providerId="LiveId" clId="{91D40569-939D-47D9-912D-48814A7D28EB}" dt="2025-04-11T11:49:09.579" v="3140" actId="20577"/>
          <ac:spMkLst>
            <pc:docMk/>
            <pc:sldMk cId="3379693395" sldId="276"/>
            <ac:spMk id="8" creationId="{26F72409-3B30-30C3-B1EB-99A056CF4775}"/>
          </ac:spMkLst>
        </pc:spChg>
        <pc:picChg chg="add mod">
          <ac:chgData name="Hanna Kossowsky" userId="56e21b23dc263710" providerId="LiveId" clId="{91D40569-939D-47D9-912D-48814A7D28EB}" dt="2025-04-11T11:49:19.290" v="3146" actId="1076"/>
          <ac:picMkLst>
            <pc:docMk/>
            <pc:sldMk cId="3379693395" sldId="276"/>
            <ac:picMk id="6" creationId="{F1E2D65B-6CB4-6416-1274-D8639F48138F}"/>
          </ac:picMkLst>
        </pc:picChg>
      </pc:sldChg>
      <pc:sldChg chg="addSp delSp modSp add mod modAnim">
        <pc:chgData name="Hanna Kossowsky" userId="56e21b23dc263710" providerId="LiveId" clId="{91D40569-939D-47D9-912D-48814A7D28EB}" dt="2025-04-11T11:38:37.407" v="2833"/>
        <pc:sldMkLst>
          <pc:docMk/>
          <pc:sldMk cId="1118804279" sldId="277"/>
        </pc:sldMkLst>
        <pc:spChg chg="mod">
          <ac:chgData name="Hanna Kossowsky" userId="56e21b23dc263710" providerId="LiveId" clId="{91D40569-939D-47D9-912D-48814A7D28EB}" dt="2025-04-11T11:38:26.020" v="2828" actId="20577"/>
          <ac:spMkLst>
            <pc:docMk/>
            <pc:sldMk cId="1118804279" sldId="277"/>
            <ac:spMk id="8" creationId="{8399F6C2-76F7-8FEB-4955-B86D9F51B8F1}"/>
          </ac:spMkLst>
        </pc:sp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4197732613" sldId="277"/>
        </pc:sldMkLst>
      </pc:sldChg>
      <pc:sldChg chg="addSp delSp modSp add mod modAnim">
        <pc:chgData name="Hanna Kossowsky" userId="56e21b23dc263710" providerId="LiveId" clId="{91D40569-939D-47D9-912D-48814A7D28EB}" dt="2025-04-11T12:01:56.167" v="3309" actId="1076"/>
        <pc:sldMkLst>
          <pc:docMk/>
          <pc:sldMk cId="914682809" sldId="278"/>
        </pc:sldMkLst>
        <pc:spChg chg="mod">
          <ac:chgData name="Hanna Kossowsky" userId="56e21b23dc263710" providerId="LiveId" clId="{91D40569-939D-47D9-912D-48814A7D28EB}" dt="2025-04-11T11:38:54.956" v="2851" actId="20577"/>
          <ac:spMkLst>
            <pc:docMk/>
            <pc:sldMk cId="914682809" sldId="278"/>
            <ac:spMk id="2" creationId="{33C224DA-9F1E-5C39-8616-0E1B0762B7E1}"/>
          </ac:spMkLst>
        </pc:spChg>
        <pc:spChg chg="mod">
          <ac:chgData name="Hanna Kossowsky" userId="56e21b23dc263710" providerId="LiveId" clId="{91D40569-939D-47D9-912D-48814A7D28EB}" dt="2025-04-11T11:47:17.741" v="3007" actId="20577"/>
          <ac:spMkLst>
            <pc:docMk/>
            <pc:sldMk cId="914682809" sldId="278"/>
            <ac:spMk id="8" creationId="{17707CFC-56A7-DB48-EBF1-C0FDA3455526}"/>
          </ac:spMkLst>
        </pc:spChg>
        <pc:picChg chg="add mod">
          <ac:chgData name="Hanna Kossowsky" userId="56e21b23dc263710" providerId="LiveId" clId="{91D40569-939D-47D9-912D-48814A7D28EB}" dt="2025-04-11T12:01:56.167" v="3309" actId="1076"/>
          <ac:picMkLst>
            <pc:docMk/>
            <pc:sldMk cId="914682809" sldId="278"/>
            <ac:picMk id="6" creationId="{C7B26C88-9063-2657-B718-1A5E68902F85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4254965145" sldId="278"/>
        </pc:sldMkLst>
      </pc:sldChg>
      <pc:sldChg chg="addSp modSp add mod">
        <pc:chgData name="Hanna Kossowsky" userId="56e21b23dc263710" providerId="LiveId" clId="{91D40569-939D-47D9-912D-48814A7D28EB}" dt="2025-04-11T12:02:22.567" v="3328" actId="20577"/>
        <pc:sldMkLst>
          <pc:docMk/>
          <pc:sldMk cId="231570592" sldId="279"/>
        </pc:sldMkLst>
        <pc:spChg chg="mod">
          <ac:chgData name="Hanna Kossowsky" userId="56e21b23dc263710" providerId="LiveId" clId="{91D40569-939D-47D9-912D-48814A7D28EB}" dt="2025-04-11T12:02:22.567" v="3328" actId="20577"/>
          <ac:spMkLst>
            <pc:docMk/>
            <pc:sldMk cId="231570592" sldId="279"/>
            <ac:spMk id="8" creationId="{F7A58A1D-0E96-9051-8616-1AAA5EC43053}"/>
          </ac:spMkLst>
        </pc:spChg>
        <pc:picChg chg="add mod">
          <ac:chgData name="Hanna Kossowsky" userId="56e21b23dc263710" providerId="LiveId" clId="{91D40569-939D-47D9-912D-48814A7D28EB}" dt="2025-04-11T12:02:17.170" v="3315" actId="1076"/>
          <ac:picMkLst>
            <pc:docMk/>
            <pc:sldMk cId="231570592" sldId="279"/>
            <ac:picMk id="4" creationId="{D95B9E9F-52F2-ECA2-EB1C-A97C31DF5219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1011545322" sldId="279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41267662" sldId="280"/>
        </pc:sldMkLst>
      </pc:sldChg>
      <pc:sldChg chg="modSp add mod modAnim">
        <pc:chgData name="Hanna Kossowsky" userId="56e21b23dc263710" providerId="LiveId" clId="{91D40569-939D-47D9-912D-48814A7D28EB}" dt="2025-04-11T11:49:29.538" v="3148" actId="1076"/>
        <pc:sldMkLst>
          <pc:docMk/>
          <pc:sldMk cId="2226598367" sldId="280"/>
        </pc:sldMkLst>
        <pc:spChg chg="mod">
          <ac:chgData name="Hanna Kossowsky" userId="56e21b23dc263710" providerId="LiveId" clId="{91D40569-939D-47D9-912D-48814A7D28EB}" dt="2025-04-11T11:49:22.755" v="3147" actId="20577"/>
          <ac:spMkLst>
            <pc:docMk/>
            <pc:sldMk cId="2226598367" sldId="280"/>
            <ac:spMk id="8" creationId="{D7D29981-3F94-3584-5ED2-AB820C398B87}"/>
          </ac:spMkLst>
        </pc:spChg>
        <pc:picChg chg="mod">
          <ac:chgData name="Hanna Kossowsky" userId="56e21b23dc263710" providerId="LiveId" clId="{91D40569-939D-47D9-912D-48814A7D28EB}" dt="2025-04-11T11:49:29.538" v="3148" actId="1076"/>
          <ac:picMkLst>
            <pc:docMk/>
            <pc:sldMk cId="2226598367" sldId="280"/>
            <ac:picMk id="5" creationId="{DC1838FC-1B89-ADE8-E35E-B57DCCB5E479}"/>
          </ac:picMkLst>
        </pc:picChg>
        <pc:picChg chg="mod">
          <ac:chgData name="Hanna Kossowsky" userId="56e21b23dc263710" providerId="LiveId" clId="{91D40569-939D-47D9-912D-48814A7D28EB}" dt="2025-04-11T11:49:29.538" v="3148" actId="1076"/>
          <ac:picMkLst>
            <pc:docMk/>
            <pc:sldMk cId="2226598367" sldId="280"/>
            <ac:picMk id="7" creationId="{F1ECB8E9-1DFA-D416-1A1E-62F496CBCC67}"/>
          </ac:picMkLst>
        </pc:picChg>
      </pc:sldChg>
      <pc:sldChg chg="modSp add mod">
        <pc:chgData name="Hanna Kossowsky" userId="56e21b23dc263710" providerId="LiveId" clId="{91D40569-939D-47D9-912D-48814A7D28EB}" dt="2025-04-11T11:53:54.400" v="3202" actId="20577"/>
        <pc:sldMkLst>
          <pc:docMk/>
          <pc:sldMk cId="2520214803" sldId="281"/>
        </pc:sldMkLst>
        <pc:spChg chg="mod">
          <ac:chgData name="Hanna Kossowsky" userId="56e21b23dc263710" providerId="LiveId" clId="{91D40569-939D-47D9-912D-48814A7D28EB}" dt="2025-04-11T11:53:54.400" v="3202" actId="20577"/>
          <ac:spMkLst>
            <pc:docMk/>
            <pc:sldMk cId="2520214803" sldId="281"/>
            <ac:spMk id="8" creationId="{495AB43D-1548-38FB-A0D3-E515055B3EE5}"/>
          </ac:spMkLst>
        </pc:spChg>
      </pc:sldChg>
      <pc:sldChg chg="addSp modSp add mod modAnim">
        <pc:chgData name="Hanna Kossowsky" userId="56e21b23dc263710" providerId="LiveId" clId="{91D40569-939D-47D9-912D-48814A7D28EB}" dt="2025-04-11T12:04:03.840" v="3464"/>
        <pc:sldMkLst>
          <pc:docMk/>
          <pc:sldMk cId="3943706910" sldId="282"/>
        </pc:sldMkLst>
        <pc:spChg chg="mod">
          <ac:chgData name="Hanna Kossowsky" userId="56e21b23dc263710" providerId="LiveId" clId="{91D40569-939D-47D9-912D-48814A7D28EB}" dt="2025-04-11T11:54:19.025" v="3213" actId="20577"/>
          <ac:spMkLst>
            <pc:docMk/>
            <pc:sldMk cId="3943706910" sldId="282"/>
            <ac:spMk id="2" creationId="{CCCCD5E0-2EA7-88B8-1BAA-141EF399D612}"/>
          </ac:spMkLst>
        </pc:spChg>
        <pc:spChg chg="mod">
          <ac:chgData name="Hanna Kossowsky" userId="56e21b23dc263710" providerId="LiveId" clId="{91D40569-939D-47D9-912D-48814A7D28EB}" dt="2025-04-11T12:03:47.248" v="3460" actId="20577"/>
          <ac:spMkLst>
            <pc:docMk/>
            <pc:sldMk cId="3943706910" sldId="282"/>
            <ac:spMk id="8" creationId="{2791CA6B-4659-BEA4-B99B-96B82D8B017D}"/>
          </ac:spMkLst>
        </pc:spChg>
        <pc:picChg chg="add mod modCrop">
          <ac:chgData name="Hanna Kossowsky" userId="56e21b23dc263710" providerId="LiveId" clId="{91D40569-939D-47D9-912D-48814A7D28EB}" dt="2025-04-11T11:57:33.445" v="3261" actId="732"/>
          <ac:picMkLst>
            <pc:docMk/>
            <pc:sldMk cId="3943706910" sldId="282"/>
            <ac:picMk id="4" creationId="{FE006459-8CB7-C095-1050-B740343695B6}"/>
          </ac:picMkLst>
        </pc:picChg>
      </pc:sldChg>
      <pc:sldChg chg="addSp delSp modSp add mod">
        <pc:chgData name="Hanna Kossowsky" userId="56e21b23dc263710" providerId="LiveId" clId="{91D40569-939D-47D9-912D-48814A7D28EB}" dt="2025-04-11T12:02:51.435" v="3345" actId="478"/>
        <pc:sldMkLst>
          <pc:docMk/>
          <pc:sldMk cId="3164552189" sldId="283"/>
        </pc:sldMkLst>
        <pc:spChg chg="mod">
          <ac:chgData name="Hanna Kossowsky" userId="56e21b23dc263710" providerId="LiveId" clId="{91D40569-939D-47D9-912D-48814A7D28EB}" dt="2025-04-11T12:02:27.760" v="3337" actId="20577"/>
          <ac:spMkLst>
            <pc:docMk/>
            <pc:sldMk cId="3164552189" sldId="283"/>
            <ac:spMk id="8" creationId="{BDAED8AD-0DD3-96BC-0484-ABBBAFD4F738}"/>
          </ac:spMkLst>
        </pc:spChg>
        <pc:picChg chg="add mod ord">
          <ac:chgData name="Hanna Kossowsky" userId="56e21b23dc263710" providerId="LiveId" clId="{91D40569-939D-47D9-912D-48814A7D28EB}" dt="2025-04-11T12:02:50.065" v="3344" actId="167"/>
          <ac:picMkLst>
            <pc:docMk/>
            <pc:sldMk cId="3164552189" sldId="283"/>
            <ac:picMk id="5" creationId="{5E56BFD6-1372-5837-7E12-70C74FFA9148}"/>
          </ac:picMkLst>
        </pc:picChg>
      </pc:sldChg>
      <pc:sldChg chg="addSp delSp modSp add mod modAnim">
        <pc:chgData name="Hanna Kossowsky" userId="56e21b23dc263710" providerId="LiveId" clId="{91D40569-939D-47D9-912D-48814A7D28EB}" dt="2025-04-11T12:17:42.783" v="3733" actId="1076"/>
        <pc:sldMkLst>
          <pc:docMk/>
          <pc:sldMk cId="3901721508" sldId="284"/>
        </pc:sldMkLst>
        <pc:spChg chg="mod">
          <ac:chgData name="Hanna Kossowsky" userId="56e21b23dc263710" providerId="LiveId" clId="{91D40569-939D-47D9-912D-48814A7D28EB}" dt="2025-04-11T12:17:40.380" v="3732" actId="20577"/>
          <ac:spMkLst>
            <pc:docMk/>
            <pc:sldMk cId="3901721508" sldId="284"/>
            <ac:spMk id="8" creationId="{AA73BF4F-D606-2284-2043-D27E65C39899}"/>
          </ac:spMkLst>
        </pc:spChg>
        <pc:picChg chg="add mod modCrop">
          <ac:chgData name="Hanna Kossowsky" userId="56e21b23dc263710" providerId="LiveId" clId="{91D40569-939D-47D9-912D-48814A7D28EB}" dt="2025-04-11T12:17:42.783" v="3733" actId="1076"/>
          <ac:picMkLst>
            <pc:docMk/>
            <pc:sldMk cId="3901721508" sldId="284"/>
            <ac:picMk id="3" creationId="{C5F6784D-EA5E-D5F4-445B-BD6BDFF565C8}"/>
          </ac:picMkLst>
        </pc:picChg>
      </pc:sldChg>
      <pc:sldChg chg="delSp modSp add mod modAnim">
        <pc:chgData name="Hanna Kossowsky" userId="56e21b23dc263710" providerId="LiveId" clId="{91D40569-939D-47D9-912D-48814A7D28EB}" dt="2025-04-11T12:23:15.763" v="4258"/>
        <pc:sldMkLst>
          <pc:docMk/>
          <pc:sldMk cId="57122553" sldId="285"/>
        </pc:sldMkLst>
        <pc:spChg chg="mod">
          <ac:chgData name="Hanna Kossowsky" userId="56e21b23dc263710" providerId="LiveId" clId="{91D40569-939D-47D9-912D-48814A7D28EB}" dt="2025-04-11T12:22:57.468" v="4251" actId="20577"/>
          <ac:spMkLst>
            <pc:docMk/>
            <pc:sldMk cId="57122553" sldId="285"/>
            <ac:spMk id="8" creationId="{5C8A07E5-337F-140C-0585-6475493A257D}"/>
          </ac:spMkLst>
        </pc:spChg>
      </pc:sldChg>
      <pc:sldChg chg="addSp delSp modSp add mod delAnim modAnim">
        <pc:chgData name="Hanna Kossowsky" userId="56e21b23dc263710" providerId="LiveId" clId="{91D40569-939D-47D9-912D-48814A7D28EB}" dt="2025-04-11T12:24:29.710" v="4284"/>
        <pc:sldMkLst>
          <pc:docMk/>
          <pc:sldMk cId="745014367" sldId="286"/>
        </pc:sldMkLst>
        <pc:spChg chg="add mod">
          <ac:chgData name="Hanna Kossowsky" userId="56e21b23dc263710" providerId="LiveId" clId="{91D40569-939D-47D9-912D-48814A7D28EB}" dt="2025-04-11T12:24:19.298" v="4267" actId="1076"/>
          <ac:spMkLst>
            <pc:docMk/>
            <pc:sldMk cId="745014367" sldId="286"/>
            <ac:spMk id="7" creationId="{DECA84E5-6C7A-9A5B-07A7-2A91A03CF6E5}"/>
          </ac:spMkLst>
        </pc:spChg>
        <pc:spChg chg="add mod">
          <ac:chgData name="Hanna Kossowsky" userId="56e21b23dc263710" providerId="LiveId" clId="{91D40569-939D-47D9-912D-48814A7D28EB}" dt="2025-04-11T12:24:19.298" v="4267" actId="1076"/>
          <ac:spMkLst>
            <pc:docMk/>
            <pc:sldMk cId="745014367" sldId="286"/>
            <ac:spMk id="9" creationId="{137E82E5-C670-CCF7-1B70-307A510474AF}"/>
          </ac:spMkLst>
        </pc:spChg>
        <pc:spChg chg="add mod">
          <ac:chgData name="Hanna Kossowsky" userId="56e21b23dc263710" providerId="LiveId" clId="{91D40569-939D-47D9-912D-48814A7D28EB}" dt="2025-04-11T12:24:19.298" v="4267" actId="1076"/>
          <ac:spMkLst>
            <pc:docMk/>
            <pc:sldMk cId="745014367" sldId="286"/>
            <ac:spMk id="10" creationId="{15BFF492-985E-262D-9318-4A71646CC450}"/>
          </ac:spMkLst>
        </pc:spChg>
        <pc:spChg chg="add mod">
          <ac:chgData name="Hanna Kossowsky" userId="56e21b23dc263710" providerId="LiveId" clId="{91D40569-939D-47D9-912D-48814A7D28EB}" dt="2025-04-11T12:24:19.298" v="4267" actId="1076"/>
          <ac:spMkLst>
            <pc:docMk/>
            <pc:sldMk cId="745014367" sldId="286"/>
            <ac:spMk id="11" creationId="{B8C35429-2335-9EDA-FAAD-FE676C93A4F2}"/>
          </ac:spMkLst>
        </pc:spChg>
        <pc:spChg chg="add mod">
          <ac:chgData name="Hanna Kossowsky" userId="56e21b23dc263710" providerId="LiveId" clId="{91D40569-939D-47D9-912D-48814A7D28EB}" dt="2025-04-11T12:24:19.298" v="4267" actId="1076"/>
          <ac:spMkLst>
            <pc:docMk/>
            <pc:sldMk cId="745014367" sldId="286"/>
            <ac:spMk id="12" creationId="{6DCC9BD5-B037-CA88-B6AB-F0B3219B8068}"/>
          </ac:spMkLst>
        </pc:spChg>
        <pc:spChg chg="add mod">
          <ac:chgData name="Hanna Kossowsky" userId="56e21b23dc263710" providerId="LiveId" clId="{91D40569-939D-47D9-912D-48814A7D28EB}" dt="2025-04-11T12:24:26.158" v="4282" actId="20577"/>
          <ac:spMkLst>
            <pc:docMk/>
            <pc:sldMk cId="745014367" sldId="286"/>
            <ac:spMk id="13" creationId="{E68D26FB-7B99-E414-8898-5BBB6D1AA2A7}"/>
          </ac:spMkLst>
        </pc:spChg>
        <pc:picChg chg="add mod">
          <ac:chgData name="Hanna Kossowsky" userId="56e21b23dc263710" providerId="LiveId" clId="{91D40569-939D-47D9-912D-48814A7D28EB}" dt="2025-04-11T12:24:19.298" v="4267" actId="1076"/>
          <ac:picMkLst>
            <pc:docMk/>
            <pc:sldMk cId="745014367" sldId="286"/>
            <ac:picMk id="6" creationId="{874E00C5-5F21-83A7-7655-55E7D18813B3}"/>
          </ac:picMkLst>
        </pc:picChg>
      </pc:sldChg>
      <pc:sldChg chg="add del">
        <pc:chgData name="Hanna Kossowsky" userId="56e21b23dc263710" providerId="LiveId" clId="{91D40569-939D-47D9-912D-48814A7D28EB}" dt="2025-04-11T12:23:17.958" v="4260"/>
        <pc:sldMkLst>
          <pc:docMk/>
          <pc:sldMk cId="3267484489" sldId="286"/>
        </pc:sldMkLst>
      </pc:sldChg>
      <pc:sldChg chg="addSp delSp modSp add mod delAnim">
        <pc:chgData name="Hanna Kossowsky" userId="56e21b23dc263710" providerId="LiveId" clId="{91D40569-939D-47D9-912D-48814A7D28EB}" dt="2025-04-11T12:25:04.908" v="4312" actId="1076"/>
        <pc:sldMkLst>
          <pc:docMk/>
          <pc:sldMk cId="2601722211" sldId="287"/>
        </pc:sldMkLst>
        <pc:spChg chg="mod ord">
          <ac:chgData name="Hanna Kossowsky" userId="56e21b23dc263710" providerId="LiveId" clId="{91D40569-939D-47D9-912D-48814A7D28EB}" dt="2025-04-11T12:25:03.391" v="4310" actId="20577"/>
          <ac:spMkLst>
            <pc:docMk/>
            <pc:sldMk cId="2601722211" sldId="287"/>
            <ac:spMk id="13" creationId="{AEF0947F-F782-45B3-2A79-53E542E6B825}"/>
          </ac:spMkLst>
        </pc:spChg>
        <pc:picChg chg="add mod">
          <ac:chgData name="Hanna Kossowsky" userId="56e21b23dc263710" providerId="LiveId" clId="{91D40569-939D-47D9-912D-48814A7D28EB}" dt="2025-04-11T12:25:04.908" v="4312" actId="1076"/>
          <ac:picMkLst>
            <pc:docMk/>
            <pc:sldMk cId="2601722211" sldId="287"/>
            <ac:picMk id="3" creationId="{2141A079-F8DB-4594-7E93-4A1617D7E91E}"/>
          </ac:picMkLst>
        </pc:picChg>
      </pc:sldChg>
      <pc:sldChg chg="addSp delSp modSp add mod modAnim">
        <pc:chgData name="Hanna Kossowsky" userId="56e21b23dc263710" providerId="LiveId" clId="{91D40569-939D-47D9-912D-48814A7D28EB}" dt="2025-04-11T12:29:09.218" v="4432" actId="22"/>
        <pc:sldMkLst>
          <pc:docMk/>
          <pc:sldMk cId="3818706472" sldId="288"/>
        </pc:sldMkLst>
        <pc:spChg chg="mod">
          <ac:chgData name="Hanna Kossowsky" userId="56e21b23dc263710" providerId="LiveId" clId="{91D40569-939D-47D9-912D-48814A7D28EB}" dt="2025-04-11T12:25:41.830" v="4333" actId="20577"/>
          <ac:spMkLst>
            <pc:docMk/>
            <pc:sldMk cId="3818706472" sldId="288"/>
            <ac:spMk id="2" creationId="{7E3B35E8-7BB9-AD15-1D7A-8143CB0DB770}"/>
          </ac:spMkLst>
        </pc:spChg>
        <pc:spChg chg="mod">
          <ac:chgData name="Hanna Kossowsky" userId="56e21b23dc263710" providerId="LiveId" clId="{91D40569-939D-47D9-912D-48814A7D28EB}" dt="2025-04-11T12:27:16.135" v="4420" actId="20577"/>
          <ac:spMkLst>
            <pc:docMk/>
            <pc:sldMk cId="3818706472" sldId="288"/>
            <ac:spMk id="8" creationId="{7F940F0E-6894-50C3-8461-33B0B15FF06F}"/>
          </ac:spMkLst>
        </pc:spChg>
        <pc:picChg chg="add mod">
          <ac:chgData name="Hanna Kossowsky" userId="56e21b23dc263710" providerId="LiveId" clId="{91D40569-939D-47D9-912D-48814A7D28EB}" dt="2025-04-11T12:27:06.409" v="4392" actId="1076"/>
          <ac:picMkLst>
            <pc:docMk/>
            <pc:sldMk cId="3818706472" sldId="288"/>
            <ac:picMk id="5" creationId="{BBA0B40A-2A5F-864E-7051-4AA7435E3CEA}"/>
          </ac:picMkLst>
        </pc:picChg>
        <pc:picChg chg="add mod">
          <ac:chgData name="Hanna Kossowsky" userId="56e21b23dc263710" providerId="LiveId" clId="{91D40569-939D-47D9-912D-48814A7D28EB}" dt="2025-04-11T12:28:27.030" v="4424" actId="1076"/>
          <ac:picMkLst>
            <pc:docMk/>
            <pc:sldMk cId="3818706472" sldId="288"/>
            <ac:picMk id="7" creationId="{12DA84C6-74E2-9443-4832-3481FFEB2A7C}"/>
          </ac:picMkLst>
        </pc:picChg>
      </pc:sldChg>
      <pc:sldChg chg="delSp modSp add mod delAnim modAnim">
        <pc:chgData name="Hanna Kossowsky" userId="56e21b23dc263710" providerId="LiveId" clId="{91D40569-939D-47D9-912D-48814A7D28EB}" dt="2025-04-11T12:30:05.058" v="4477" actId="27636"/>
        <pc:sldMkLst>
          <pc:docMk/>
          <pc:sldMk cId="254682907" sldId="289"/>
        </pc:sldMkLst>
        <pc:spChg chg="mod">
          <ac:chgData name="Hanna Kossowsky" userId="56e21b23dc263710" providerId="LiveId" clId="{91D40569-939D-47D9-912D-48814A7D28EB}" dt="2025-04-11T12:30:05.058" v="4477" actId="27636"/>
          <ac:spMkLst>
            <pc:docMk/>
            <pc:sldMk cId="254682907" sldId="289"/>
            <ac:spMk id="8" creationId="{A4485818-DA31-459F-1381-4A5A028F0392}"/>
          </ac:spMkLst>
        </pc:spChg>
      </pc:sldChg>
      <pc:sldChg chg="modSp add mod">
        <pc:chgData name="Hanna Kossowsky" userId="56e21b23dc263710" providerId="LiveId" clId="{91D40569-939D-47D9-912D-48814A7D28EB}" dt="2025-04-11T12:31:27.044" v="4597" actId="20577"/>
        <pc:sldMkLst>
          <pc:docMk/>
          <pc:sldMk cId="782825591" sldId="290"/>
        </pc:sldMkLst>
        <pc:spChg chg="mod">
          <ac:chgData name="Hanna Kossowsky" userId="56e21b23dc263710" providerId="LiveId" clId="{91D40569-939D-47D9-912D-48814A7D28EB}" dt="2025-04-11T12:31:27.044" v="4597" actId="20577"/>
          <ac:spMkLst>
            <pc:docMk/>
            <pc:sldMk cId="782825591" sldId="290"/>
            <ac:spMk id="8" creationId="{8212E771-7BEC-CC3E-5965-3B8E05E31873}"/>
          </ac:spMkLst>
        </pc:spChg>
      </pc:sldChg>
      <pc:sldChg chg="addSp delSp modSp add del mod delAnim modAnim">
        <pc:chgData name="Hanna Kossowsky" userId="56e21b23dc263710" providerId="LiveId" clId="{91D40569-939D-47D9-912D-48814A7D28EB}" dt="2025-04-23T14:38:32.503" v="4666" actId="47"/>
        <pc:sldMkLst>
          <pc:docMk/>
          <pc:sldMk cId="2925489179" sldId="291"/>
        </pc:sldMkLst>
        <pc:spChg chg="mod">
          <ac:chgData name="Hanna Kossowsky" userId="56e21b23dc263710" providerId="LiveId" clId="{91D40569-939D-47D9-912D-48814A7D28EB}" dt="2025-04-23T14:34:35.356" v="4621" actId="20577"/>
          <ac:spMkLst>
            <pc:docMk/>
            <pc:sldMk cId="2925489179" sldId="291"/>
            <ac:spMk id="2" creationId="{A07F16CE-2155-01C0-3EB0-404A8D18B838}"/>
          </ac:spMkLst>
        </pc:spChg>
        <pc:spChg chg="mod">
          <ac:chgData name="Hanna Kossowsky" userId="56e21b23dc263710" providerId="LiveId" clId="{91D40569-939D-47D9-912D-48814A7D28EB}" dt="2025-04-23T14:35:45.630" v="4663" actId="20577"/>
          <ac:spMkLst>
            <pc:docMk/>
            <pc:sldMk cId="2925489179" sldId="291"/>
            <ac:spMk id="3" creationId="{C54C7174-47F3-826F-E34C-EF9627CD54B7}"/>
          </ac:spMkLst>
        </pc:spChg>
        <pc:picChg chg="del">
          <ac:chgData name="Hanna Kossowsky" userId="56e21b23dc263710" providerId="LiveId" clId="{91D40569-939D-47D9-912D-48814A7D28EB}" dt="2025-04-23T14:34:37.172" v="4622" actId="478"/>
          <ac:picMkLst>
            <pc:docMk/>
            <pc:sldMk cId="2925489179" sldId="291"/>
            <ac:picMk id="4" creationId="{46FE9C3C-F499-1F12-7313-67764CCF4491}"/>
          </ac:picMkLst>
        </pc:picChg>
        <pc:picChg chg="del">
          <ac:chgData name="Hanna Kossowsky" userId="56e21b23dc263710" providerId="LiveId" clId="{91D40569-939D-47D9-912D-48814A7D28EB}" dt="2025-04-23T14:35:08.247" v="4655" actId="478"/>
          <ac:picMkLst>
            <pc:docMk/>
            <pc:sldMk cId="2925489179" sldId="291"/>
            <ac:picMk id="6" creationId="{10E54003-0A2A-B807-B2AB-0F298154352A}"/>
          </ac:picMkLst>
        </pc:picChg>
        <pc:picChg chg="add mod">
          <ac:chgData name="Hanna Kossowsky" userId="56e21b23dc263710" providerId="LiveId" clId="{91D40569-939D-47D9-912D-48814A7D28EB}" dt="2025-04-23T14:35:50.303" v="4665" actId="14100"/>
          <ac:picMkLst>
            <pc:docMk/>
            <pc:sldMk cId="2925489179" sldId="291"/>
            <ac:picMk id="7" creationId="{611784B7-9564-7815-0050-B3954FA2DB81}"/>
          </ac:picMkLst>
        </pc:picChg>
        <pc:picChg chg="mod">
          <ac:chgData name="Hanna Kossowsky" userId="56e21b23dc263710" providerId="LiveId" clId="{91D40569-939D-47D9-912D-48814A7D28EB}" dt="2025-04-23T14:35:44.808" v="4662" actId="1076"/>
          <ac:picMkLst>
            <pc:docMk/>
            <pc:sldMk cId="2925489179" sldId="291"/>
            <ac:picMk id="8" creationId="{1AFB34EF-6E05-02EE-FC78-A63FA0DBB430}"/>
          </ac:picMkLst>
        </pc:picChg>
      </pc:sldChg>
    </pc:docChg>
  </pc:docChgLst>
  <pc:docChgLst>
    <pc:chgData name="Hanna Kossowsky" userId="56e21b23dc263710" providerId="LiveId" clId="{6E884E38-DDBC-4DE8-BF50-2AEAACD76310}"/>
    <pc:docChg chg="undo redo custSel addSld delSld modSld sldOrd">
      <pc:chgData name="Hanna Kossowsky" userId="56e21b23dc263710" providerId="LiveId" clId="{6E884E38-DDBC-4DE8-BF50-2AEAACD76310}" dt="2025-03-16T08:37:07.731" v="5549" actId="20577"/>
      <pc:docMkLst>
        <pc:docMk/>
      </pc:docMkLst>
      <pc:sldChg chg="modSp mod modNotesTx">
        <pc:chgData name="Hanna Kossowsky" userId="56e21b23dc263710" providerId="LiveId" clId="{6E884E38-DDBC-4DE8-BF50-2AEAACD76310}" dt="2025-03-14T10:27:17.040" v="2" actId="20577"/>
        <pc:sldMkLst>
          <pc:docMk/>
          <pc:sldMk cId="1633777672" sldId="256"/>
        </pc:sldMkLst>
        <pc:spChg chg="mod">
          <ac:chgData name="Hanna Kossowsky" userId="56e21b23dc263710" providerId="LiveId" clId="{6E884E38-DDBC-4DE8-BF50-2AEAACD76310}" dt="2025-03-14T10:27:17.040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E884E38-DDBC-4DE8-BF50-2AEAACD76310}" dt="2025-03-16T08:18:52.987" v="5112" actId="20577"/>
        <pc:sldMkLst>
          <pc:docMk/>
          <pc:sldMk cId="2932639354" sldId="259"/>
        </pc:sldMkLst>
        <pc:spChg chg="mod">
          <ac:chgData name="Hanna Kossowsky" userId="56e21b23dc263710" providerId="LiveId" clId="{6E884E38-DDBC-4DE8-BF50-2AEAACD76310}" dt="2025-03-16T08:18:52.987" v="5112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6E884E38-DDBC-4DE8-BF50-2AEAACD76310}" dt="2025-03-14T10:32:38.705" v="306" actId="20577"/>
        <pc:sldMkLst>
          <pc:docMk/>
          <pc:sldMk cId="2195815079" sldId="26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05915525" sldId="260"/>
        </pc:sldMkLst>
      </pc:sldChg>
      <pc:sldChg chg="modSp add mod modAnim">
        <pc:chgData name="Hanna Kossowsky" userId="56e21b23dc263710" providerId="LiveId" clId="{6E884E38-DDBC-4DE8-BF50-2AEAACD76310}" dt="2025-03-14T10:33:08.495" v="320"/>
        <pc:sldMkLst>
          <pc:docMk/>
          <pc:sldMk cId="3722834109" sldId="261"/>
        </pc:sldMkLst>
      </pc:sldChg>
      <pc:sldChg chg="addSp delSp modSp add mod delAnim modAnim">
        <pc:chgData name="Hanna Kossowsky" userId="56e21b23dc263710" providerId="LiveId" clId="{6E884E38-DDBC-4DE8-BF50-2AEAACD76310}" dt="2025-03-14T10:36:52.235" v="396"/>
        <pc:sldMkLst>
          <pc:docMk/>
          <pc:sldMk cId="1219506883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85621005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25375352" sldId="263"/>
        </pc:sldMkLst>
      </pc:sldChg>
      <pc:sldChg chg="delSp modSp add mod delAnim modNotesTx">
        <pc:chgData name="Hanna Kossowsky" userId="56e21b23dc263710" providerId="LiveId" clId="{6E884E38-DDBC-4DE8-BF50-2AEAACD76310}" dt="2025-03-14T10:39:21.685" v="592" actId="20577"/>
        <pc:sldMkLst>
          <pc:docMk/>
          <pc:sldMk cId="2866106514" sldId="26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944473808" sldId="264"/>
        </pc:sldMkLst>
      </pc:sldChg>
      <pc:sldChg chg="delSp modSp add mod delAnim modAnim modNotesTx">
        <pc:chgData name="Hanna Kossowsky" userId="56e21b23dc263710" providerId="LiveId" clId="{6E884E38-DDBC-4DE8-BF50-2AEAACD76310}" dt="2025-03-14T10:43:08.856" v="911"/>
        <pc:sldMkLst>
          <pc:docMk/>
          <pc:sldMk cId="4292794646" sldId="26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36127626" sldId="265"/>
        </pc:sldMkLst>
      </pc:sldChg>
      <pc:sldChg chg="addSp delSp modSp add mod modAnim modNotesTx">
        <pc:chgData name="Hanna Kossowsky" userId="56e21b23dc263710" providerId="LiveId" clId="{6E884E38-DDBC-4DE8-BF50-2AEAACD76310}" dt="2025-03-14T11:01:06.058" v="1079"/>
        <pc:sldMkLst>
          <pc:docMk/>
          <pc:sldMk cId="2801725379" sldId="265"/>
        </pc:sldMkLst>
      </pc:sldChg>
      <pc:sldChg chg="add mod modShow modNotesTx">
        <pc:chgData name="Hanna Kossowsky" userId="56e21b23dc263710" providerId="LiveId" clId="{6E884E38-DDBC-4DE8-BF50-2AEAACD76310}" dt="2025-03-14T11:03:53.574" v="1085" actId="404"/>
        <pc:sldMkLst>
          <pc:docMk/>
          <pc:sldMk cId="4072020007" sldId="413"/>
        </pc:sldMkLst>
      </pc:sldChg>
      <pc:sldChg chg="addSp delSp modSp add mod delAnim modAnim modNotesTx">
        <pc:chgData name="Hanna Kossowsky" userId="56e21b23dc263710" providerId="LiveId" clId="{6E884E38-DDBC-4DE8-BF50-2AEAACD76310}" dt="2025-03-16T04:40:27.688" v="3045" actId="20577"/>
        <pc:sldMkLst>
          <pc:docMk/>
          <pc:sldMk cId="760871139" sldId="414"/>
        </pc:sldMkLst>
      </pc:sldChg>
      <pc:sldChg chg="addSp delSp modSp add mod delAnim modAnim modNotesTx">
        <pc:chgData name="Hanna Kossowsky" userId="56e21b23dc263710" providerId="LiveId" clId="{6E884E38-DDBC-4DE8-BF50-2AEAACD76310}" dt="2025-03-14T11:21:14.597" v="1485"/>
        <pc:sldMkLst>
          <pc:docMk/>
          <pc:sldMk cId="690441821" sldId="415"/>
        </pc:sldMkLst>
      </pc:sldChg>
      <pc:sldChg chg="addSp delSp modSp add mod delAnim modAnim">
        <pc:chgData name="Hanna Kossowsky" userId="56e21b23dc263710" providerId="LiveId" clId="{6E884E38-DDBC-4DE8-BF50-2AEAACD76310}" dt="2025-03-16T03:44:30.148" v="1583" actId="20577"/>
        <pc:sldMkLst>
          <pc:docMk/>
          <pc:sldMk cId="3175472006" sldId="416"/>
        </pc:sldMkLst>
      </pc:sldChg>
      <pc:sldChg chg="addSp delSp modSp add mod delAnim modNotesTx">
        <pc:chgData name="Hanna Kossowsky" userId="56e21b23dc263710" providerId="LiveId" clId="{6E884E38-DDBC-4DE8-BF50-2AEAACD76310}" dt="2025-03-16T04:40:37.540" v="3050" actId="5793"/>
        <pc:sldMkLst>
          <pc:docMk/>
          <pc:sldMk cId="3034285737" sldId="417"/>
        </pc:sldMkLst>
      </pc:sldChg>
      <pc:sldChg chg="modSp add mod modNotesTx">
        <pc:chgData name="Hanna Kossowsky" userId="56e21b23dc263710" providerId="LiveId" clId="{6E884E38-DDBC-4DE8-BF50-2AEAACD76310}" dt="2025-03-16T04:05:22.372" v="2219" actId="20577"/>
        <pc:sldMkLst>
          <pc:docMk/>
          <pc:sldMk cId="363708619" sldId="418"/>
        </pc:sldMkLst>
      </pc:sldChg>
      <pc:sldChg chg="addSp modSp add mod modNotesTx">
        <pc:chgData name="Hanna Kossowsky" userId="56e21b23dc263710" providerId="LiveId" clId="{6E884E38-DDBC-4DE8-BF50-2AEAACD76310}" dt="2025-03-16T04:05:24.399" v="2220" actId="20577"/>
        <pc:sldMkLst>
          <pc:docMk/>
          <pc:sldMk cId="559444032" sldId="419"/>
        </pc:sldMkLst>
      </pc:sldChg>
      <pc:sldChg chg="delSp modSp add mod modAnim modNotesTx">
        <pc:chgData name="Hanna Kossowsky" userId="56e21b23dc263710" providerId="LiveId" clId="{6E884E38-DDBC-4DE8-BF50-2AEAACD76310}" dt="2025-03-16T04:05:26.735" v="2221" actId="20577"/>
        <pc:sldMkLst>
          <pc:docMk/>
          <pc:sldMk cId="1912079273" sldId="420"/>
        </pc:sldMkLst>
      </pc:sldChg>
      <pc:sldChg chg="addSp modSp add mod modAnim">
        <pc:chgData name="Hanna Kossowsky" userId="56e21b23dc263710" providerId="LiveId" clId="{6E884E38-DDBC-4DE8-BF50-2AEAACD76310}" dt="2025-03-16T04:15:58.144" v="2307" actId="1076"/>
        <pc:sldMkLst>
          <pc:docMk/>
          <pc:sldMk cId="1751094221" sldId="421"/>
        </pc:sldMkLst>
      </pc:sldChg>
      <pc:sldChg chg="addSp delSp modSp add mod">
        <pc:chgData name="Hanna Kossowsky" userId="56e21b23dc263710" providerId="LiveId" clId="{6E884E38-DDBC-4DE8-BF50-2AEAACD76310}" dt="2025-03-16T04:20:54.435" v="2418" actId="1076"/>
        <pc:sldMkLst>
          <pc:docMk/>
          <pc:sldMk cId="2084185916" sldId="422"/>
        </pc:sldMkLst>
      </pc:sldChg>
      <pc:sldChg chg="add ord">
        <pc:chgData name="Hanna Kossowsky" userId="56e21b23dc263710" providerId="LiveId" clId="{6E884E38-DDBC-4DE8-BF50-2AEAACD76310}" dt="2025-03-16T04:20:57.171" v="2420"/>
        <pc:sldMkLst>
          <pc:docMk/>
          <pc:sldMk cId="315098222" sldId="423"/>
        </pc:sldMkLst>
      </pc:sldChg>
      <pc:sldChg chg="addSp delSp modSp add mod modAnim">
        <pc:chgData name="Hanna Kossowsky" userId="56e21b23dc263710" providerId="LiveId" clId="{6E884E38-DDBC-4DE8-BF50-2AEAACD76310}" dt="2025-03-16T04:34:34.184" v="2708" actId="313"/>
        <pc:sldMkLst>
          <pc:docMk/>
          <pc:sldMk cId="2664662260" sldId="424"/>
        </pc:sldMkLst>
      </pc:sldChg>
      <pc:sldChg chg="addSp delSp modSp add mod delAnim modAnim">
        <pc:chgData name="Hanna Kossowsky" userId="56e21b23dc263710" providerId="LiveId" clId="{6E884E38-DDBC-4DE8-BF50-2AEAACD76310}" dt="2025-03-16T04:36:00.164" v="2936"/>
        <pc:sldMkLst>
          <pc:docMk/>
          <pc:sldMk cId="2491564883" sldId="425"/>
        </pc:sldMkLst>
      </pc:sldChg>
      <pc:sldChg chg="addSp delSp modSp add mod delAnim modAnim">
        <pc:chgData name="Hanna Kossowsky" userId="56e21b23dc263710" providerId="LiveId" clId="{6E884E38-DDBC-4DE8-BF50-2AEAACD76310}" dt="2025-03-16T06:59:37.209" v="3325" actId="1076"/>
        <pc:sldMkLst>
          <pc:docMk/>
          <pc:sldMk cId="4011955655" sldId="426"/>
        </pc:sldMkLst>
      </pc:sldChg>
      <pc:sldChg chg="addSp delSp modSp add mod modAnim modNotesTx">
        <pc:chgData name="Hanna Kossowsky" userId="56e21b23dc263710" providerId="LiveId" clId="{6E884E38-DDBC-4DE8-BF50-2AEAACD76310}" dt="2025-03-16T07:08:53.238" v="3494"/>
        <pc:sldMkLst>
          <pc:docMk/>
          <pc:sldMk cId="2660457868" sldId="427"/>
        </pc:sldMkLst>
      </pc:sldChg>
      <pc:sldChg chg="delSp modSp add mod modNotesTx">
        <pc:chgData name="Hanna Kossowsky" userId="56e21b23dc263710" providerId="LiveId" clId="{6E884E38-DDBC-4DE8-BF50-2AEAACD76310}" dt="2025-03-16T07:03:28.229" v="3452" actId="20577"/>
        <pc:sldMkLst>
          <pc:docMk/>
          <pc:sldMk cId="1056032589" sldId="428"/>
        </pc:sldMkLst>
      </pc:sldChg>
      <pc:sldChg chg="addSp delSp modSp add mod">
        <pc:chgData name="Hanna Kossowsky" userId="56e21b23dc263710" providerId="LiveId" clId="{6E884E38-DDBC-4DE8-BF50-2AEAACD76310}" dt="2025-03-16T07:40:15.633" v="3596" actId="1076"/>
        <pc:sldMkLst>
          <pc:docMk/>
          <pc:sldMk cId="633492288" sldId="429"/>
        </pc:sldMkLst>
      </pc:sldChg>
      <pc:sldChg chg="modSp add mod modAnim modNotesTx">
        <pc:chgData name="Hanna Kossowsky" userId="56e21b23dc263710" providerId="LiveId" clId="{6E884E38-DDBC-4DE8-BF50-2AEAACD76310}" dt="2025-03-16T08:02:13.830" v="4127" actId="20577"/>
        <pc:sldMkLst>
          <pc:docMk/>
          <pc:sldMk cId="3556094702" sldId="430"/>
        </pc:sldMkLst>
      </pc:sldChg>
      <pc:sldChg chg="addSp modSp add mod modAnim modNotesTx">
        <pc:chgData name="Hanna Kossowsky" userId="56e21b23dc263710" providerId="LiveId" clId="{6E884E38-DDBC-4DE8-BF50-2AEAACD76310}" dt="2025-03-16T08:06:54.659" v="4303"/>
        <pc:sldMkLst>
          <pc:docMk/>
          <pc:sldMk cId="1377443474" sldId="431"/>
        </pc:sldMkLst>
      </pc:sldChg>
      <pc:sldChg chg="addSp delSp modSp add mod modAnim">
        <pc:chgData name="Hanna Kossowsky" userId="56e21b23dc263710" providerId="LiveId" clId="{6E884E38-DDBC-4DE8-BF50-2AEAACD76310}" dt="2025-03-16T08:07:26.234" v="4309"/>
        <pc:sldMkLst>
          <pc:docMk/>
          <pc:sldMk cId="2591158579" sldId="432"/>
        </pc:sldMkLst>
      </pc:sldChg>
      <pc:sldChg chg="addSp delSp modSp add mod delAnim modAnim">
        <pc:chgData name="Hanna Kossowsky" userId="56e21b23dc263710" providerId="LiveId" clId="{6E884E38-DDBC-4DE8-BF50-2AEAACD76310}" dt="2025-03-16T08:09:48.305" v="4366" actId="1076"/>
        <pc:sldMkLst>
          <pc:docMk/>
          <pc:sldMk cId="264999389" sldId="433"/>
        </pc:sldMkLst>
      </pc:sldChg>
      <pc:sldChg chg="delSp modSp add mod modAnim">
        <pc:chgData name="Hanna Kossowsky" userId="56e21b23dc263710" providerId="LiveId" clId="{6E884E38-DDBC-4DE8-BF50-2AEAACD76310}" dt="2025-03-16T08:12:20.555" v="4629"/>
        <pc:sldMkLst>
          <pc:docMk/>
          <pc:sldMk cId="1800451027" sldId="434"/>
        </pc:sldMkLst>
      </pc:sldChg>
      <pc:sldChg chg="modSp add modAnim">
        <pc:chgData name="Hanna Kossowsky" userId="56e21b23dc263710" providerId="LiveId" clId="{6E884E38-DDBC-4DE8-BF50-2AEAACD76310}" dt="2025-03-16T08:14:10.257" v="4892"/>
        <pc:sldMkLst>
          <pc:docMk/>
          <pc:sldMk cId="2457004605" sldId="435"/>
        </pc:sldMkLst>
      </pc:sldChg>
      <pc:sldChg chg="modSp add mod modAnim">
        <pc:chgData name="Hanna Kossowsky" userId="56e21b23dc263710" providerId="LiveId" clId="{6E884E38-DDBC-4DE8-BF50-2AEAACD76310}" dt="2025-03-16T08:16:52.006" v="5055" actId="20577"/>
        <pc:sldMkLst>
          <pc:docMk/>
          <pc:sldMk cId="229085350" sldId="436"/>
        </pc:sldMkLst>
      </pc:sldChg>
      <pc:sldChg chg="addSp modSp add mod modAnim">
        <pc:chgData name="Hanna Kossowsky" userId="56e21b23dc263710" providerId="LiveId" clId="{6E884E38-DDBC-4DE8-BF50-2AEAACD76310}" dt="2025-03-16T08:16:02.105" v="4956"/>
        <pc:sldMkLst>
          <pc:docMk/>
          <pc:sldMk cId="17339644" sldId="437"/>
        </pc:sldMkLst>
      </pc:sldChg>
      <pc:sldChg chg="addSp delSp modSp add mod delAnim">
        <pc:chgData name="Hanna Kossowsky" userId="56e21b23dc263710" providerId="LiveId" clId="{6E884E38-DDBC-4DE8-BF50-2AEAACD76310}" dt="2025-03-16T08:17:38.754" v="5061" actId="1076"/>
        <pc:sldMkLst>
          <pc:docMk/>
          <pc:sldMk cId="2047344590" sldId="438"/>
        </pc:sldMkLst>
      </pc:sldChg>
      <pc:sldChg chg="addSp delSp modSp add mod modAnim modNotesTx">
        <pc:chgData name="Hanna Kossowsky" userId="56e21b23dc263710" providerId="LiveId" clId="{6E884E38-DDBC-4DE8-BF50-2AEAACD76310}" dt="2025-03-16T08:37:07.731" v="5549" actId="20577"/>
        <pc:sldMkLst>
          <pc:docMk/>
          <pc:sldMk cId="1268119331" sldId="4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269804765" sldId="5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134588185" sldId="54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77124310" sldId="54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6503630" sldId="54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28105093" sldId="56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358082188" sldId="57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93822683" sldId="57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98672318" sldId="57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328485683" sldId="57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77897916" sldId="57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190917936" sldId="57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41770827" sldId="57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75728535" sldId="57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6894906" sldId="57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025389337" sldId="58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725761362" sldId="58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72988608" sldId="58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62631225" sldId="58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417116930" sldId="58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002850659" sldId="58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29374589" sldId="58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113943533" sldId="58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81285717" sldId="58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74354453" sldId="58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97887448" sldId="59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885306052" sldId="59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20841061" sldId="59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66994310" sldId="59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025748670" sldId="59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93FE5A26-3064-4B3F-8E2A-653EB31D5592}"/>
    <pc:docChg chg="undo custSel addSld delSld modSld">
      <pc:chgData name="Hanna Kossowsky" userId="56e21b23dc263710" providerId="LiveId" clId="{93FE5A26-3064-4B3F-8E2A-653EB31D5592}" dt="2025-02-19T08:45:19.290" v="4489" actId="20577"/>
      <pc:docMkLst>
        <pc:docMk/>
      </pc:docMkLst>
      <pc:sldChg chg="modSp mod">
        <pc:chgData name="Hanna Kossowsky" userId="56e21b23dc263710" providerId="LiveId" clId="{93FE5A26-3064-4B3F-8E2A-653EB31D5592}" dt="2025-02-19T07:04:18.139" v="3" actId="20577"/>
        <pc:sldMkLst>
          <pc:docMk/>
          <pc:sldMk cId="1633777672" sldId="256"/>
        </pc:sldMkLst>
        <pc:spChg chg="mod">
          <ac:chgData name="Hanna Kossowsky" userId="56e21b23dc263710" providerId="LiveId" clId="{93FE5A26-3064-4B3F-8E2A-653EB31D5592}" dt="2025-02-19T07:04:15.991" v="1" actId="20577"/>
          <ac:spMkLst>
            <pc:docMk/>
            <pc:sldMk cId="1633777672" sldId="256"/>
            <ac:spMk id="2" creationId="{E2739AA4-DC6F-AC25-85E9-23B70AA841D1}"/>
          </ac:spMkLst>
        </pc:spChg>
        <pc:spChg chg="mod">
          <ac:chgData name="Hanna Kossowsky" userId="56e21b23dc263710" providerId="LiveId" clId="{93FE5A26-3064-4B3F-8E2A-653EB31D5592}" dt="2025-02-19T07:04:18.139" v="3" actId="20577"/>
          <ac:spMkLst>
            <pc:docMk/>
            <pc:sldMk cId="1633777672" sldId="256"/>
            <ac:spMk id="3" creationId="{06ABFF89-9CAA-78A3-9827-25C0441AF86F}"/>
          </ac:spMkLst>
        </pc:spChg>
      </pc:sldChg>
      <pc:sldChg chg="del">
        <pc:chgData name="Hanna Kossowsky" userId="56e21b23dc263710" providerId="LiveId" clId="{93FE5A26-3064-4B3F-8E2A-653EB31D5592}" dt="2025-02-19T07:04:36.610" v="4" actId="47"/>
        <pc:sldMkLst>
          <pc:docMk/>
          <pc:sldMk cId="653706785" sldId="257"/>
        </pc:sldMkLst>
      </pc:sldChg>
      <pc:sldChg chg="modSp mod">
        <pc:chgData name="Hanna Kossowsky" userId="56e21b23dc263710" providerId="LiveId" clId="{93FE5A26-3064-4B3F-8E2A-653EB31D5592}" dt="2025-02-19T07:25:59.292" v="495" actId="20577"/>
        <pc:sldMkLst>
          <pc:docMk/>
          <pc:sldMk cId="2932639354" sldId="259"/>
        </pc:sldMkLst>
        <pc:spChg chg="mod">
          <ac:chgData name="Hanna Kossowsky" userId="56e21b23dc263710" providerId="LiveId" clId="{93FE5A26-3064-4B3F-8E2A-653EB31D5592}" dt="2025-02-19T07:25:59.292" v="49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">
        <pc:chgData name="Hanna Kossowsky" userId="56e21b23dc263710" providerId="LiveId" clId="{93FE5A26-3064-4B3F-8E2A-653EB31D5592}" dt="2025-02-19T07:21:35.585" v="492" actId="20577"/>
        <pc:sldMkLst>
          <pc:docMk/>
          <pc:sldMk cId="2429345029" sldId="26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07538850" sldId="261"/>
        </pc:sldMkLst>
      </pc:sldChg>
      <pc:sldChg chg="modSp add mod">
        <pc:chgData name="Hanna Kossowsky" userId="56e21b23dc263710" providerId="LiveId" clId="{93FE5A26-3064-4B3F-8E2A-653EB31D5592}" dt="2025-02-19T07:19:49.823" v="471" actId="20577"/>
        <pc:sldMkLst>
          <pc:docMk/>
          <pc:sldMk cId="1866731352" sldId="261"/>
        </pc:sldMkLst>
      </pc:sldChg>
      <pc:sldChg chg="modSp add mod">
        <pc:chgData name="Hanna Kossowsky" userId="56e21b23dc263710" providerId="LiveId" clId="{93FE5A26-3064-4B3F-8E2A-653EB31D5592}" dt="2025-02-19T07:18:57.165" v="311" actId="20577"/>
        <pc:sldMkLst>
          <pc:docMk/>
          <pc:sldMk cId="450497777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3047956201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774208767" sldId="263"/>
        </pc:sldMkLst>
      </pc:sldChg>
      <pc:sldChg chg="add del">
        <pc:chgData name="Hanna Kossowsky" userId="56e21b23dc263710" providerId="LiveId" clId="{93FE5A26-3064-4B3F-8E2A-653EB31D5592}" dt="2025-02-19T07:20:54.045" v="479"/>
        <pc:sldMkLst>
          <pc:docMk/>
          <pc:sldMk cId="3068632970" sldId="263"/>
        </pc:sldMkLst>
      </pc:sldChg>
      <pc:sldChg chg="add del">
        <pc:chgData name="Hanna Kossowsky" userId="56e21b23dc263710" providerId="LiveId" clId="{93FE5A26-3064-4B3F-8E2A-653EB31D5592}" dt="2025-02-19T07:20:59.027" v="481"/>
        <pc:sldMkLst>
          <pc:docMk/>
          <pc:sldMk cId="4018161927" sldId="263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29297336" sldId="26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801949394" sldId="266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782198291" sldId="26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91764609" sldId="268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66664880" sldId="26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905021401" sldId="27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188517806" sldId="27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89954775" sldId="27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434505505" sldId="27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783530971" sldId="27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10417689" sldId="27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67820192" sldId="27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988245967" sldId="27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09128241" sldId="27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511031208" sldId="279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57471371" sldId="28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76418047" sldId="28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856824348" sldId="28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2682632" sldId="28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720169326" sldId="2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41188842" sldId="28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106269780" sldId="28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572271568" sldId="31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252578053" sldId="3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306194807" sldId="38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144043473" sldId="38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487857439" sldId="389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1217290044" sldId="39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205368609" sldId="390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3230878684" sldId="390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3688594761" sldId="3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795164391" sldId="39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6450321" sldId="3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577880875" sldId="3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14684987" sldId="39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374448592" sldId="39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987074334" sldId="396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307055565" sldId="396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2689916021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2803387719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560305960" sldId="39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449073575" sldId="397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641564044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3671609670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42854459" sldId="398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101142229" sldId="398"/>
        </pc:sldMkLst>
      </pc:sldChg>
      <pc:sldChg chg="del">
        <pc:chgData name="Hanna Kossowsky" userId="56e21b23dc263710" providerId="LiveId" clId="{93FE5A26-3064-4B3F-8E2A-653EB31D5592}" dt="2025-02-19T07:04:37.129" v="5" actId="47"/>
        <pc:sldMkLst>
          <pc:docMk/>
          <pc:sldMk cId="143904550" sldId="398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2085189838" sldId="39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435545275" sldId="40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3650659230" sldId="409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4227923638" sldId="410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763831260" sldId="411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238725509" sldId="412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13283455" sldId="416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639935311" sldId="417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496457155" sldId="41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571826001" sldId="419"/>
        </pc:sldMkLst>
      </pc:sldChg>
      <pc:sldChg chg="modSp add del mod">
        <pc:chgData name="Hanna Kossowsky" userId="56e21b23dc263710" providerId="LiveId" clId="{93FE5A26-3064-4B3F-8E2A-653EB31D5592}" dt="2025-02-19T07:27:29.778" v="499" actId="47"/>
        <pc:sldMkLst>
          <pc:docMk/>
          <pc:sldMk cId="1415127267" sldId="4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487857439" sldId="491"/>
        </pc:sldMkLst>
      </pc:sldChg>
      <pc:sldChg chg="add">
        <pc:chgData name="Hanna Kossowsky" userId="56e21b23dc263710" providerId="LiveId" clId="{93FE5A26-3064-4B3F-8E2A-653EB31D5592}" dt="2025-02-19T07:27:28.235" v="498"/>
        <pc:sldMkLst>
          <pc:docMk/>
          <pc:sldMk cId="2977535749" sldId="491"/>
        </pc:sldMkLst>
      </pc:sldChg>
      <pc:sldChg chg="modSp add mod">
        <pc:chgData name="Hanna Kossowsky" userId="56e21b23dc263710" providerId="LiveId" clId="{93FE5A26-3064-4B3F-8E2A-653EB31D5592}" dt="2025-02-19T07:33:07.451" v="617" actId="20577"/>
        <pc:sldMkLst>
          <pc:docMk/>
          <pc:sldMk cId="1812375708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05368609" sldId="492"/>
        </pc:sldMkLst>
      </pc:sldChg>
      <pc:sldChg chg="add del">
        <pc:chgData name="Hanna Kossowsky" userId="56e21b23dc263710" providerId="LiveId" clId="{93FE5A26-3064-4B3F-8E2A-653EB31D5592}" dt="2025-02-19T07:31:54.837" v="506"/>
        <pc:sldMkLst>
          <pc:docMk/>
          <pc:sldMk cId="3185991163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449073575" sldId="493"/>
        </pc:sldMkLst>
      </pc:sldChg>
      <pc:sldChg chg="modSp add mod modNotesTx">
        <pc:chgData name="Hanna Kossowsky" userId="56e21b23dc263710" providerId="LiveId" clId="{93FE5A26-3064-4B3F-8E2A-653EB31D5592}" dt="2025-02-19T07:40:21.649" v="1209"/>
        <pc:sldMkLst>
          <pc:docMk/>
          <pc:sldMk cId="3897922549" sldId="4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987074334" sldId="494"/>
        </pc:sldMkLst>
      </pc:sldChg>
      <pc:sldChg chg="modSp add mod modNotesTx">
        <pc:chgData name="Hanna Kossowsky" userId="56e21b23dc263710" providerId="LiveId" clId="{93FE5A26-3064-4B3F-8E2A-653EB31D5592}" dt="2025-02-19T08:09:53.275" v="1747" actId="20577"/>
        <pc:sldMkLst>
          <pc:docMk/>
          <pc:sldMk cId="3870978512" sldId="494"/>
        </pc:sldMkLst>
      </pc:sldChg>
      <pc:sldChg chg="addSp delSp modSp add mod modAnim modNotesTx">
        <pc:chgData name="Hanna Kossowsky" userId="56e21b23dc263710" providerId="LiveId" clId="{93FE5A26-3064-4B3F-8E2A-653EB31D5592}" dt="2025-02-19T08:11:18.288" v="1789"/>
        <pc:sldMkLst>
          <pc:docMk/>
          <pc:sldMk cId="2095479354" sldId="495"/>
        </pc:sldMkLst>
      </pc:sldChg>
      <pc:sldChg chg="delSp modSp add mod delAnim modNotesTx">
        <pc:chgData name="Hanna Kossowsky" userId="56e21b23dc263710" providerId="LiveId" clId="{93FE5A26-3064-4B3F-8E2A-653EB31D5592}" dt="2025-02-19T08:15:24.685" v="2359" actId="20577"/>
        <pc:sldMkLst>
          <pc:docMk/>
          <pc:sldMk cId="3383692764" sldId="496"/>
        </pc:sldMkLst>
      </pc:sldChg>
      <pc:sldChg chg="add del">
        <pc:chgData name="Hanna Kossowsky" userId="56e21b23dc263710" providerId="LiveId" clId="{93FE5A26-3064-4B3F-8E2A-653EB31D5592}" dt="2025-02-19T08:13:12.957" v="2008"/>
        <pc:sldMkLst>
          <pc:docMk/>
          <pc:sldMk cId="1548486394" sldId="497"/>
        </pc:sldMkLst>
      </pc:sldChg>
      <pc:sldChg chg="addSp delSp modSp add mod">
        <pc:chgData name="Hanna Kossowsky" userId="56e21b23dc263710" providerId="LiveId" clId="{93FE5A26-3064-4B3F-8E2A-653EB31D5592}" dt="2025-02-19T08:19:51.019" v="2388" actId="1076"/>
        <pc:sldMkLst>
          <pc:docMk/>
          <pc:sldMk cId="2970157588" sldId="497"/>
        </pc:sldMkLst>
      </pc:sldChg>
      <pc:sldChg chg="add del">
        <pc:chgData name="Hanna Kossowsky" userId="56e21b23dc263710" providerId="LiveId" clId="{93FE5A26-3064-4B3F-8E2A-653EB31D5592}" dt="2025-02-19T08:17:55.147" v="2361"/>
        <pc:sldMkLst>
          <pc:docMk/>
          <pc:sldMk cId="3658590114" sldId="497"/>
        </pc:sldMkLst>
      </pc:sldChg>
      <pc:sldChg chg="addSp delSp modSp add mod">
        <pc:chgData name="Hanna Kossowsky" userId="56e21b23dc263710" providerId="LiveId" clId="{93FE5A26-3064-4B3F-8E2A-653EB31D5592}" dt="2025-02-19T08:20:53.918" v="2451" actId="22"/>
        <pc:sldMkLst>
          <pc:docMk/>
          <pc:sldMk cId="698931931" sldId="498"/>
        </pc:sldMkLst>
      </pc:sldChg>
      <pc:sldChg chg="addSp delSp modSp add mod">
        <pc:chgData name="Hanna Kossowsky" userId="56e21b23dc263710" providerId="LiveId" clId="{93FE5A26-3064-4B3F-8E2A-653EB31D5592}" dt="2025-02-19T08:21:58.228" v="2492" actId="1076"/>
        <pc:sldMkLst>
          <pc:docMk/>
          <pc:sldMk cId="131263646" sldId="499"/>
        </pc:sldMkLst>
      </pc:sldChg>
      <pc:sldChg chg="addSp delSp modSp add mod">
        <pc:chgData name="Hanna Kossowsky" userId="56e21b23dc263710" providerId="LiveId" clId="{93FE5A26-3064-4B3F-8E2A-653EB31D5592}" dt="2025-02-19T08:29:35.168" v="3001"/>
        <pc:sldMkLst>
          <pc:docMk/>
          <pc:sldMk cId="4144549434" sldId="500"/>
        </pc:sldMkLst>
      </pc:sldChg>
      <pc:sldChg chg="addSp delSp modSp add mod">
        <pc:chgData name="Hanna Kossowsky" userId="56e21b23dc263710" providerId="LiveId" clId="{93FE5A26-3064-4B3F-8E2A-653EB31D5592}" dt="2025-02-19T08:32:12.623" v="3178" actId="22"/>
        <pc:sldMkLst>
          <pc:docMk/>
          <pc:sldMk cId="3990973233" sldId="501"/>
        </pc:sldMkLst>
      </pc:sldChg>
      <pc:sldChg chg="addSp delSp modSp add mod modAnim">
        <pc:chgData name="Hanna Kossowsky" userId="56e21b23dc263710" providerId="LiveId" clId="{93FE5A26-3064-4B3F-8E2A-653EB31D5592}" dt="2025-02-19T08:42:34.979" v="3890" actId="313"/>
        <pc:sldMkLst>
          <pc:docMk/>
          <pc:sldMk cId="2020688423" sldId="502"/>
        </pc:sldMkLst>
      </pc:sldChg>
      <pc:sldChg chg="addSp delSp modSp add mod delAnim">
        <pc:chgData name="Hanna Kossowsky" userId="56e21b23dc263710" providerId="LiveId" clId="{93FE5A26-3064-4B3F-8E2A-653EB31D5592}" dt="2025-02-19T08:42:32.748" v="3889" actId="313"/>
        <pc:sldMkLst>
          <pc:docMk/>
          <pc:sldMk cId="2896844199" sldId="503"/>
        </pc:sldMkLst>
      </pc:sldChg>
      <pc:sldChg chg="delSp modSp add mod">
        <pc:chgData name="Hanna Kossowsky" userId="56e21b23dc263710" providerId="LiveId" clId="{93FE5A26-3064-4B3F-8E2A-653EB31D5592}" dt="2025-02-19T08:45:19.290" v="4489" actId="20577"/>
        <pc:sldMkLst>
          <pc:docMk/>
          <pc:sldMk cId="495728249" sldId="504"/>
        </pc:sldMkLst>
      </pc:sldChg>
    </pc:docChg>
  </pc:docChgLst>
  <pc:docChgLst>
    <pc:chgData name="Hanna Kossowsky" userId="56e21b23dc263710" providerId="LiveId" clId="{E2E85760-4A0E-45CF-9CA0-963ABB5D480A}"/>
    <pc:docChg chg="undo redo custSel addSld delSld modSld">
      <pc:chgData name="Hanna Kossowsky" userId="56e21b23dc263710" providerId="LiveId" clId="{E2E85760-4A0E-45CF-9CA0-963ABB5D480A}" dt="2025-04-11T09:37:39.707" v="3661" actId="478"/>
      <pc:docMkLst>
        <pc:docMk/>
      </pc:docMkLst>
      <pc:sldChg chg="modSp mod">
        <pc:chgData name="Hanna Kossowsky" userId="56e21b23dc263710" providerId="LiveId" clId="{E2E85760-4A0E-45CF-9CA0-963ABB5D480A}" dt="2025-03-30T17:59:49.248" v="0" actId="20577"/>
        <pc:sldMkLst>
          <pc:docMk/>
          <pc:sldMk cId="1633777672" sldId="256"/>
        </pc:sldMkLst>
        <pc:spChg chg="mod">
          <ac:chgData name="Hanna Kossowsky" userId="56e21b23dc263710" providerId="LiveId" clId="{E2E85760-4A0E-45CF-9CA0-963ABB5D480A}" dt="2025-03-30T17:59:49.248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E2E85760-4A0E-45CF-9CA0-963ABB5D480A}" dt="2025-04-10T18:19:08.367" v="3231" actId="20577"/>
        <pc:sldMkLst>
          <pc:docMk/>
          <pc:sldMk cId="2932639354" sldId="259"/>
        </pc:sldMkLst>
        <pc:spChg chg="mod">
          <ac:chgData name="Hanna Kossowsky" userId="56e21b23dc263710" providerId="LiveId" clId="{E2E85760-4A0E-45CF-9CA0-963ABB5D480A}" dt="2025-04-10T18:19:08.367" v="3231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E2E85760-4A0E-45CF-9CA0-963ABB5D480A}" dt="2025-04-10T11:21:27.931" v="461"/>
        <pc:sldMkLst>
          <pc:docMk/>
          <pc:sldMk cId="3609457112" sldId="260"/>
        </pc:sldMkLst>
        <pc:spChg chg="mod">
          <ac:chgData name="Hanna Kossowsky" userId="56e21b23dc263710" providerId="LiveId" clId="{E2E85760-4A0E-45CF-9CA0-963ABB5D480A}" dt="2025-04-10T11:18:41.163" v="27"/>
          <ac:spMkLst>
            <pc:docMk/>
            <pc:sldMk cId="3609457112" sldId="260"/>
            <ac:spMk id="2" creationId="{7DF7AF01-F505-5338-7921-128CE8D8F9AB}"/>
          </ac:spMkLst>
        </pc:spChg>
        <pc:spChg chg="mod">
          <ac:chgData name="Hanna Kossowsky" userId="56e21b23dc263710" providerId="LiveId" clId="{E2E85760-4A0E-45CF-9CA0-963ABB5D480A}" dt="2025-04-10T11:21:14.881" v="455" actId="20577"/>
          <ac:spMkLst>
            <pc:docMk/>
            <pc:sldMk cId="3609457112" sldId="260"/>
            <ac:spMk id="3" creationId="{A329AA03-214A-92DB-84E1-7DC455E78BA9}"/>
          </ac:spMkLst>
        </pc:spChg>
      </pc:sldChg>
      <pc:sldChg chg="addSp modSp add mod modAnim">
        <pc:chgData name="Hanna Kossowsky" userId="56e21b23dc263710" providerId="LiveId" clId="{E2E85760-4A0E-45CF-9CA0-963ABB5D480A}" dt="2025-04-10T11:23:42.491" v="750" actId="1038"/>
        <pc:sldMkLst>
          <pc:docMk/>
          <pc:sldMk cId="3903790741" sldId="261"/>
        </pc:sldMkLst>
      </pc:sldChg>
      <pc:sldChg chg="delSp modSp add mod modAnim">
        <pc:chgData name="Hanna Kossowsky" userId="56e21b23dc263710" providerId="LiveId" clId="{E2E85760-4A0E-45CF-9CA0-963ABB5D480A}" dt="2025-04-10T11:25:22.570" v="815"/>
        <pc:sldMkLst>
          <pc:docMk/>
          <pc:sldMk cId="277894048" sldId="262"/>
        </pc:sldMkLst>
      </pc:sldChg>
      <pc:sldChg chg="modSp add mod modAnim">
        <pc:chgData name="Hanna Kossowsky" userId="56e21b23dc263710" providerId="LiveId" clId="{E2E85760-4A0E-45CF-9CA0-963ABB5D480A}" dt="2025-04-10T11:34:42.928" v="1183"/>
        <pc:sldMkLst>
          <pc:docMk/>
          <pc:sldMk cId="2463305439" sldId="263"/>
        </pc:sldMkLst>
      </pc:sldChg>
      <pc:sldChg chg="modSp add modAnim">
        <pc:chgData name="Hanna Kossowsky" userId="56e21b23dc263710" providerId="LiveId" clId="{E2E85760-4A0E-45CF-9CA0-963ABB5D480A}" dt="2025-04-10T11:39:43.881" v="1482"/>
        <pc:sldMkLst>
          <pc:docMk/>
          <pc:sldMk cId="2933853308" sldId="264"/>
        </pc:sldMkLst>
      </pc:sldChg>
      <pc:sldChg chg="addSp delSp modSp add mod modAnim">
        <pc:chgData name="Hanna Kossowsky" userId="56e21b23dc263710" providerId="LiveId" clId="{E2E85760-4A0E-45CF-9CA0-963ABB5D480A}" dt="2025-04-10T11:51:22.666" v="1958" actId="208"/>
        <pc:sldMkLst>
          <pc:docMk/>
          <pc:sldMk cId="3763349662" sldId="265"/>
        </pc:sldMkLst>
      </pc:sldChg>
      <pc:sldChg chg="addSp delSp modSp add mod delAnim modAnim">
        <pc:chgData name="Hanna Kossowsky" userId="56e21b23dc263710" providerId="LiveId" clId="{E2E85760-4A0E-45CF-9CA0-963ABB5D480A}" dt="2025-04-10T12:06:25.019" v="1974" actId="1076"/>
        <pc:sldMkLst>
          <pc:docMk/>
          <pc:sldMk cId="718900608" sldId="266"/>
        </pc:sldMkLst>
      </pc:sldChg>
      <pc:sldChg chg="addSp delSp modSp add mod delAnim modAnim">
        <pc:chgData name="Hanna Kossowsky" userId="56e21b23dc263710" providerId="LiveId" clId="{E2E85760-4A0E-45CF-9CA0-963ABB5D480A}" dt="2025-04-10T12:13:32.886" v="2450" actId="20577"/>
        <pc:sldMkLst>
          <pc:docMk/>
          <pc:sldMk cId="6636094" sldId="267"/>
        </pc:sldMkLst>
      </pc:sldChg>
      <pc:sldChg chg="delSp modSp add mod">
        <pc:chgData name="Hanna Kossowsky" userId="56e21b23dc263710" providerId="LiveId" clId="{E2E85760-4A0E-45CF-9CA0-963ABB5D480A}" dt="2025-04-10T12:10:27.681" v="2245" actId="1076"/>
        <pc:sldMkLst>
          <pc:docMk/>
          <pc:sldMk cId="2685855959" sldId="268"/>
        </pc:sldMkLst>
      </pc:sldChg>
      <pc:sldChg chg="delSp modSp add mod">
        <pc:chgData name="Hanna Kossowsky" userId="56e21b23dc263710" providerId="LiveId" clId="{E2E85760-4A0E-45CF-9CA0-963ABB5D480A}" dt="2025-04-10T12:13:22.089" v="2435" actId="20577"/>
        <pc:sldMkLst>
          <pc:docMk/>
          <pc:sldMk cId="1634391986" sldId="269"/>
        </pc:sldMkLst>
      </pc:sldChg>
      <pc:sldChg chg="addSp delSp modSp add mod">
        <pc:chgData name="Hanna Kossowsky" userId="56e21b23dc263710" providerId="LiveId" clId="{E2E85760-4A0E-45CF-9CA0-963ABB5D480A}" dt="2025-04-10T12:15:45.912" v="2492" actId="1076"/>
        <pc:sldMkLst>
          <pc:docMk/>
          <pc:sldMk cId="3008659528" sldId="270"/>
        </pc:sldMkLst>
      </pc:sldChg>
      <pc:sldChg chg="addSp delSp modSp add mod">
        <pc:chgData name="Hanna Kossowsky" userId="56e21b23dc263710" providerId="LiveId" clId="{E2E85760-4A0E-45CF-9CA0-963ABB5D480A}" dt="2025-04-10T12:16:15.151" v="2499" actId="1076"/>
        <pc:sldMkLst>
          <pc:docMk/>
          <pc:sldMk cId="3165523367" sldId="271"/>
        </pc:sldMkLst>
      </pc:sldChg>
      <pc:sldChg chg="addSp delSp modSp add mod modAnim">
        <pc:chgData name="Hanna Kossowsky" userId="56e21b23dc263710" providerId="LiveId" clId="{E2E85760-4A0E-45CF-9CA0-963ABB5D480A}" dt="2025-04-10T12:26:02.896" v="3058" actId="20577"/>
        <pc:sldMkLst>
          <pc:docMk/>
          <pc:sldMk cId="333734374" sldId="272"/>
        </pc:sldMkLst>
      </pc:sldChg>
      <pc:sldChg chg="addSp delSp modSp add mod">
        <pc:chgData name="Hanna Kossowsky" userId="56e21b23dc263710" providerId="LiveId" clId="{E2E85760-4A0E-45CF-9CA0-963ABB5D480A}" dt="2025-04-10T12:21:21.806" v="2721" actId="1076"/>
        <pc:sldMkLst>
          <pc:docMk/>
          <pc:sldMk cId="150101037" sldId="273"/>
        </pc:sldMkLst>
      </pc:sldChg>
      <pc:sldChg chg="addSp delSp modSp add mod">
        <pc:chgData name="Hanna Kossowsky" userId="56e21b23dc263710" providerId="LiveId" clId="{E2E85760-4A0E-45CF-9CA0-963ABB5D480A}" dt="2025-04-10T12:21:43.226" v="2727" actId="1076"/>
        <pc:sldMkLst>
          <pc:docMk/>
          <pc:sldMk cId="3579245336" sldId="274"/>
        </pc:sldMkLst>
      </pc:sldChg>
      <pc:sldChg chg="addSp delSp modSp add mod">
        <pc:chgData name="Hanna Kossowsky" userId="56e21b23dc263710" providerId="LiveId" clId="{E2E85760-4A0E-45CF-9CA0-963ABB5D480A}" dt="2025-04-10T12:21:55.166" v="2733" actId="1076"/>
        <pc:sldMkLst>
          <pc:docMk/>
          <pc:sldMk cId="3830229315" sldId="275"/>
        </pc:sldMkLst>
      </pc:sldChg>
      <pc:sldChg chg="modSp add mod modShow">
        <pc:chgData name="Hanna Kossowsky" userId="56e21b23dc263710" providerId="LiveId" clId="{E2E85760-4A0E-45CF-9CA0-963ABB5D480A}" dt="2025-04-11T09:30:52.510" v="3616" actId="729"/>
        <pc:sldMkLst>
          <pc:docMk/>
          <pc:sldMk cId="1725912530" sldId="276"/>
        </pc:sldMkLst>
      </pc:sldChg>
      <pc:sldChg chg="modSp add del">
        <pc:chgData name="Hanna Kossowsky" userId="56e21b23dc263710" providerId="LiveId" clId="{E2E85760-4A0E-45CF-9CA0-963ABB5D480A}" dt="2025-04-10T12:31:14.286" v="3105" actId="47"/>
        <pc:sldMkLst>
          <pc:docMk/>
          <pc:sldMk cId="3334527245" sldId="276"/>
        </pc:sldMkLst>
      </pc:sldChg>
      <pc:sldChg chg="modSp add">
        <pc:chgData name="Hanna Kossowsky" userId="56e21b23dc263710" providerId="LiveId" clId="{E2E85760-4A0E-45CF-9CA0-963ABB5D480A}" dt="2025-04-10T12:31:54.156" v="3162" actId="20577"/>
        <pc:sldMkLst>
          <pc:docMk/>
          <pc:sldMk cId="4197732613" sldId="277"/>
        </pc:sldMkLst>
      </pc:sldChg>
      <pc:sldChg chg="modSp add mod">
        <pc:chgData name="Hanna Kossowsky" userId="56e21b23dc263710" providerId="LiveId" clId="{E2E85760-4A0E-45CF-9CA0-963ABB5D480A}" dt="2025-04-11T09:30:58.653" v="3624" actId="20577"/>
        <pc:sldMkLst>
          <pc:docMk/>
          <pc:sldMk cId="4254965145" sldId="278"/>
        </pc:sldMkLst>
      </pc:sldChg>
      <pc:sldChg chg="addSp modSp add mod">
        <pc:chgData name="Hanna Kossowsky" userId="56e21b23dc263710" providerId="LiveId" clId="{E2E85760-4A0E-45CF-9CA0-963ABB5D480A}" dt="2025-04-11T09:32:48.480" v="3659" actId="1076"/>
        <pc:sldMkLst>
          <pc:docMk/>
          <pc:sldMk cId="1011545322" sldId="279"/>
        </pc:sldMkLst>
      </pc:sldChg>
      <pc:sldChg chg="delSp add mod">
        <pc:chgData name="Hanna Kossowsky" userId="56e21b23dc263710" providerId="LiveId" clId="{E2E85760-4A0E-45CF-9CA0-963ABB5D480A}" dt="2025-04-11T09:37:39.707" v="3661" actId="478"/>
        <pc:sldMkLst>
          <pc:docMk/>
          <pc:sldMk cId="41267662" sldId="280"/>
        </pc:sldMkLst>
      </pc:sldChg>
    </pc:docChg>
  </pc:docChgLst>
  <pc:docChgLst>
    <pc:chgData name="Hanna Kossowsky" userId="56e21b23dc263710" providerId="LiveId" clId="{6710EEB1-46EE-46C5-88A6-DC1D56CEBA3B}"/>
    <pc:docChg chg="undo redo custSel addSld delSld modSld sldOrd">
      <pc:chgData name="Hanna Kossowsky" userId="56e21b23dc263710" providerId="LiveId" clId="{6710EEB1-46EE-46C5-88A6-DC1D56CEBA3B}" dt="2025-03-14T10:17:07.971" v="9441"/>
      <pc:docMkLst>
        <pc:docMk/>
      </pc:docMkLst>
      <pc:sldChg chg="modSp mod modNotesTx">
        <pc:chgData name="Hanna Kossowsky" userId="56e21b23dc263710" providerId="LiveId" clId="{6710EEB1-46EE-46C5-88A6-DC1D56CEBA3B}" dt="2025-03-14T10:17:07.971" v="9441"/>
        <pc:sldMkLst>
          <pc:docMk/>
          <pc:sldMk cId="1633777672" sldId="256"/>
        </pc:sldMkLst>
        <pc:spChg chg="mod">
          <ac:chgData name="Hanna Kossowsky" userId="56e21b23dc263710" providerId="LiveId" clId="{6710EEB1-46EE-46C5-88A6-DC1D56CEBA3B}" dt="2025-02-25T07:35:57.680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710EEB1-46EE-46C5-88A6-DC1D56CEBA3B}" dt="2025-03-10T08:24:57.253" v="8836" actId="20577"/>
        <pc:sldMkLst>
          <pc:docMk/>
          <pc:sldMk cId="2932639354" sldId="259"/>
        </pc:sldMkLst>
        <pc:spChg chg="mod">
          <ac:chgData name="Hanna Kossowsky" userId="56e21b23dc263710" providerId="LiveId" clId="{6710EEB1-46EE-46C5-88A6-DC1D56CEBA3B}" dt="2025-03-10T08:24:57.253" v="8836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6710EEB1-46EE-46C5-88A6-DC1D56CEBA3B}" dt="2025-02-25T07:47:35.732" v="1" actId="47"/>
        <pc:sldMkLst>
          <pc:docMk/>
          <pc:sldMk cId="2429345029" sldId="260"/>
        </pc:sldMkLst>
      </pc:sldChg>
      <pc:sldChg chg="modSp add mod modAnim modShow">
        <pc:chgData name="Hanna Kossowsky" userId="56e21b23dc263710" providerId="LiveId" clId="{6710EEB1-46EE-46C5-88A6-DC1D56CEBA3B}" dt="2025-03-10T07:57:58.461" v="8469"/>
        <pc:sldMkLst>
          <pc:docMk/>
          <pc:sldMk cId="2905915525" sldId="260"/>
        </pc:sldMkLst>
      </pc:sldChg>
      <pc:sldChg chg="add del">
        <pc:chgData name="Hanna Kossowsky" userId="56e21b23dc263710" providerId="LiveId" clId="{6710EEB1-46EE-46C5-88A6-DC1D56CEBA3B}" dt="2025-03-09T12:44:49.398" v="4727" actId="47"/>
        <pc:sldMkLst>
          <pc:docMk/>
          <pc:sldMk cId="1677409496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866731352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450497777" sldId="262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2885621005" sldId="262"/>
        </pc:sldMkLst>
      </pc:sldChg>
      <pc:sldChg chg="delSp 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2725375352" sldId="26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944473808" sldId="264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836127626" sldId="265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144043473" sldId="38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435545275" sldId="40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650659230" sldId="40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227923638" sldId="41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763831260" sldId="41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238725509" sldId="412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13283455" sldId="416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639935311" sldId="417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496457155" sldId="418"/>
        </pc:sldMkLst>
      </pc:sldChg>
      <pc:sldChg chg="del">
        <pc:chgData name="Hanna Kossowsky" userId="56e21b23dc263710" providerId="LiveId" clId="{6710EEB1-46EE-46C5-88A6-DC1D56CEBA3B}" dt="2025-02-25T07:48:08.811" v="3" actId="47"/>
        <pc:sldMkLst>
          <pc:docMk/>
          <pc:sldMk cId="2571826001" sldId="419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977535749" sldId="49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812375708" sldId="49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97922549" sldId="493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70978512" sldId="494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95479354" sldId="495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383692764" sldId="496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970157588" sldId="497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698931931" sldId="49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31263646" sldId="49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144549434" sldId="50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990973233" sldId="50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20688423" sldId="50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896844199" sldId="503"/>
        </pc:sldMkLst>
      </pc:sldChg>
      <pc:sldChg chg="del">
        <pc:chgData name="Hanna Kossowsky" userId="56e21b23dc263710" providerId="LiveId" clId="{6710EEB1-46EE-46C5-88A6-DC1D56CEBA3B}" dt="2025-02-25T08:05:10.104" v="4" actId="47"/>
        <pc:sldMkLst>
          <pc:docMk/>
          <pc:sldMk cId="495728249" sldId="504"/>
        </pc:sldMkLst>
      </pc:sldChg>
      <pc:sldChg chg="modSp add">
        <pc:chgData name="Hanna Kossowsky" userId="56e21b23dc263710" providerId="LiveId" clId="{6710EEB1-46EE-46C5-88A6-DC1D56CEBA3B}" dt="2025-03-06T13:40:39.785" v="3509" actId="20577"/>
        <pc:sldMkLst>
          <pc:docMk/>
          <pc:sldMk cId="4269804765" sldId="539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4134588185" sldId="542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677124310" sldId="54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86503630" sldId="544"/>
        </pc:sldMkLst>
      </pc:sldChg>
      <pc:sldChg chg="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1628105093" sldId="569"/>
        </pc:sldMkLst>
      </pc:sldChg>
      <pc:sldChg chg="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3358082188" sldId="571"/>
        </pc:sldMkLst>
      </pc:sldChg>
      <pc:sldChg chg="modSp add mod modAnim modNotesTx">
        <pc:chgData name="Hanna Kossowsky" userId="56e21b23dc263710" providerId="LiveId" clId="{6710EEB1-46EE-46C5-88A6-DC1D56CEBA3B}" dt="2025-03-10T08:25:28.607" v="8844"/>
        <pc:sldMkLst>
          <pc:docMk/>
          <pc:sldMk cId="1393822683" sldId="572"/>
        </pc:sldMkLst>
      </pc:sldChg>
      <pc:sldChg chg="modSp add mod modAnim">
        <pc:chgData name="Hanna Kossowsky" userId="56e21b23dc263710" providerId="LiveId" clId="{6710EEB1-46EE-46C5-88A6-DC1D56CEBA3B}" dt="2025-03-09T12:23:53.894" v="4216"/>
        <pc:sldMkLst>
          <pc:docMk/>
          <pc:sldMk cId="1298672318" sldId="573"/>
        </pc:sldMkLst>
      </pc:sldChg>
      <pc:sldChg chg="modSp add mod modAnim">
        <pc:chgData name="Hanna Kossowsky" userId="56e21b23dc263710" providerId="LiveId" clId="{6710EEB1-46EE-46C5-88A6-DC1D56CEBA3B}" dt="2025-03-09T12:26:25.804" v="4478"/>
        <pc:sldMkLst>
          <pc:docMk/>
          <pc:sldMk cId="2328485683" sldId="574"/>
        </pc:sldMkLst>
      </pc:sldChg>
      <pc:sldChg chg="modSp add mod ord modAnim">
        <pc:chgData name="Hanna Kossowsky" userId="56e21b23dc263710" providerId="LiveId" clId="{6710EEB1-46EE-46C5-88A6-DC1D56CEBA3B}" dt="2025-03-09T12:28:34.268" v="4672"/>
        <pc:sldMkLst>
          <pc:docMk/>
          <pc:sldMk cId="877897916" sldId="575"/>
        </pc:sldMkLst>
      </pc:sldChg>
      <pc:sldChg chg="modSp add mod ord modAnim">
        <pc:chgData name="Hanna Kossowsky" userId="56e21b23dc263710" providerId="LiveId" clId="{6710EEB1-46EE-46C5-88A6-DC1D56CEBA3B}" dt="2025-03-09T20:14:42.041" v="5955" actId="20577"/>
        <pc:sldMkLst>
          <pc:docMk/>
          <pc:sldMk cId="1190917936" sldId="576"/>
        </pc:sldMkLst>
      </pc:sldChg>
      <pc:sldChg chg="addSp modSp add mod modAnim">
        <pc:chgData name="Hanna Kossowsky" userId="56e21b23dc263710" providerId="LiveId" clId="{6710EEB1-46EE-46C5-88A6-DC1D56CEBA3B}" dt="2025-03-09T19:34:46.977" v="5292" actId="20577"/>
        <pc:sldMkLst>
          <pc:docMk/>
          <pc:sldMk cId="1741770827" sldId="577"/>
        </pc:sldMkLst>
      </pc:sldChg>
      <pc:sldChg chg="modSp add mod ord modAnim">
        <pc:chgData name="Hanna Kossowsky" userId="56e21b23dc263710" providerId="LiveId" clId="{6710EEB1-46EE-46C5-88A6-DC1D56CEBA3B}" dt="2025-03-14T10:10:53.356" v="9131" actId="113"/>
        <pc:sldMkLst>
          <pc:docMk/>
          <pc:sldMk cId="975728535" sldId="578"/>
        </pc:sldMkLst>
      </pc:sldChg>
      <pc:sldChg chg="addSp delSp modSp add mod delAnim modAnim modNotesTx">
        <pc:chgData name="Hanna Kossowsky" userId="56e21b23dc263710" providerId="LiveId" clId="{6710EEB1-46EE-46C5-88A6-DC1D56CEBA3B}" dt="2025-03-14T10:10:34.078" v="9130" actId="478"/>
        <pc:sldMkLst>
          <pc:docMk/>
          <pc:sldMk cId="186894906" sldId="579"/>
        </pc:sldMkLst>
      </pc:sldChg>
      <pc:sldChg chg="modSp add mod ord modAnim">
        <pc:chgData name="Hanna Kossowsky" userId="56e21b23dc263710" providerId="LiveId" clId="{6710EEB1-46EE-46C5-88A6-DC1D56CEBA3B}" dt="2025-03-10T08:26:00.251" v="8847"/>
        <pc:sldMkLst>
          <pc:docMk/>
          <pc:sldMk cId="3025389337" sldId="580"/>
        </pc:sldMkLst>
      </pc:sldChg>
      <pc:sldChg chg="add del">
        <pc:chgData name="Hanna Kossowsky" userId="56e21b23dc263710" providerId="LiveId" clId="{6710EEB1-46EE-46C5-88A6-DC1D56CEBA3B}" dt="2025-03-09T13:15:26.824" v="5251"/>
        <pc:sldMkLst>
          <pc:docMk/>
          <pc:sldMk cId="3558642212" sldId="580"/>
        </pc:sldMkLst>
      </pc:sldChg>
      <pc:sldChg chg="addSp modSp add mod ord modAnim modNotesTx">
        <pc:chgData name="Hanna Kossowsky" userId="56e21b23dc263710" providerId="LiveId" clId="{6710EEB1-46EE-46C5-88A6-DC1D56CEBA3B}" dt="2025-03-14T10:08:57.680" v="9027" actId="20577"/>
        <pc:sldMkLst>
          <pc:docMk/>
          <pc:sldMk cId="725761362" sldId="581"/>
        </pc:sldMkLst>
      </pc:sldChg>
      <pc:sldChg chg="modSp add mod modAnim modNotesTx">
        <pc:chgData name="Hanna Kossowsky" userId="56e21b23dc263710" providerId="LiveId" clId="{6710EEB1-46EE-46C5-88A6-DC1D56CEBA3B}" dt="2025-03-09T20:22:33.121" v="6434" actId="20577"/>
        <pc:sldMkLst>
          <pc:docMk/>
          <pc:sldMk cId="2972988608" sldId="582"/>
        </pc:sldMkLst>
      </pc:sldChg>
      <pc:sldChg chg="add del">
        <pc:chgData name="Hanna Kossowsky" userId="56e21b23dc263710" providerId="LiveId" clId="{6710EEB1-46EE-46C5-88A6-DC1D56CEBA3B}" dt="2025-03-09T19:37:48.477" v="5504"/>
        <pc:sldMkLst>
          <pc:docMk/>
          <pc:sldMk cId="3030218303" sldId="582"/>
        </pc:sldMkLst>
      </pc:sldChg>
      <pc:sldChg chg="modSp add mod modAnim">
        <pc:chgData name="Hanna Kossowsky" userId="56e21b23dc263710" providerId="LiveId" clId="{6710EEB1-46EE-46C5-88A6-DC1D56CEBA3B}" dt="2025-03-09T20:26:47.601" v="6893"/>
        <pc:sldMkLst>
          <pc:docMk/>
          <pc:sldMk cId="1262631225" sldId="583"/>
        </pc:sldMkLst>
      </pc:sldChg>
      <pc:sldChg chg="add del">
        <pc:chgData name="Hanna Kossowsky" userId="56e21b23dc263710" providerId="LiveId" clId="{6710EEB1-46EE-46C5-88A6-DC1D56CEBA3B}" dt="2025-03-09T20:25:53.640" v="6757"/>
        <pc:sldMkLst>
          <pc:docMk/>
          <pc:sldMk cId="646637487" sldId="584"/>
        </pc:sldMkLst>
      </pc:sldChg>
      <pc:sldChg chg="add del">
        <pc:chgData name="Hanna Kossowsky" userId="56e21b23dc263710" providerId="LiveId" clId="{6710EEB1-46EE-46C5-88A6-DC1D56CEBA3B}" dt="2025-03-09T20:25:42.042" v="6753"/>
        <pc:sldMkLst>
          <pc:docMk/>
          <pc:sldMk cId="866887735" sldId="584"/>
        </pc:sldMkLst>
      </pc:sldChg>
      <pc:sldChg chg="add del">
        <pc:chgData name="Hanna Kossowsky" userId="56e21b23dc263710" providerId="LiveId" clId="{6710EEB1-46EE-46C5-88A6-DC1D56CEBA3B}" dt="2025-03-09T20:25:47.945" v="6755"/>
        <pc:sldMkLst>
          <pc:docMk/>
          <pc:sldMk cId="2801167120" sldId="584"/>
        </pc:sldMkLst>
      </pc:sldChg>
      <pc:sldChg chg="addSp modSp add mod ord modAnim">
        <pc:chgData name="Hanna Kossowsky" userId="56e21b23dc263710" providerId="LiveId" clId="{6710EEB1-46EE-46C5-88A6-DC1D56CEBA3B}" dt="2025-03-10T07:53:47.078" v="8461"/>
        <pc:sldMkLst>
          <pc:docMk/>
          <pc:sldMk cId="3417116930" sldId="584"/>
        </pc:sldMkLst>
      </pc:sldChg>
      <pc:sldChg chg="modSp add mod ord modNotesTx">
        <pc:chgData name="Hanna Kossowsky" userId="56e21b23dc263710" providerId="LiveId" clId="{6710EEB1-46EE-46C5-88A6-DC1D56CEBA3B}" dt="2025-03-10T07:54:20.088" v="8463"/>
        <pc:sldMkLst>
          <pc:docMk/>
          <pc:sldMk cId="4002850659" sldId="585"/>
        </pc:sldMkLst>
      </pc:sldChg>
      <pc:sldChg chg="modSp add mod modAnim">
        <pc:chgData name="Hanna Kossowsky" userId="56e21b23dc263710" providerId="LiveId" clId="{6710EEB1-46EE-46C5-88A6-DC1D56CEBA3B}" dt="2025-03-09T20:33:11.307" v="7447"/>
        <pc:sldMkLst>
          <pc:docMk/>
          <pc:sldMk cId="1729374589" sldId="586"/>
        </pc:sldMkLst>
      </pc:sldChg>
      <pc:sldChg chg="addSp delSp modSp add mod modAnim">
        <pc:chgData name="Hanna Kossowsky" userId="56e21b23dc263710" providerId="LiveId" clId="{6710EEB1-46EE-46C5-88A6-DC1D56CEBA3B}" dt="2025-03-10T08:20:55.592" v="8552" actId="1076"/>
        <pc:sldMkLst>
          <pc:docMk/>
          <pc:sldMk cId="3113943533" sldId="587"/>
        </pc:sldMkLst>
      </pc:sldChg>
      <pc:sldChg chg="addSp delSp modSp add mod delAnim modAnim">
        <pc:chgData name="Hanna Kossowsky" userId="56e21b23dc263710" providerId="LiveId" clId="{6710EEB1-46EE-46C5-88A6-DC1D56CEBA3B}" dt="2025-03-10T07:01:58.910" v="7839" actId="1076"/>
        <pc:sldMkLst>
          <pc:docMk/>
          <pc:sldMk cId="3781285717" sldId="588"/>
        </pc:sldMkLst>
      </pc:sldChg>
      <pc:sldChg chg="addSp delSp modSp add mod modAnim">
        <pc:chgData name="Hanna Kossowsky" userId="56e21b23dc263710" providerId="LiveId" clId="{6710EEB1-46EE-46C5-88A6-DC1D56CEBA3B}" dt="2025-03-10T07:28:58.006" v="8037" actId="1076"/>
        <pc:sldMkLst>
          <pc:docMk/>
          <pc:sldMk cId="2774354453" sldId="589"/>
        </pc:sldMkLst>
      </pc:sldChg>
      <pc:sldChg chg="addSp delSp modSp add mod modAnim">
        <pc:chgData name="Hanna Kossowsky" userId="56e21b23dc263710" providerId="LiveId" clId="{6710EEB1-46EE-46C5-88A6-DC1D56CEBA3B}" dt="2025-03-10T07:32:12.870" v="8432"/>
        <pc:sldMkLst>
          <pc:docMk/>
          <pc:sldMk cId="3797887448" sldId="590"/>
        </pc:sldMkLst>
      </pc:sldChg>
      <pc:sldChg chg="addSp delSp modSp add mod">
        <pc:chgData name="Hanna Kossowsky" userId="56e21b23dc263710" providerId="LiveId" clId="{6710EEB1-46EE-46C5-88A6-DC1D56CEBA3B}" dt="2025-03-10T07:35:40.283" v="8439" actId="1076"/>
        <pc:sldMkLst>
          <pc:docMk/>
          <pc:sldMk cId="3885306052" sldId="591"/>
        </pc:sldMkLst>
      </pc:sldChg>
      <pc:sldChg chg="addSp delSp modSp add mod">
        <pc:chgData name="Hanna Kossowsky" userId="56e21b23dc263710" providerId="LiveId" clId="{6710EEB1-46EE-46C5-88A6-DC1D56CEBA3B}" dt="2025-03-10T07:53:31.444" v="8459" actId="1076"/>
        <pc:sldMkLst>
          <pc:docMk/>
          <pc:sldMk cId="1320841061" sldId="592"/>
        </pc:sldMkLst>
      </pc:sldChg>
      <pc:sldChg chg="delSp modSp add mod">
        <pc:chgData name="Hanna Kossowsky" userId="56e21b23dc263710" providerId="LiveId" clId="{6710EEB1-46EE-46C5-88A6-DC1D56CEBA3B}" dt="2025-03-10T08:22:47.553" v="8649" actId="20577"/>
        <pc:sldMkLst>
          <pc:docMk/>
          <pc:sldMk cId="966994310" sldId="593"/>
        </pc:sldMkLst>
      </pc:sldChg>
      <pc:sldChg chg="addSp modSp add mod modNotesTx">
        <pc:chgData name="Hanna Kossowsky" userId="56e21b23dc263710" providerId="LiveId" clId="{6710EEB1-46EE-46C5-88A6-DC1D56CEBA3B}" dt="2025-03-10T08:24:17.462" v="8807" actId="20577"/>
        <pc:sldMkLst>
          <pc:docMk/>
          <pc:sldMk cId="2025748670" sldId="594"/>
        </pc:sldMkLst>
      </pc:sldChg>
      <pc:sldChg chg="modSp add mod modAnim modNotesTx">
        <pc:chgData name="Hanna Kossowsky" userId="56e21b23dc263710" providerId="LiveId" clId="{6710EEB1-46EE-46C5-88A6-DC1D56CEBA3B}" dt="2025-03-14T10:14:59.298" v="9440" actId="2057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3B5D1565-E1D0-43F2-80F4-E5DCA54FBF51}"/>
    <pc:docChg chg="custSel addSld delSld modSld">
      <pc:chgData name="Hanna Kossowsky" userId="56e21b23dc263710" providerId="LiveId" clId="{3B5D1565-E1D0-43F2-80F4-E5DCA54FBF51}" dt="2025-02-19T06:58:49.006" v="53" actId="47"/>
      <pc:docMkLst>
        <pc:docMk/>
      </pc:docMkLst>
      <pc:sldChg chg="modSp mod modAnim">
        <pc:chgData name="Hanna Kossowsky" userId="56e21b23dc263710" providerId="LiveId" clId="{3B5D1565-E1D0-43F2-80F4-E5DCA54FBF51}" dt="2025-02-19T06:57:18.328" v="52" actId="1036"/>
        <pc:sldMkLst>
          <pc:docMk/>
          <pc:sldMk cId="653706785" sldId="257"/>
        </pc:sldMkLst>
      </pc:sldChg>
      <pc:sldChg chg="del">
        <pc:chgData name="Hanna Kossowsky" userId="56e21b23dc263710" providerId="LiveId" clId="{3B5D1565-E1D0-43F2-80F4-E5DCA54FBF51}" dt="2025-02-19T06:58:49.006" v="53" actId="47"/>
        <pc:sldMkLst>
          <pc:docMk/>
          <pc:sldMk cId="2889954775" sldId="272"/>
        </pc:sldMkLst>
      </pc:sldChg>
      <pc:sldChg chg="modSp add mod">
        <pc:chgData name="Hanna Kossowsky" userId="56e21b23dc263710" providerId="LiveId" clId="{3B5D1565-E1D0-43F2-80F4-E5DCA54FBF51}" dt="2025-02-19T06:55:53.653" v="4" actId="12"/>
        <pc:sldMkLst>
          <pc:docMk/>
          <pc:sldMk cId="143904550" sldId="398"/>
        </pc:sldMkLst>
      </pc:sldChg>
    </pc:docChg>
  </pc:docChgLst>
  <pc:docChgLst>
    <pc:chgData name="Hanna Kossowsky" userId="56e21b23dc263710" providerId="LiveId" clId="{91B8A5A4-F7D2-44BC-B447-4A181C39AD5E}"/>
    <pc:docChg chg="undo redo custSel addSld delSld modSld">
      <pc:chgData name="Hanna Kossowsky" userId="56e21b23dc263710" providerId="LiveId" clId="{91B8A5A4-F7D2-44BC-B447-4A181C39AD5E}" dt="2025-03-18T09:25:18.685" v="5761" actId="403"/>
      <pc:docMkLst>
        <pc:docMk/>
      </pc:docMkLst>
      <pc:sldChg chg="modSp mod">
        <pc:chgData name="Hanna Kossowsky" userId="56e21b23dc263710" providerId="LiveId" clId="{91B8A5A4-F7D2-44BC-B447-4A181C39AD5E}" dt="2025-03-16T09:17:14.594" v="4" actId="20577"/>
        <pc:sldMkLst>
          <pc:docMk/>
          <pc:sldMk cId="1633777672" sldId="256"/>
        </pc:sldMkLst>
        <pc:spChg chg="mod">
          <ac:chgData name="Hanna Kossowsky" userId="56e21b23dc263710" providerId="LiveId" clId="{91B8A5A4-F7D2-44BC-B447-4A181C39AD5E}" dt="2025-03-16T09:17:14.594" v="4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91B8A5A4-F7D2-44BC-B447-4A181C39AD5E}" dt="2025-03-16T18:39:24.263" v="4470" actId="20577"/>
        <pc:sldMkLst>
          <pc:docMk/>
          <pc:sldMk cId="2932639354" sldId="259"/>
        </pc:sldMkLst>
        <pc:spChg chg="mod">
          <ac:chgData name="Hanna Kossowsky" userId="56e21b23dc263710" providerId="LiveId" clId="{91B8A5A4-F7D2-44BC-B447-4A181C39AD5E}" dt="2025-03-16T18:39:24.263" v="4470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addSp modSp add mod modAnim">
        <pc:chgData name="Hanna Kossowsky" userId="56e21b23dc263710" providerId="LiveId" clId="{91B8A5A4-F7D2-44BC-B447-4A181C39AD5E}" dt="2025-03-16T13:19:44.667" v="365"/>
        <pc:sldMkLst>
          <pc:docMk/>
          <pc:sldMk cId="61638418" sldId="26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195815079" sldId="260"/>
        </pc:sldMkLst>
      </pc:sldChg>
      <pc:sldChg chg="addSp delSp modSp add mod delAnim modAnim modNotesTx">
        <pc:chgData name="Hanna Kossowsky" userId="56e21b23dc263710" providerId="LiveId" clId="{91B8A5A4-F7D2-44BC-B447-4A181C39AD5E}" dt="2025-03-16T13:32:57.589" v="968"/>
        <pc:sldMkLst>
          <pc:docMk/>
          <pc:sldMk cId="162970132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722834109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19506883" sldId="262"/>
        </pc:sldMkLst>
      </pc:sldChg>
      <pc:sldChg chg="modSp add mod modAnim">
        <pc:chgData name="Hanna Kossowsky" userId="56e21b23dc263710" providerId="LiveId" clId="{91B8A5A4-F7D2-44BC-B447-4A181C39AD5E}" dt="2025-03-16T15:05:09.419" v="1285"/>
        <pc:sldMkLst>
          <pc:docMk/>
          <pc:sldMk cId="4269876881" sldId="262"/>
        </pc:sldMkLst>
      </pc:sldChg>
      <pc:sldChg chg="addSp delSp modSp add mod delAnim modAnim">
        <pc:chgData name="Hanna Kossowsky" userId="56e21b23dc263710" providerId="LiveId" clId="{91B8A5A4-F7D2-44BC-B447-4A181C39AD5E}" dt="2025-03-16T13:40:21.117" v="1113"/>
        <pc:sldMkLst>
          <pc:docMk/>
          <pc:sldMk cId="2729176866" sldId="26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66106514" sldId="263"/>
        </pc:sldMkLst>
      </pc:sldChg>
      <pc:sldChg chg="addSp delSp modSp add mod modAnim">
        <pc:chgData name="Hanna Kossowsky" userId="56e21b23dc263710" providerId="LiveId" clId="{91B8A5A4-F7D2-44BC-B447-4A181C39AD5E}" dt="2025-03-16T15:23:57.025" v="1350" actId="1076"/>
        <pc:sldMkLst>
          <pc:docMk/>
          <pc:sldMk cId="150866371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29279464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01725379" sldId="265"/>
        </pc:sldMkLst>
      </pc:sldChg>
      <pc:sldChg chg="addSp delSp modSp add mod modNotesTx">
        <pc:chgData name="Hanna Kossowsky" userId="56e21b23dc263710" providerId="LiveId" clId="{91B8A5A4-F7D2-44BC-B447-4A181C39AD5E}" dt="2025-03-16T15:27:22.155" v="1367" actId="1076"/>
        <pc:sldMkLst>
          <pc:docMk/>
          <pc:sldMk cId="3534871092" sldId="265"/>
        </pc:sldMkLst>
      </pc:sldChg>
      <pc:sldChg chg="addSp delSp modSp add mod modNotesTx">
        <pc:chgData name="Hanna Kossowsky" userId="56e21b23dc263710" providerId="LiveId" clId="{91B8A5A4-F7D2-44BC-B447-4A181C39AD5E}" dt="2025-03-16T15:33:12.533" v="1380" actId="478"/>
        <pc:sldMkLst>
          <pc:docMk/>
          <pc:sldMk cId="251577616" sldId="266"/>
        </pc:sldMkLst>
      </pc:sldChg>
      <pc:sldChg chg="addSp delSp modSp add mod">
        <pc:chgData name="Hanna Kossowsky" userId="56e21b23dc263710" providerId="LiveId" clId="{91B8A5A4-F7D2-44BC-B447-4A181C39AD5E}" dt="2025-03-16T15:45:34.010" v="1567" actId="20577"/>
        <pc:sldMkLst>
          <pc:docMk/>
          <pc:sldMk cId="3265081864" sldId="267"/>
        </pc:sldMkLst>
      </pc:sldChg>
      <pc:sldChg chg="addSp delSp modSp add mod">
        <pc:chgData name="Hanna Kossowsky" userId="56e21b23dc263710" providerId="LiveId" clId="{91B8A5A4-F7D2-44BC-B447-4A181C39AD5E}" dt="2025-03-16T15:42:09.660" v="1426" actId="1076"/>
        <pc:sldMkLst>
          <pc:docMk/>
          <pc:sldMk cId="1038097373" sldId="268"/>
        </pc:sldMkLst>
      </pc:sldChg>
      <pc:sldChg chg="addSp delSp modSp add mod modAnim">
        <pc:chgData name="Hanna Kossowsky" userId="56e21b23dc263710" providerId="LiveId" clId="{91B8A5A4-F7D2-44BC-B447-4A181C39AD5E}" dt="2025-03-16T15:44:36.970" v="1533"/>
        <pc:sldMkLst>
          <pc:docMk/>
          <pc:sldMk cId="4017073614" sldId="269"/>
        </pc:sldMkLst>
      </pc:sldChg>
      <pc:sldChg chg="addSp delSp modSp add mod modAnim">
        <pc:chgData name="Hanna Kossowsky" userId="56e21b23dc263710" providerId="LiveId" clId="{91B8A5A4-F7D2-44BC-B447-4A181C39AD5E}" dt="2025-03-16T15:48:56.068" v="1844"/>
        <pc:sldMkLst>
          <pc:docMk/>
          <pc:sldMk cId="2943784567" sldId="270"/>
        </pc:sldMkLst>
      </pc:sldChg>
      <pc:sldChg chg="addSp delSp modSp add mod delAnim modAnim">
        <pc:chgData name="Hanna Kossowsky" userId="56e21b23dc263710" providerId="LiveId" clId="{91B8A5A4-F7D2-44BC-B447-4A181C39AD5E}" dt="2025-03-16T15:50:30.885" v="1882" actId="1076"/>
        <pc:sldMkLst>
          <pc:docMk/>
          <pc:sldMk cId="3662582073" sldId="271"/>
        </pc:sldMkLst>
      </pc:sldChg>
      <pc:sldChg chg="addSp delSp modSp add mod modAnim modNotesTx">
        <pc:chgData name="Hanna Kossowsky" userId="56e21b23dc263710" providerId="LiveId" clId="{91B8A5A4-F7D2-44BC-B447-4A181C39AD5E}" dt="2025-03-16T17:53:03.668" v="2804" actId="20577"/>
        <pc:sldMkLst>
          <pc:docMk/>
          <pc:sldMk cId="3266077818" sldId="272"/>
        </pc:sldMkLst>
      </pc:sldChg>
      <pc:sldChg chg="delSp modSp add mod delAnim modAnim modNotesTx">
        <pc:chgData name="Hanna Kossowsky" userId="56e21b23dc263710" providerId="LiveId" clId="{91B8A5A4-F7D2-44BC-B447-4A181C39AD5E}" dt="2025-03-16T15:59:26.980" v="2606" actId="20577"/>
        <pc:sldMkLst>
          <pc:docMk/>
          <pc:sldMk cId="2513855951" sldId="273"/>
        </pc:sldMkLst>
      </pc:sldChg>
      <pc:sldChg chg="addSp delSp modSp add mod delAnim modAnim">
        <pc:chgData name="Hanna Kossowsky" userId="56e21b23dc263710" providerId="LiveId" clId="{91B8A5A4-F7D2-44BC-B447-4A181C39AD5E}" dt="2025-03-16T16:58:40.065" v="2690"/>
        <pc:sldMkLst>
          <pc:docMk/>
          <pc:sldMk cId="1306494008" sldId="274"/>
        </pc:sldMkLst>
      </pc:sldChg>
      <pc:sldChg chg="addSp delSp modSp add mod delAnim">
        <pc:chgData name="Hanna Kossowsky" userId="56e21b23dc263710" providerId="LiveId" clId="{91B8A5A4-F7D2-44BC-B447-4A181C39AD5E}" dt="2025-03-16T17:51:03.102" v="2711" actId="1076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91B8A5A4-F7D2-44BC-B447-4A181C39AD5E}" dt="2025-03-16T17:52:39.625" v="2791"/>
        <pc:sldMkLst>
          <pc:docMk/>
          <pc:sldMk cId="3167457979" sldId="276"/>
        </pc:sldMkLst>
      </pc:sldChg>
      <pc:sldChg chg="addSp delSp modSp add mod delAnim modAnim modNotesTx">
        <pc:chgData name="Hanna Kossowsky" userId="56e21b23dc263710" providerId="LiveId" clId="{91B8A5A4-F7D2-44BC-B447-4A181C39AD5E}" dt="2025-03-16T17:57:59.322" v="3165" actId="12"/>
        <pc:sldMkLst>
          <pc:docMk/>
          <pc:sldMk cId="2733533070" sldId="277"/>
        </pc:sldMkLst>
      </pc:sldChg>
      <pc:sldChg chg="addSp delSp modSp add mod delAnim modAnim modNotesTx">
        <pc:chgData name="Hanna Kossowsky" userId="56e21b23dc263710" providerId="LiveId" clId="{91B8A5A4-F7D2-44BC-B447-4A181C39AD5E}" dt="2025-03-16T18:01:22.509" v="3230" actId="20577"/>
        <pc:sldMkLst>
          <pc:docMk/>
          <pc:sldMk cId="1396777063" sldId="278"/>
        </pc:sldMkLst>
      </pc:sldChg>
      <pc:sldChg chg="add del">
        <pc:chgData name="Hanna Kossowsky" userId="56e21b23dc263710" providerId="LiveId" clId="{91B8A5A4-F7D2-44BC-B447-4A181C39AD5E}" dt="2025-03-16T18:00:11.473" v="3170"/>
        <pc:sldMkLst>
          <pc:docMk/>
          <pc:sldMk cId="3137105309" sldId="279"/>
        </pc:sldMkLst>
      </pc:sldChg>
      <pc:sldChg chg="addSp delSp modSp add mod delAnim modAnim modNotesTx">
        <pc:chgData name="Hanna Kossowsky" userId="56e21b23dc263710" providerId="LiveId" clId="{91B8A5A4-F7D2-44BC-B447-4A181C39AD5E}" dt="2025-03-16T18:08:44.763" v="3631" actId="20577"/>
        <pc:sldMkLst>
          <pc:docMk/>
          <pc:sldMk cId="3337941462" sldId="279"/>
        </pc:sldMkLst>
      </pc:sldChg>
      <pc:sldChg chg="addSp delSp modSp add mod modAnim modNotesTx">
        <pc:chgData name="Hanna Kossowsky" userId="56e21b23dc263710" providerId="LiveId" clId="{91B8A5A4-F7D2-44BC-B447-4A181C39AD5E}" dt="2025-03-16T18:09:18.438" v="3679"/>
        <pc:sldMkLst>
          <pc:docMk/>
          <pc:sldMk cId="3102232269" sldId="280"/>
        </pc:sldMkLst>
      </pc:sldChg>
      <pc:sldChg chg="add del">
        <pc:chgData name="Hanna Kossowsky" userId="56e21b23dc263710" providerId="LiveId" clId="{91B8A5A4-F7D2-44BC-B447-4A181C39AD5E}" dt="2025-03-16T18:07:40.653" v="3545"/>
        <pc:sldMkLst>
          <pc:docMk/>
          <pc:sldMk cId="1531048625" sldId="281"/>
        </pc:sldMkLst>
      </pc:sldChg>
      <pc:sldChg chg="delSp modSp add mod modAnim">
        <pc:chgData name="Hanna Kossowsky" userId="56e21b23dc263710" providerId="LiveId" clId="{91B8A5A4-F7D2-44BC-B447-4A181C39AD5E}" dt="2025-03-16T18:12:01.835" v="4104" actId="20577"/>
        <pc:sldMkLst>
          <pc:docMk/>
          <pc:sldMk cId="2944001739" sldId="281"/>
        </pc:sldMkLst>
      </pc:sldChg>
      <pc:sldChg chg="addSp delSp modSp add mod modAnim">
        <pc:chgData name="Hanna Kossowsky" userId="56e21b23dc263710" providerId="LiveId" clId="{91B8A5A4-F7D2-44BC-B447-4A181C39AD5E}" dt="2025-03-16T18:19:12.108" v="4123" actId="1076"/>
        <pc:sldMkLst>
          <pc:docMk/>
          <pc:sldMk cId="2584527533" sldId="282"/>
        </pc:sldMkLst>
      </pc:sldChg>
      <pc:sldChg chg="addSp delSp modSp add mod modAnim">
        <pc:chgData name="Hanna Kossowsky" userId="56e21b23dc263710" providerId="LiveId" clId="{91B8A5A4-F7D2-44BC-B447-4A181C39AD5E}" dt="2025-03-16T18:23:08.949" v="4175" actId="166"/>
        <pc:sldMkLst>
          <pc:docMk/>
          <pc:sldMk cId="2937069556" sldId="283"/>
        </pc:sldMkLst>
      </pc:sldChg>
      <pc:sldChg chg="addSp delSp modSp add mod">
        <pc:chgData name="Hanna Kossowsky" userId="56e21b23dc263710" providerId="LiveId" clId="{91B8A5A4-F7D2-44BC-B447-4A181C39AD5E}" dt="2025-03-16T18:28:17.073" v="4183" actId="20577"/>
        <pc:sldMkLst>
          <pc:docMk/>
          <pc:sldMk cId="4177531005" sldId="284"/>
        </pc:sldMkLst>
      </pc:sldChg>
      <pc:sldChg chg="addSp delSp modSp add mod">
        <pc:chgData name="Hanna Kossowsky" userId="56e21b23dc263710" providerId="LiveId" clId="{91B8A5A4-F7D2-44BC-B447-4A181C39AD5E}" dt="2025-03-16T18:29:11.885" v="4192" actId="1076"/>
        <pc:sldMkLst>
          <pc:docMk/>
          <pc:sldMk cId="1642864946" sldId="285"/>
        </pc:sldMkLst>
      </pc:sldChg>
      <pc:sldChg chg="add del">
        <pc:chgData name="Hanna Kossowsky" userId="56e21b23dc263710" providerId="LiveId" clId="{91B8A5A4-F7D2-44BC-B447-4A181C39AD5E}" dt="2025-03-16T18:29:26.875" v="4193" actId="47"/>
        <pc:sldMkLst>
          <pc:docMk/>
          <pc:sldMk cId="2850533354" sldId="286"/>
        </pc:sldMkLst>
      </pc:sldChg>
      <pc:sldChg chg="addSp delSp modSp add mod delAnim">
        <pc:chgData name="Hanna Kossowsky" userId="56e21b23dc263710" providerId="LiveId" clId="{91B8A5A4-F7D2-44BC-B447-4A181C39AD5E}" dt="2025-03-16T18:32:50.823" v="4254" actId="20577"/>
        <pc:sldMkLst>
          <pc:docMk/>
          <pc:sldMk cId="3290937439" sldId="286"/>
        </pc:sldMkLst>
      </pc:sldChg>
      <pc:sldChg chg="addSp delSp modSp add mod">
        <pc:chgData name="Hanna Kossowsky" userId="56e21b23dc263710" providerId="LiveId" clId="{91B8A5A4-F7D2-44BC-B447-4A181C39AD5E}" dt="2025-03-16T18:35:58.817" v="4361" actId="1076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91B8A5A4-F7D2-44BC-B447-4A181C39AD5E}" dt="2025-03-17T07:14:16.885" v="4685" actId="1076"/>
        <pc:sldMkLst>
          <pc:docMk/>
          <pc:sldMk cId="2556758924" sldId="288"/>
        </pc:sldMkLst>
      </pc:sldChg>
      <pc:sldChg chg="addSp delSp modSp add mod modAnim">
        <pc:chgData name="Hanna Kossowsky" userId="56e21b23dc263710" providerId="LiveId" clId="{91B8A5A4-F7D2-44BC-B447-4A181C39AD5E}" dt="2025-03-17T18:51:13.832" v="4799"/>
        <pc:sldMkLst>
          <pc:docMk/>
          <pc:sldMk cId="397797325" sldId="289"/>
        </pc:sldMkLst>
      </pc:sldChg>
      <pc:sldChg chg="addSp delSp modSp add mod delAnim">
        <pc:chgData name="Hanna Kossowsky" userId="56e21b23dc263710" providerId="LiveId" clId="{91B8A5A4-F7D2-44BC-B447-4A181C39AD5E}" dt="2025-03-17T18:56:29.935" v="4831"/>
        <pc:sldMkLst>
          <pc:docMk/>
          <pc:sldMk cId="2347221612" sldId="290"/>
        </pc:sldMkLst>
      </pc:sldChg>
      <pc:sldChg chg="addSp delSp modSp add mod modNotesTx">
        <pc:chgData name="Hanna Kossowsky" userId="56e21b23dc263710" providerId="LiveId" clId="{91B8A5A4-F7D2-44BC-B447-4A181C39AD5E}" dt="2025-03-17T18:59:06.081" v="5032" actId="20577"/>
        <pc:sldMkLst>
          <pc:docMk/>
          <pc:sldMk cId="4277603596" sldId="291"/>
        </pc:sldMkLst>
      </pc:sldChg>
      <pc:sldChg chg="addSp delSp modSp add mod modAnim modNotesTx">
        <pc:chgData name="Hanna Kossowsky" userId="56e21b23dc263710" providerId="LiveId" clId="{91B8A5A4-F7D2-44BC-B447-4A181C39AD5E}" dt="2025-03-17T19:06:45.381" v="5438"/>
        <pc:sldMkLst>
          <pc:docMk/>
          <pc:sldMk cId="3056078997" sldId="292"/>
        </pc:sldMkLst>
      </pc:sldChg>
      <pc:sldChg chg="addSp delSp modSp add mod delAnim modNotesTx">
        <pc:chgData name="Hanna Kossowsky" userId="56e21b23dc263710" providerId="LiveId" clId="{91B8A5A4-F7D2-44BC-B447-4A181C39AD5E}" dt="2025-03-18T09:16:00.385" v="5448" actId="1076"/>
        <pc:sldMkLst>
          <pc:docMk/>
          <pc:sldMk cId="2455473025" sldId="293"/>
        </pc:sldMkLst>
      </pc:sldChg>
      <pc:sldChg chg="addSp delSp modSp add mod modAnim">
        <pc:chgData name="Hanna Kossowsky" userId="56e21b23dc263710" providerId="LiveId" clId="{91B8A5A4-F7D2-44BC-B447-4A181C39AD5E}" dt="2025-03-18T09:25:18.685" v="5761" actId="403"/>
        <pc:sldMkLst>
          <pc:docMk/>
          <pc:sldMk cId="507250276" sldId="29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72020007" sldId="41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760871139" sldId="41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90441821" sldId="41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75472006" sldId="41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034285737" sldId="41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63708619" sldId="41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559444032" sldId="41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912079273" sldId="42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51094221" sldId="42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84185916" sldId="42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5098222" sldId="42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4662260" sldId="42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91564883" sldId="42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11955655" sldId="42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0457868" sldId="42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056032589" sldId="42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33492288" sldId="42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556094702" sldId="43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377443474" sldId="43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591158579" sldId="43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4999389" sldId="43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800451027" sldId="43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57004605" sldId="43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29085350" sldId="43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339644" sldId="43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47344590" sldId="43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68119331" sldId="439"/>
        </pc:sldMkLst>
      </pc:sldChg>
    </pc:docChg>
  </pc:docChgLst>
  <pc:docChgLst>
    <pc:chgData name="Hanna Kossowsky" userId="56e21b23dc263710" providerId="LiveId" clId="{D4356A06-506A-4A03-A0A0-04D064873A56}"/>
    <pc:docChg chg="undo redo custSel addSld delSld modSld sldOrd">
      <pc:chgData name="Hanna Kossowsky" userId="56e21b23dc263710" providerId="LiveId" clId="{D4356A06-506A-4A03-A0A0-04D064873A56}" dt="2024-04-29T19:49:13.920" v="9928" actId="13926"/>
      <pc:docMkLst>
        <pc:docMk/>
      </pc:docMkLst>
      <pc:sldChg chg="modSp new mod modAnim">
        <pc:chgData name="Hanna Kossowsky" userId="56e21b23dc263710" providerId="LiveId" clId="{D4356A06-506A-4A03-A0A0-04D064873A56}" dt="2024-04-11T07:41:51.193" v="7616" actId="13926"/>
        <pc:sldMkLst>
          <pc:docMk/>
          <pc:sldMk cId="653706785" sldId="257"/>
        </pc:sldMkLst>
      </pc:sldChg>
      <pc:sldChg chg="add del">
        <pc:chgData name="Hanna Kossowsky" userId="56e21b23dc263710" providerId="LiveId" clId="{D4356A06-506A-4A03-A0A0-04D064873A56}" dt="2024-04-07T06:06:22.474" v="616" actId="47"/>
        <pc:sldMkLst>
          <pc:docMk/>
          <pc:sldMk cId="268565533" sldId="258"/>
        </pc:sldMkLst>
      </pc:sldChg>
      <pc:sldChg chg="modSp add mod">
        <pc:chgData name="Hanna Kossowsky" userId="56e21b23dc263710" providerId="LiveId" clId="{D4356A06-506A-4A03-A0A0-04D064873A56}" dt="2024-04-27T18:54:58.035" v="9451" actId="2710"/>
        <pc:sldMkLst>
          <pc:docMk/>
          <pc:sldMk cId="2932639354" sldId="259"/>
        </pc:sldMkLst>
      </pc:sldChg>
      <pc:sldChg chg="modSp add del mod modNotesTx">
        <pc:chgData name="Hanna Kossowsky" userId="56e21b23dc263710" providerId="LiveId" clId="{D4356A06-506A-4A03-A0A0-04D064873A56}" dt="2024-04-07T06:15:07.105" v="815" actId="47"/>
        <pc:sldMkLst>
          <pc:docMk/>
          <pc:sldMk cId="4210115471" sldId="260"/>
        </pc:sldMkLst>
      </pc:sldChg>
      <pc:sldChg chg="modSp add mod ord modAnim">
        <pc:chgData name="Hanna Kossowsky" userId="56e21b23dc263710" providerId="LiveId" clId="{D4356A06-506A-4A03-A0A0-04D064873A56}" dt="2024-04-27T19:02:50.908" v="9459" actId="5793"/>
        <pc:sldMkLst>
          <pc:docMk/>
          <pc:sldMk cId="1607538850" sldId="261"/>
        </pc:sldMkLst>
      </pc:sldChg>
      <pc:sldChg chg="modSp add mod modAnim modNotesTx">
        <pc:chgData name="Hanna Kossowsky" userId="56e21b23dc263710" providerId="LiveId" clId="{D4356A06-506A-4A03-A0A0-04D064873A56}" dt="2024-04-07T10:19:12.855" v="4277" actId="20577"/>
        <pc:sldMkLst>
          <pc:docMk/>
          <pc:sldMk cId="3047956201" sldId="262"/>
        </pc:sldMkLst>
      </pc:sldChg>
      <pc:sldChg chg="modSp add mod ord modNotesTx">
        <pc:chgData name="Hanna Kossowsky" userId="56e21b23dc263710" providerId="LiveId" clId="{D4356A06-506A-4A03-A0A0-04D064873A56}" dt="2024-04-27T19:00:36.108" v="9453"/>
        <pc:sldMkLst>
          <pc:docMk/>
          <pc:sldMk cId="2774208767" sldId="263"/>
        </pc:sldMkLst>
      </pc:sldChg>
      <pc:sldChg chg="add del modNotesTx">
        <pc:chgData name="Hanna Kossowsky" userId="56e21b23dc263710" providerId="LiveId" clId="{D4356A06-506A-4A03-A0A0-04D064873A56}" dt="2024-04-07T06:36:41.897" v="1060" actId="47"/>
        <pc:sldMkLst>
          <pc:docMk/>
          <pc:sldMk cId="1611133810" sldId="264"/>
        </pc:sldMkLst>
      </pc:sldChg>
      <pc:sldChg chg="modSp add mod modAnim">
        <pc:chgData name="Hanna Kossowsky" userId="56e21b23dc263710" providerId="LiveId" clId="{D4356A06-506A-4A03-A0A0-04D064873A56}" dt="2024-04-27T19:08:03.126" v="9460" actId="20577"/>
        <pc:sldMkLst>
          <pc:docMk/>
          <pc:sldMk cId="729297336" sldId="265"/>
        </pc:sldMkLst>
      </pc:sldChg>
      <pc:sldChg chg="addSp modSp add mod modAnim modNotesTx">
        <pc:chgData name="Hanna Kossowsky" userId="56e21b23dc263710" providerId="LiveId" clId="{D4356A06-506A-4A03-A0A0-04D064873A56}" dt="2024-04-27T19:11:15.743" v="9462" actId="20577"/>
        <pc:sldMkLst>
          <pc:docMk/>
          <pc:sldMk cId="2801949394" sldId="266"/>
        </pc:sldMkLst>
      </pc:sldChg>
      <pc:sldChg chg="delSp modSp add mod modNotesTx">
        <pc:chgData name="Hanna Kossowsky" userId="56e21b23dc263710" providerId="LiveId" clId="{D4356A06-506A-4A03-A0A0-04D064873A56}" dt="2024-04-07T07:34:58.144" v="2063" actId="207"/>
        <pc:sldMkLst>
          <pc:docMk/>
          <pc:sldMk cId="1782198291" sldId="267"/>
        </pc:sldMkLst>
      </pc:sldChg>
      <pc:sldChg chg="modSp add mod modNotesTx">
        <pc:chgData name="Hanna Kossowsky" userId="56e21b23dc263710" providerId="LiveId" clId="{D4356A06-506A-4A03-A0A0-04D064873A56}" dt="2024-04-27T19:13:12.723" v="9465" actId="20577"/>
        <pc:sldMkLst>
          <pc:docMk/>
          <pc:sldMk cId="1691764609" sldId="268"/>
        </pc:sldMkLst>
      </pc:sldChg>
      <pc:sldChg chg="modSp add mod modNotesTx">
        <pc:chgData name="Hanna Kossowsky" userId="56e21b23dc263710" providerId="LiveId" clId="{D4356A06-506A-4A03-A0A0-04D064873A56}" dt="2024-04-27T19:12:31.250" v="9463" actId="207"/>
        <pc:sldMkLst>
          <pc:docMk/>
          <pc:sldMk cId="766664880" sldId="269"/>
        </pc:sldMkLst>
      </pc:sldChg>
      <pc:sldChg chg="modSp add mod modNotesTx">
        <pc:chgData name="Hanna Kossowsky" userId="56e21b23dc263710" providerId="LiveId" clId="{D4356A06-506A-4A03-A0A0-04D064873A56}" dt="2024-04-07T10:09:54.828" v="4196" actId="113"/>
        <pc:sldMkLst>
          <pc:docMk/>
          <pc:sldMk cId="1905021401" sldId="270"/>
        </pc:sldMkLst>
      </pc:sldChg>
      <pc:sldChg chg="addSp modSp add mod modNotesTx">
        <pc:chgData name="Hanna Kossowsky" userId="56e21b23dc263710" providerId="LiveId" clId="{D4356A06-506A-4A03-A0A0-04D064873A56}" dt="2024-04-07T07:44:33.484" v="2317" actId="1076"/>
        <pc:sldMkLst>
          <pc:docMk/>
          <pc:sldMk cId="2188517806" sldId="271"/>
        </pc:sldMkLst>
      </pc:sldChg>
      <pc:sldChg chg="addSp delSp modSp add mod ord delAnim modAnim modNotesTx">
        <pc:chgData name="Hanna Kossowsky" userId="56e21b23dc263710" providerId="LiveId" clId="{D4356A06-506A-4A03-A0A0-04D064873A56}" dt="2024-04-29T19:47:25.005" v="9919" actId="478"/>
        <pc:sldMkLst>
          <pc:docMk/>
          <pc:sldMk cId="2889954775" sldId="272"/>
        </pc:sldMkLst>
      </pc:sldChg>
      <pc:sldChg chg="delSp modSp add mod addAnim delAnim modAnim modNotesTx">
        <pc:chgData name="Hanna Kossowsky" userId="56e21b23dc263710" providerId="LiveId" clId="{D4356A06-506A-4A03-A0A0-04D064873A56}" dt="2024-04-11T08:40:58.941" v="7929" actId="13926"/>
        <pc:sldMkLst>
          <pc:docMk/>
          <pc:sldMk cId="434505505" sldId="273"/>
        </pc:sldMkLst>
      </pc:sldChg>
      <pc:sldChg chg="new del">
        <pc:chgData name="Hanna Kossowsky" userId="56e21b23dc263710" providerId="LiveId" clId="{D4356A06-506A-4A03-A0A0-04D064873A56}" dt="2024-04-07T08:29:48.302" v="2992" actId="680"/>
        <pc:sldMkLst>
          <pc:docMk/>
          <pc:sldMk cId="1524437667" sldId="274"/>
        </pc:sldMkLst>
      </pc:sldChg>
      <pc:sldChg chg="addSp delSp modSp add mod ord modAnim modNotesTx">
        <pc:chgData name="Hanna Kossowsky" userId="56e21b23dc263710" providerId="LiveId" clId="{D4356A06-506A-4A03-A0A0-04D064873A56}" dt="2024-04-29T17:38:22.771" v="9534"/>
        <pc:sldMkLst>
          <pc:docMk/>
          <pc:sldMk cId="1783530971" sldId="274"/>
        </pc:sldMkLst>
      </pc:sldChg>
      <pc:sldChg chg="new del">
        <pc:chgData name="Hanna Kossowsky" userId="56e21b23dc263710" providerId="LiveId" clId="{D4356A06-506A-4A03-A0A0-04D064873A56}" dt="2024-04-07T09:52:59.782" v="3853" actId="47"/>
        <pc:sldMkLst>
          <pc:docMk/>
          <pc:sldMk cId="530024951" sldId="275"/>
        </pc:sldMkLst>
      </pc:sldChg>
      <pc:sldChg chg="modSp add mod ord addAnim delAnim modAnim modNotesTx">
        <pc:chgData name="Hanna Kossowsky" userId="56e21b23dc263710" providerId="LiveId" clId="{D4356A06-506A-4A03-A0A0-04D064873A56}" dt="2024-04-29T17:50:17.958" v="9884"/>
        <pc:sldMkLst>
          <pc:docMk/>
          <pc:sldMk cId="2210417689" sldId="275"/>
        </pc:sldMkLst>
      </pc:sldChg>
      <pc:sldChg chg="addSp delSp modSp add mod ord modNotesTx">
        <pc:chgData name="Hanna Kossowsky" userId="56e21b23dc263710" providerId="LiveId" clId="{D4356A06-506A-4A03-A0A0-04D064873A56}" dt="2024-04-11T09:25:42.387" v="9119"/>
        <pc:sldMkLst>
          <pc:docMk/>
          <pc:sldMk cId="2567820192" sldId="276"/>
        </pc:sldMkLst>
      </pc:sldChg>
      <pc:sldChg chg="modSp add mod modAnim modNotesTx">
        <pc:chgData name="Hanna Kossowsky" userId="56e21b23dc263710" providerId="LiveId" clId="{D4356A06-506A-4A03-A0A0-04D064873A56}" dt="2024-04-27T19:17:03.592" v="9466" actId="12"/>
        <pc:sldMkLst>
          <pc:docMk/>
          <pc:sldMk cId="1988245967" sldId="277"/>
        </pc:sldMkLst>
      </pc:sldChg>
      <pc:sldChg chg="modSp add mod modShow">
        <pc:chgData name="Hanna Kossowsky" userId="56e21b23dc263710" providerId="LiveId" clId="{D4356A06-506A-4A03-A0A0-04D064873A56}" dt="2024-04-28T10:53:16.375" v="9488" actId="729"/>
        <pc:sldMkLst>
          <pc:docMk/>
          <pc:sldMk cId="2809128241" sldId="278"/>
        </pc:sldMkLst>
      </pc:sldChg>
      <pc:sldChg chg="addSp delSp modSp add mod modAnim modNotesTx">
        <pc:chgData name="Hanna Kossowsky" userId="56e21b23dc263710" providerId="LiveId" clId="{D4356A06-506A-4A03-A0A0-04D064873A56}" dt="2024-04-11T09:28:31.359" v="9184" actId="1076"/>
        <pc:sldMkLst>
          <pc:docMk/>
          <pc:sldMk cId="1511031208" sldId="279"/>
        </pc:sldMkLst>
      </pc:sldChg>
      <pc:sldChg chg="addSp delSp modSp add del mod delAnim">
        <pc:chgData name="Hanna Kossowsky" userId="56e21b23dc263710" providerId="LiveId" clId="{D4356A06-506A-4A03-A0A0-04D064873A56}" dt="2024-04-07T10:23:21.392" v="4395" actId="47"/>
        <pc:sldMkLst>
          <pc:docMk/>
          <pc:sldMk cId="2370869464" sldId="280"/>
        </pc:sldMkLst>
      </pc:sldChg>
      <pc:sldChg chg="modSp add mod modAnim">
        <pc:chgData name="Hanna Kossowsky" userId="56e21b23dc263710" providerId="LiveId" clId="{D4356A06-506A-4A03-A0A0-04D064873A56}" dt="2024-04-29T17:51:23.275" v="9896"/>
        <pc:sldMkLst>
          <pc:docMk/>
          <pc:sldMk cId="1857471371" sldId="281"/>
        </pc:sldMkLst>
      </pc:sldChg>
      <pc:sldChg chg="addSp delSp modSp add mod delAnim modAnim modNotesTx">
        <pc:chgData name="Hanna Kossowsky" userId="56e21b23dc263710" providerId="LiveId" clId="{D4356A06-506A-4A03-A0A0-04D064873A56}" dt="2024-04-29T19:48:30.999" v="9922"/>
        <pc:sldMkLst>
          <pc:docMk/>
          <pc:sldMk cId="2576418047" sldId="282"/>
        </pc:sldMkLst>
      </pc:sldChg>
      <pc:sldChg chg="delSp modSp add mod modNotesTx">
        <pc:chgData name="Hanna Kossowsky" userId="56e21b23dc263710" providerId="LiveId" clId="{D4356A06-506A-4A03-A0A0-04D064873A56}" dt="2024-04-07T11:17:20.635" v="4675" actId="12"/>
        <pc:sldMkLst>
          <pc:docMk/>
          <pc:sldMk cId="856824348" sldId="283"/>
        </pc:sldMkLst>
      </pc:sldChg>
      <pc:sldChg chg="modSp add del mod">
        <pc:chgData name="Hanna Kossowsky" userId="56e21b23dc263710" providerId="LiveId" clId="{D4356A06-506A-4A03-A0A0-04D064873A56}" dt="2024-04-07T11:15:49.888" v="4645" actId="47"/>
        <pc:sldMkLst>
          <pc:docMk/>
          <pc:sldMk cId="3035076308" sldId="284"/>
        </pc:sldMkLst>
      </pc:sldChg>
      <pc:sldChg chg="modSp add mod">
        <pc:chgData name="Hanna Kossowsky" userId="56e21b23dc263710" providerId="LiveId" clId="{D4356A06-506A-4A03-A0A0-04D064873A56}" dt="2024-04-07T12:24:20.311" v="5360" actId="2710"/>
        <pc:sldMkLst>
          <pc:docMk/>
          <pc:sldMk cId="3042682632" sldId="285"/>
        </pc:sldMkLst>
      </pc:sldChg>
      <pc:sldChg chg="add">
        <pc:chgData name="Hanna Kossowsky" userId="56e21b23dc263710" providerId="LiveId" clId="{D4356A06-506A-4A03-A0A0-04D064873A56}" dt="2024-04-07T11:17:06.672" v="4667"/>
        <pc:sldMkLst>
          <pc:docMk/>
          <pc:sldMk cId="3720169326" sldId="286"/>
        </pc:sldMkLst>
      </pc:sldChg>
      <pc:sldChg chg="addSp delSp modSp add mod modAnim modNotesTx">
        <pc:chgData name="Hanna Kossowsky" userId="56e21b23dc263710" providerId="LiveId" clId="{D4356A06-506A-4A03-A0A0-04D064873A56}" dt="2024-04-29T19:48:42.190" v="9924"/>
        <pc:sldMkLst>
          <pc:docMk/>
          <pc:sldMk cId="1841188842" sldId="287"/>
        </pc:sldMkLst>
      </pc:sldChg>
      <pc:sldChg chg="addSp delSp modSp add mod modNotesTx">
        <pc:chgData name="Hanna Kossowsky" userId="56e21b23dc263710" providerId="LiveId" clId="{D4356A06-506A-4A03-A0A0-04D064873A56}" dt="2024-04-29T19:49:10.831" v="9927" actId="13926"/>
        <pc:sldMkLst>
          <pc:docMk/>
          <pc:sldMk cId="2106269780" sldId="288"/>
        </pc:sldMkLst>
      </pc:sldChg>
      <pc:sldChg chg="add del modNotesTx">
        <pc:chgData name="Hanna Kossowsky" userId="56e21b23dc263710" providerId="LiveId" clId="{D4356A06-506A-4A03-A0A0-04D064873A56}" dt="2024-04-07T12:17:49.921" v="5036" actId="47"/>
        <pc:sldMkLst>
          <pc:docMk/>
          <pc:sldMk cId="1959779361" sldId="289"/>
        </pc:sldMkLst>
      </pc:sldChg>
      <pc:sldChg chg="addSp delSp modSp add mod modNotesTx">
        <pc:chgData name="Hanna Kossowsky" userId="56e21b23dc263710" providerId="LiveId" clId="{D4356A06-506A-4A03-A0A0-04D064873A56}" dt="2024-04-11T07:45:35.098" v="7657" actId="20577"/>
        <pc:sldMkLst>
          <pc:docMk/>
          <pc:sldMk cId="3572271568" sldId="315"/>
        </pc:sldMkLst>
      </pc:sldChg>
      <pc:sldChg chg="addSp delSp modSp add del mod modAnim">
        <pc:chgData name="Hanna Kossowsky" userId="56e21b23dc263710" providerId="LiveId" clId="{D4356A06-506A-4A03-A0A0-04D064873A56}" dt="2024-04-07T12:20:57.483" v="5136" actId="47"/>
        <pc:sldMkLst>
          <pc:docMk/>
          <pc:sldMk cId="985941570" sldId="385"/>
        </pc:sldMkLst>
      </pc:sldChg>
      <pc:sldChg chg="addSp modSp add mod modAnim modNotesTx">
        <pc:chgData name="Hanna Kossowsky" userId="56e21b23dc263710" providerId="LiveId" clId="{D4356A06-506A-4A03-A0A0-04D064873A56}" dt="2024-04-11T07:48:47.444" v="7927" actId="20577"/>
        <pc:sldMkLst>
          <pc:docMk/>
          <pc:sldMk cId="3252578053" sldId="386"/>
        </pc:sldMkLst>
      </pc:sldChg>
      <pc:sldChg chg="delSp modSp add del mod modNotesTx">
        <pc:chgData name="Hanna Kossowsky" userId="56e21b23dc263710" providerId="LiveId" clId="{D4356A06-506A-4A03-A0A0-04D064873A56}" dt="2024-04-07T12:46:09.881" v="6601" actId="47"/>
        <pc:sldMkLst>
          <pc:docMk/>
          <pc:sldMk cId="690614485" sldId="387"/>
        </pc:sldMkLst>
      </pc:sldChg>
      <pc:sldChg chg="add del">
        <pc:chgData name="Hanna Kossowsky" userId="56e21b23dc263710" providerId="LiveId" clId="{D4356A06-506A-4A03-A0A0-04D064873A56}" dt="2024-04-11T08:41:04.583" v="7931" actId="47"/>
        <pc:sldMkLst>
          <pc:docMk/>
          <pc:sldMk cId="1463522460" sldId="387"/>
        </pc:sldMkLst>
      </pc:sldChg>
      <pc:sldChg chg="addSp modSp add mod ord modAnim">
        <pc:chgData name="Hanna Kossowsky" userId="56e21b23dc263710" providerId="LiveId" clId="{D4356A06-506A-4A03-A0A0-04D064873A56}" dt="2024-04-29T17:38:11.079" v="9531"/>
        <pc:sldMkLst>
          <pc:docMk/>
          <pc:sldMk cId="3306194807" sldId="388"/>
        </pc:sldMkLst>
      </pc:sldChg>
      <pc:sldChg chg="addSp delSp modSp add mod modNotesTx">
        <pc:chgData name="Hanna Kossowsky" userId="56e21b23dc263710" providerId="LiveId" clId="{D4356A06-506A-4A03-A0A0-04D064873A56}" dt="2024-04-11T08:54:59.965" v="8426" actId="1076"/>
        <pc:sldMkLst>
          <pc:docMk/>
          <pc:sldMk cId="2487857439" sldId="389"/>
        </pc:sldMkLst>
      </pc:sldChg>
      <pc:sldChg chg="addSp delSp modSp add mod">
        <pc:chgData name="Hanna Kossowsky" userId="56e21b23dc263710" providerId="LiveId" clId="{D4356A06-506A-4A03-A0A0-04D064873A56}" dt="2024-04-11T09:00:18.910" v="8895" actId="478"/>
        <pc:sldMkLst>
          <pc:docMk/>
          <pc:sldMk cId="2205368609" sldId="390"/>
        </pc:sldMkLst>
      </pc:sldChg>
      <pc:sldChg chg="addSp delSp modSp add mod">
        <pc:chgData name="Hanna Kossowsky" userId="56e21b23dc263710" providerId="LiveId" clId="{D4356A06-506A-4A03-A0A0-04D064873A56}" dt="2024-04-11T09:18:30.125" v="9017" actId="1076"/>
        <pc:sldMkLst>
          <pc:docMk/>
          <pc:sldMk cId="2795164391" sldId="391"/>
        </pc:sldMkLst>
      </pc:sldChg>
      <pc:sldChg chg="addSp delSp modSp add mod">
        <pc:chgData name="Hanna Kossowsky" userId="56e21b23dc263710" providerId="LiveId" clId="{D4356A06-506A-4A03-A0A0-04D064873A56}" dt="2024-04-11T09:20:53.461" v="9073" actId="1076"/>
        <pc:sldMkLst>
          <pc:docMk/>
          <pc:sldMk cId="3046450321" sldId="392"/>
        </pc:sldMkLst>
      </pc:sldChg>
      <pc:sldChg chg="modSp add mod ord modAnim">
        <pc:chgData name="Hanna Kossowsky" userId="56e21b23dc263710" providerId="LiveId" clId="{D4356A06-506A-4A03-A0A0-04D064873A56}" dt="2024-04-29T17:50:41.364" v="9889"/>
        <pc:sldMkLst>
          <pc:docMk/>
          <pc:sldMk cId="577880875" sldId="393"/>
        </pc:sldMkLst>
      </pc:sldChg>
      <pc:sldChg chg="addSp modSp add mod ord">
        <pc:chgData name="Hanna Kossowsky" userId="56e21b23dc263710" providerId="LiveId" clId="{D4356A06-506A-4A03-A0A0-04D064873A56}" dt="2024-04-29T17:38:09.230" v="9529" actId="20577"/>
        <pc:sldMkLst>
          <pc:docMk/>
          <pc:sldMk cId="1814684987" sldId="394"/>
        </pc:sldMkLst>
      </pc:sldChg>
      <pc:sldChg chg="modSp add mod modAnim">
        <pc:chgData name="Hanna Kossowsky" userId="56e21b23dc263710" providerId="LiveId" clId="{D4356A06-506A-4A03-A0A0-04D064873A56}" dt="2024-04-29T19:48:04.439" v="9920"/>
        <pc:sldMkLst>
          <pc:docMk/>
          <pc:sldMk cId="1374448592" sldId="395"/>
        </pc:sldMkLst>
      </pc:sldChg>
      <pc:sldChg chg="add del">
        <pc:chgData name="Hanna Kossowsky" userId="56e21b23dc263710" providerId="LiveId" clId="{D4356A06-506A-4A03-A0A0-04D064873A56}" dt="2024-04-29T17:38:23.993" v="9535" actId="47"/>
        <pc:sldMkLst>
          <pc:docMk/>
          <pc:sldMk cId="4019324573" sldId="395"/>
        </pc:sldMkLst>
      </pc:sldChg>
      <pc:sldChg chg="modSp add mod">
        <pc:chgData name="Hanna Kossowsky" userId="56e21b23dc263710" providerId="LiveId" clId="{D4356A06-506A-4A03-A0A0-04D064873A56}" dt="2024-04-29T19:49:13.920" v="9928" actId="13926"/>
        <pc:sldMkLst>
          <pc:docMk/>
          <pc:sldMk cId="987074334" sldId="3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0CB-AC5E-42C2-BB7C-8018833232CB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E01F-8DBD-4634-ACB5-33D503B64F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33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219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E3332-DC0C-4119-E173-8ECADDA3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C95B9E-A9FC-CCFC-5BC8-71640E2025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38CCF-2FE9-288F-C1F7-A66217193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F13A1-1D27-E382-18B8-87CF0D9C2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9540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D75F6-038D-0CEC-07C8-2E4AE0986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A92359-95B1-8259-4021-DD32694BB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80AFB-EE38-E1EC-CF65-A3144C636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0C018-1959-0B18-BFB2-46B1C7F23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539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22235-B425-2962-CC75-399630A5A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364F48-4351-7120-6FA5-0D5A91BAB6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97B9A5-4D50-C446-B7D3-1DD551656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3372B-1801-928A-1BA6-CC9402E02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0032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AE95-83D1-79DD-81F0-A83BD269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94404-72EE-DB1B-9DEF-E25B0AECA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8083FB-3F24-94B1-39F4-B0C5D4692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F22A3-06DD-E898-A51A-840CC8BB7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265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5E3E4-5694-ABF1-AB43-0947B8FAC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66DC8D-84F2-5B96-A328-2DD5BAC38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B2BA77-0F54-F58B-213E-B725B3C90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3D38-25AD-8877-10F2-6D273564D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7239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1C897-BBBA-1C2B-E17C-FE4B71104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D5972B-5C3B-D997-43B0-3D484A9AE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E63846-FCD4-4CE6-1072-72675F6C8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A760F-9F8E-5949-B985-1F8842351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4154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F25C2-C187-FEF3-A0CB-0AB9F9726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B52D7-C704-F97A-F9CA-021FDAD568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39A345-D9D9-D29F-33DC-71F3BCAA8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23BDB-FC4E-5360-EB9B-E793CFBCF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3983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86213-94AB-6DFF-4424-CF38621CA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8594BF-F292-8860-0080-5546F1E6BE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F0C22-73CD-2FB7-4966-9AA2F851A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5DB42-B392-B8CE-40C4-70AD692A0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4697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45064-3EB2-6E79-3EF8-92A699A98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F90C36-CED5-12E5-E1E9-E2A3FBED0F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77A480-021B-F23E-F3AA-8B3E6B530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C2DDE-76AE-2645-665B-F46C07666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0994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AFE71-8EE4-03C5-9596-8325E46B9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EE6E9E-996B-B1F2-67C1-20BC007A5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706F34-5B93-2632-F3B5-89805A7AE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C510D-5453-3425-DF80-BF0198547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801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9523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9F16C-478A-41C5-CB6A-33C9F3E1B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2C7FC5-8342-7C87-73C5-9AC965A9C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E5B7D-E8A3-4B1C-F7C1-F38E747A9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4F479-1025-88FC-B6E5-7294BD1ED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1620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30D7B-B4C0-021E-46F2-CDBA799E5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E7FA9-D997-C1D0-A4A7-8D2C2B26D8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EDB9B4-56AE-9469-17EA-404A1199B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6C576-8E59-709C-470F-2C93E7C6AB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3951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DF2E1-3AB0-4931-09C4-3E6C883C5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5A6608-B3AE-3B89-EEF8-8331B7C6D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7A5B88-33B7-8396-40AE-7769EDF82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53E70-EFD9-2F61-609A-598B9581E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1163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56FE3-2FD9-4E4F-6C60-877DA0EBA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9DE860-C21C-544E-131C-F67CF5A09F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9703F-3FA1-6625-E71A-B14FF1171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1C1A1-07D6-8DF8-408F-17CB26D72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536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FA6D6-5E87-AB16-BDFF-A91B6F652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97645D-3A2C-C07F-E520-AEC8FCEA1A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C64F10-AE0A-3A60-ED5D-6843FB692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82D50-F0BE-B6D4-80FB-FBD33F78D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39040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25AA4-0007-D9C6-0F1F-814F793FB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27B264-8F23-A1DB-C8CB-ADD93D45C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BD5A95-2B94-6F36-F18F-A3E3519DB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57B5A-43F9-8A7F-F9CC-6F5540B84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21737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93509-4F38-05F2-1EDB-AA313E141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F3CB19-BE37-51EE-DF87-A6CDCDEE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9C353-3229-80B6-3E88-32B3A918D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17E1B-2FF9-82F1-DBD6-480A8F4D5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8586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7A8EE-CCD6-C9BE-6992-0552D3B93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E3776-2DA5-161C-A442-F6506F4360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43C19-F84A-3BDC-9845-8B43F32FD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9830F-C237-35AF-ACE4-572E6EC75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7086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B1C77-3C95-54BF-A05A-FA4EE6276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4D17CF-07F2-9293-66F3-10391EC79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55559-EC52-FC49-78C5-A6E84F1EF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39619-BE65-73B0-2D42-0AA63FF6A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9679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AECDB-66CC-22AD-CDF0-16140C3CE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57580-C7ED-17B9-6327-5B93E487D3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E344FE-3816-525D-DAD9-21A7EB02A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CF1DF-C651-8674-3531-E3BEC6ECA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492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EFA30-71A5-E998-91D5-1C68A7A4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70E06E-792F-FF55-9DC7-0786687D1F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2CA0F3-5404-2675-0E10-DD0DD94DE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2FDEB-86AA-8A70-D676-90631B7A3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4390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6FB9-9DDE-B242-41CF-7890AAD1F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E9D7FB-F814-6BD6-3651-7793F99BF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287684-2E08-4CD4-546F-FFA4D645B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59B19-4EE0-5688-A570-C4D0F6F42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6080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BFCFF-E205-EECE-3065-244B003B4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53D89C-C328-8C58-1D22-9D2A8F6B36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2F533B-051D-50FA-27DD-F8ADE04F9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D32A2-52D1-B2B5-1234-544593986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071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F802F-3F54-E399-EC0B-3FED15055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0EAF6-BD03-1A12-E8BE-D4137C13D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069671-305B-CA34-2DED-D19262851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5EDBC-9B13-A4D5-1FA3-25611FA09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36243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6071A-7FF1-03E4-709A-804B7B600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00B307-B16B-0D45-CFFA-3A3476477C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8375B8-1453-3472-DBE0-F70820A5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E06D1-DA78-1628-0DAC-B304C8542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7208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57804-53A8-4041-F3D4-CB121B02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E82465-B22B-E37C-943F-44F8E5F2E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D2007-B450-40F8-0C98-3D5E68ED7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F2BEC-973B-49A9-F7DB-93D65D5AA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2004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AA8D-DF36-969C-4E07-35C23252C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F2387F-0D9B-747C-C57F-B49963979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424579-9127-71BB-53B0-11621C17C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C4ADC-2ABC-2354-0938-ED58388FB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3614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48B30-A1B7-0542-B0ED-8C3B242A1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F29B9C-54F8-FCF7-68CA-EF6C49979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75000B-7ACD-19D0-439D-ACFEE8D97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9A76C-AAF1-5D62-B034-81707B7D7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20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42F1F-2E9C-9F96-66BD-CC8BDD0A2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A24FF9-1FD4-5499-6BA2-04B532DC59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B2C187-9B9B-282D-EE42-D9B9C6A00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591B5-9CA8-61A7-8017-6BE77E946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3710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061C5-4708-C438-553A-84AAEF113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22EF7A-03B6-B80A-5CB5-272CCE3345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6823D8-3B8D-6F62-A2BB-851A7C234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66B5C-5A2D-0936-AD58-8213BFB6DA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2572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7C6F9-6F25-7565-6FD8-516A0713A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B5329C-63F0-2550-6551-B45D2A57D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F6B966-C502-8F59-CAF7-0B12677CB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81801-F1DF-20D2-A174-FDA4BA8F6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586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EA5D-9082-8B50-C2CB-8C194BFD4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9C88C-53ED-A99C-164C-B66D55AA7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CD88-4E86-62E8-F9AD-DFC27293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DA09-9293-FE46-C0B0-CBD283A8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3D30-9C24-C87C-DFA4-5634561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6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AD82-967C-F3DB-D7BA-ADE3A341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B70C-A54D-DF29-D2F0-D190B6F5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A0C6-CAD8-C40A-2BE3-A48F20C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214B-0371-2E01-3ABB-7924107A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9898-8164-C09F-3C10-7262D72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49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DA5A9-50BD-759F-AE0C-329A5658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EC2BF-3CDE-D7BA-2BD3-9F66DF6E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F827-D925-D561-3543-1E5ECC3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0B3-735C-EECF-DC2D-7C309673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D63A-E7FF-CB05-AB0C-B6BA7A05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7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0CFB-94FB-899A-6F7D-9A3C4A8A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0BF3-E866-B2F5-FD7E-348E477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ACFE-DF7A-E74F-415E-167982C6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DAD7-B6E6-BD5E-1DD8-D78C3388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AA16-39B0-9A68-3C40-9FB0740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752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F091-154E-BD2F-E6AF-24575C5C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A529-131C-E126-2116-183280C6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E6FB-66D8-D724-6038-8731456D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1F62-D767-ECE0-D357-3FC63E0D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5B5C-E7C6-6119-7A96-6532F135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39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0956-058F-808E-39B3-AA05081C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539F-FC59-B6A8-994C-189EA266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EC07F-1177-2E70-8082-C6B81DCB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3672-7429-CD91-0DF7-0020375C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C6F78-6047-887B-93E7-6ED4BE9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86C30-618F-19F9-5F37-6C51000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77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DE0-356D-7E84-2F9A-7595780A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16DA-9440-95C9-5EA8-C18E3A72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0D21E-2B31-F453-41BD-10E3D4543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9BC02-5B4E-D0BC-0398-7D98F72B9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1F848-E9CF-B18E-89BB-FFF72B6A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775C7-FF66-2F68-1764-3541D016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6387B-F658-E383-3DDD-51736239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47C07-7FA3-5181-F7D5-350F664B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64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B1F1-2E4A-EC20-A9C4-FCDC803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B357B-0C70-4B99-CB46-FF5645FF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D5F11-06CC-4FF6-9800-04C1B0E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389A5-4ECD-C6CC-4A14-43DC50F2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836A7-1230-5AD4-53EE-6E4296E9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07943-AA07-9089-464A-38817EF5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6913-7FC4-3665-8713-755BF97D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12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49A5-878A-277C-9979-9DC70392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887C-0D58-9B79-85C8-AE5DCC7F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2B4D-C2F4-8F81-F8E3-1A5936C0E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2F21-6FE5-F6B9-BD8B-61163D62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CE8D-FC36-FDC9-E949-C7AD8481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4B8-2DBC-7977-E013-9BE99308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006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1D25-6DEF-30A7-C4A7-F013C7BA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8D0D1-CCA5-7875-975C-A4E57510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41E8B-7D75-71E4-9599-229536A6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1348-4474-AC3F-8AEC-E257F9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FC70-F32D-DB5F-9508-06B2C30C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57F1-3FB9-9772-AB8C-CD2D96A4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42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00A38-8196-1EF1-2634-123CD66B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DE0E-D934-E8BE-B56A-B045D2F3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B8E1-28F4-B938-9A4F-0FDD17907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577B-D1AC-D180-B6E4-A6FBD921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5EEA-DA44-8179-BA57-C77D0A793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mbinos.github.io/bamb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9AA4-DC6F-AC25-85E9-23B70AA84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332"/>
            <a:ext cx="9144000" cy="1267695"/>
          </a:xfrm>
        </p:spPr>
        <p:txBody>
          <a:bodyPr/>
          <a:lstStyle/>
          <a:p>
            <a:r>
              <a:rPr lang="en-US" dirty="0"/>
              <a:t>Tutorial 10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BFF89-9CAA-78A3-9827-25C0441AF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Computation and Analysis</a:t>
            </a:r>
          </a:p>
          <a:p>
            <a:r>
              <a:rPr lang="en-US" dirty="0"/>
              <a:t>Spring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3377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99AD8-50F7-3D0C-E913-CC7B16B67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9234-82A4-D562-8BA0-8B9BA138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BE0D-195E-F345-8BE4-12068955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Multiple regression in Bambi: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Bambi also allows for modelling linear hierarchical regression.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11C57-F6BD-DA0E-E8B0-D033195A1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2649"/>
            <a:ext cx="7138482" cy="66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9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31625-3291-715A-9A02-FBB22B8B8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A3C9-BE5B-1552-8E81-B3CA169A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 – The Bikes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1D2C-5798-35A0-F6CC-E4680A1D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 a previous lecture, you examined the relation between the number of bikes rented and the temperature.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You compared linear regression with the generalized linear model using the negative binomial distribution.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C575B-BEA3-0847-5E4F-AD88EEB9F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94" y="4074023"/>
            <a:ext cx="9560011" cy="27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8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909A6-AEE8-DC9B-0824-220D31B85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85C7-3237-D4F9-3D8D-C80AF5FB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 – The Bikes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BFC0B-C6E4-4C7E-F8B4-ABEA08CA4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Model in </a:t>
            </a:r>
            <a:r>
              <a:rPr lang="en-GB" dirty="0" err="1"/>
              <a:t>PyMC</a:t>
            </a:r>
            <a:r>
              <a:rPr lang="en-GB" dirty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Model in Bambi: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87A3D-27B8-6C33-562E-6D5938BD3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75" y="2092643"/>
            <a:ext cx="6993226" cy="2331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7E1B82-B462-48F4-E2CB-B246FBA9C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875" y="5305765"/>
            <a:ext cx="8578161" cy="71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4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52FA5-688D-7E80-7E89-5191913DB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028A-8B77-9BB7-60B3-083CDC36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 – The Bikes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2953-490E-31F8-4355-593F1B02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Print the model and draw it: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BC741-0379-3DB5-B52C-544FB4D1C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3" y="2388672"/>
            <a:ext cx="7054281" cy="3011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7EF3B2-18B6-95A9-89AC-91E21B36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200" y="1274427"/>
            <a:ext cx="5288507" cy="523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436F5-AB86-42EB-97E7-BE7A885B3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06B-FCA2-953A-3647-431BF98C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 – The Bikes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14E7-7AA3-375F-F9D6-66737925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Using the fit function returns an inference </a:t>
            </a:r>
            <a:r>
              <a:rPr lang="en-GB" dirty="0" err="1"/>
              <a:t>xarray</a:t>
            </a:r>
            <a:r>
              <a:rPr lang="en-GB" dirty="0"/>
              <a:t> object.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301AB-923D-FED1-E6C4-A48B3F313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433" y="2345042"/>
            <a:ext cx="8193133" cy="41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4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F49A-03F7-FC8F-ED0E-E0944CB98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B9DE-1AB3-4CC0-065E-237EA66D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 – The Bikes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8918-30F2-9ACA-084D-8236B2AC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14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also use </a:t>
            </a:r>
            <a:r>
              <a:rPr lang="en-GB" dirty="0" err="1"/>
              <a:t>bambi</a:t>
            </a:r>
            <a:r>
              <a:rPr lang="en-GB" dirty="0"/>
              <a:t> functions to look at the posterior.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Look at the posterior mean and 94% HDI.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Only accounts for the uncertainty in the intercept and slope parameters.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 descr="A graph of a temperature&#10;&#10;AI-generated content may be incorrect.">
            <a:extLst>
              <a:ext uri="{FF2B5EF4-FFF2-40B4-BE49-F238E27FC236}">
                <a16:creationId xmlns:a16="http://schemas.microsoft.com/office/drawing/2014/main" id="{DC0BD37E-6D82-F8BE-DEC0-0AEAEC932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383" y="2883934"/>
            <a:ext cx="4987234" cy="39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6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F10D6-5093-D285-F00B-24158BD62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F76E-9774-BE9E-08B6-015C8EE1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 – The Bikes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51E6-8927-31AB-9C4C-199D6B6BD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9428"/>
            <a:ext cx="10999573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Posterior predictive distribution.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Accounts for the uncertainty in the model parameters and the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 descr="A graph showing the results of a forecast&#10;&#10;AI-generated content may be incorrect.">
            <a:extLst>
              <a:ext uri="{FF2B5EF4-FFF2-40B4-BE49-F238E27FC236}">
                <a16:creationId xmlns:a16="http://schemas.microsoft.com/office/drawing/2014/main" id="{3D3CB5F5-6A0D-539D-B8F7-2F97CC3FC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34" y="2646197"/>
            <a:ext cx="5303531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4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54766-A86E-7485-B879-71D7044B6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2345-64E4-F128-9471-3FF99D95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 – Multiple Regression (Bikes Example)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01E7C5-51D1-D81F-E838-423821BE2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Use both the temperate and the humidity as independent variables.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FA8A49-3C11-6A28-2B3E-75B580A2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4591"/>
            <a:ext cx="7596247" cy="2830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AF2D80-2629-8BDF-52F3-DB481A7C4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976" y="3358550"/>
            <a:ext cx="6869024" cy="3499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B97E18-C2B0-BACD-6B5C-544931A06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241" y="2672123"/>
            <a:ext cx="9634093" cy="62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5EC71-A6B1-A55C-A20A-BD0F9ADFC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CB4F-3AC0-DAC0-0AD5-51766B37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 – Multiple Regression (Bikes Example)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AEFA9D-CA80-C021-F525-1B007E958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look at the mean posterior for different humidity levels.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number of rented bikes increases with temperature, but the slope is larger when humidity is low.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 descr="A graph of the temperature&#10;&#10;AI-generated content may be incorrect.">
            <a:extLst>
              <a:ext uri="{FF2B5EF4-FFF2-40B4-BE49-F238E27FC236}">
                <a16:creationId xmlns:a16="http://schemas.microsoft.com/office/drawing/2014/main" id="{6F7704F4-0C3A-A5BD-8136-5CDA9F913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29" y="2642170"/>
            <a:ext cx="5303531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44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4660-CEDF-C075-F9CC-7A2690854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A5A3-A0D0-5BBD-64F3-BA9FC26B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6F72409-3B30-30C3-B1EB-99A056CF4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GB" b="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The higher the degree of the polynomial, the more flexible the curve can be.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6F72409-3B30-30C3-B1EB-99A056CF4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1E2D65B-6CB4-6416-1274-D8639F481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107" y="2876795"/>
            <a:ext cx="7811301" cy="396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9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Tutorial Outline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Bambi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3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83901-4D3F-9315-D86E-175414286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85D4-FF07-BD1A-7A24-DF430863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D29981-3F94-3584-5ED2-AB820C39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There are two ways to define in Bambi: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where I is the identity function.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838FC-1B89-ADE8-E35E-B57DCCB5E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89" y="1993764"/>
            <a:ext cx="8130060" cy="723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CB8E9-1DFA-D416-1A1E-62F496CBC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111" y="3429000"/>
            <a:ext cx="2791522" cy="7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3CDFB-3901-84B0-ED1D-F9B3C6909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4FAC-16E9-E910-E598-E569FF42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99F6C2-76F7-8FEB-4955-B86D9F51B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dirty="0"/>
              <a:t>The two definitions should lead to the same predictions but are not actually the same.	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Using the poly syntax ensures that the polynomial terms will be orthogonal to each other.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Can be numerically more stable.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Orthogonal polynomials allow you to interpret the effect of each term more clearly, as they are independent of each other.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80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E1D34-1382-98B1-CCC5-D991833FD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24DA-9F1E-5C39-8616-0E1B0762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Polynomial Regression – Bikes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707CFC-56A7-DB48-EBF1-C0FDA345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dirty="0"/>
              <a:t>Model the number of bikes rented on the hour of the day.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Let’s start with simple regression (only as a function of hour).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 descr="A comparison of a graph&#10;&#10;AI-generated content may be incorrect.">
            <a:extLst>
              <a:ext uri="{FF2B5EF4-FFF2-40B4-BE49-F238E27FC236}">
                <a16:creationId xmlns:a16="http://schemas.microsoft.com/office/drawing/2014/main" id="{C7B26C88-9063-2657-B718-1A5E68902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83" y="2997870"/>
            <a:ext cx="9272034" cy="271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82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5EBE7-BB3B-F75A-C16A-DABE2C994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DCAB-AC31-1626-6B2D-2A95A97F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Polynomial Regression – Bikes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A58A1D-0E96-9051-8616-1AAA5EC4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dirty="0"/>
              <a:t>Polynomial regression with orthogonal fourth-degree polynomial.</a:t>
            </a: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 descr="A comparison of a graph&#10;&#10;AI-generated content may be incorrect.">
            <a:extLst>
              <a:ext uri="{FF2B5EF4-FFF2-40B4-BE49-F238E27FC236}">
                <a16:creationId xmlns:a16="http://schemas.microsoft.com/office/drawing/2014/main" id="{D95B9E9F-52F2-ECA2-EB1C-A97C31DF5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" y="2763092"/>
            <a:ext cx="9888389" cy="28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2CE19-8649-DDD2-1B05-CBF086955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arison of a graph&#10;&#10;AI-generated content may be incorrect.">
            <a:extLst>
              <a:ext uri="{FF2B5EF4-FFF2-40B4-BE49-F238E27FC236}">
                <a16:creationId xmlns:a16="http://schemas.microsoft.com/office/drawing/2014/main" id="{5E56BFD6-1372-5837-7E12-70C74FFA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11" y="2763092"/>
            <a:ext cx="9894183" cy="289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6E2D5A-4FB7-9364-EF0A-7243F2F2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Polynomial Regression – Bikes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AED8AD-0DD3-96BC-0484-ABBBAFD4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dirty="0"/>
              <a:t>Polynomial regression with standard fourth-degree polynomial.</a:t>
            </a: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552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EA9E7-31B1-50E5-72B7-5FD8726B2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AA7B-298B-DB9A-0027-1659201D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Polynomial Regression – Bikes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5AB43D-1548-38FB-A0D3-E515055B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dirty="0"/>
              <a:t>When we apply a polynomial of degree 𝑚, we are saying that the relationship between the independent and dependent variables is of degree 𝑚 for the entire dataset.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As the number of degrees of freedom increases, the model becomes more prone to overfitting.</a:t>
            </a:r>
          </a:p>
        </p:txBody>
      </p:sp>
    </p:spTree>
    <p:extLst>
      <p:ext uri="{BB962C8B-B14F-4D97-AF65-F5344CB8AC3E}">
        <p14:creationId xmlns:p14="http://schemas.microsoft.com/office/powerpoint/2010/main" val="2520214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4C28F-0FD3-EC21-6F35-ED3E4B947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D5E0-2EA7-88B8-1BAA-141EF399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Splines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791CA6B-4659-BEA4-B99B-96B82D8B0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b="0" dirty="0"/>
                  <a:t> A general way to write very flexible models is to apply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b="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b="0" dirty="0"/>
                  <a:t> and then multiply them by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A common choice is to use B-splines.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Piece-wise polynomials.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Polynomials that are restricted to affect only a portion of the data.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791CA6B-4659-BEA4-B99B-96B82D8B0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006459-8CB7-C095-1050-B740343695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4701"/>
          <a:stretch/>
        </p:blipFill>
        <p:spPr>
          <a:xfrm>
            <a:off x="1936642" y="2672123"/>
            <a:ext cx="8318716" cy="8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0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74E6F-BF48-EA13-070A-0E508AB24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F4ED-55C6-32A2-3017-843AC153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Splines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73BF4F-D606-2284-2043-D27E65C3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6560"/>
            <a:ext cx="6889792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dirty="0"/>
              <a:t>Let’s say we are approximate the blue curve.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black lines show the fit according to the degree of the polynomial.</a:t>
            </a:r>
            <a:endParaRPr lang="en-GB" b="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dashed black lines show the knots - the points used to restrict the regions.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6784D-EA5E-D5F4-445B-BD6BDFF565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65" r="5520"/>
          <a:stretch/>
        </p:blipFill>
        <p:spPr>
          <a:xfrm>
            <a:off x="6656173" y="1657425"/>
            <a:ext cx="5535827" cy="35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21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F9CFC-083A-CB17-3767-AC2743AFE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50E3-6404-749E-A1A9-2F8BD024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Splines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C8A07E5-337F-140C-0585-6475493A25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346560"/>
                <a:ext cx="12005535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b="0" dirty="0"/>
                  <a:t>How do we fit the spline?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We fit the polynomial of the relevant degree between each two knots (B-spline).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This leads to polynomials that are continuous, overlapping but also restricted to local areas.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At the beginning, each B-spline is weighted equally.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Then we multiply each by the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Lastly, we compute the weighted sum of the B-splines, giving us the spline.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We can use Bayesian statistics to find the proper weights for the B-splines.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C8A07E5-337F-140C-0585-6475493A2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346560"/>
                <a:ext cx="12005535" cy="5378705"/>
              </a:xfrm>
              <a:blipFill>
                <a:blip r:embed="rId3"/>
                <a:stretch>
                  <a:fillRect l="-863" r="-111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2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EEBE0-435F-39CE-7867-9ECEAA405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B5FB-7881-CE9C-C3D6-C6681EF7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Splines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E00C5-5F21-83A7-7655-55E7D1881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553" y="2038879"/>
            <a:ext cx="6849298" cy="4670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A84E5-6C7A-9A5B-07A7-2A91A03CF6E5}"/>
              </a:ext>
            </a:extLst>
          </p:cNvPr>
          <p:cNvSpPr txBox="1"/>
          <p:nvPr/>
        </p:nvSpPr>
        <p:spPr>
          <a:xfrm>
            <a:off x="3894667" y="2451659"/>
            <a:ext cx="15270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0 degree spline</a:t>
            </a:r>
            <a:endParaRPr kumimoji="0" lang="en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E82E5-C670-CCF7-1B70-307A510474AF}"/>
              </a:ext>
            </a:extLst>
          </p:cNvPr>
          <p:cNvSpPr txBox="1"/>
          <p:nvPr/>
        </p:nvSpPr>
        <p:spPr>
          <a:xfrm>
            <a:off x="3909534" y="3437467"/>
            <a:ext cx="15270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 degree spline</a:t>
            </a:r>
            <a:endParaRPr kumimoji="0" lang="en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FF492-985E-262D-9318-4A71646CC450}"/>
              </a:ext>
            </a:extLst>
          </p:cNvPr>
          <p:cNvSpPr txBox="1"/>
          <p:nvPr/>
        </p:nvSpPr>
        <p:spPr>
          <a:xfrm>
            <a:off x="3909534" y="4580467"/>
            <a:ext cx="15270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 degree spline</a:t>
            </a:r>
            <a:endParaRPr kumimoji="0" lang="en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35429-2335-9EDA-FAAD-FE676C93A4F2}"/>
              </a:ext>
            </a:extLst>
          </p:cNvPr>
          <p:cNvSpPr txBox="1"/>
          <p:nvPr/>
        </p:nvSpPr>
        <p:spPr>
          <a:xfrm>
            <a:off x="3909534" y="5875867"/>
            <a:ext cx="15270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3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degree spline</a:t>
            </a:r>
            <a:endParaRPr kumimoji="0" lang="en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C9BD5-B037-CA88-B6AB-F0B3219B8068}"/>
              </a:ext>
            </a:extLst>
          </p:cNvPr>
          <p:cNvSpPr txBox="1"/>
          <p:nvPr/>
        </p:nvSpPr>
        <p:spPr>
          <a:xfrm>
            <a:off x="84667" y="3525337"/>
            <a:ext cx="449580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 a spline of degree n: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 bases a polynomials of degree 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n+1 bases overlap between knots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 bases overlap at each knot</a:t>
            </a:r>
            <a:endParaRPr kumimoji="0" lang="en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8D26FB-7B99-E414-8898-5BBB6D1AA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6560"/>
            <a:ext cx="12005535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dirty="0"/>
              <a:t>The B-splines.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01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EEE8B-7ECB-3C86-D745-2C1339FD2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AF01-F505-5338-7921-128CE8D8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AA03-214A-92DB-84E1-7DC455E7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high-level Bayesian model-building interface written on top of </a:t>
            </a:r>
            <a:r>
              <a:rPr lang="en-GB" dirty="0" err="1"/>
              <a:t>PyMC</a:t>
            </a:r>
            <a:r>
              <a:rPr lang="en-GB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Designed to make it extremely easy to fit linear models, including hierarchical one.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hlinkClick r:id="rId3"/>
              </a:rPr>
              <a:t>https://bambinos.github.io/bambi/</a:t>
            </a: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457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B26C9-73F1-10E4-F43A-0D5E0DB1D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0947F-F782-45B3-2A79-53E542E6B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6560"/>
            <a:ext cx="12005535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spline</a:t>
            </a:r>
            <a:r>
              <a:rPr lang="en-GB" b="0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2FC50-FB93-ED0C-D7AD-3DFB73D7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Splines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41A079-F8DB-4594-7E93-4A1617D7E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593" y="2089741"/>
            <a:ext cx="8214686" cy="420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22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F5156-4A7E-F17F-77E5-37AC52F9A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35E8-7BB9-AD15-1D7A-8143CB0D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Splines – Bike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940F0E-6894-50C3-8461-33B0B15FF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dirty="0"/>
              <a:t>Using Bambi to fit a spline to the bike data: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This yields: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0B40A-2A5F-864E-7051-4AA7435E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84" y="2037422"/>
            <a:ext cx="10098904" cy="974720"/>
          </a:xfrm>
          <a:prstGeom prst="rect">
            <a:avLst/>
          </a:prstGeom>
        </p:spPr>
      </p:pic>
      <p:pic>
        <p:nvPicPr>
          <p:cNvPr id="7" name="Picture 6" descr="A graph showing the amount of time&#10;&#10;AI-generated content may be incorrect.">
            <a:extLst>
              <a:ext uri="{FF2B5EF4-FFF2-40B4-BE49-F238E27FC236}">
                <a16:creationId xmlns:a16="http://schemas.microsoft.com/office/drawing/2014/main" id="{12DA84C6-74E2-9443-4832-3481FFEB2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67" y="3465569"/>
            <a:ext cx="9189738" cy="33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1DBB-C6BB-3B9A-D7AB-9269D7232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E34B-0D56-2A6A-8D6D-CEEE0EC8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Splines – Bike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485818-DA31-459F-1381-4A5A028F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6560"/>
            <a:ext cx="10726271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see that the number of rental bikes is at the lowest number late at night.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There is then an increase, probably as people wake up and go to work or school, or do other activities.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have a first peak at around hour 8, then a slight decline, followed by the second peak at around hour 18, probably because people commute back home, after which there is a steady decline.</a:t>
            </a:r>
          </a:p>
        </p:txBody>
      </p:sp>
    </p:spTree>
    <p:extLst>
      <p:ext uri="{BB962C8B-B14F-4D97-AF65-F5344CB8AC3E}">
        <p14:creationId xmlns:p14="http://schemas.microsoft.com/office/powerpoint/2010/main" val="254682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654F3-6EE2-AA53-F5C3-AC5170F25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ECD9-FE97-E0FF-5FBF-4EE67BB9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Splines – Bike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12E771-7BEC-CC3E-5965-3B8E05E31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6560"/>
            <a:ext cx="10726271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should we choose where to place the knots?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choose based on quantiles rather than uniformly.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This positions more knots in areas where we have </a:t>
            </a:r>
            <a:r>
              <a:rPr lang="en-GB"/>
              <a:t>a greater amount </a:t>
            </a:r>
            <a:r>
              <a:rPr lang="en-GB" dirty="0"/>
              <a:t>of data, while placing fewer knots in areas with less data.</a:t>
            </a:r>
          </a:p>
        </p:txBody>
      </p:sp>
    </p:spTree>
    <p:extLst>
      <p:ext uri="{BB962C8B-B14F-4D97-AF65-F5344CB8AC3E}">
        <p14:creationId xmlns:p14="http://schemas.microsoft.com/office/powerpoint/2010/main" val="78282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E5D11-3FB7-BB8F-560B-ED633EE14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4F8-590C-1A14-094A-D787D15B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vs. Bambi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771A-4A61-F350-B09C-F31768D5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What we did until now: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With Bambi: (import </a:t>
            </a:r>
            <a:r>
              <a:rPr lang="en-GB" dirty="0" err="1"/>
              <a:t>bambi</a:t>
            </a:r>
            <a:r>
              <a:rPr lang="en-GB" dirty="0"/>
              <a:t> as </a:t>
            </a:r>
            <a:r>
              <a:rPr lang="en-GB" dirty="0" err="1"/>
              <a:t>bmb</a:t>
            </a:r>
            <a:r>
              <a:rPr lang="en-GB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dependent variable is on the left and the independent on the right.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7B548-1789-FE55-BA99-FD51C576E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060" y="0"/>
            <a:ext cx="4188940" cy="3689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BE7CA8-6EC2-C052-C279-E9064205F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77" y="2167142"/>
            <a:ext cx="8916918" cy="2010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7A48D4-2C10-6B8A-5125-916CA3369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186272"/>
            <a:ext cx="6066479" cy="63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0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9509D-B636-760F-9613-2A6EDA7FA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2859-736D-1355-72A1-BF3D4F84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7AD0-6D00-33CE-31FD-7A9118DA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What is </a:t>
            </a:r>
            <a:r>
              <a:rPr lang="en-GB" dirty="0" err="1"/>
              <a:t>bambi</a:t>
            </a:r>
            <a:r>
              <a:rPr lang="en-GB" dirty="0"/>
              <a:t> doing?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Print the model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dirty="0"/>
              <a:t>Bambi assumes the likelihood is gaussian (this can be changed).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dirty="0"/>
              <a:t>We only specified how the dependent and independent variables are related.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dirty="0"/>
              <a:t>Bambi automatically defines weakly informative priors.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0FE49-C0B0-2386-5A56-F6C5AD3AD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038" y="20997"/>
            <a:ext cx="6376086" cy="298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0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B298C-25CB-0CBB-EB49-0A34C7E79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EDF5-4C6A-B1CE-14D7-0DBBCAA8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BEA66-3529-68F1-EBE7-5C8DC6633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1" y="1738586"/>
            <a:ext cx="8365337" cy="3920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57449-7860-9D08-B436-ED965496630E}"/>
              </a:ext>
            </a:extLst>
          </p:cNvPr>
          <p:cNvSpPr txBox="1"/>
          <p:nvPr/>
        </p:nvSpPr>
        <p:spPr>
          <a:xfrm>
            <a:off x="3385752" y="1738586"/>
            <a:ext cx="645022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Relationship between dependent and independent variables</a:t>
            </a:r>
            <a:endParaRPr lang="LID4096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E0A73-BBCB-9C44-86C1-F9B58978A87D}"/>
              </a:ext>
            </a:extLst>
          </p:cNvPr>
          <p:cNvSpPr txBox="1"/>
          <p:nvPr/>
        </p:nvSpPr>
        <p:spPr>
          <a:xfrm>
            <a:off x="3686435" y="2130612"/>
            <a:ext cx="137983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Likelihood</a:t>
            </a:r>
            <a:endParaRPr lang="LID4096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97BFE-4C1E-8332-18F8-D0F95A7BEE7A}"/>
              </a:ext>
            </a:extLst>
          </p:cNvPr>
          <p:cNvSpPr txBox="1"/>
          <p:nvPr/>
        </p:nvSpPr>
        <p:spPr>
          <a:xfrm>
            <a:off x="4376352" y="2551585"/>
            <a:ext cx="3358977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Corresponding link function</a:t>
            </a:r>
            <a:endParaRPr lang="LID4096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02F5D-8BB5-EE63-F159-33CABB596FA5}"/>
              </a:ext>
            </a:extLst>
          </p:cNvPr>
          <p:cNvSpPr txBox="1"/>
          <p:nvPr/>
        </p:nvSpPr>
        <p:spPr>
          <a:xfrm>
            <a:off x="2858533" y="2787892"/>
            <a:ext cx="1469422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Dataset size</a:t>
            </a:r>
            <a:endParaRPr lang="LID4096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18933-405C-7959-7C68-C6F059B4D32D}"/>
              </a:ext>
            </a:extLst>
          </p:cNvPr>
          <p:cNvSpPr txBox="1"/>
          <p:nvPr/>
        </p:nvSpPr>
        <p:spPr>
          <a:xfrm>
            <a:off x="2318954" y="3364584"/>
            <a:ext cx="5416375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Linearly modelling the parameter mu of the Gaussian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EF928E-7E58-18D7-9BBC-9BCDC6619A2B}"/>
              </a:ext>
            </a:extLst>
          </p:cNvPr>
          <p:cNvGrpSpPr/>
          <p:nvPr/>
        </p:nvGrpSpPr>
        <p:grpSpPr>
          <a:xfrm>
            <a:off x="382716" y="3735087"/>
            <a:ext cx="581111" cy="2019813"/>
            <a:chOff x="382716" y="3735087"/>
            <a:chExt cx="581111" cy="2019813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8D556026-923B-33BD-B836-F2965D6EE88C}"/>
                </a:ext>
              </a:extLst>
            </p:cNvPr>
            <p:cNvSpPr/>
            <p:nvPr/>
          </p:nvSpPr>
          <p:spPr>
            <a:xfrm>
              <a:off x="838200" y="3830595"/>
              <a:ext cx="125627" cy="1828800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D45F55-0565-877D-4105-1D98AECCC168}"/>
                </a:ext>
              </a:extLst>
            </p:cNvPr>
            <p:cNvSpPr txBox="1"/>
            <p:nvPr/>
          </p:nvSpPr>
          <p:spPr>
            <a:xfrm rot="16200000">
              <a:off x="-442525" y="4560328"/>
              <a:ext cx="2019813" cy="36933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Model Structure</a:t>
              </a:r>
              <a:endParaRPr lang="LID4096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73E722-09B3-9923-462C-11365B3A4A32}"/>
              </a:ext>
            </a:extLst>
          </p:cNvPr>
          <p:cNvSpPr txBox="1"/>
          <p:nvPr/>
        </p:nvSpPr>
        <p:spPr>
          <a:xfrm>
            <a:off x="8079259" y="4079773"/>
            <a:ext cx="1756720" cy="670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Common level effects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5D2959-188C-620A-9495-B09A436DF4F3}"/>
              </a:ext>
            </a:extLst>
          </p:cNvPr>
          <p:cNvSpPr txBox="1"/>
          <p:nvPr/>
        </p:nvSpPr>
        <p:spPr>
          <a:xfrm>
            <a:off x="8079258" y="5036839"/>
            <a:ext cx="2634049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Not linearly modeled parameters</a:t>
            </a:r>
          </a:p>
        </p:txBody>
      </p:sp>
    </p:spTree>
    <p:extLst>
      <p:ext uri="{BB962C8B-B14F-4D97-AF65-F5344CB8AC3E}">
        <p14:creationId xmlns:p14="http://schemas.microsoft.com/office/powerpoint/2010/main" val="337999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34C84-CBB6-AB14-9E88-8825C3CC6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8300-E139-4C2C-2ED2-9B20F260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2EA4-79AA-234F-59D3-36D5B6AC2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If we would like to set our own priors: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For example, for: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coefficient of the independent variable (the slope)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And for sigma (the auxiliary parameter)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Define a dictionary and pass it to the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8C94F-4FC7-55A1-DC58-797AC8AC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382" y="4616461"/>
            <a:ext cx="5786055" cy="13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FCE4C-3F60-1240-334A-32514FFD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6D48-CD6E-4958-7EFA-09A32242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FAC6-31A8-CBF6-3ED7-28C01112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If we print the model: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3D809-9A69-45FD-0DF1-CD78991FF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02" y="2270552"/>
            <a:ext cx="7509396" cy="37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0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BF487-7CDD-4BA1-157B-2F6788C0B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1B7F-41F3-6C73-6F8C-F0169992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4630-38B0-590E-44A4-57FC7BE3E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also omit the intercept from the model in two ways: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924A1-E44F-D671-D9C2-25DC271D9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73" y="2243038"/>
            <a:ext cx="7848000" cy="679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3E9443-EAFF-5E00-F64B-BC709AAA9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973" y="3096012"/>
            <a:ext cx="7848000" cy="62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7D330B-A404-D07A-6309-10D96B069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3254" y="4035912"/>
            <a:ext cx="6015719" cy="25766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7BBE6A-7277-5039-C114-14E22BEE141D}"/>
              </a:ext>
            </a:extLst>
          </p:cNvPr>
          <p:cNvSpPr txBox="1"/>
          <p:nvPr/>
        </p:nvSpPr>
        <p:spPr>
          <a:xfrm>
            <a:off x="2197443" y="5649081"/>
            <a:ext cx="17567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No intercept</a:t>
            </a:r>
          </a:p>
        </p:txBody>
      </p:sp>
    </p:spTree>
    <p:extLst>
      <p:ext uri="{BB962C8B-B14F-4D97-AF65-F5344CB8AC3E}">
        <p14:creationId xmlns:p14="http://schemas.microsoft.com/office/powerpoint/2010/main" val="249440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21225</TotalTime>
  <Words>1055</Words>
  <Application>Microsoft Office PowerPoint</Application>
  <PresentationFormat>Widescreen</PresentationFormat>
  <Paragraphs>172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Aptos Display</vt:lpstr>
      <vt:lpstr>Arial</vt:lpstr>
      <vt:lpstr>Cambria Math</vt:lpstr>
      <vt:lpstr>Wingdings</vt:lpstr>
      <vt:lpstr>Office Theme</vt:lpstr>
      <vt:lpstr>Tutorial 10</vt:lpstr>
      <vt:lpstr>Tutorial Outline</vt:lpstr>
      <vt:lpstr>Bambi</vt:lpstr>
      <vt:lpstr>PyMC vs. Bambi</vt:lpstr>
      <vt:lpstr>Bambi</vt:lpstr>
      <vt:lpstr>Bambi</vt:lpstr>
      <vt:lpstr>Bambi</vt:lpstr>
      <vt:lpstr>Bambi</vt:lpstr>
      <vt:lpstr>Bambi</vt:lpstr>
      <vt:lpstr>Bambi</vt:lpstr>
      <vt:lpstr>Bambi – The Bikes Example</vt:lpstr>
      <vt:lpstr>Bambi – The Bikes Example</vt:lpstr>
      <vt:lpstr>Bambi – The Bikes Example</vt:lpstr>
      <vt:lpstr>Bambi – The Bikes Example</vt:lpstr>
      <vt:lpstr>Bambi – The Bikes Example</vt:lpstr>
      <vt:lpstr>Bambi – The Bikes Example</vt:lpstr>
      <vt:lpstr>Bambi – Multiple Regression (Bikes Example)</vt:lpstr>
      <vt:lpstr>Bambi – Multiple Regression (Bikes Example)</vt:lpstr>
      <vt:lpstr>Polynomial Regression</vt:lpstr>
      <vt:lpstr>Polynomial Regression</vt:lpstr>
      <vt:lpstr>Polynomial Regression</vt:lpstr>
      <vt:lpstr>Polynomial Regression – Bikes Example</vt:lpstr>
      <vt:lpstr>Polynomial Regression – Bikes Example</vt:lpstr>
      <vt:lpstr>Polynomial Regression – Bikes Example</vt:lpstr>
      <vt:lpstr>Polynomial Regression – Bikes Example</vt:lpstr>
      <vt:lpstr>Splines</vt:lpstr>
      <vt:lpstr>Splines</vt:lpstr>
      <vt:lpstr>Splines</vt:lpstr>
      <vt:lpstr>Splines</vt:lpstr>
      <vt:lpstr>Splines</vt:lpstr>
      <vt:lpstr>Splines – Bike Example</vt:lpstr>
      <vt:lpstr>Splines – Bike Example</vt:lpstr>
      <vt:lpstr>Splines – Bike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Hanna Kossowsky</dc:creator>
  <cp:lastModifiedBy>Hanna Kossowsky</cp:lastModifiedBy>
  <cp:revision>6</cp:revision>
  <dcterms:created xsi:type="dcterms:W3CDTF">2024-04-07T05:56:09Z</dcterms:created>
  <dcterms:modified xsi:type="dcterms:W3CDTF">2025-04-23T14:38:33Z</dcterms:modified>
</cp:coreProperties>
</file>