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3" r:id="rId14"/>
    <p:sldId id="270" r:id="rId15"/>
    <p:sldId id="274" r:id="rId16"/>
    <p:sldId id="271" r:id="rId17"/>
    <p:sldId id="275" r:id="rId18"/>
    <p:sldId id="272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293" r:id="rId43"/>
    <p:sldId id="294" r:id="rId44"/>
    <p:sldId id="296" r:id="rId45"/>
    <p:sldId id="295" r:id="rId46"/>
    <p:sldId id="297" r:id="rId47"/>
    <p:sldId id="298" r:id="rId48"/>
    <p:sldId id="299" r:id="rId49"/>
    <p:sldId id="307" r:id="rId5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85760-4A0E-45CF-9CA0-963ABB5D480A}" v="1841" dt="2025-04-23T14:28:14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033" autoAdjust="0"/>
  </p:normalViewPr>
  <p:slideViewPr>
    <p:cSldViewPr snapToGrid="0">
      <p:cViewPr varScale="1">
        <p:scale>
          <a:sx n="62" d="100"/>
          <a:sy n="62" d="100"/>
        </p:scale>
        <p:origin x="850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233A9E3C-59E5-4AEB-A8AE-CC75ED497D9C}"/>
    <pc:docChg chg="delSld modSld">
      <pc:chgData name="Hanna Kossowsky" userId="56e21b23dc263710" providerId="LiveId" clId="{233A9E3C-59E5-4AEB-A8AE-CC75ED497D9C}" dt="2025-03-30T17:58:45.142" v="2" actId="4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3-30T17:58:39.103" v="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3-30T17:58:39.103" v="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E2E85760-4A0E-45CF-9CA0-963ABB5D480A}"/>
    <pc:docChg chg="undo redo custSel addSld delSld modSld sldOrd">
      <pc:chgData name="Hanna Kossowsky" userId="56e21b23dc263710" providerId="LiveId" clId="{E2E85760-4A0E-45CF-9CA0-963ABB5D480A}" dt="2025-04-23T14:28:21.507" v="5203" actId="20577"/>
      <pc:docMkLst>
        <pc:docMk/>
      </pc:docMkLst>
      <pc:sldChg chg="modSp mod">
        <pc:chgData name="Hanna Kossowsky" userId="56e21b23dc263710" providerId="LiveId" clId="{E2E85760-4A0E-45CF-9CA0-963ABB5D480A}" dt="2025-03-30T17:59:49.248" v="0" actId="20577"/>
        <pc:sldMkLst>
          <pc:docMk/>
          <pc:sldMk cId="1633777672" sldId="256"/>
        </pc:sldMkLst>
        <pc:spChg chg="mod">
          <ac:chgData name="Hanna Kossowsky" userId="56e21b23dc263710" providerId="LiveId" clId="{E2E85760-4A0E-45CF-9CA0-963ABB5D480A}" dt="2025-03-30T17:59:49.24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E2E85760-4A0E-45CF-9CA0-963ABB5D480A}" dt="2025-04-10T18:19:08.367" v="3231" actId="20577"/>
        <pc:sldMkLst>
          <pc:docMk/>
          <pc:sldMk cId="2932639354" sldId="259"/>
        </pc:sldMkLst>
        <pc:spChg chg="mod">
          <ac:chgData name="Hanna Kossowsky" userId="56e21b23dc263710" providerId="LiveId" clId="{E2E85760-4A0E-45CF-9CA0-963ABB5D480A}" dt="2025-04-10T18:19:08.367" v="323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E2E85760-4A0E-45CF-9CA0-963ABB5D480A}" dt="2025-04-10T11:21:27.931" v="461"/>
        <pc:sldMkLst>
          <pc:docMk/>
          <pc:sldMk cId="3609457112" sldId="260"/>
        </pc:sldMkLst>
        <pc:spChg chg="mod">
          <ac:chgData name="Hanna Kossowsky" userId="56e21b23dc263710" providerId="LiveId" clId="{E2E85760-4A0E-45CF-9CA0-963ABB5D480A}" dt="2025-04-10T11:18:41.163" v="27"/>
          <ac:spMkLst>
            <pc:docMk/>
            <pc:sldMk cId="3609457112" sldId="260"/>
            <ac:spMk id="2" creationId="{7DF7AF01-F505-5338-7921-128CE8D8F9AB}"/>
          </ac:spMkLst>
        </pc:spChg>
        <pc:spChg chg="mod">
          <ac:chgData name="Hanna Kossowsky" userId="56e21b23dc263710" providerId="LiveId" clId="{E2E85760-4A0E-45CF-9CA0-963ABB5D480A}" dt="2025-04-10T11:21:14.881" v="455" actId="20577"/>
          <ac:spMkLst>
            <pc:docMk/>
            <pc:sldMk cId="3609457112" sldId="260"/>
            <ac:spMk id="3" creationId="{A329AA03-214A-92DB-84E1-7DC455E78BA9}"/>
          </ac:spMkLst>
        </pc:spChg>
      </pc:sldChg>
      <pc:sldChg chg="addSp modSp add mod modAnim">
        <pc:chgData name="Hanna Kossowsky" userId="56e21b23dc263710" providerId="LiveId" clId="{E2E85760-4A0E-45CF-9CA0-963ABB5D480A}" dt="2025-04-10T11:23:42.491" v="750" actId="1038"/>
        <pc:sldMkLst>
          <pc:docMk/>
          <pc:sldMk cId="3903790741" sldId="261"/>
        </pc:sldMkLst>
        <pc:spChg chg="mod">
          <ac:chgData name="Hanna Kossowsky" userId="56e21b23dc263710" providerId="LiveId" clId="{E2E85760-4A0E-45CF-9CA0-963ABB5D480A}" dt="2025-04-10T11:23:38.360" v="711" actId="20577"/>
          <ac:spMkLst>
            <pc:docMk/>
            <pc:sldMk cId="3903790741" sldId="261"/>
            <ac:spMk id="3" creationId="{88AE92C9-2DE4-7F89-9DD7-0B530962D722}"/>
          </ac:spMkLst>
        </pc:spChg>
        <pc:grpChg chg="add mod">
          <ac:chgData name="Hanna Kossowsky" userId="56e21b23dc263710" providerId="LiveId" clId="{E2E85760-4A0E-45CF-9CA0-963ABB5D480A}" dt="2025-04-10T11:23:42.491" v="750" actId="1038"/>
          <ac:grpSpMkLst>
            <pc:docMk/>
            <pc:sldMk cId="3903790741" sldId="261"/>
            <ac:grpSpMk id="8" creationId="{DE06BFC5-B015-FE0E-A281-C42EDA15A535}"/>
          </ac:grpSpMkLst>
        </pc:grpChg>
        <pc:grpChg chg="add mod">
          <ac:chgData name="Hanna Kossowsky" userId="56e21b23dc263710" providerId="LiveId" clId="{E2E85760-4A0E-45CF-9CA0-963ABB5D480A}" dt="2025-04-10T11:23:42.491" v="750" actId="1038"/>
          <ac:grpSpMkLst>
            <pc:docMk/>
            <pc:sldMk cId="3903790741" sldId="261"/>
            <ac:grpSpMk id="10" creationId="{C3DADEF1-6B56-E74A-DF64-9705D55FD388}"/>
          </ac:grpSpMkLst>
        </pc:grpChg>
        <pc:picChg chg="add mod modCrop">
          <ac:chgData name="Hanna Kossowsky" userId="56e21b23dc263710" providerId="LiveId" clId="{E2E85760-4A0E-45CF-9CA0-963ABB5D480A}" dt="2025-04-10T11:22:46.235" v="526" actId="164"/>
          <ac:picMkLst>
            <pc:docMk/>
            <pc:sldMk cId="3903790741" sldId="261"/>
            <ac:picMk id="5" creationId="{E396754F-C96C-0FC0-D087-D7596F30B1EE}"/>
          </ac:picMkLst>
        </pc:picChg>
        <pc:picChg chg="add mod modCrop">
          <ac:chgData name="Hanna Kossowsky" userId="56e21b23dc263710" providerId="LiveId" clId="{E2E85760-4A0E-45CF-9CA0-963ABB5D480A}" dt="2025-04-10T11:22:46.235" v="526" actId="164"/>
          <ac:picMkLst>
            <pc:docMk/>
            <pc:sldMk cId="3903790741" sldId="261"/>
            <ac:picMk id="6" creationId="{EC957044-AFDA-D9BA-55F3-A43200DDE567}"/>
          </ac:picMkLst>
        </pc:picChg>
        <pc:picChg chg="add mod modCrop">
          <ac:chgData name="Hanna Kossowsky" userId="56e21b23dc263710" providerId="LiveId" clId="{E2E85760-4A0E-45CF-9CA0-963ABB5D480A}" dt="2025-04-10T11:23:10.346" v="589" actId="164"/>
          <ac:picMkLst>
            <pc:docMk/>
            <pc:sldMk cId="3903790741" sldId="261"/>
            <ac:picMk id="7" creationId="{ED888369-2689-56A8-F0A0-1A811C1102CF}"/>
          </ac:picMkLst>
        </pc:picChg>
        <pc:picChg chg="add mod modCrop">
          <ac:chgData name="Hanna Kossowsky" userId="56e21b23dc263710" providerId="LiveId" clId="{E2E85760-4A0E-45CF-9CA0-963ABB5D480A}" dt="2025-04-10T11:23:10.346" v="589" actId="164"/>
          <ac:picMkLst>
            <pc:docMk/>
            <pc:sldMk cId="3903790741" sldId="261"/>
            <ac:picMk id="9" creationId="{237E9C00-75F8-1CEE-456F-F2CE37245378}"/>
          </ac:picMkLst>
        </pc:picChg>
      </pc:sldChg>
      <pc:sldChg chg="delSp modSp add mod modAnim">
        <pc:chgData name="Hanna Kossowsky" userId="56e21b23dc263710" providerId="LiveId" clId="{E2E85760-4A0E-45CF-9CA0-963ABB5D480A}" dt="2025-04-10T11:25:22.570" v="815"/>
        <pc:sldMkLst>
          <pc:docMk/>
          <pc:sldMk cId="277894048" sldId="262"/>
        </pc:sldMkLst>
        <pc:spChg chg="mod">
          <ac:chgData name="Hanna Kossowsky" userId="56e21b23dc263710" providerId="LiveId" clId="{E2E85760-4A0E-45CF-9CA0-963ABB5D480A}" dt="2025-04-10T11:25:18.121" v="813" actId="20577"/>
          <ac:spMkLst>
            <pc:docMk/>
            <pc:sldMk cId="277894048" sldId="262"/>
            <ac:spMk id="3" creationId="{741AC57D-6AA8-F5C6-304B-835C3B3992B2}"/>
          </ac:spMkLst>
        </pc:spChg>
      </pc:sldChg>
      <pc:sldChg chg="modSp add mod modAnim">
        <pc:chgData name="Hanna Kossowsky" userId="56e21b23dc263710" providerId="LiveId" clId="{E2E85760-4A0E-45CF-9CA0-963ABB5D480A}" dt="2025-04-10T11:34:42.928" v="1183"/>
        <pc:sldMkLst>
          <pc:docMk/>
          <pc:sldMk cId="2463305439" sldId="263"/>
        </pc:sldMkLst>
        <pc:spChg chg="mod">
          <ac:chgData name="Hanna Kossowsky" userId="56e21b23dc263710" providerId="LiveId" clId="{E2E85760-4A0E-45CF-9CA0-963ABB5D480A}" dt="2025-04-10T11:34:35.275" v="1182" actId="20577"/>
          <ac:spMkLst>
            <pc:docMk/>
            <pc:sldMk cId="2463305439" sldId="263"/>
            <ac:spMk id="3" creationId="{6740E06B-FE70-53CD-13A8-1944B1617BEE}"/>
          </ac:spMkLst>
        </pc:spChg>
      </pc:sldChg>
      <pc:sldChg chg="modSp add modAnim">
        <pc:chgData name="Hanna Kossowsky" userId="56e21b23dc263710" providerId="LiveId" clId="{E2E85760-4A0E-45CF-9CA0-963ABB5D480A}" dt="2025-04-10T11:39:43.881" v="1482"/>
        <pc:sldMkLst>
          <pc:docMk/>
          <pc:sldMk cId="2933853308" sldId="264"/>
        </pc:sldMkLst>
        <pc:spChg chg="mod">
          <ac:chgData name="Hanna Kossowsky" userId="56e21b23dc263710" providerId="LiveId" clId="{E2E85760-4A0E-45CF-9CA0-963ABB5D480A}" dt="2025-04-10T11:39:40.805" v="1480" actId="113"/>
          <ac:spMkLst>
            <pc:docMk/>
            <pc:sldMk cId="2933853308" sldId="264"/>
            <ac:spMk id="3" creationId="{F3C23D41-3DBC-FC49-5CB8-5C3397B3C5F7}"/>
          </ac:spMkLst>
        </pc:spChg>
      </pc:sldChg>
      <pc:sldChg chg="addSp delSp modSp add mod modAnim">
        <pc:chgData name="Hanna Kossowsky" userId="56e21b23dc263710" providerId="LiveId" clId="{E2E85760-4A0E-45CF-9CA0-963ABB5D480A}" dt="2025-04-10T11:51:22.666" v="1958" actId="208"/>
        <pc:sldMkLst>
          <pc:docMk/>
          <pc:sldMk cId="3763349662" sldId="265"/>
        </pc:sldMkLst>
        <pc:spChg chg="mod">
          <ac:chgData name="Hanna Kossowsky" userId="56e21b23dc263710" providerId="LiveId" clId="{E2E85760-4A0E-45CF-9CA0-963ABB5D480A}" dt="2025-04-10T11:47:14.002" v="1690" actId="20577"/>
          <ac:spMkLst>
            <pc:docMk/>
            <pc:sldMk cId="3763349662" sldId="265"/>
            <ac:spMk id="3" creationId="{86347245-90F7-579D-90F0-1710DD5E94B5}"/>
          </ac:spMkLst>
        </pc:spChg>
        <pc:spChg chg="add mod">
          <ac:chgData name="Hanna Kossowsky" userId="56e21b23dc263710" providerId="LiveId" clId="{E2E85760-4A0E-45CF-9CA0-963ABB5D480A}" dt="2025-04-10T11:50:01.274" v="1833" actId="1076"/>
          <ac:spMkLst>
            <pc:docMk/>
            <pc:sldMk cId="3763349662" sldId="265"/>
            <ac:spMk id="6" creationId="{D659DD7D-3351-26D1-01A7-58C2939EDDDE}"/>
          </ac:spMkLst>
        </pc:spChg>
        <pc:spChg chg="add mod">
          <ac:chgData name="Hanna Kossowsky" userId="56e21b23dc263710" providerId="LiveId" clId="{E2E85760-4A0E-45CF-9CA0-963ABB5D480A}" dt="2025-04-10T11:51:22.666" v="1958" actId="208"/>
          <ac:spMkLst>
            <pc:docMk/>
            <pc:sldMk cId="3763349662" sldId="265"/>
            <ac:spMk id="9" creationId="{86EC26BF-F2C9-3791-5C4D-F4CC625494B5}"/>
          </ac:spMkLst>
        </pc:spChg>
        <pc:picChg chg="add mod">
          <ac:chgData name="Hanna Kossowsky" userId="56e21b23dc263710" providerId="LiveId" clId="{E2E85760-4A0E-45CF-9CA0-963ABB5D480A}" dt="2025-04-10T11:50:26.440" v="1837" actId="1076"/>
          <ac:picMkLst>
            <pc:docMk/>
            <pc:sldMk cId="3763349662" sldId="265"/>
            <ac:picMk id="8" creationId="{08D6B9BA-36C9-9144-9E89-8AF3168FF9CE}"/>
          </ac:picMkLst>
        </pc:picChg>
      </pc:sldChg>
      <pc:sldChg chg="addSp delSp modSp add mod delAnim modAnim">
        <pc:chgData name="Hanna Kossowsky" userId="56e21b23dc263710" providerId="LiveId" clId="{E2E85760-4A0E-45CF-9CA0-963ABB5D480A}" dt="2025-04-10T12:06:25.019" v="1974" actId="1076"/>
        <pc:sldMkLst>
          <pc:docMk/>
          <pc:sldMk cId="718900608" sldId="266"/>
        </pc:sldMkLst>
        <pc:picChg chg="add mod">
          <ac:chgData name="Hanna Kossowsky" userId="56e21b23dc263710" providerId="LiveId" clId="{E2E85760-4A0E-45CF-9CA0-963ABB5D480A}" dt="2025-04-10T12:06:25.019" v="1974" actId="1076"/>
          <ac:picMkLst>
            <pc:docMk/>
            <pc:sldMk cId="718900608" sldId="266"/>
            <ac:picMk id="5" creationId="{CE3F340E-222D-7901-3FE7-A1224AE6A2DD}"/>
          </ac:picMkLst>
        </pc:picChg>
      </pc:sldChg>
      <pc:sldChg chg="addSp delSp modSp add mod delAnim modAnim">
        <pc:chgData name="Hanna Kossowsky" userId="56e21b23dc263710" providerId="LiveId" clId="{E2E85760-4A0E-45CF-9CA0-963ABB5D480A}" dt="2025-04-10T12:13:32.886" v="2450" actId="20577"/>
        <pc:sldMkLst>
          <pc:docMk/>
          <pc:sldMk cId="6636094" sldId="267"/>
        </pc:sldMkLst>
        <pc:spChg chg="mod">
          <ac:chgData name="Hanna Kossowsky" userId="56e21b23dc263710" providerId="LiveId" clId="{E2E85760-4A0E-45CF-9CA0-963ABB5D480A}" dt="2025-04-10T12:13:32.886" v="2450" actId="20577"/>
          <ac:spMkLst>
            <pc:docMk/>
            <pc:sldMk cId="6636094" sldId="267"/>
            <ac:spMk id="3" creationId="{23385BDA-BD36-91EC-1A29-B121AC9D79E5}"/>
          </ac:spMkLst>
        </pc:spChg>
        <pc:picChg chg="add mod modCrop">
          <ac:chgData name="Hanna Kossowsky" userId="56e21b23dc263710" providerId="LiveId" clId="{E2E85760-4A0E-45CF-9CA0-963ABB5D480A}" dt="2025-04-10T12:09:35.996" v="2093" actId="1076"/>
          <ac:picMkLst>
            <pc:docMk/>
            <pc:sldMk cId="6636094" sldId="267"/>
            <ac:picMk id="5" creationId="{F45EC5F0-C470-C699-2FE0-7BD518D7416D}"/>
          </ac:picMkLst>
        </pc:picChg>
      </pc:sldChg>
      <pc:sldChg chg="delSp modSp add mod">
        <pc:chgData name="Hanna Kossowsky" userId="56e21b23dc263710" providerId="LiveId" clId="{E2E85760-4A0E-45CF-9CA0-963ABB5D480A}" dt="2025-04-10T12:10:27.681" v="2245" actId="1076"/>
        <pc:sldMkLst>
          <pc:docMk/>
          <pc:sldMk cId="2685855959" sldId="268"/>
        </pc:sldMkLst>
        <pc:spChg chg="mod">
          <ac:chgData name="Hanna Kossowsky" userId="56e21b23dc263710" providerId="LiveId" clId="{E2E85760-4A0E-45CF-9CA0-963ABB5D480A}" dt="2025-04-10T12:10:26.271" v="2244" actId="14100"/>
          <ac:spMkLst>
            <pc:docMk/>
            <pc:sldMk cId="2685855959" sldId="268"/>
            <ac:spMk id="3" creationId="{D0EB9C9D-A611-7BCF-A234-748B6472F453}"/>
          </ac:spMkLst>
        </pc:spChg>
        <pc:picChg chg="mod">
          <ac:chgData name="Hanna Kossowsky" userId="56e21b23dc263710" providerId="LiveId" clId="{E2E85760-4A0E-45CF-9CA0-963ABB5D480A}" dt="2025-04-10T12:10:27.681" v="2245" actId="1076"/>
          <ac:picMkLst>
            <pc:docMk/>
            <pc:sldMk cId="2685855959" sldId="268"/>
            <ac:picMk id="7" creationId="{170E79A9-EF2A-FFA4-6CF5-154230DDBCAE}"/>
          </ac:picMkLst>
        </pc:picChg>
      </pc:sldChg>
      <pc:sldChg chg="delSp modSp add mod">
        <pc:chgData name="Hanna Kossowsky" userId="56e21b23dc263710" providerId="LiveId" clId="{E2E85760-4A0E-45CF-9CA0-963ABB5D480A}" dt="2025-04-10T12:13:22.089" v="2435" actId="20577"/>
        <pc:sldMkLst>
          <pc:docMk/>
          <pc:sldMk cId="1634391986" sldId="269"/>
        </pc:sldMkLst>
        <pc:spChg chg="mod">
          <ac:chgData name="Hanna Kossowsky" userId="56e21b23dc263710" providerId="LiveId" clId="{E2E85760-4A0E-45CF-9CA0-963ABB5D480A}" dt="2025-04-10T12:13:22.089" v="2435" actId="20577"/>
          <ac:spMkLst>
            <pc:docMk/>
            <pc:sldMk cId="1634391986" sldId="269"/>
            <ac:spMk id="3" creationId="{35A58A18-7F28-40F9-24DE-724249D47B2D}"/>
          </ac:spMkLst>
        </pc:spChg>
      </pc:sldChg>
      <pc:sldChg chg="addSp delSp modSp add mod">
        <pc:chgData name="Hanna Kossowsky" userId="56e21b23dc263710" providerId="LiveId" clId="{E2E85760-4A0E-45CF-9CA0-963ABB5D480A}" dt="2025-04-10T12:15:45.912" v="2492" actId="1076"/>
        <pc:sldMkLst>
          <pc:docMk/>
          <pc:sldMk cId="3008659528" sldId="270"/>
        </pc:sldMkLst>
        <pc:spChg chg="mod">
          <ac:chgData name="Hanna Kossowsky" userId="56e21b23dc263710" providerId="LiveId" clId="{E2E85760-4A0E-45CF-9CA0-963ABB5D480A}" dt="2025-04-10T12:15:45.912" v="2492" actId="1076"/>
          <ac:spMkLst>
            <pc:docMk/>
            <pc:sldMk cId="3008659528" sldId="270"/>
            <ac:spMk id="3" creationId="{6A7572BA-ADB8-457A-8797-4B655DC19606}"/>
          </ac:spMkLst>
        </pc:spChg>
        <pc:picChg chg="add mod modCrop">
          <ac:chgData name="Hanna Kossowsky" userId="56e21b23dc263710" providerId="LiveId" clId="{E2E85760-4A0E-45CF-9CA0-963ABB5D480A}" dt="2025-04-10T12:15:41.683" v="2491" actId="1076"/>
          <ac:picMkLst>
            <pc:docMk/>
            <pc:sldMk cId="3008659528" sldId="270"/>
            <ac:picMk id="6" creationId="{662AC889-0D85-0A52-347A-4A5DFF0F2428}"/>
          </ac:picMkLst>
        </pc:picChg>
      </pc:sldChg>
      <pc:sldChg chg="addSp delSp modSp add mod">
        <pc:chgData name="Hanna Kossowsky" userId="56e21b23dc263710" providerId="LiveId" clId="{E2E85760-4A0E-45CF-9CA0-963ABB5D480A}" dt="2025-04-10T12:16:15.151" v="2499" actId="1076"/>
        <pc:sldMkLst>
          <pc:docMk/>
          <pc:sldMk cId="3165523367" sldId="271"/>
        </pc:sldMkLst>
        <pc:spChg chg="mod">
          <ac:chgData name="Hanna Kossowsky" userId="56e21b23dc263710" providerId="LiveId" clId="{E2E85760-4A0E-45CF-9CA0-963ABB5D480A}" dt="2025-04-10T12:15:50.201" v="2494" actId="20577"/>
          <ac:spMkLst>
            <pc:docMk/>
            <pc:sldMk cId="3165523367" sldId="271"/>
            <ac:spMk id="3" creationId="{3689A434-19DE-D3CD-895A-3B6CA8ED70B6}"/>
          </ac:spMkLst>
        </pc:spChg>
        <pc:picChg chg="add mod">
          <ac:chgData name="Hanna Kossowsky" userId="56e21b23dc263710" providerId="LiveId" clId="{E2E85760-4A0E-45CF-9CA0-963ABB5D480A}" dt="2025-04-10T12:16:15.151" v="2499" actId="1076"/>
          <ac:picMkLst>
            <pc:docMk/>
            <pc:sldMk cId="3165523367" sldId="271"/>
            <ac:picMk id="4" creationId="{A9A810F7-F7D1-88CD-EC2C-08A3C25C48FE}"/>
          </ac:picMkLst>
        </pc:picChg>
      </pc:sldChg>
      <pc:sldChg chg="addSp delSp modSp add mod modAnim">
        <pc:chgData name="Hanna Kossowsky" userId="56e21b23dc263710" providerId="LiveId" clId="{E2E85760-4A0E-45CF-9CA0-963ABB5D480A}" dt="2025-04-10T12:26:02.896" v="3058" actId="20577"/>
        <pc:sldMkLst>
          <pc:docMk/>
          <pc:sldMk cId="333734374" sldId="272"/>
        </pc:sldMkLst>
        <pc:spChg chg="mod">
          <ac:chgData name="Hanna Kossowsky" userId="56e21b23dc263710" providerId="LiveId" clId="{E2E85760-4A0E-45CF-9CA0-963ABB5D480A}" dt="2025-04-10T12:16:26.866" v="2510" actId="20577"/>
          <ac:spMkLst>
            <pc:docMk/>
            <pc:sldMk cId="333734374" sldId="272"/>
            <ac:spMk id="2" creationId="{7A3B49AA-D50E-EEE5-BCEB-50683D39A3E5}"/>
          </ac:spMkLst>
        </pc:spChg>
        <pc:spChg chg="mod">
          <ac:chgData name="Hanna Kossowsky" userId="56e21b23dc263710" providerId="LiveId" clId="{E2E85760-4A0E-45CF-9CA0-963ABB5D480A}" dt="2025-04-10T12:26:02.896" v="3058" actId="20577"/>
          <ac:spMkLst>
            <pc:docMk/>
            <pc:sldMk cId="333734374" sldId="272"/>
            <ac:spMk id="3" creationId="{56E26C9C-3AAD-2A22-AF9C-36CE41D900FB}"/>
          </ac:spMkLst>
        </pc:spChg>
      </pc:sldChg>
      <pc:sldChg chg="addSp delSp modSp add mod">
        <pc:chgData name="Hanna Kossowsky" userId="56e21b23dc263710" providerId="LiveId" clId="{E2E85760-4A0E-45CF-9CA0-963ABB5D480A}" dt="2025-04-10T12:21:21.806" v="2721" actId="1076"/>
        <pc:sldMkLst>
          <pc:docMk/>
          <pc:sldMk cId="150101037" sldId="273"/>
        </pc:sldMkLst>
        <pc:spChg chg="mod">
          <ac:chgData name="Hanna Kossowsky" userId="56e21b23dc263710" providerId="LiveId" clId="{E2E85760-4A0E-45CF-9CA0-963ABB5D480A}" dt="2025-04-10T12:21:11.001" v="2716" actId="20577"/>
          <ac:spMkLst>
            <pc:docMk/>
            <pc:sldMk cId="150101037" sldId="273"/>
            <ac:spMk id="3" creationId="{A6473CA7-A283-9BFC-AE1B-08ABD22EB1F7}"/>
          </ac:spMkLst>
        </pc:spChg>
        <pc:picChg chg="add mod">
          <ac:chgData name="Hanna Kossowsky" userId="56e21b23dc263710" providerId="LiveId" clId="{E2E85760-4A0E-45CF-9CA0-963ABB5D480A}" dt="2025-04-10T12:21:21.806" v="2721" actId="1076"/>
          <ac:picMkLst>
            <pc:docMk/>
            <pc:sldMk cId="150101037" sldId="273"/>
            <ac:picMk id="5" creationId="{AA367F78-3C81-2B5C-1B2A-81453F7AD5A1}"/>
          </ac:picMkLst>
        </pc:picChg>
      </pc:sldChg>
      <pc:sldChg chg="addSp delSp modSp add mod">
        <pc:chgData name="Hanna Kossowsky" userId="56e21b23dc263710" providerId="LiveId" clId="{E2E85760-4A0E-45CF-9CA0-963ABB5D480A}" dt="2025-04-10T12:21:43.226" v="2727" actId="1076"/>
        <pc:sldMkLst>
          <pc:docMk/>
          <pc:sldMk cId="3579245336" sldId="274"/>
        </pc:sldMkLst>
        <pc:picChg chg="add mod">
          <ac:chgData name="Hanna Kossowsky" userId="56e21b23dc263710" providerId="LiveId" clId="{E2E85760-4A0E-45CF-9CA0-963ABB5D480A}" dt="2025-04-10T12:21:43.226" v="2727" actId="1076"/>
          <ac:picMkLst>
            <pc:docMk/>
            <pc:sldMk cId="3579245336" sldId="274"/>
            <ac:picMk id="6" creationId="{480DDC4E-2E6F-82FB-114E-BDD88919229E}"/>
          </ac:picMkLst>
        </pc:picChg>
      </pc:sldChg>
      <pc:sldChg chg="addSp delSp modSp add mod">
        <pc:chgData name="Hanna Kossowsky" userId="56e21b23dc263710" providerId="LiveId" clId="{E2E85760-4A0E-45CF-9CA0-963ABB5D480A}" dt="2025-04-10T12:21:55.166" v="2733" actId="1076"/>
        <pc:sldMkLst>
          <pc:docMk/>
          <pc:sldMk cId="3830229315" sldId="275"/>
        </pc:sldMkLst>
        <pc:picChg chg="add mod">
          <ac:chgData name="Hanna Kossowsky" userId="56e21b23dc263710" providerId="LiveId" clId="{E2E85760-4A0E-45CF-9CA0-963ABB5D480A}" dt="2025-04-10T12:21:55.166" v="2733" actId="1076"/>
          <ac:picMkLst>
            <pc:docMk/>
            <pc:sldMk cId="3830229315" sldId="275"/>
            <ac:picMk id="5" creationId="{71AAD67B-FAAA-49DA-0483-1A5E418D55E4}"/>
          </ac:picMkLst>
        </pc:picChg>
      </pc:sldChg>
      <pc:sldChg chg="modSp add mod modShow">
        <pc:chgData name="Hanna Kossowsky" userId="56e21b23dc263710" providerId="LiveId" clId="{E2E85760-4A0E-45CF-9CA0-963ABB5D480A}" dt="2025-04-11T09:30:52.510" v="3616" actId="729"/>
        <pc:sldMkLst>
          <pc:docMk/>
          <pc:sldMk cId="1725912530" sldId="276"/>
        </pc:sldMkLst>
        <pc:spChg chg="mod">
          <ac:chgData name="Hanna Kossowsky" userId="56e21b23dc263710" providerId="LiveId" clId="{E2E85760-4A0E-45CF-9CA0-963ABB5D480A}" dt="2025-04-10T18:18:57.114" v="3212" actId="20577"/>
          <ac:spMkLst>
            <pc:docMk/>
            <pc:sldMk cId="1725912530" sldId="276"/>
            <ac:spMk id="2" creationId="{F419BBC8-9548-92F3-C9B6-FB719C2ED21C}"/>
          </ac:spMkLst>
        </pc:spChg>
        <pc:spChg chg="mod">
          <ac:chgData name="Hanna Kossowsky" userId="56e21b23dc263710" providerId="LiveId" clId="{E2E85760-4A0E-45CF-9CA0-963ABB5D480A}" dt="2025-04-11T09:30:50.201" v="3615" actId="5793"/>
          <ac:spMkLst>
            <pc:docMk/>
            <pc:sldMk cId="1725912530" sldId="276"/>
            <ac:spMk id="3" creationId="{9DAA6124-C94D-D5C4-9B87-1720D0EEA272}"/>
          </ac:spMkLst>
        </pc:spChg>
      </pc:sldChg>
      <pc:sldChg chg="modSp add del">
        <pc:chgData name="Hanna Kossowsky" userId="56e21b23dc263710" providerId="LiveId" clId="{E2E85760-4A0E-45CF-9CA0-963ABB5D480A}" dt="2025-04-10T12:31:14.286" v="3105" actId="47"/>
        <pc:sldMkLst>
          <pc:docMk/>
          <pc:sldMk cId="3334527245" sldId="276"/>
        </pc:sldMkLst>
      </pc:sldChg>
      <pc:sldChg chg="modSp add">
        <pc:chgData name="Hanna Kossowsky" userId="56e21b23dc263710" providerId="LiveId" clId="{E2E85760-4A0E-45CF-9CA0-963ABB5D480A}" dt="2025-04-10T12:31:54.156" v="3162" actId="20577"/>
        <pc:sldMkLst>
          <pc:docMk/>
          <pc:sldMk cId="4197732613" sldId="277"/>
        </pc:sldMkLst>
        <pc:spChg chg="mod">
          <ac:chgData name="Hanna Kossowsky" userId="56e21b23dc263710" providerId="LiveId" clId="{E2E85760-4A0E-45CF-9CA0-963ABB5D480A}" dt="2025-04-10T12:31:54.156" v="3162" actId="20577"/>
          <ac:spMkLst>
            <pc:docMk/>
            <pc:sldMk cId="4197732613" sldId="277"/>
            <ac:spMk id="3" creationId="{F55331C4-7D3C-9E81-39F1-393CE3D53805}"/>
          </ac:spMkLst>
        </pc:spChg>
      </pc:sldChg>
      <pc:sldChg chg="modSp add mod">
        <pc:chgData name="Hanna Kossowsky" userId="56e21b23dc263710" providerId="LiveId" clId="{E2E85760-4A0E-45CF-9CA0-963ABB5D480A}" dt="2025-04-23T11:52:35.433" v="3679" actId="20577"/>
        <pc:sldMkLst>
          <pc:docMk/>
          <pc:sldMk cId="4254965145" sldId="278"/>
        </pc:sldMkLst>
        <pc:spChg chg="mod">
          <ac:chgData name="Hanna Kossowsky" userId="56e21b23dc263710" providerId="LiveId" clId="{E2E85760-4A0E-45CF-9CA0-963ABB5D480A}" dt="2025-04-23T11:52:35.433" v="3679" actId="20577"/>
          <ac:spMkLst>
            <pc:docMk/>
            <pc:sldMk cId="4254965145" sldId="278"/>
            <ac:spMk id="3" creationId="{E8D93220-7189-7438-037C-CB0ED1260DE2}"/>
          </ac:spMkLst>
        </pc:spChg>
      </pc:sldChg>
      <pc:sldChg chg="addSp modSp add mod">
        <pc:chgData name="Hanna Kossowsky" userId="56e21b23dc263710" providerId="LiveId" clId="{E2E85760-4A0E-45CF-9CA0-963ABB5D480A}" dt="2025-04-23T11:53:59.924" v="3720"/>
        <pc:sldMkLst>
          <pc:docMk/>
          <pc:sldMk cId="1011545322" sldId="279"/>
        </pc:sldMkLst>
        <pc:spChg chg="mod">
          <ac:chgData name="Hanna Kossowsky" userId="56e21b23dc263710" providerId="LiveId" clId="{E2E85760-4A0E-45CF-9CA0-963ABB5D480A}" dt="2025-04-23T11:53:59.924" v="3720"/>
          <ac:spMkLst>
            <pc:docMk/>
            <pc:sldMk cId="1011545322" sldId="279"/>
            <ac:spMk id="2" creationId="{81CB14E1-54E1-CD57-D080-E797EE9FE1F9}"/>
          </ac:spMkLst>
        </pc:spChg>
        <pc:spChg chg="mod">
          <ac:chgData name="Hanna Kossowsky" userId="56e21b23dc263710" providerId="LiveId" clId="{E2E85760-4A0E-45CF-9CA0-963ABB5D480A}" dt="2025-04-11T09:32:44.712" v="3657" actId="20577"/>
          <ac:spMkLst>
            <pc:docMk/>
            <pc:sldMk cId="1011545322" sldId="279"/>
            <ac:spMk id="3" creationId="{02762441-F0EF-2A79-6174-1CF253774D50}"/>
          </ac:spMkLst>
        </pc:spChg>
        <pc:picChg chg="add mod">
          <ac:chgData name="Hanna Kossowsky" userId="56e21b23dc263710" providerId="LiveId" clId="{E2E85760-4A0E-45CF-9CA0-963ABB5D480A}" dt="2025-04-11T09:32:48.480" v="3659" actId="1076"/>
          <ac:picMkLst>
            <pc:docMk/>
            <pc:sldMk cId="1011545322" sldId="279"/>
            <ac:picMk id="5" creationId="{5AF4D23D-E757-8ED0-4C86-958581EDCC30}"/>
          </ac:picMkLst>
        </pc:picChg>
      </pc:sldChg>
      <pc:sldChg chg="addSp delSp modSp add mod">
        <pc:chgData name="Hanna Kossowsky" userId="56e21b23dc263710" providerId="LiveId" clId="{E2E85760-4A0E-45CF-9CA0-963ABB5D480A}" dt="2025-04-23T11:57:57.484" v="3792" actId="27614"/>
        <pc:sldMkLst>
          <pc:docMk/>
          <pc:sldMk cId="41267662" sldId="280"/>
        </pc:sldMkLst>
        <pc:spChg chg="mod">
          <ac:chgData name="Hanna Kossowsky" userId="56e21b23dc263710" providerId="LiveId" clId="{E2E85760-4A0E-45CF-9CA0-963ABB5D480A}" dt="2025-04-23T11:54:03.592" v="3726" actId="20577"/>
          <ac:spMkLst>
            <pc:docMk/>
            <pc:sldMk cId="41267662" sldId="280"/>
            <ac:spMk id="2" creationId="{8DBB4D50-A625-2915-2D38-EB621E914114}"/>
          </ac:spMkLst>
        </pc:spChg>
        <pc:spChg chg="mod">
          <ac:chgData name="Hanna Kossowsky" userId="56e21b23dc263710" providerId="LiveId" clId="{E2E85760-4A0E-45CF-9CA0-963ABB5D480A}" dt="2025-04-23T11:54:17.056" v="3789" actId="20577"/>
          <ac:spMkLst>
            <pc:docMk/>
            <pc:sldMk cId="41267662" sldId="280"/>
            <ac:spMk id="3" creationId="{5EBF0623-6D97-09D6-9B9B-35DA03ADEC2F}"/>
          </ac:spMkLst>
        </pc:spChg>
        <pc:picChg chg="add mod">
          <ac:chgData name="Hanna Kossowsky" userId="56e21b23dc263710" providerId="LiveId" clId="{E2E85760-4A0E-45CF-9CA0-963ABB5D480A}" dt="2025-04-23T11:57:57.484" v="3792" actId="27614"/>
          <ac:picMkLst>
            <pc:docMk/>
            <pc:sldMk cId="41267662" sldId="280"/>
            <ac:picMk id="5" creationId="{BCD642B3-4DAC-8FD9-F11A-22B3267F3552}"/>
          </ac:picMkLst>
        </pc:picChg>
      </pc:sldChg>
      <pc:sldChg chg="addSp delSp modSp add mod modAnim">
        <pc:chgData name="Hanna Kossowsky" userId="56e21b23dc263710" providerId="LiveId" clId="{E2E85760-4A0E-45CF-9CA0-963ABB5D480A}" dt="2025-04-23T12:26:23.013" v="3831"/>
        <pc:sldMkLst>
          <pc:docMk/>
          <pc:sldMk cId="422726092" sldId="281"/>
        </pc:sldMkLst>
        <pc:spChg chg="mod">
          <ac:chgData name="Hanna Kossowsky" userId="56e21b23dc263710" providerId="LiveId" clId="{E2E85760-4A0E-45CF-9CA0-963ABB5D480A}" dt="2025-04-23T11:58:38.792" v="3810" actId="20577"/>
          <ac:spMkLst>
            <pc:docMk/>
            <pc:sldMk cId="422726092" sldId="281"/>
            <ac:spMk id="3" creationId="{F91E68D8-8F57-6A14-3F15-28B27B0DE2BC}"/>
          </ac:spMkLst>
        </pc:spChg>
        <pc:spChg chg="add mod">
          <ac:chgData name="Hanna Kossowsky" userId="56e21b23dc263710" providerId="LiveId" clId="{E2E85760-4A0E-45CF-9CA0-963ABB5D480A}" dt="2025-04-23T12:26:13.920" v="3829" actId="1076"/>
          <ac:spMkLst>
            <pc:docMk/>
            <pc:sldMk cId="422726092" sldId="281"/>
            <ac:spMk id="7" creationId="{DFD3C865-2899-32CA-D312-3D22E2438C42}"/>
          </ac:spMkLst>
        </pc:spChg>
        <pc:picChg chg="del">
          <ac:chgData name="Hanna Kossowsky" userId="56e21b23dc263710" providerId="LiveId" clId="{E2E85760-4A0E-45CF-9CA0-963ABB5D480A}" dt="2025-04-23T11:58:03.383" v="3794" actId="478"/>
          <ac:picMkLst>
            <pc:docMk/>
            <pc:sldMk cId="422726092" sldId="281"/>
            <ac:picMk id="5" creationId="{B25EDFC7-C1E6-C9FA-951D-E77E155E68D5}"/>
          </ac:picMkLst>
        </pc:picChg>
        <pc:picChg chg="add mod">
          <ac:chgData name="Hanna Kossowsky" userId="56e21b23dc263710" providerId="LiveId" clId="{E2E85760-4A0E-45CF-9CA0-963ABB5D480A}" dt="2025-04-23T12:25:57.182" v="3823" actId="1076"/>
          <ac:picMkLst>
            <pc:docMk/>
            <pc:sldMk cId="422726092" sldId="281"/>
            <ac:picMk id="6" creationId="{07F4CDD8-9075-6B57-653F-62F4FF9C825E}"/>
          </ac:picMkLst>
        </pc:picChg>
        <pc:picChg chg="add mod modCrop">
          <ac:chgData name="Hanna Kossowsky" userId="56e21b23dc263710" providerId="LiveId" clId="{E2E85760-4A0E-45CF-9CA0-963ABB5D480A}" dt="2025-04-23T12:26:12.589" v="3828" actId="1076"/>
          <ac:picMkLst>
            <pc:docMk/>
            <pc:sldMk cId="422726092" sldId="281"/>
            <ac:picMk id="9" creationId="{67A5E5D3-2AD4-6642-7233-E5988BA1EFEE}"/>
          </ac:picMkLst>
        </pc:picChg>
      </pc:sldChg>
      <pc:sldChg chg="addSp delSp modSp add mod delAnim modAnim">
        <pc:chgData name="Hanna Kossowsky" userId="56e21b23dc263710" providerId="LiveId" clId="{E2E85760-4A0E-45CF-9CA0-963ABB5D480A}" dt="2025-04-23T12:35:20.241" v="3998" actId="478"/>
        <pc:sldMkLst>
          <pc:docMk/>
          <pc:sldMk cId="3252886860" sldId="282"/>
        </pc:sldMkLst>
        <pc:spChg chg="mod">
          <ac:chgData name="Hanna Kossowsky" userId="56e21b23dc263710" providerId="LiveId" clId="{E2E85760-4A0E-45CF-9CA0-963ABB5D480A}" dt="2025-04-23T12:31:17.612" v="3992" actId="20577"/>
          <ac:spMkLst>
            <pc:docMk/>
            <pc:sldMk cId="3252886860" sldId="282"/>
            <ac:spMk id="3" creationId="{F14DDE24-1552-102A-CFD1-53A02D7EE823}"/>
          </ac:spMkLst>
        </pc:spChg>
        <pc:spChg chg="del">
          <ac:chgData name="Hanna Kossowsky" userId="56e21b23dc263710" providerId="LiveId" clId="{E2E85760-4A0E-45CF-9CA0-963ABB5D480A}" dt="2025-04-23T12:26:43.091" v="3833" actId="478"/>
          <ac:spMkLst>
            <pc:docMk/>
            <pc:sldMk cId="3252886860" sldId="282"/>
            <ac:spMk id="7" creationId="{41378B3E-6800-A514-56B0-E273759CACFF}"/>
          </ac:spMkLst>
        </pc:spChg>
        <pc:picChg chg="add mod">
          <ac:chgData name="Hanna Kossowsky" userId="56e21b23dc263710" providerId="LiveId" clId="{E2E85760-4A0E-45CF-9CA0-963ABB5D480A}" dt="2025-04-23T12:31:22.273" v="3993" actId="1076"/>
          <ac:picMkLst>
            <pc:docMk/>
            <pc:sldMk cId="3252886860" sldId="282"/>
            <ac:picMk id="5" creationId="{0EE50000-598A-AA2F-15CB-7D0B365EEB97}"/>
          </ac:picMkLst>
        </pc:picChg>
        <pc:picChg chg="del">
          <ac:chgData name="Hanna Kossowsky" userId="56e21b23dc263710" providerId="LiveId" clId="{E2E85760-4A0E-45CF-9CA0-963ABB5D480A}" dt="2025-04-23T12:26:43.091" v="3833" actId="478"/>
          <ac:picMkLst>
            <pc:docMk/>
            <pc:sldMk cId="3252886860" sldId="282"/>
            <ac:picMk id="6" creationId="{18E541DA-2B58-26EC-2130-4839F7458C6B}"/>
          </ac:picMkLst>
        </pc:picChg>
        <pc:picChg chg="del">
          <ac:chgData name="Hanna Kossowsky" userId="56e21b23dc263710" providerId="LiveId" clId="{E2E85760-4A0E-45CF-9CA0-963ABB5D480A}" dt="2025-04-23T12:26:43.091" v="3833" actId="478"/>
          <ac:picMkLst>
            <pc:docMk/>
            <pc:sldMk cId="3252886860" sldId="282"/>
            <ac:picMk id="9" creationId="{EEFB76C1-4F0D-1DC7-E046-F7929706448F}"/>
          </ac:picMkLst>
        </pc:picChg>
        <pc:picChg chg="add del">
          <ac:chgData name="Hanna Kossowsky" userId="56e21b23dc263710" providerId="LiveId" clId="{E2E85760-4A0E-45CF-9CA0-963ABB5D480A}" dt="2025-04-23T12:35:20.241" v="3998" actId="478"/>
          <ac:picMkLst>
            <pc:docMk/>
            <pc:sldMk cId="3252886860" sldId="282"/>
            <ac:picMk id="10" creationId="{01B2AC5E-75AE-3FA7-0D24-944C0CB58198}"/>
          </ac:picMkLst>
        </pc:picChg>
      </pc:sldChg>
      <pc:sldChg chg="delSp modSp add mod modAnim">
        <pc:chgData name="Hanna Kossowsky" userId="56e21b23dc263710" providerId="LiveId" clId="{E2E85760-4A0E-45CF-9CA0-963ABB5D480A}" dt="2025-04-23T12:35:50.751" v="4031" actId="1076"/>
        <pc:sldMkLst>
          <pc:docMk/>
          <pc:sldMk cId="634820698" sldId="283"/>
        </pc:sldMkLst>
        <pc:spChg chg="mod">
          <ac:chgData name="Hanna Kossowsky" userId="56e21b23dc263710" providerId="LiveId" clId="{E2E85760-4A0E-45CF-9CA0-963ABB5D480A}" dt="2025-04-23T12:35:43.395" v="4029" actId="20577"/>
          <ac:spMkLst>
            <pc:docMk/>
            <pc:sldMk cId="634820698" sldId="283"/>
            <ac:spMk id="3" creationId="{9A16C3A4-21D1-D72A-29B4-B712A5DF85E9}"/>
          </ac:spMkLst>
        </pc:spChg>
        <pc:picChg chg="del">
          <ac:chgData name="Hanna Kossowsky" userId="56e21b23dc263710" providerId="LiveId" clId="{E2E85760-4A0E-45CF-9CA0-963ABB5D480A}" dt="2025-04-23T12:35:23.805" v="4000" actId="478"/>
          <ac:picMkLst>
            <pc:docMk/>
            <pc:sldMk cId="634820698" sldId="283"/>
            <ac:picMk id="5" creationId="{5A835AD5-8444-F1D4-DA96-447679348B99}"/>
          </ac:picMkLst>
        </pc:picChg>
        <pc:picChg chg="mod">
          <ac:chgData name="Hanna Kossowsky" userId="56e21b23dc263710" providerId="LiveId" clId="{E2E85760-4A0E-45CF-9CA0-963ABB5D480A}" dt="2025-04-23T12:35:50.751" v="4031" actId="1076"/>
          <ac:picMkLst>
            <pc:docMk/>
            <pc:sldMk cId="634820698" sldId="283"/>
            <ac:picMk id="10" creationId="{301C35CC-238D-31A9-684E-3A075120D260}"/>
          </ac:picMkLst>
        </pc:picChg>
      </pc:sldChg>
      <pc:sldChg chg="addSp delSp modSp add mod">
        <pc:chgData name="Hanna Kossowsky" userId="56e21b23dc263710" providerId="LiveId" clId="{E2E85760-4A0E-45CF-9CA0-963ABB5D480A}" dt="2025-04-23T12:47:41.431" v="4085" actId="1076"/>
        <pc:sldMkLst>
          <pc:docMk/>
          <pc:sldMk cId="4221874921" sldId="284"/>
        </pc:sldMkLst>
        <pc:spChg chg="mod">
          <ac:chgData name="Hanna Kossowsky" userId="56e21b23dc263710" providerId="LiveId" clId="{E2E85760-4A0E-45CF-9CA0-963ABB5D480A}" dt="2025-04-23T12:39:56.667" v="4067" actId="20577"/>
          <ac:spMkLst>
            <pc:docMk/>
            <pc:sldMk cId="4221874921" sldId="284"/>
            <ac:spMk id="3" creationId="{0E1843F9-E7E6-7B99-11DF-9892DD8A7D27}"/>
          </ac:spMkLst>
        </pc:spChg>
        <pc:picChg chg="add mod modCrop">
          <ac:chgData name="Hanna Kossowsky" userId="56e21b23dc263710" providerId="LiveId" clId="{E2E85760-4A0E-45CF-9CA0-963ABB5D480A}" dt="2025-04-23T12:47:41.431" v="4085" actId="1076"/>
          <ac:picMkLst>
            <pc:docMk/>
            <pc:sldMk cId="4221874921" sldId="284"/>
            <ac:picMk id="5" creationId="{46A0CF1B-3E6D-214F-6074-FC0641BCD04F}"/>
          </ac:picMkLst>
        </pc:picChg>
        <pc:picChg chg="add del mod">
          <ac:chgData name="Hanna Kossowsky" userId="56e21b23dc263710" providerId="LiveId" clId="{E2E85760-4A0E-45CF-9CA0-963ABB5D480A}" dt="2025-04-23T12:47:35.871" v="4083" actId="478"/>
          <ac:picMkLst>
            <pc:docMk/>
            <pc:sldMk cId="4221874921" sldId="284"/>
            <ac:picMk id="6" creationId="{276249E8-A5D4-0FFD-D96E-A43D08A30BC1}"/>
          </ac:picMkLst>
        </pc:picChg>
        <pc:picChg chg="del">
          <ac:chgData name="Hanna Kossowsky" userId="56e21b23dc263710" providerId="LiveId" clId="{E2E85760-4A0E-45CF-9CA0-963ABB5D480A}" dt="2025-04-23T12:39:46.976" v="4033" actId="478"/>
          <ac:picMkLst>
            <pc:docMk/>
            <pc:sldMk cId="4221874921" sldId="284"/>
            <ac:picMk id="10" creationId="{4FE826EF-6D5E-FA36-8D29-93133B70E875}"/>
          </ac:picMkLst>
        </pc:picChg>
      </pc:sldChg>
      <pc:sldChg chg="modSp add mod modAnim">
        <pc:chgData name="Hanna Kossowsky" userId="56e21b23dc263710" providerId="LiveId" clId="{E2E85760-4A0E-45CF-9CA0-963ABB5D480A}" dt="2025-04-23T12:48:34.131" v="4138"/>
        <pc:sldMkLst>
          <pc:docMk/>
          <pc:sldMk cId="1720872618" sldId="285"/>
        </pc:sldMkLst>
        <pc:spChg chg="mod">
          <ac:chgData name="Hanna Kossowsky" userId="56e21b23dc263710" providerId="LiveId" clId="{E2E85760-4A0E-45CF-9CA0-963ABB5D480A}" dt="2025-04-23T12:48:28.371" v="4136" actId="20577"/>
          <ac:spMkLst>
            <pc:docMk/>
            <pc:sldMk cId="1720872618" sldId="285"/>
            <ac:spMk id="3" creationId="{9595CE26-405F-F5EF-45A7-26F6C307176A}"/>
          </ac:spMkLst>
        </pc:spChg>
        <pc:picChg chg="mod modCrop">
          <ac:chgData name="Hanna Kossowsky" userId="56e21b23dc263710" providerId="LiveId" clId="{E2E85760-4A0E-45CF-9CA0-963ABB5D480A}" dt="2025-04-23T12:48:09.796" v="4089" actId="1076"/>
          <ac:picMkLst>
            <pc:docMk/>
            <pc:sldMk cId="1720872618" sldId="285"/>
            <ac:picMk id="5" creationId="{6D48FBF7-EFE3-4833-8E01-6E52F4205B2D}"/>
          </ac:picMkLst>
        </pc:picChg>
      </pc:sldChg>
      <pc:sldChg chg="addSp delSp modSp add mod modAnim modShow">
        <pc:chgData name="Hanna Kossowsky" userId="56e21b23dc263710" providerId="LiveId" clId="{E2E85760-4A0E-45CF-9CA0-963ABB5D480A}" dt="2025-04-23T12:54:20.341" v="4330" actId="729"/>
        <pc:sldMkLst>
          <pc:docMk/>
          <pc:sldMk cId="2660379045" sldId="286"/>
        </pc:sldMkLst>
        <pc:spChg chg="mod">
          <ac:chgData name="Hanna Kossowsky" userId="56e21b23dc263710" providerId="LiveId" clId="{E2E85760-4A0E-45CF-9CA0-963ABB5D480A}" dt="2025-04-23T12:50:19.721" v="4193" actId="20577"/>
          <ac:spMkLst>
            <pc:docMk/>
            <pc:sldMk cId="2660379045" sldId="286"/>
            <ac:spMk id="3" creationId="{01C52110-CD39-5D12-2F3E-FA1513D902A6}"/>
          </ac:spMkLst>
        </pc:spChg>
        <pc:picChg chg="del">
          <ac:chgData name="Hanna Kossowsky" userId="56e21b23dc263710" providerId="LiveId" clId="{E2E85760-4A0E-45CF-9CA0-963ABB5D480A}" dt="2025-04-23T12:49:26.608" v="4141" actId="478"/>
          <ac:picMkLst>
            <pc:docMk/>
            <pc:sldMk cId="2660379045" sldId="286"/>
            <ac:picMk id="5" creationId="{A5C347FC-71FC-4EAA-D367-5B79A04C5108}"/>
          </ac:picMkLst>
        </pc:picChg>
        <pc:picChg chg="add mod">
          <ac:chgData name="Hanna Kossowsky" userId="56e21b23dc263710" providerId="LiveId" clId="{E2E85760-4A0E-45CF-9CA0-963ABB5D480A}" dt="2025-04-23T12:50:03.607" v="4168" actId="1076"/>
          <ac:picMkLst>
            <pc:docMk/>
            <pc:sldMk cId="2660379045" sldId="286"/>
            <ac:picMk id="6" creationId="{4AA2EB23-FF8D-5C54-4E77-BFF73A74EF53}"/>
          </ac:picMkLst>
        </pc:picChg>
      </pc:sldChg>
      <pc:sldChg chg="addSp delSp modSp add mod modAnim">
        <pc:chgData name="Hanna Kossowsky" userId="56e21b23dc263710" providerId="LiveId" clId="{E2E85760-4A0E-45CF-9CA0-963ABB5D480A}" dt="2025-04-23T12:53:04.471" v="4282"/>
        <pc:sldMkLst>
          <pc:docMk/>
          <pc:sldMk cId="1858219516" sldId="287"/>
        </pc:sldMkLst>
        <pc:spChg chg="mod">
          <ac:chgData name="Hanna Kossowsky" userId="56e21b23dc263710" providerId="LiveId" clId="{E2E85760-4A0E-45CF-9CA0-963ABB5D480A}" dt="2025-04-23T12:53:00.577" v="4280" actId="313"/>
          <ac:spMkLst>
            <pc:docMk/>
            <pc:sldMk cId="1858219516" sldId="287"/>
            <ac:spMk id="3" creationId="{8508220E-9A49-2895-8020-706A6B686D1C}"/>
          </ac:spMkLst>
        </pc:spChg>
        <pc:picChg chg="add mod">
          <ac:chgData name="Hanna Kossowsky" userId="56e21b23dc263710" providerId="LiveId" clId="{E2E85760-4A0E-45CF-9CA0-963ABB5D480A}" dt="2025-04-23T12:52:37.844" v="4220" actId="1076"/>
          <ac:picMkLst>
            <pc:docMk/>
            <pc:sldMk cId="1858219516" sldId="287"/>
            <ac:picMk id="5" creationId="{CE8FD7B3-ECE1-5366-6375-D0EFDC9ECD8A}"/>
          </ac:picMkLst>
        </pc:picChg>
        <pc:picChg chg="del">
          <ac:chgData name="Hanna Kossowsky" userId="56e21b23dc263710" providerId="LiveId" clId="{E2E85760-4A0E-45CF-9CA0-963ABB5D480A}" dt="2025-04-23T12:50:23.701" v="4195" actId="478"/>
          <ac:picMkLst>
            <pc:docMk/>
            <pc:sldMk cId="1858219516" sldId="287"/>
            <ac:picMk id="6" creationId="{03812155-8BE2-4310-0BA3-56D5E1050E99}"/>
          </ac:picMkLst>
        </pc:picChg>
      </pc:sldChg>
      <pc:sldChg chg="add del">
        <pc:chgData name="Hanna Kossowsky" userId="56e21b23dc263710" providerId="LiveId" clId="{E2E85760-4A0E-45CF-9CA0-963ABB5D480A}" dt="2025-04-23T12:54:25.831" v="4331" actId="47"/>
        <pc:sldMkLst>
          <pc:docMk/>
          <pc:sldMk cId="3191734677" sldId="288"/>
        </pc:sldMkLst>
      </pc:sldChg>
      <pc:sldChg chg="addSp delSp modSp add mod modAnim">
        <pc:chgData name="Hanna Kossowsky" userId="56e21b23dc263710" providerId="LiveId" clId="{E2E85760-4A0E-45CF-9CA0-963ABB5D480A}" dt="2025-04-23T12:55:43.232" v="4339" actId="22"/>
        <pc:sldMkLst>
          <pc:docMk/>
          <pc:sldMk cId="561544451" sldId="289"/>
        </pc:sldMkLst>
        <pc:spChg chg="mod">
          <ac:chgData name="Hanna Kossowsky" userId="56e21b23dc263710" providerId="LiveId" clId="{E2E85760-4A0E-45CF-9CA0-963ABB5D480A}" dt="2025-04-23T12:53:31.423" v="4329" actId="20577"/>
          <ac:spMkLst>
            <pc:docMk/>
            <pc:sldMk cId="561544451" sldId="289"/>
            <ac:spMk id="3" creationId="{A652FC29-EEAC-C809-D19F-5B5597333CA7}"/>
          </ac:spMkLst>
        </pc:spChg>
        <pc:spChg chg="add del">
          <ac:chgData name="Hanna Kossowsky" userId="56e21b23dc263710" providerId="LiveId" clId="{E2E85760-4A0E-45CF-9CA0-963ABB5D480A}" dt="2025-04-23T12:55:43.232" v="4339" actId="22"/>
          <ac:spMkLst>
            <pc:docMk/>
            <pc:sldMk cId="561544451" sldId="289"/>
            <ac:spMk id="8" creationId="{17BB7413-FC8D-595B-68FB-29D57804F727}"/>
          </ac:spMkLst>
        </pc:spChg>
        <pc:picChg chg="del">
          <ac:chgData name="Hanna Kossowsky" userId="56e21b23dc263710" providerId="LiveId" clId="{E2E85760-4A0E-45CF-9CA0-963ABB5D480A}" dt="2025-04-23T12:53:19.191" v="4285" actId="478"/>
          <ac:picMkLst>
            <pc:docMk/>
            <pc:sldMk cId="561544451" sldId="289"/>
            <ac:picMk id="5" creationId="{D20EC86D-3C62-8E24-0223-4315FF6C4465}"/>
          </ac:picMkLst>
        </pc:picChg>
        <pc:picChg chg="add mod">
          <ac:chgData name="Hanna Kossowsky" userId="56e21b23dc263710" providerId="LiveId" clId="{E2E85760-4A0E-45CF-9CA0-963ABB5D480A}" dt="2025-04-23T12:55:23.041" v="4337" actId="1076"/>
          <ac:picMkLst>
            <pc:docMk/>
            <pc:sldMk cId="561544451" sldId="289"/>
            <ac:picMk id="6" creationId="{974840AB-8D94-55B5-3B65-D9628D5DB951}"/>
          </ac:picMkLst>
        </pc:picChg>
      </pc:sldChg>
      <pc:sldChg chg="addSp delSp modSp add mod">
        <pc:chgData name="Hanna Kossowsky" userId="56e21b23dc263710" providerId="LiveId" clId="{E2E85760-4A0E-45CF-9CA0-963ABB5D480A}" dt="2025-04-23T12:59:44.921" v="4440" actId="1076"/>
        <pc:sldMkLst>
          <pc:docMk/>
          <pc:sldMk cId="3279235424" sldId="290"/>
        </pc:sldMkLst>
        <pc:spChg chg="mod">
          <ac:chgData name="Hanna Kossowsky" userId="56e21b23dc263710" providerId="LiveId" clId="{E2E85760-4A0E-45CF-9CA0-963ABB5D480A}" dt="2025-04-23T12:56:01.782" v="4434" actId="20577"/>
          <ac:spMkLst>
            <pc:docMk/>
            <pc:sldMk cId="3279235424" sldId="290"/>
            <ac:spMk id="3" creationId="{7CC40089-7720-AF69-E62A-39427804382B}"/>
          </ac:spMkLst>
        </pc:spChg>
        <pc:picChg chg="add mod">
          <ac:chgData name="Hanna Kossowsky" userId="56e21b23dc263710" providerId="LiveId" clId="{E2E85760-4A0E-45CF-9CA0-963ABB5D480A}" dt="2025-04-23T12:59:44.921" v="4440" actId="1076"/>
          <ac:picMkLst>
            <pc:docMk/>
            <pc:sldMk cId="3279235424" sldId="290"/>
            <ac:picMk id="5" creationId="{F0EC284B-3292-9BD7-ADAE-4FBE79B6CC8D}"/>
          </ac:picMkLst>
        </pc:picChg>
        <pc:picChg chg="del mod">
          <ac:chgData name="Hanna Kossowsky" userId="56e21b23dc263710" providerId="LiveId" clId="{E2E85760-4A0E-45CF-9CA0-963ABB5D480A}" dt="2025-04-23T12:55:45.690" v="4342" actId="478"/>
          <ac:picMkLst>
            <pc:docMk/>
            <pc:sldMk cId="3279235424" sldId="290"/>
            <ac:picMk id="6" creationId="{F187373D-215D-ECC5-CA84-5773FDA5203B}"/>
          </ac:picMkLst>
        </pc:picChg>
      </pc:sldChg>
      <pc:sldChg chg="addSp delSp modSp add mod">
        <pc:chgData name="Hanna Kossowsky" userId="56e21b23dc263710" providerId="LiveId" clId="{E2E85760-4A0E-45CF-9CA0-963ABB5D480A}" dt="2025-04-23T14:13:43.572" v="5026" actId="20577"/>
        <pc:sldMkLst>
          <pc:docMk/>
          <pc:sldMk cId="329967146" sldId="291"/>
        </pc:sldMkLst>
        <pc:spChg chg="mod">
          <ac:chgData name="Hanna Kossowsky" userId="56e21b23dc263710" providerId="LiveId" clId="{E2E85760-4A0E-45CF-9CA0-963ABB5D480A}" dt="2025-04-23T14:13:43.572" v="5026" actId="20577"/>
          <ac:spMkLst>
            <pc:docMk/>
            <pc:sldMk cId="329967146" sldId="291"/>
            <ac:spMk id="2" creationId="{4DC34C55-F201-2A68-9404-D736BB20F12F}"/>
          </ac:spMkLst>
        </pc:spChg>
        <pc:spChg chg="mod">
          <ac:chgData name="Hanna Kossowsky" userId="56e21b23dc263710" providerId="LiveId" clId="{E2E85760-4A0E-45CF-9CA0-963ABB5D480A}" dt="2025-04-23T13:21:20.439" v="4667" actId="20577"/>
          <ac:spMkLst>
            <pc:docMk/>
            <pc:sldMk cId="329967146" sldId="291"/>
            <ac:spMk id="3" creationId="{6CC3029F-563D-EAB1-2C7A-A6C746EAE1EE}"/>
          </ac:spMkLst>
        </pc:spChg>
        <pc:picChg chg="del">
          <ac:chgData name="Hanna Kossowsky" userId="56e21b23dc263710" providerId="LiveId" clId="{E2E85760-4A0E-45CF-9CA0-963ABB5D480A}" dt="2025-04-23T13:00:37.291" v="4543" actId="478"/>
          <ac:picMkLst>
            <pc:docMk/>
            <pc:sldMk cId="329967146" sldId="291"/>
            <ac:picMk id="5" creationId="{29CD9BAE-5B53-3C48-6FE2-F439D04C7A92}"/>
          </ac:picMkLst>
        </pc:picChg>
        <pc:picChg chg="add mod">
          <ac:chgData name="Hanna Kossowsky" userId="56e21b23dc263710" providerId="LiveId" clId="{E2E85760-4A0E-45CF-9CA0-963ABB5D480A}" dt="2025-04-23T13:21:30.406" v="4673" actId="1076"/>
          <ac:picMkLst>
            <pc:docMk/>
            <pc:sldMk cId="329967146" sldId="291"/>
            <ac:picMk id="6" creationId="{F1B8B685-4505-DF1A-2F8E-9E184C1C8D18}"/>
          </ac:picMkLst>
        </pc:picChg>
      </pc:sldChg>
      <pc:sldChg chg="addSp delSp modSp add mod">
        <pc:chgData name="Hanna Kossowsky" userId="56e21b23dc263710" providerId="LiveId" clId="{E2E85760-4A0E-45CF-9CA0-963ABB5D480A}" dt="2025-04-23T14:13:48.927" v="5028" actId="20577"/>
        <pc:sldMkLst>
          <pc:docMk/>
          <pc:sldMk cId="1948311662" sldId="292"/>
        </pc:sldMkLst>
        <pc:spChg chg="mod">
          <ac:chgData name="Hanna Kossowsky" userId="56e21b23dc263710" providerId="LiveId" clId="{E2E85760-4A0E-45CF-9CA0-963ABB5D480A}" dt="2025-04-23T14:13:46.479" v="5027" actId="20577"/>
          <ac:spMkLst>
            <pc:docMk/>
            <pc:sldMk cId="1948311662" sldId="292"/>
            <ac:spMk id="2" creationId="{5079C6E2-3C4C-B816-CB83-B2A1B399B558}"/>
          </ac:spMkLst>
        </pc:spChg>
        <pc:spChg chg="mod">
          <ac:chgData name="Hanna Kossowsky" userId="56e21b23dc263710" providerId="LiveId" clId="{E2E85760-4A0E-45CF-9CA0-963ABB5D480A}" dt="2025-04-23T14:13:48.927" v="5028" actId="20577"/>
          <ac:spMkLst>
            <pc:docMk/>
            <pc:sldMk cId="1948311662" sldId="292"/>
            <ac:spMk id="3" creationId="{12311F6A-6ED7-D173-0DE5-456334961B43}"/>
          </ac:spMkLst>
        </pc:spChg>
        <pc:spChg chg="add mod">
          <ac:chgData name="Hanna Kossowsky" userId="56e21b23dc263710" providerId="LiveId" clId="{E2E85760-4A0E-45CF-9CA0-963ABB5D480A}" dt="2025-04-23T13:37:23.349" v="4804" actId="12788"/>
          <ac:spMkLst>
            <pc:docMk/>
            <pc:sldMk cId="1948311662" sldId="292"/>
            <ac:spMk id="5" creationId="{8C782F6C-1D0F-0F8D-F70C-5285D56842E9}"/>
          </ac:spMkLst>
        </pc:spChg>
        <pc:spChg chg="add mod">
          <ac:chgData name="Hanna Kossowsky" userId="56e21b23dc263710" providerId="LiveId" clId="{E2E85760-4A0E-45CF-9CA0-963ABB5D480A}" dt="2025-04-23T13:37:42.598" v="4843" actId="20577"/>
          <ac:spMkLst>
            <pc:docMk/>
            <pc:sldMk cId="1948311662" sldId="292"/>
            <ac:spMk id="7" creationId="{4CB3F63B-7D1A-5E5F-CFCA-7E01E481B7A7}"/>
          </ac:spMkLst>
        </pc:spChg>
        <pc:picChg chg="add mod">
          <ac:chgData name="Hanna Kossowsky" userId="56e21b23dc263710" providerId="LiveId" clId="{E2E85760-4A0E-45CF-9CA0-963ABB5D480A}" dt="2025-04-23T13:37:23.349" v="4804" actId="12788"/>
          <ac:picMkLst>
            <pc:docMk/>
            <pc:sldMk cId="1948311662" sldId="292"/>
            <ac:picMk id="4" creationId="{49D75345-385E-4654-FAA1-CBB176D53D8C}"/>
          </ac:picMkLst>
        </pc:picChg>
        <pc:picChg chg="del">
          <ac:chgData name="Hanna Kossowsky" userId="56e21b23dc263710" providerId="LiveId" clId="{E2E85760-4A0E-45CF-9CA0-963ABB5D480A}" dt="2025-04-23T13:21:33.895" v="4675" actId="478"/>
          <ac:picMkLst>
            <pc:docMk/>
            <pc:sldMk cId="1948311662" sldId="292"/>
            <ac:picMk id="6" creationId="{C12F8618-EAE5-94F8-2B7E-593DBB7EE3EF}"/>
          </ac:picMkLst>
        </pc:picChg>
        <pc:picChg chg="add mod">
          <ac:chgData name="Hanna Kossowsky" userId="56e21b23dc263710" providerId="LiveId" clId="{E2E85760-4A0E-45CF-9CA0-963ABB5D480A}" dt="2025-04-23T13:38:02.281" v="4847" actId="14100"/>
          <ac:picMkLst>
            <pc:docMk/>
            <pc:sldMk cId="1948311662" sldId="292"/>
            <ac:picMk id="9" creationId="{39D6DC0B-6EB0-9061-4650-5BDB2E0D426A}"/>
          </ac:picMkLst>
        </pc:picChg>
      </pc:sldChg>
      <pc:sldChg chg="addSp delSp modSp add mod">
        <pc:chgData name="Hanna Kossowsky" userId="56e21b23dc263710" providerId="LiveId" clId="{E2E85760-4A0E-45CF-9CA0-963ABB5D480A}" dt="2025-04-23T13:40:37.373" v="4854" actId="1076"/>
        <pc:sldMkLst>
          <pc:docMk/>
          <pc:sldMk cId="913038696" sldId="293"/>
        </pc:sldMkLst>
        <pc:spChg chg="del">
          <ac:chgData name="Hanna Kossowsky" userId="56e21b23dc263710" providerId="LiveId" clId="{E2E85760-4A0E-45CF-9CA0-963ABB5D480A}" dt="2025-04-23T13:38:09.493" v="4849" actId="478"/>
          <ac:spMkLst>
            <pc:docMk/>
            <pc:sldMk cId="913038696" sldId="293"/>
            <ac:spMk id="5" creationId="{12C451D9-FB87-0F09-4381-959A273634F4}"/>
          </ac:spMkLst>
        </pc:spChg>
        <pc:spChg chg="del">
          <ac:chgData name="Hanna Kossowsky" userId="56e21b23dc263710" providerId="LiveId" clId="{E2E85760-4A0E-45CF-9CA0-963ABB5D480A}" dt="2025-04-23T13:38:10.932" v="4851" actId="478"/>
          <ac:spMkLst>
            <pc:docMk/>
            <pc:sldMk cId="913038696" sldId="293"/>
            <ac:spMk id="7" creationId="{160625FE-043B-A2C4-20B5-E2C251315146}"/>
          </ac:spMkLst>
        </pc:spChg>
        <pc:picChg chg="del">
          <ac:chgData name="Hanna Kossowsky" userId="56e21b23dc263710" providerId="LiveId" clId="{E2E85760-4A0E-45CF-9CA0-963ABB5D480A}" dt="2025-04-23T13:38:09.493" v="4849" actId="478"/>
          <ac:picMkLst>
            <pc:docMk/>
            <pc:sldMk cId="913038696" sldId="293"/>
            <ac:picMk id="4" creationId="{F0AA40E5-DAF4-6954-7B68-5C3BE7F07122}"/>
          </ac:picMkLst>
        </pc:picChg>
        <pc:picChg chg="add mod">
          <ac:chgData name="Hanna Kossowsky" userId="56e21b23dc263710" providerId="LiveId" clId="{E2E85760-4A0E-45CF-9CA0-963ABB5D480A}" dt="2025-04-23T13:40:37.373" v="4854" actId="1076"/>
          <ac:picMkLst>
            <pc:docMk/>
            <pc:sldMk cId="913038696" sldId="293"/>
            <ac:picMk id="8" creationId="{9B6172D6-9160-8B4B-FD37-588A4FD17F74}"/>
          </ac:picMkLst>
        </pc:picChg>
        <pc:picChg chg="del">
          <ac:chgData name="Hanna Kossowsky" userId="56e21b23dc263710" providerId="LiveId" clId="{E2E85760-4A0E-45CF-9CA0-963ABB5D480A}" dt="2025-04-23T13:38:10.088" v="4850" actId="478"/>
          <ac:picMkLst>
            <pc:docMk/>
            <pc:sldMk cId="913038696" sldId="293"/>
            <ac:picMk id="9" creationId="{B271CE8E-C863-34F2-776F-6756FB368C8B}"/>
          </ac:picMkLst>
        </pc:picChg>
      </pc:sldChg>
      <pc:sldChg chg="addSp modSp add mod">
        <pc:chgData name="Hanna Kossowsky" userId="56e21b23dc263710" providerId="LiveId" clId="{E2E85760-4A0E-45CF-9CA0-963ABB5D480A}" dt="2025-04-23T13:41:45.668" v="4877" actId="1076"/>
        <pc:sldMkLst>
          <pc:docMk/>
          <pc:sldMk cId="3742854415" sldId="294"/>
        </pc:sldMkLst>
        <pc:spChg chg="mod">
          <ac:chgData name="Hanna Kossowsky" userId="56e21b23dc263710" providerId="LiveId" clId="{E2E85760-4A0E-45CF-9CA0-963ABB5D480A}" dt="2025-04-23T13:40:47.287" v="4870" actId="20577"/>
          <ac:spMkLst>
            <pc:docMk/>
            <pc:sldMk cId="3742854415" sldId="294"/>
            <ac:spMk id="3" creationId="{8DCBAA2E-B091-3A9B-C445-CD161C5A858C}"/>
          </ac:spMkLst>
        </pc:spChg>
        <pc:picChg chg="add mod">
          <ac:chgData name="Hanna Kossowsky" userId="56e21b23dc263710" providerId="LiveId" clId="{E2E85760-4A0E-45CF-9CA0-963ABB5D480A}" dt="2025-04-23T13:41:45.668" v="4877" actId="1076"/>
          <ac:picMkLst>
            <pc:docMk/>
            <pc:sldMk cId="3742854415" sldId="294"/>
            <ac:picMk id="5" creationId="{DDBA567F-3532-DD9F-4A55-0D79E97D9CC2}"/>
          </ac:picMkLst>
        </pc:picChg>
        <pc:picChg chg="mod modCrop">
          <ac:chgData name="Hanna Kossowsky" userId="56e21b23dc263710" providerId="LiveId" clId="{E2E85760-4A0E-45CF-9CA0-963ABB5D480A}" dt="2025-04-23T13:40:59.260" v="4874" actId="732"/>
          <ac:picMkLst>
            <pc:docMk/>
            <pc:sldMk cId="3742854415" sldId="294"/>
            <ac:picMk id="8" creationId="{B5C56B85-1FC1-8730-2AD0-D5ADDAB5FEE9}"/>
          </ac:picMkLst>
        </pc:picChg>
      </pc:sldChg>
      <pc:sldChg chg="addSp delSp modSp add mod">
        <pc:chgData name="Hanna Kossowsky" userId="56e21b23dc263710" providerId="LiveId" clId="{E2E85760-4A0E-45CF-9CA0-963ABB5D480A}" dt="2025-04-23T13:49:04.282" v="4958" actId="1076"/>
        <pc:sldMkLst>
          <pc:docMk/>
          <pc:sldMk cId="1868918650" sldId="295"/>
        </pc:sldMkLst>
        <pc:spChg chg="del">
          <ac:chgData name="Hanna Kossowsky" userId="56e21b23dc263710" providerId="LiveId" clId="{E2E85760-4A0E-45CF-9CA0-963ABB5D480A}" dt="2025-04-23T13:48:57.909" v="4956" actId="478"/>
          <ac:spMkLst>
            <pc:docMk/>
            <pc:sldMk cId="1868918650" sldId="295"/>
            <ac:spMk id="2" creationId="{B0015AD8-23AC-6EA9-3CF8-42A8F2CDDEB3}"/>
          </ac:spMkLst>
        </pc:spChg>
        <pc:spChg chg="del mod">
          <ac:chgData name="Hanna Kossowsky" userId="56e21b23dc263710" providerId="LiveId" clId="{E2E85760-4A0E-45CF-9CA0-963ABB5D480A}" dt="2025-04-23T13:48:57.909" v="4956" actId="478"/>
          <ac:spMkLst>
            <pc:docMk/>
            <pc:sldMk cId="1868918650" sldId="295"/>
            <ac:spMk id="3" creationId="{7E89B6AC-B33F-4BF7-AC59-05E494BB5E94}"/>
          </ac:spMkLst>
        </pc:spChg>
        <pc:spChg chg="add del mod">
          <ac:chgData name="Hanna Kossowsky" userId="56e21b23dc263710" providerId="LiveId" clId="{E2E85760-4A0E-45CF-9CA0-963ABB5D480A}" dt="2025-04-23T13:49:01.148" v="4957" actId="478"/>
          <ac:spMkLst>
            <pc:docMk/>
            <pc:sldMk cId="1868918650" sldId="295"/>
            <ac:spMk id="13" creationId="{C2E2B30B-57DC-EB11-F5CC-DBF2D399B146}"/>
          </ac:spMkLst>
        </pc:spChg>
        <pc:spChg chg="add del mod">
          <ac:chgData name="Hanna Kossowsky" userId="56e21b23dc263710" providerId="LiveId" clId="{E2E85760-4A0E-45CF-9CA0-963ABB5D480A}" dt="2025-04-23T13:49:01.148" v="4957" actId="478"/>
          <ac:spMkLst>
            <pc:docMk/>
            <pc:sldMk cId="1868918650" sldId="295"/>
            <ac:spMk id="15" creationId="{E1E6279E-50D6-1FB4-6BE0-7DEF3C379087}"/>
          </ac:spMkLst>
        </pc:spChg>
        <pc:picChg chg="del">
          <ac:chgData name="Hanna Kossowsky" userId="56e21b23dc263710" providerId="LiveId" clId="{E2E85760-4A0E-45CF-9CA0-963ABB5D480A}" dt="2025-04-23T13:41:53.446" v="4879" actId="478"/>
          <ac:picMkLst>
            <pc:docMk/>
            <pc:sldMk cId="1868918650" sldId="295"/>
            <ac:picMk id="5" creationId="{183F7AB8-DB59-FA3E-26AC-DEC864BE332A}"/>
          </ac:picMkLst>
        </pc:picChg>
        <pc:picChg chg="add del mod">
          <ac:chgData name="Hanna Kossowsky" userId="56e21b23dc263710" providerId="LiveId" clId="{E2E85760-4A0E-45CF-9CA0-963ABB5D480A}" dt="2025-04-23T13:48:57.909" v="4956" actId="478"/>
          <ac:picMkLst>
            <pc:docMk/>
            <pc:sldMk cId="1868918650" sldId="295"/>
            <ac:picMk id="6" creationId="{34FE0A4C-2E4D-A3C1-070E-5B7B163EFB6D}"/>
          </ac:picMkLst>
        </pc:picChg>
        <pc:picChg chg="del">
          <ac:chgData name="Hanna Kossowsky" userId="56e21b23dc263710" providerId="LiveId" clId="{E2E85760-4A0E-45CF-9CA0-963ABB5D480A}" dt="2025-04-23T13:41:53.839" v="4880" actId="478"/>
          <ac:picMkLst>
            <pc:docMk/>
            <pc:sldMk cId="1868918650" sldId="295"/>
            <ac:picMk id="8" creationId="{16DB9B31-D832-1A9B-3629-3A44C759266C}"/>
          </ac:picMkLst>
        </pc:picChg>
        <pc:picChg chg="add del mod">
          <ac:chgData name="Hanna Kossowsky" userId="56e21b23dc263710" providerId="LiveId" clId="{E2E85760-4A0E-45CF-9CA0-963ABB5D480A}" dt="2025-04-23T13:48:57.909" v="4956" actId="478"/>
          <ac:picMkLst>
            <pc:docMk/>
            <pc:sldMk cId="1868918650" sldId="295"/>
            <ac:picMk id="9" creationId="{74420C57-3804-454F-0DC4-DBCD5CC804DA}"/>
          </ac:picMkLst>
        </pc:picChg>
        <pc:picChg chg="add mod">
          <ac:chgData name="Hanna Kossowsky" userId="56e21b23dc263710" providerId="LiveId" clId="{E2E85760-4A0E-45CF-9CA0-963ABB5D480A}" dt="2025-04-23T13:49:04.282" v="4958" actId="1076"/>
          <ac:picMkLst>
            <pc:docMk/>
            <pc:sldMk cId="1868918650" sldId="295"/>
            <ac:picMk id="11" creationId="{EAF08B85-86EA-9399-1A40-1B9395653824}"/>
          </ac:picMkLst>
        </pc:picChg>
      </pc:sldChg>
      <pc:sldChg chg="delSp add mod ord">
        <pc:chgData name="Hanna Kossowsky" userId="56e21b23dc263710" providerId="LiveId" clId="{E2E85760-4A0E-45CF-9CA0-963ABB5D480A}" dt="2025-04-23T13:48:52.967" v="4955"/>
        <pc:sldMkLst>
          <pc:docMk/>
          <pc:sldMk cId="663499138" sldId="296"/>
        </pc:sldMkLst>
        <pc:picChg chg="del">
          <ac:chgData name="Hanna Kossowsky" userId="56e21b23dc263710" providerId="LiveId" clId="{E2E85760-4A0E-45CF-9CA0-963ABB5D480A}" dt="2025-04-23T13:48:50.113" v="4953" actId="478"/>
          <ac:picMkLst>
            <pc:docMk/>
            <pc:sldMk cId="663499138" sldId="296"/>
            <ac:picMk id="11" creationId="{65702941-2FBF-9096-51DE-345C5CD877E4}"/>
          </ac:picMkLst>
        </pc:picChg>
      </pc:sldChg>
      <pc:sldChg chg="addSp delSp modSp add mod">
        <pc:chgData name="Hanna Kossowsky" userId="56e21b23dc263710" providerId="LiveId" clId="{E2E85760-4A0E-45CF-9CA0-963ABB5D480A}" dt="2025-04-23T13:58:44.539" v="5002" actId="1076"/>
        <pc:sldMkLst>
          <pc:docMk/>
          <pc:sldMk cId="1717871025" sldId="297"/>
        </pc:sldMkLst>
        <pc:spChg chg="mod">
          <ac:chgData name="Hanna Kossowsky" userId="56e21b23dc263710" providerId="LiveId" clId="{E2E85760-4A0E-45CF-9CA0-963ABB5D480A}" dt="2025-04-23T13:57:43.731" v="4996" actId="20577"/>
          <ac:spMkLst>
            <pc:docMk/>
            <pc:sldMk cId="1717871025" sldId="297"/>
            <ac:spMk id="3" creationId="{A6675A11-9530-A5A8-AB8E-6766FAB5315E}"/>
          </ac:spMkLst>
        </pc:spChg>
        <pc:picChg chg="add mod">
          <ac:chgData name="Hanna Kossowsky" userId="56e21b23dc263710" providerId="LiveId" clId="{E2E85760-4A0E-45CF-9CA0-963ABB5D480A}" dt="2025-04-23T13:58:44.539" v="5002" actId="1076"/>
          <ac:picMkLst>
            <pc:docMk/>
            <pc:sldMk cId="1717871025" sldId="297"/>
            <ac:picMk id="5" creationId="{C5F7BFF5-FDC6-65F7-DEAD-8F8B80838C21}"/>
          </ac:picMkLst>
        </pc:picChg>
        <pc:picChg chg="del">
          <ac:chgData name="Hanna Kossowsky" userId="56e21b23dc263710" providerId="LiveId" clId="{E2E85760-4A0E-45CF-9CA0-963ABB5D480A}" dt="2025-04-23T13:49:12.117" v="4960" actId="478"/>
          <ac:picMkLst>
            <pc:docMk/>
            <pc:sldMk cId="1717871025" sldId="297"/>
            <ac:picMk id="6" creationId="{B541BF26-4C87-FD6F-A6C9-5926E29A8545}"/>
          </ac:picMkLst>
        </pc:picChg>
        <pc:picChg chg="del">
          <ac:chgData name="Hanna Kossowsky" userId="56e21b23dc263710" providerId="LiveId" clId="{E2E85760-4A0E-45CF-9CA0-963ABB5D480A}" dt="2025-04-23T13:49:12.503" v="4961" actId="478"/>
          <ac:picMkLst>
            <pc:docMk/>
            <pc:sldMk cId="1717871025" sldId="297"/>
            <ac:picMk id="9" creationId="{AA0936B0-CD23-FF5C-4EA9-BF3FED820EFE}"/>
          </ac:picMkLst>
        </pc:picChg>
      </pc:sldChg>
      <pc:sldChg chg="addSp delSp modSp add mod">
        <pc:chgData name="Hanna Kossowsky" userId="56e21b23dc263710" providerId="LiveId" clId="{E2E85760-4A0E-45CF-9CA0-963ABB5D480A}" dt="2025-04-23T14:07:58.837" v="5019" actId="1076"/>
        <pc:sldMkLst>
          <pc:docMk/>
          <pc:sldMk cId="1025402979" sldId="298"/>
        </pc:sldMkLst>
        <pc:spChg chg="mod">
          <ac:chgData name="Hanna Kossowsky" userId="56e21b23dc263710" providerId="LiveId" clId="{E2E85760-4A0E-45CF-9CA0-963ABB5D480A}" dt="2025-04-23T14:07:40.333" v="5013" actId="20577"/>
          <ac:spMkLst>
            <pc:docMk/>
            <pc:sldMk cId="1025402979" sldId="298"/>
            <ac:spMk id="3" creationId="{791C18E5-F63D-52A9-AA0B-561AF031ECA1}"/>
          </ac:spMkLst>
        </pc:spChg>
        <pc:picChg chg="del">
          <ac:chgData name="Hanna Kossowsky" userId="56e21b23dc263710" providerId="LiveId" clId="{E2E85760-4A0E-45CF-9CA0-963ABB5D480A}" dt="2025-04-23T14:07:30.997" v="5004" actId="478"/>
          <ac:picMkLst>
            <pc:docMk/>
            <pc:sldMk cId="1025402979" sldId="298"/>
            <ac:picMk id="5" creationId="{66ECC04A-05E3-8D03-1163-1142F6889505}"/>
          </ac:picMkLst>
        </pc:picChg>
        <pc:picChg chg="add mod">
          <ac:chgData name="Hanna Kossowsky" userId="56e21b23dc263710" providerId="LiveId" clId="{E2E85760-4A0E-45CF-9CA0-963ABB5D480A}" dt="2025-04-23T14:07:58.837" v="5019" actId="1076"/>
          <ac:picMkLst>
            <pc:docMk/>
            <pc:sldMk cId="1025402979" sldId="298"/>
            <ac:picMk id="6" creationId="{25D69F77-A956-141B-8321-1694BD7799DB}"/>
          </ac:picMkLst>
        </pc:picChg>
      </pc:sldChg>
      <pc:sldChg chg="addSp delSp modSp add mod">
        <pc:chgData name="Hanna Kossowsky" userId="56e21b23dc263710" providerId="LiveId" clId="{E2E85760-4A0E-45CF-9CA0-963ABB5D480A}" dt="2025-04-23T14:08:10.730" v="5025" actId="1076"/>
        <pc:sldMkLst>
          <pc:docMk/>
          <pc:sldMk cId="2017605023" sldId="299"/>
        </pc:sldMkLst>
        <pc:picChg chg="add mod">
          <ac:chgData name="Hanna Kossowsky" userId="56e21b23dc263710" providerId="LiveId" clId="{E2E85760-4A0E-45CF-9CA0-963ABB5D480A}" dt="2025-04-23T14:08:10.730" v="5025" actId="1076"/>
          <ac:picMkLst>
            <pc:docMk/>
            <pc:sldMk cId="2017605023" sldId="299"/>
            <ac:picMk id="5" creationId="{6D05E650-B649-9E0E-0591-C0AC461E2EFD}"/>
          </ac:picMkLst>
        </pc:picChg>
        <pc:picChg chg="del">
          <ac:chgData name="Hanna Kossowsky" userId="56e21b23dc263710" providerId="LiveId" clId="{E2E85760-4A0E-45CF-9CA0-963ABB5D480A}" dt="2025-04-23T14:08:02.387" v="5021" actId="478"/>
          <ac:picMkLst>
            <pc:docMk/>
            <pc:sldMk cId="2017605023" sldId="299"/>
            <ac:picMk id="6" creationId="{59723FED-DFEC-63AC-B2F0-D795AED63991}"/>
          </ac:picMkLst>
        </pc:picChg>
      </pc:sldChg>
      <pc:sldChg chg="addSp delSp modSp add mod">
        <pc:chgData name="Hanna Kossowsky" userId="56e21b23dc263710" providerId="LiveId" clId="{E2E85760-4A0E-45CF-9CA0-963ABB5D480A}" dt="2025-04-23T14:14:20.651" v="5033" actId="1076"/>
        <pc:sldMkLst>
          <pc:docMk/>
          <pc:sldMk cId="2134541909" sldId="300"/>
        </pc:sldMkLst>
        <pc:spChg chg="del">
          <ac:chgData name="Hanna Kossowsky" userId="56e21b23dc263710" providerId="LiveId" clId="{E2E85760-4A0E-45CF-9CA0-963ABB5D480A}" dt="2025-04-23T14:14:01.777" v="5030" actId="478"/>
          <ac:spMkLst>
            <pc:docMk/>
            <pc:sldMk cId="2134541909" sldId="300"/>
            <ac:spMk id="5" creationId="{F34DA563-A72D-561A-A010-89FE73696B68}"/>
          </ac:spMkLst>
        </pc:spChg>
        <pc:spChg chg="del">
          <ac:chgData name="Hanna Kossowsky" userId="56e21b23dc263710" providerId="LiveId" clId="{E2E85760-4A0E-45CF-9CA0-963ABB5D480A}" dt="2025-04-23T14:14:01.777" v="5030" actId="478"/>
          <ac:spMkLst>
            <pc:docMk/>
            <pc:sldMk cId="2134541909" sldId="300"/>
            <ac:spMk id="7" creationId="{6309D864-ED69-B46F-C62A-4ACC5FBEA7F8}"/>
          </ac:spMkLst>
        </pc:spChg>
        <pc:picChg chg="del">
          <ac:chgData name="Hanna Kossowsky" userId="56e21b23dc263710" providerId="LiveId" clId="{E2E85760-4A0E-45CF-9CA0-963ABB5D480A}" dt="2025-04-23T14:14:01.777" v="5030" actId="478"/>
          <ac:picMkLst>
            <pc:docMk/>
            <pc:sldMk cId="2134541909" sldId="300"/>
            <ac:picMk id="4" creationId="{6EA83A6B-4133-C1F9-E93F-05EEACF1AD94}"/>
          </ac:picMkLst>
        </pc:picChg>
        <pc:picChg chg="add mod">
          <ac:chgData name="Hanna Kossowsky" userId="56e21b23dc263710" providerId="LiveId" clId="{E2E85760-4A0E-45CF-9CA0-963ABB5D480A}" dt="2025-04-23T14:14:20.651" v="5033" actId="1076"/>
          <ac:picMkLst>
            <pc:docMk/>
            <pc:sldMk cId="2134541909" sldId="300"/>
            <ac:picMk id="8" creationId="{FA23369A-7713-B459-4F91-4447430AE368}"/>
          </ac:picMkLst>
        </pc:picChg>
        <pc:picChg chg="del">
          <ac:chgData name="Hanna Kossowsky" userId="56e21b23dc263710" providerId="LiveId" clId="{E2E85760-4A0E-45CF-9CA0-963ABB5D480A}" dt="2025-04-23T14:14:01.777" v="5030" actId="478"/>
          <ac:picMkLst>
            <pc:docMk/>
            <pc:sldMk cId="2134541909" sldId="300"/>
            <ac:picMk id="9" creationId="{39A0DB97-756E-2BA8-1215-3B3F212AD670}"/>
          </ac:picMkLst>
        </pc:picChg>
      </pc:sldChg>
      <pc:sldChg chg="addSp delSp modSp add mod">
        <pc:chgData name="Hanna Kossowsky" userId="56e21b23dc263710" providerId="LiveId" clId="{E2E85760-4A0E-45CF-9CA0-963ABB5D480A}" dt="2025-04-23T14:19:44.548" v="5053" actId="20577"/>
        <pc:sldMkLst>
          <pc:docMk/>
          <pc:sldMk cId="3756904470" sldId="301"/>
        </pc:sldMkLst>
        <pc:spChg chg="mod">
          <ac:chgData name="Hanna Kossowsky" userId="56e21b23dc263710" providerId="LiveId" clId="{E2E85760-4A0E-45CF-9CA0-963ABB5D480A}" dt="2025-04-23T14:19:44.548" v="5053" actId="20577"/>
          <ac:spMkLst>
            <pc:docMk/>
            <pc:sldMk cId="3756904470" sldId="301"/>
            <ac:spMk id="2" creationId="{2D0A1EFB-77FA-BD9A-7578-71EB343546BB}"/>
          </ac:spMkLst>
        </pc:spChg>
        <pc:picChg chg="add mod">
          <ac:chgData name="Hanna Kossowsky" userId="56e21b23dc263710" providerId="LiveId" clId="{E2E85760-4A0E-45CF-9CA0-963ABB5D480A}" dt="2025-04-23T14:14:37.007" v="5039" actId="14100"/>
          <ac:picMkLst>
            <pc:docMk/>
            <pc:sldMk cId="3756904470" sldId="301"/>
            <ac:picMk id="4" creationId="{4CFC3E5E-2F26-2831-DCEA-212015E70064}"/>
          </ac:picMkLst>
        </pc:picChg>
        <pc:picChg chg="del">
          <ac:chgData name="Hanna Kossowsky" userId="56e21b23dc263710" providerId="LiveId" clId="{E2E85760-4A0E-45CF-9CA0-963ABB5D480A}" dt="2025-04-23T14:14:38.287" v="5040" actId="478"/>
          <ac:picMkLst>
            <pc:docMk/>
            <pc:sldMk cId="3756904470" sldId="301"/>
            <ac:picMk id="5" creationId="{1A08F9CE-682D-9DD6-2309-D519443ACA86}"/>
          </ac:picMkLst>
        </pc:picChg>
        <pc:picChg chg="add mod">
          <ac:chgData name="Hanna Kossowsky" userId="56e21b23dc263710" providerId="LiveId" clId="{E2E85760-4A0E-45CF-9CA0-963ABB5D480A}" dt="2025-04-23T14:14:55.793" v="5043" actId="1076"/>
          <ac:picMkLst>
            <pc:docMk/>
            <pc:sldMk cId="3756904470" sldId="301"/>
            <ac:picMk id="7" creationId="{02D7B7E1-15E8-DCC1-4B33-D059DDE8E7F8}"/>
          </ac:picMkLst>
        </pc:picChg>
        <pc:picChg chg="del">
          <ac:chgData name="Hanna Kossowsky" userId="56e21b23dc263710" providerId="LiveId" clId="{E2E85760-4A0E-45CF-9CA0-963ABB5D480A}" dt="2025-04-23T14:14:29.537" v="5035" actId="478"/>
          <ac:picMkLst>
            <pc:docMk/>
            <pc:sldMk cId="3756904470" sldId="301"/>
            <ac:picMk id="8" creationId="{ABD9ED3B-AB6A-DE2B-9DA7-CEF9182CDB01}"/>
          </ac:picMkLst>
        </pc:picChg>
      </pc:sldChg>
      <pc:sldChg chg="addSp delSp modSp add mod">
        <pc:chgData name="Hanna Kossowsky" userId="56e21b23dc263710" providerId="LiveId" clId="{E2E85760-4A0E-45CF-9CA0-963ABB5D480A}" dt="2025-04-23T14:19:47.161" v="5054" actId="20577"/>
        <pc:sldMkLst>
          <pc:docMk/>
          <pc:sldMk cId="844840126" sldId="302"/>
        </pc:sldMkLst>
        <pc:spChg chg="mod">
          <ac:chgData name="Hanna Kossowsky" userId="56e21b23dc263710" providerId="LiveId" clId="{E2E85760-4A0E-45CF-9CA0-963ABB5D480A}" dt="2025-04-23T14:19:47.161" v="5054" actId="20577"/>
          <ac:spMkLst>
            <pc:docMk/>
            <pc:sldMk cId="844840126" sldId="302"/>
            <ac:spMk id="2" creationId="{489B4256-9C88-A13D-841D-FFD8430D1167}"/>
          </ac:spMkLst>
        </pc:spChg>
        <pc:picChg chg="add mod">
          <ac:chgData name="Hanna Kossowsky" userId="56e21b23dc263710" providerId="LiveId" clId="{E2E85760-4A0E-45CF-9CA0-963ABB5D480A}" dt="2025-04-23T14:16:09.845" v="5048" actId="1076"/>
          <ac:picMkLst>
            <pc:docMk/>
            <pc:sldMk cId="844840126" sldId="302"/>
            <ac:picMk id="5" creationId="{B7469E3C-BE40-8217-1971-F5250197C83B}"/>
          </ac:picMkLst>
        </pc:picChg>
        <pc:picChg chg="del">
          <ac:chgData name="Hanna Kossowsky" userId="56e21b23dc263710" providerId="LiveId" clId="{E2E85760-4A0E-45CF-9CA0-963ABB5D480A}" dt="2025-04-23T14:15:03.124" v="5045" actId="478"/>
          <ac:picMkLst>
            <pc:docMk/>
            <pc:sldMk cId="844840126" sldId="302"/>
            <ac:picMk id="6" creationId="{A54D96B5-1175-9443-3994-8BEF3D1D6902}"/>
          </ac:picMkLst>
        </pc:picChg>
        <pc:picChg chg="add mod">
          <ac:chgData name="Hanna Kossowsky" userId="56e21b23dc263710" providerId="LiveId" clId="{E2E85760-4A0E-45CF-9CA0-963ABB5D480A}" dt="2025-04-23T14:19:20.017" v="5052" actId="1076"/>
          <ac:picMkLst>
            <pc:docMk/>
            <pc:sldMk cId="844840126" sldId="302"/>
            <ac:picMk id="8" creationId="{62B9A64F-73E1-2DEA-E974-70FEA0A578FF}"/>
          </ac:picMkLst>
        </pc:picChg>
        <pc:picChg chg="del">
          <ac:chgData name="Hanna Kossowsky" userId="56e21b23dc263710" providerId="LiveId" clId="{E2E85760-4A0E-45CF-9CA0-963ABB5D480A}" dt="2025-04-23T14:15:03.124" v="5045" actId="478"/>
          <ac:picMkLst>
            <pc:docMk/>
            <pc:sldMk cId="844840126" sldId="302"/>
            <ac:picMk id="9" creationId="{A9A01513-F8D6-6945-33EB-7FB880D83A46}"/>
          </ac:picMkLst>
        </pc:picChg>
      </pc:sldChg>
      <pc:sldChg chg="addSp delSp modSp add mod">
        <pc:chgData name="Hanna Kossowsky" userId="56e21b23dc263710" providerId="LiveId" clId="{E2E85760-4A0E-45CF-9CA0-963ABB5D480A}" dt="2025-04-23T14:21:07.758" v="5061" actId="1076"/>
        <pc:sldMkLst>
          <pc:docMk/>
          <pc:sldMk cId="1975311869" sldId="303"/>
        </pc:sldMkLst>
        <pc:spChg chg="del">
          <ac:chgData name="Hanna Kossowsky" userId="56e21b23dc263710" providerId="LiveId" clId="{E2E85760-4A0E-45CF-9CA0-963ABB5D480A}" dt="2025-04-23T14:20:57.252" v="5056" actId="478"/>
          <ac:spMkLst>
            <pc:docMk/>
            <pc:sldMk cId="1975311869" sldId="303"/>
            <ac:spMk id="2" creationId="{0D2CBEE0-3723-E43D-F6A6-AE51ABDD3EE7}"/>
          </ac:spMkLst>
        </pc:spChg>
        <pc:spChg chg="del">
          <ac:chgData name="Hanna Kossowsky" userId="56e21b23dc263710" providerId="LiveId" clId="{E2E85760-4A0E-45CF-9CA0-963ABB5D480A}" dt="2025-04-23T14:20:57.252" v="5056" actId="478"/>
          <ac:spMkLst>
            <pc:docMk/>
            <pc:sldMk cId="1975311869" sldId="303"/>
            <ac:spMk id="3" creationId="{1306249F-6C13-B8E9-1C93-EF66AB6C36F1}"/>
          </ac:spMkLst>
        </pc:spChg>
        <pc:spChg chg="add del mod">
          <ac:chgData name="Hanna Kossowsky" userId="56e21b23dc263710" providerId="LiveId" clId="{E2E85760-4A0E-45CF-9CA0-963ABB5D480A}" dt="2025-04-23T14:20:58.982" v="5057" actId="478"/>
          <ac:spMkLst>
            <pc:docMk/>
            <pc:sldMk cId="1975311869" sldId="303"/>
            <ac:spMk id="6" creationId="{59B8890C-2B9D-2E54-754E-70B7244BB733}"/>
          </ac:spMkLst>
        </pc:spChg>
        <pc:spChg chg="add del mod">
          <ac:chgData name="Hanna Kossowsky" userId="56e21b23dc263710" providerId="LiveId" clId="{E2E85760-4A0E-45CF-9CA0-963ABB5D480A}" dt="2025-04-23T14:20:58.982" v="5057" actId="478"/>
          <ac:spMkLst>
            <pc:docMk/>
            <pc:sldMk cId="1975311869" sldId="303"/>
            <ac:spMk id="9" creationId="{4F6FB7D9-1154-658A-4BF4-F48B1C33B7CB}"/>
          </ac:spMkLst>
        </pc:spChg>
        <pc:picChg chg="del">
          <ac:chgData name="Hanna Kossowsky" userId="56e21b23dc263710" providerId="LiveId" clId="{E2E85760-4A0E-45CF-9CA0-963ABB5D480A}" dt="2025-04-23T14:20:57.252" v="5056" actId="478"/>
          <ac:picMkLst>
            <pc:docMk/>
            <pc:sldMk cId="1975311869" sldId="303"/>
            <ac:picMk id="5" creationId="{96D5E817-6D8B-C94C-CD6D-B53B692D2EB4}"/>
          </ac:picMkLst>
        </pc:picChg>
        <pc:picChg chg="del">
          <ac:chgData name="Hanna Kossowsky" userId="56e21b23dc263710" providerId="LiveId" clId="{E2E85760-4A0E-45CF-9CA0-963ABB5D480A}" dt="2025-04-23T14:20:57.252" v="5056" actId="478"/>
          <ac:picMkLst>
            <pc:docMk/>
            <pc:sldMk cId="1975311869" sldId="303"/>
            <ac:picMk id="8" creationId="{E8DAA111-DF13-9793-D655-5E054882E160}"/>
          </ac:picMkLst>
        </pc:picChg>
        <pc:picChg chg="add mod">
          <ac:chgData name="Hanna Kossowsky" userId="56e21b23dc263710" providerId="LiveId" clId="{E2E85760-4A0E-45CF-9CA0-963ABB5D480A}" dt="2025-04-23T14:21:07.758" v="5061" actId="1076"/>
          <ac:picMkLst>
            <pc:docMk/>
            <pc:sldMk cId="1975311869" sldId="303"/>
            <ac:picMk id="11" creationId="{3A4F8FD5-47D0-283B-FCE0-4638435CF2A6}"/>
          </ac:picMkLst>
        </pc:picChg>
      </pc:sldChg>
      <pc:sldChg chg="addSp delSp modSp add mod">
        <pc:chgData name="Hanna Kossowsky" userId="56e21b23dc263710" providerId="LiveId" clId="{E2E85760-4A0E-45CF-9CA0-963ABB5D480A}" dt="2025-04-23T14:21:50.157" v="5071" actId="14100"/>
        <pc:sldMkLst>
          <pc:docMk/>
          <pc:sldMk cId="423493053" sldId="304"/>
        </pc:sldMkLst>
        <pc:spChg chg="mod">
          <ac:chgData name="Hanna Kossowsky" userId="56e21b23dc263710" providerId="LiveId" clId="{E2E85760-4A0E-45CF-9CA0-963ABB5D480A}" dt="2025-04-23T14:21:15.427" v="5063" actId="20577"/>
          <ac:spMkLst>
            <pc:docMk/>
            <pc:sldMk cId="423493053" sldId="304"/>
            <ac:spMk id="2" creationId="{CFAE049B-342F-2C01-588A-1E37354D4AB7}"/>
          </ac:spMkLst>
        </pc:spChg>
        <pc:picChg chg="del">
          <ac:chgData name="Hanna Kossowsky" userId="56e21b23dc263710" providerId="LiveId" clId="{E2E85760-4A0E-45CF-9CA0-963ABB5D480A}" dt="2025-04-23T14:21:15.787" v="5064" actId="478"/>
          <ac:picMkLst>
            <pc:docMk/>
            <pc:sldMk cId="423493053" sldId="304"/>
            <ac:picMk id="5" creationId="{01D1E14B-CAAF-0378-7775-450052A46AB8}"/>
          </ac:picMkLst>
        </pc:picChg>
        <pc:picChg chg="add mod">
          <ac:chgData name="Hanna Kossowsky" userId="56e21b23dc263710" providerId="LiveId" clId="{E2E85760-4A0E-45CF-9CA0-963ABB5D480A}" dt="2025-04-23T14:21:50.157" v="5071" actId="14100"/>
          <ac:picMkLst>
            <pc:docMk/>
            <pc:sldMk cId="423493053" sldId="304"/>
            <ac:picMk id="6" creationId="{9CB1A93B-9D91-39B7-230A-89A3957DCBAE}"/>
          </ac:picMkLst>
        </pc:picChg>
      </pc:sldChg>
      <pc:sldChg chg="modSp add del mod">
        <pc:chgData name="Hanna Kossowsky" userId="56e21b23dc263710" providerId="LiveId" clId="{E2E85760-4A0E-45CF-9CA0-963ABB5D480A}" dt="2025-04-23T14:25:39.815" v="5074" actId="47"/>
        <pc:sldMkLst>
          <pc:docMk/>
          <pc:sldMk cId="3395916567" sldId="305"/>
        </pc:sldMkLst>
        <pc:spChg chg="mod">
          <ac:chgData name="Hanna Kossowsky" userId="56e21b23dc263710" providerId="LiveId" clId="{E2E85760-4A0E-45CF-9CA0-963ABB5D480A}" dt="2025-04-23T14:22:07.392" v="5073" actId="20577"/>
          <ac:spMkLst>
            <pc:docMk/>
            <pc:sldMk cId="3395916567" sldId="305"/>
            <ac:spMk id="2" creationId="{A6420C74-7244-34F5-342C-08FCA4462C61}"/>
          </ac:spMkLst>
        </pc:spChg>
      </pc:sldChg>
      <pc:sldChg chg="addSp delSp modSp add mod ord">
        <pc:chgData name="Hanna Kossowsky" userId="56e21b23dc263710" providerId="LiveId" clId="{E2E85760-4A0E-45CF-9CA0-963ABB5D480A}" dt="2025-04-23T14:27:37.857" v="5158" actId="20577"/>
        <pc:sldMkLst>
          <pc:docMk/>
          <pc:sldMk cId="3703563787" sldId="305"/>
        </pc:sldMkLst>
        <pc:spChg chg="mod">
          <ac:chgData name="Hanna Kossowsky" userId="56e21b23dc263710" providerId="LiveId" clId="{E2E85760-4A0E-45CF-9CA0-963ABB5D480A}" dt="2025-04-23T14:27:37.857" v="5158" actId="20577"/>
          <ac:spMkLst>
            <pc:docMk/>
            <pc:sldMk cId="3703563787" sldId="305"/>
            <ac:spMk id="2" creationId="{562F5E28-7BB5-FC14-64A5-D8447F3A5303}"/>
          </ac:spMkLst>
        </pc:spChg>
        <pc:picChg chg="add mod">
          <ac:chgData name="Hanna Kossowsky" userId="56e21b23dc263710" providerId="LiveId" clId="{E2E85760-4A0E-45CF-9CA0-963ABB5D480A}" dt="2025-04-23T14:26:04.217" v="5084" actId="1076"/>
          <ac:picMkLst>
            <pc:docMk/>
            <pc:sldMk cId="3703563787" sldId="305"/>
            <ac:picMk id="5" creationId="{44F17D4C-0BE5-EAF9-D0F2-77CE7DA6DE18}"/>
          </ac:picMkLst>
        </pc:picChg>
        <pc:picChg chg="del">
          <ac:chgData name="Hanna Kossowsky" userId="56e21b23dc263710" providerId="LiveId" clId="{E2E85760-4A0E-45CF-9CA0-963ABB5D480A}" dt="2025-04-23T14:25:47.557" v="5078" actId="478"/>
          <ac:picMkLst>
            <pc:docMk/>
            <pc:sldMk cId="3703563787" sldId="305"/>
            <ac:picMk id="6" creationId="{E0E806B0-F03D-0CF7-8A2E-CCB20AA92797}"/>
          </ac:picMkLst>
        </pc:picChg>
      </pc:sldChg>
      <pc:sldChg chg="addSp delSp modSp add mod ord">
        <pc:chgData name="Hanna Kossowsky" userId="56e21b23dc263710" providerId="LiveId" clId="{E2E85760-4A0E-45CF-9CA0-963ABB5D480A}" dt="2025-04-23T14:27:36.047" v="5157" actId="20577"/>
        <pc:sldMkLst>
          <pc:docMk/>
          <pc:sldMk cId="2557335596" sldId="306"/>
        </pc:sldMkLst>
        <pc:spChg chg="mod">
          <ac:chgData name="Hanna Kossowsky" userId="56e21b23dc263710" providerId="LiveId" clId="{E2E85760-4A0E-45CF-9CA0-963ABB5D480A}" dt="2025-04-23T14:27:36.047" v="5157" actId="20577"/>
          <ac:spMkLst>
            <pc:docMk/>
            <pc:sldMk cId="2557335596" sldId="306"/>
            <ac:spMk id="2" creationId="{A3F45617-468B-3591-FA0A-86128F14C211}"/>
          </ac:spMkLst>
        </pc:spChg>
        <pc:picChg chg="del">
          <ac:chgData name="Hanna Kossowsky" userId="56e21b23dc263710" providerId="LiveId" clId="{E2E85760-4A0E-45CF-9CA0-963ABB5D480A}" dt="2025-04-23T14:26:07.117" v="5085" actId="478"/>
          <ac:picMkLst>
            <pc:docMk/>
            <pc:sldMk cId="2557335596" sldId="306"/>
            <ac:picMk id="5" creationId="{B8BC246C-4BA0-BE0F-CBA5-0C62EEF9C099}"/>
          </ac:picMkLst>
        </pc:picChg>
        <pc:picChg chg="add mod">
          <ac:chgData name="Hanna Kossowsky" userId="56e21b23dc263710" providerId="LiveId" clId="{E2E85760-4A0E-45CF-9CA0-963ABB5D480A}" dt="2025-04-23T14:26:16.067" v="5089" actId="1076"/>
          <ac:picMkLst>
            <pc:docMk/>
            <pc:sldMk cId="2557335596" sldId="306"/>
            <ac:picMk id="6" creationId="{91C2BFF9-2097-11D0-0183-9955AD84D9A5}"/>
          </ac:picMkLst>
        </pc:picChg>
      </pc:sldChg>
      <pc:sldChg chg="addSp delSp modSp add mod">
        <pc:chgData name="Hanna Kossowsky" userId="56e21b23dc263710" providerId="LiveId" clId="{E2E85760-4A0E-45CF-9CA0-963ABB5D480A}" dt="2025-04-23T14:28:21.507" v="5203" actId="20577"/>
        <pc:sldMkLst>
          <pc:docMk/>
          <pc:sldMk cId="688393740" sldId="307"/>
        </pc:sldMkLst>
        <pc:spChg chg="mod">
          <ac:chgData name="Hanna Kossowsky" userId="56e21b23dc263710" providerId="LiveId" clId="{E2E85760-4A0E-45CF-9CA0-963ABB5D480A}" dt="2025-04-23T14:26:31.148" v="5124" actId="20577"/>
          <ac:spMkLst>
            <pc:docMk/>
            <pc:sldMk cId="688393740" sldId="307"/>
            <ac:spMk id="2" creationId="{728448C6-70EC-A526-83BB-ECAE5ED66D06}"/>
          </ac:spMkLst>
        </pc:spChg>
        <pc:spChg chg="del">
          <ac:chgData name="Hanna Kossowsky" userId="56e21b23dc263710" providerId="LiveId" clId="{E2E85760-4A0E-45CF-9CA0-963ABB5D480A}" dt="2025-04-23T14:26:34.947" v="5125" actId="478"/>
          <ac:spMkLst>
            <pc:docMk/>
            <pc:sldMk cId="688393740" sldId="307"/>
            <ac:spMk id="3" creationId="{BC77BA93-A2D1-3A6A-A767-E18FFC634F3D}"/>
          </ac:spMkLst>
        </pc:spChg>
        <pc:spChg chg="add del mod">
          <ac:chgData name="Hanna Kossowsky" userId="56e21b23dc263710" providerId="LiveId" clId="{E2E85760-4A0E-45CF-9CA0-963ABB5D480A}" dt="2025-04-23T14:26:36.012" v="5126" actId="478"/>
          <ac:spMkLst>
            <pc:docMk/>
            <pc:sldMk cId="688393740" sldId="307"/>
            <ac:spMk id="6" creationId="{D5957E52-8766-73A6-0565-51F6ABD1C94A}"/>
          </ac:spMkLst>
        </pc:spChg>
        <pc:spChg chg="add mod">
          <ac:chgData name="Hanna Kossowsky" userId="56e21b23dc263710" providerId="LiveId" clId="{E2E85760-4A0E-45CF-9CA0-963ABB5D480A}" dt="2025-04-23T14:28:01.582" v="5173" actId="1035"/>
          <ac:spMkLst>
            <pc:docMk/>
            <pc:sldMk cId="688393740" sldId="307"/>
            <ac:spMk id="7" creationId="{8163CE1C-0A1D-707E-5DEA-860B6F6C3C5D}"/>
          </ac:spMkLst>
        </pc:spChg>
        <pc:spChg chg="add mod">
          <ac:chgData name="Hanna Kossowsky" userId="56e21b23dc263710" providerId="LiveId" clId="{E2E85760-4A0E-45CF-9CA0-963ABB5D480A}" dt="2025-04-23T14:28:01.582" v="5173" actId="1035"/>
          <ac:spMkLst>
            <pc:docMk/>
            <pc:sldMk cId="688393740" sldId="307"/>
            <ac:spMk id="9" creationId="{75E4ACC1-663A-2CDF-C734-8AB2F20FEBCE}"/>
          </ac:spMkLst>
        </pc:spChg>
        <pc:spChg chg="add mod">
          <ac:chgData name="Hanna Kossowsky" userId="56e21b23dc263710" providerId="LiveId" clId="{E2E85760-4A0E-45CF-9CA0-963ABB5D480A}" dt="2025-04-23T14:28:21.507" v="5203" actId="20577"/>
          <ac:spMkLst>
            <pc:docMk/>
            <pc:sldMk cId="688393740" sldId="307"/>
            <ac:spMk id="12" creationId="{6AB41BEC-9C9C-D7A6-0BE6-5EC1A168C9FE}"/>
          </ac:spMkLst>
        </pc:spChg>
        <pc:picChg chg="mod">
          <ac:chgData name="Hanna Kossowsky" userId="56e21b23dc263710" providerId="LiveId" clId="{E2E85760-4A0E-45CF-9CA0-963ABB5D480A}" dt="2025-04-23T14:28:12.587" v="5188" actId="1076"/>
          <ac:picMkLst>
            <pc:docMk/>
            <pc:sldMk cId="688393740" sldId="307"/>
            <ac:picMk id="5" creationId="{0040D4FA-9FB3-39B2-E4E5-07ACD30ABC6F}"/>
          </ac:picMkLst>
        </pc:picChg>
        <pc:picChg chg="add mod">
          <ac:chgData name="Hanna Kossowsky" userId="56e21b23dc263710" providerId="LiveId" clId="{E2E85760-4A0E-45CF-9CA0-963ABB5D480A}" dt="2025-04-23T14:28:04.617" v="5186" actId="1035"/>
          <ac:picMkLst>
            <pc:docMk/>
            <pc:sldMk cId="688393740" sldId="307"/>
            <ac:picMk id="8" creationId="{27B3CBA3-9318-7D75-9007-F3E1791A1D9C}"/>
          </ac:picMkLst>
        </pc:picChg>
        <pc:picChg chg="add del mod">
          <ac:chgData name="Hanna Kossowsky" userId="56e21b23dc263710" providerId="LiveId" clId="{E2E85760-4A0E-45CF-9CA0-963ABB5D480A}" dt="2025-04-23T14:27:43.732" v="5159" actId="478"/>
          <ac:picMkLst>
            <pc:docMk/>
            <pc:sldMk cId="688393740" sldId="307"/>
            <ac:picMk id="10" creationId="{AF0EC5C0-E68D-C3D9-6C81-30B69740CD21}"/>
          </ac:picMkLst>
        </pc:picChg>
        <pc:picChg chg="add mod">
          <ac:chgData name="Hanna Kossowsky" userId="56e21b23dc263710" providerId="LiveId" clId="{E2E85760-4A0E-45CF-9CA0-963ABB5D480A}" dt="2025-04-23T14:28:04.617" v="5186" actId="1035"/>
          <ac:picMkLst>
            <pc:docMk/>
            <pc:sldMk cId="688393740" sldId="307"/>
            <ac:picMk id="11" creationId="{631F1253-166A-B6E0-B6C1-2CB4187DD6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5F872-30E1-6671-8C82-8D212725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085A5-5970-E734-C388-3B7D9AF26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CB719-5F18-1109-CF6B-7E89077E4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2212-3322-0724-F7BB-8D9E97D57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136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27C9A-A596-C80E-DBDF-241AEC858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11816-D5A6-A2A1-E318-88731AD07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854AB0-8A33-551D-95B5-343D8A551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58EC-5B1D-DE9D-5AB2-8BEED22D4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418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2A065-C091-8E4C-9002-761B3BAA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DFC11-DFB9-8E60-EA96-A5E5E45B3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77715-0E31-DA78-856A-EDB5F3BFA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E6126-3727-97BC-D99F-60DF59257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141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E1403-7C02-B642-587A-6E0AABBA6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EAA29-181A-9D7F-2447-FB483A8A9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2873C-00D9-6AD1-9E67-E61973503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8FFD3-06A6-F9CE-6740-D79EB779A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390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43C55-617F-CC7D-C61A-6E0C264B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A95B7-5DD1-4634-A220-C52884448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DBFA44-0FEC-85E0-67CC-A24917502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9EA17-26CA-DF00-CF1E-D22FCEAB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82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B18F3-B25F-1D98-AE44-206EA0FF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07EA6-2C9B-71ED-8AAA-4D8D89194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1FF01-3E85-EAE2-34B9-5251B6E86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8642-3133-A286-DC6A-E843AED62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405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BB3AA-8852-C86D-9F31-C287D5723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7CFB5-802A-EBB4-024B-ABBAA86E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8AA46-86FF-5A09-ADC4-ADA898173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636EA-C86D-1DB8-AD91-6A50F8EC1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777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895C3-7C6E-C788-16C7-B9C971A64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2AE67-0173-1AFE-80E5-ABBB326FC7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B93EC-FEBD-8FCB-7BF5-6CB11E7EE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ED22-6999-E05E-F44A-C7CFEC1AD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298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CF19A-39C0-DE79-0739-3606E79CB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53560-328A-307F-A98C-471C3475B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9BDCE-80B6-723B-52C0-B4B054F1B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1CD77-4DF0-8454-F800-7C4C502FF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456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A29FA-6960-FEA9-5996-CF23E055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C29483-3DD8-3799-FDE5-074A37FB2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01AB2-C9A2-D464-8644-5419E03BC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3B01D-FE04-C89D-7A95-1D6753F8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384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72FAF-0776-AB17-9987-3737B3D5B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ADDA7-5D73-6816-C513-C110D9287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78816-7DB5-129A-AB4C-729A09C47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7F8E-F5D7-3C92-F861-67C3CA0A1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3133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A2BE6-2243-49FB-1904-8A5EE79E5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2BD336-5976-BB5A-3796-C8BA9A56A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B2B70-00CF-AD75-18ED-057586E2B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1B478-C6FF-7A01-35CD-100C1543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4066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B47A-4070-BECF-375E-91BA69649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F8A11-1D4C-AF6A-FA76-5BD9F2238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5D679-9DCA-AA93-37F4-049401F1C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63B23-7244-AFB2-9B0A-C1F4338B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0715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D2344-94B8-7A8D-2F9D-5275BCBF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A12399-CB92-09AF-8122-7B2D44455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E557A-E4DA-528E-1EF5-BFFD28746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565D-3CED-E292-4B76-503F9477B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648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B0E3-EA62-3F7D-8D92-0D3675C0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37D51-E647-8846-CE37-130026AD2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54F226-1BA9-7427-B3E2-DC05F1C0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3C04-252D-9A81-6F80-C7A0F5E7C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7055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22E9F-FCD4-C66D-23B5-DB470DE2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DFEC-1D19-AD1C-48FF-29BC6A6FE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865D5-ADF0-5EC6-2C81-45B22060C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7ECAE-13AC-BF1D-9F23-DC913A83E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7209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63A93-F8DD-7346-2B4E-5C49F5835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5C7F7-473B-E2C2-7E10-876926E62C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7BF77-BE2F-910E-8750-F58DA42AD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805B7-FF9B-D84C-F613-BBB938232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468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8EA37-4987-59FA-B946-4D4D67DE6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E8BE9-8E89-660B-AAD5-8E06F736D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1362A-CE4F-366F-C771-3E79EDBCD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318E2-C74A-347E-2289-BB588E1F4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2153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EBA45-E6E5-499B-93CE-F29DDDD7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82-E1A2-864E-92B2-9A1497B52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F0495-71CF-32CD-0E09-ACF859ACA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CD36F-0800-77B9-5770-7DAEE21C3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1081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CD157-1BEB-5A40-3E44-7A0EFD6E6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6CE83B-E58A-F1F9-A35E-F44653A3E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DEB78-9609-20C8-5E8A-BD61CD7B7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6B2AC-2804-F545-E566-7C3EB1807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578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EFA30-71A5-E998-91D5-1C68A7A4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0E06E-792F-FF55-9DC7-0786687D1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CA0F3-5404-2675-0E10-DD0DD94DE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2FDEB-86AA-8A70-D676-90631B7A3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390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B345-D455-1078-526B-EEC471BB2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8FCDC-0ED6-2F12-DD47-CB5DD30EE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39DBD2-EA84-5A15-D587-E42AC9C98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7075B-5858-53C5-853C-BAC76D1A8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1518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72F66-39DE-07BC-6290-E25ED514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25E75-C4BE-66EB-D49E-DEAB371D4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56D15-5C49-19F2-4FC0-9B9CFC4D3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A2EE5-4748-0844-E32D-974B93BBE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8164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DAE2C-6498-CB8D-5834-D26BC721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8C6DF-9001-E9FF-EB8C-EB526EF375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873CE-567F-10F2-F5C4-2AB090BAA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21DAF-9FA6-4C1E-28A5-9D5D66251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45665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81AB2-952B-473A-00D7-C07DAE2E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65A16D-96D1-FD31-BF5E-CE36AFA51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6B4D9-6C85-4C03-2D11-4C0AE1B43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0E070-8FA3-DAF7-1C5C-15067FC72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0136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1F812-A263-3DB0-78C5-E9429210A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89DB9-61E1-906F-B875-7B9FF8AD4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63FF4-83A3-546F-0D58-5C416AA34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58930-6A3A-AE26-575F-C0726EA43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50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A4B44-D695-1945-B399-0B3218E65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88F0-AF07-A253-D434-B43B79B1A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14DE3-652A-349A-52DC-0866BDC50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01BE0-97C0-E7AF-C4D4-B3E075D2F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0029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B7145-A8E0-DA25-0920-0D073B96F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316AFA-5A02-6D20-4E93-2C3B86E3B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852B5-91E2-4BC1-7795-E0A4C3F3F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B693-E210-5406-4E30-A72B6B930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9729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2B3AB-AE6B-FEFD-5D29-E6743195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26E9B-B409-0DB2-967F-15DED3FC3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2C8ED-85A8-C895-48D2-E12A0B346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8D79-E35E-2BC0-806A-197131D8A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9794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05762-5AF7-68CC-BA5E-45FFA3E4C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6F4F19-A443-9ABF-7645-75C35F917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DAE80-87EB-37E2-73B8-536E05F32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BB27-1748-8EAF-5BA1-E7FCA8689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2399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37A15-64A9-B531-2D38-A15A8DE4E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8ED9E-5703-6525-17ED-1B0463FDF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33722-C9D1-E963-9716-EDCC6F82A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58BF9-8370-D957-5851-902F282A2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904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93A69-CC7E-8F6E-81E9-E562B6B7D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E6E027-0E27-1430-6257-DF817FBFE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A5C4C-AFBA-FF77-B0EE-59C57AED8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1DADB-0747-72A6-222C-B0A482152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6168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16E5F-4BA9-C505-5BC8-1FD439EF9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17C2E-E636-4658-2234-5FCDA962B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0ADD1-0E0F-693A-D409-FCCB4459E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56BB-7A3C-E4D0-AAEC-B7D60B317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6739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9EF34-FD04-9C50-C678-09B20967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0352B-2125-900C-F139-E106BF074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2ADBF-F319-76AD-8B60-09E393480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B047-220F-D08A-D53D-C555F6349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0261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5F526-12CC-0FCE-F8DB-6F4AF9857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211EC-BB51-2E5F-5817-882D1D6C6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D1D93-2205-28B0-7ECC-4AC451724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EF15C-5B6E-0DFC-1FDC-2158E8A51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4736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B502E-031B-C03C-78E1-25006EBBF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1ABDA-4FAE-DB23-2217-E9F6B417A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251C5-CDAE-D9F1-7C99-1DFFA06F3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01650-D0A8-6F80-D753-25BAD0539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49540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64722-B25C-8418-46B5-1080092C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2343B3-1BF1-B35A-0EB8-942092A90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5B791-EE01-5D58-E965-9D6B566A3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3E8BC-AAFD-B2A8-52D5-EF016DCDC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9124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B2E3A-745C-3406-3847-802CF34E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032FD7-7D58-2D02-36B9-A398188A6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25DBC-2B8E-BE6C-EE63-43EF4A80B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DA705-589A-7E1F-54FD-E88A637CB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57576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CBE0-A0D3-A8C6-34AA-ED47A02AC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0C8D37-0E54-0F13-DEBD-E00E9E2D4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20BD3-A2D4-2D25-76D2-7DE9BC63B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CBB5-505B-690B-8012-0F67BEDB5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29397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E4D31-E5F4-76A0-ECD2-CB23572DB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6B0C6-D49C-E8D1-17C7-2CDBF10CD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5A5325-D5CD-7732-B2F8-82F5A21EC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799B1-D999-783D-1B5D-07BCE3D6F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90328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D7651-6C28-0A86-9D56-F32392A74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D1E4D-6759-0F3A-F515-3F8A856CC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31191-E6D6-20D6-D454-5A6FC9F01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A862-9B0B-77AE-6717-3C801EC97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886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622E-4B1B-2F91-796C-7930FF480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5A05C-976E-8157-F9F6-FEA403585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AEDEE4-A412-3776-243F-1FCC80BE2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CE21-4BA5-D74A-34F0-1CA1F0744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980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0336E-919E-2A5E-A0D5-5021085A1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EB0A4-1293-1ADD-59A2-07D6FE668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0D310D-3E15-A300-5443-0173C335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20EA-EE04-CE80-123D-190C60E29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44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CD4C-F16B-6673-F063-CCE99396F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C17751-9D98-B759-383D-7BBD2911C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CB246-4E1D-1051-5255-7DCE9CD56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203CA-C390-E0B4-0A3C-EA666A1D6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05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2B540-1798-D570-157A-987A3C17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C6ACB-B5FD-0591-9A38-8A50C4C4C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0DF75E-83EA-8DDC-A1FF-B97E833BF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35EDD-2EAA-5A70-0AEB-0F0E932F3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895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C820-C94E-B49F-73FA-5FAD74E94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A3F93-4771-4B15-BCA2-0014C8FB6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A1BDF-F5D7-64B5-5C40-9791F77A6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8075-8D24-7815-D8E9-B14D48DAC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2934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B51C9-75F8-6CDD-29DC-02BC8B835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0D544-65E4-9B76-6F18-68CC92221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878C2-828C-54FA-6E1A-D597605F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EE22-B6C1-D0E9-49EE-DB31DAACE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5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04/23/2025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8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578B-B5F6-F974-3987-0F1EB66C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F611-0ECE-8BEA-5454-E5BC46BC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8A18-7F28-40F9-24DE-724249D4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are going to run the model on three versions of the data: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There are 18/30 contaminated water samples in all three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There are 3/30 contaminated water samples in all three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GB" dirty="0"/>
              <a:t>There are 3/30 contaminated water samples in two </a:t>
            </a:r>
            <a:r>
              <a:rPr lang="en-GB" dirty="0" err="1"/>
              <a:t>neighborhoods</a:t>
            </a:r>
            <a:r>
              <a:rPr lang="en-GB" dirty="0"/>
              <a:t> and 18/30 in one.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39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ADFFD-115C-CD0A-0594-98E6F1A13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A22E-C702-BD5E-5240-4FA894B3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5BDA-BD36-91EC-1A29-B121AC9D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Examine the posterior distributions for the prior parameters (version 1).</a:t>
            </a:r>
          </a:p>
        </p:txBody>
      </p:sp>
      <p:pic>
        <p:nvPicPr>
          <p:cNvPr id="5" name="Picture 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F45EC5F0-C470-C699-2FE0-7BD518D74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96"/>
          <a:stretch/>
        </p:blipFill>
        <p:spPr>
          <a:xfrm>
            <a:off x="1331529" y="2523843"/>
            <a:ext cx="10022271" cy="34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9772-AF4E-B206-00FA-D8BA0F04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FC8-BA82-8EE5-C070-AA65451B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9C9D-A611-7BCF-A234-748B6472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39"/>
            <a:ext cx="1201900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the theta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They all look very similar, which is expected as the data for the three </a:t>
            </a:r>
            <a:r>
              <a:rPr lang="en-GB" dirty="0" err="1"/>
              <a:t>neighborhoods</a:t>
            </a:r>
            <a:r>
              <a:rPr lang="en-GB" dirty="0"/>
              <a:t> was the same.</a:t>
            </a:r>
          </a:p>
        </p:txBody>
      </p:sp>
      <p:pic>
        <p:nvPicPr>
          <p:cNvPr id="7" name="Picture 6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170E79A9-EF2A-FFA4-6CF5-154230DDB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45" b="-541"/>
          <a:stretch/>
        </p:blipFill>
        <p:spPr>
          <a:xfrm>
            <a:off x="3444106" y="2458994"/>
            <a:ext cx="7811870" cy="42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647E3-F090-D9E4-A487-56C5F7A3D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F029-5A22-540E-A5CE-62C29982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3CA7-A283-9BFC-AE1B-08ABD22E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39"/>
            <a:ext cx="1201900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Mean and HDI</a:t>
            </a:r>
          </a:p>
        </p:txBody>
      </p:sp>
      <p:pic>
        <p:nvPicPr>
          <p:cNvPr id="5" name="Picture 4" descr="A diagram of a triangle&#10;&#10;AI-generated content may be incorrect.">
            <a:extLst>
              <a:ext uri="{FF2B5EF4-FFF2-40B4-BE49-F238E27FC236}">
                <a16:creationId xmlns:a16="http://schemas.microsoft.com/office/drawing/2014/main" id="{AA367F78-3C81-2B5C-1B2A-81453F7AD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" y="2178961"/>
            <a:ext cx="12192000" cy="36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32D24-EBD2-7DDB-431C-6729DD54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72BA-ADB8-457A-8797-4B655DC1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9" y="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Version 2:</a:t>
            </a:r>
          </a:p>
        </p:txBody>
      </p:sp>
      <p:pic>
        <p:nvPicPr>
          <p:cNvPr id="6" name="Picture 5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662AC889-0D85-0A52-347A-4A5DFF0F2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56" y="0"/>
            <a:ext cx="7869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B2467-3445-4FDF-B1A9-F4A5A229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BF-AF24-4682-D839-A1C0F651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62B7-F8E3-D9DD-FFD4-2AF761A7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39"/>
            <a:ext cx="1201900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Mean and HDI</a:t>
            </a:r>
          </a:p>
        </p:txBody>
      </p:sp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480DDC4E-2E6F-82FB-114E-BDD889192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" y="2220553"/>
            <a:ext cx="12192000" cy="35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4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50EA1-9349-A54D-9939-44E905FE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A434-19DE-D3CD-895A-3B6CA8ED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9" y="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Version 3:</a:t>
            </a:r>
          </a:p>
        </p:txBody>
      </p:sp>
      <p:pic>
        <p:nvPicPr>
          <p:cNvPr id="4" name="Picture 3" descr="A group of graphs with numbers&#10;&#10;AI-generated content may be incorrect.">
            <a:extLst>
              <a:ext uri="{FF2B5EF4-FFF2-40B4-BE49-F238E27FC236}">
                <a16:creationId xmlns:a16="http://schemas.microsoft.com/office/drawing/2014/main" id="{A9A810F7-F7D1-88CD-EC2C-08A3C25C4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71" y="0"/>
            <a:ext cx="789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BB8AE-FE75-FA8C-B811-4448DDE1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29CC-A97C-AB5F-60E8-6F5121BF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5E26-D608-B54E-213C-375CFE4E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39"/>
            <a:ext cx="1201900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Mean and HDI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71AAD67B-FAAA-49DA-0483-1A5E418D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3202"/>
            <a:ext cx="12192000" cy="35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2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F9ADD-EF23-D6F8-537B-511E224DD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49AA-D50E-EEE5-BCEB-50683D39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Shrinkage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6C9C-3AAD-2A22-AF9C-36CE41D9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40"/>
            <a:ext cx="12019005" cy="55367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version 3, we would expect to see mean values of </a:t>
            </a:r>
            <a:r>
              <a:rPr lang="en-GB" b="1" dirty="0"/>
              <a:t>0.11</a:t>
            </a:r>
            <a:r>
              <a:rPr lang="en-GB" dirty="0"/>
              <a:t> for the </a:t>
            </a:r>
            <a:r>
              <a:rPr lang="en-GB" dirty="0" err="1"/>
              <a:t>neighborhoods</a:t>
            </a:r>
            <a:r>
              <a:rPr lang="en-GB" dirty="0"/>
              <a:t> with </a:t>
            </a:r>
            <a:r>
              <a:rPr lang="en-GB" b="1" dirty="0"/>
              <a:t>three</a:t>
            </a:r>
            <a:r>
              <a:rPr lang="en-GB" dirty="0"/>
              <a:t> contaminated samples and </a:t>
            </a:r>
            <a:r>
              <a:rPr lang="en-GB" b="1" dirty="0"/>
              <a:t>0.6</a:t>
            </a:r>
            <a:r>
              <a:rPr lang="en-GB" dirty="0"/>
              <a:t> for the </a:t>
            </a:r>
            <a:r>
              <a:rPr lang="en-GB" dirty="0" err="1"/>
              <a:t>neighborhood</a:t>
            </a:r>
            <a:r>
              <a:rPr lang="en-GB" dirty="0"/>
              <a:t> with </a:t>
            </a:r>
            <a:r>
              <a:rPr lang="en-GB" b="1" dirty="0"/>
              <a:t>18</a:t>
            </a:r>
            <a:r>
              <a:rPr lang="en-GB" dirty="0"/>
              <a:t> contaminated samples.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Instead, we got mean values of </a:t>
            </a:r>
            <a:r>
              <a:rPr lang="en-GB" b="1" dirty="0"/>
              <a:t>0.13</a:t>
            </a:r>
            <a:r>
              <a:rPr lang="en-GB" dirty="0"/>
              <a:t> for the </a:t>
            </a:r>
            <a:r>
              <a:rPr lang="en-GB" dirty="0" err="1"/>
              <a:t>neighborhoods</a:t>
            </a:r>
            <a:r>
              <a:rPr lang="en-GB" dirty="0"/>
              <a:t> with </a:t>
            </a:r>
            <a:r>
              <a:rPr lang="en-GB" b="1" dirty="0"/>
              <a:t>three</a:t>
            </a:r>
            <a:r>
              <a:rPr lang="en-GB" dirty="0"/>
              <a:t> contaminated samples and </a:t>
            </a:r>
            <a:r>
              <a:rPr lang="en-GB" b="1" dirty="0"/>
              <a:t>0.55</a:t>
            </a:r>
            <a:r>
              <a:rPr lang="en-GB" dirty="0"/>
              <a:t> for the </a:t>
            </a:r>
            <a:r>
              <a:rPr lang="en-GB" dirty="0" err="1"/>
              <a:t>neighborhood</a:t>
            </a:r>
            <a:r>
              <a:rPr lang="en-GB" dirty="0"/>
              <a:t> with </a:t>
            </a:r>
            <a:r>
              <a:rPr lang="en-GB" b="1" dirty="0"/>
              <a:t>18</a:t>
            </a:r>
            <a:r>
              <a:rPr lang="en-GB" dirty="0"/>
              <a:t> contaminated samples.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is called </a:t>
            </a:r>
            <a:r>
              <a:rPr lang="en-GB" b="1" dirty="0"/>
              <a:t>shrinkage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estimates have shrunk toward the common mean due to each group informing the rest, and each group being informed by the estimation of the others.</a:t>
            </a:r>
          </a:p>
        </p:txBody>
      </p:sp>
    </p:spTree>
    <p:extLst>
      <p:ext uri="{BB962C8B-B14F-4D97-AF65-F5344CB8AC3E}">
        <p14:creationId xmlns:p14="http://schemas.microsoft.com/office/powerpoint/2010/main" val="3337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D7F45-37DF-3F19-665A-D48E2E45A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1AE0-828E-B729-43F1-9A110689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31C4-7D3C-9E81-39F1-393CE3D5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Review: We began to look at a case in which the mean depends on another variable.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Average height as a function of age.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FBA0C-95D0-26DA-A791-12CA50883528}"/>
                  </a:ext>
                </a:extLst>
              </p:cNvPr>
              <p:cNvSpPr txBox="1"/>
              <p:nvPr/>
            </p:nvSpPr>
            <p:spPr>
              <a:xfrm>
                <a:off x="2033468" y="3584577"/>
                <a:ext cx="2514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FBA0C-95D0-26DA-A791-12CA5088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8" y="3584577"/>
                <a:ext cx="2514600" cy="2862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42103E-0C63-2509-7BC7-72284AD42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79" y="2135470"/>
            <a:ext cx="5210766" cy="45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Hierarchical models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Shrinkage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Multiple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24737-5252-CB4F-E0E1-8C4151B12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BBC8-9548-92F3-C9B6-FB719C2E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A6124-C94D-D5C4-9B87-1720D0EEA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789508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 We saw the case in which there is one dependent variable and one independent variable.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There can also be more than one independent variable.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For example, height as a function of both weight and age.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In this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A6124-C94D-D5C4-9B87-1720D0EEA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789508" cy="5378705"/>
              </a:xfrm>
              <a:blipFill>
                <a:blip r:embed="rId3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912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58F11-D9F7-9B1F-72FB-1B5C7C720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A8B-EDCF-1C60-A308-02DBA38C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3220-7189-7438-037C-CB0ED126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1F1F1F"/>
                </a:solidFill>
                <a:effectLst/>
              </a:rPr>
              <a:t>Radon is a radioactive gas that can cause lung cancer and thus it is something that would be undesirable in a domicile.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1F1F1F"/>
                </a:solidFill>
              </a:rPr>
              <a:t>T</a:t>
            </a:r>
            <a:r>
              <a:rPr lang="en-GB" b="0" i="0" dirty="0">
                <a:solidFill>
                  <a:srgbClr val="1F1F1F"/>
                </a:solidFill>
                <a:effectLst/>
              </a:rPr>
              <a:t>he presence of a basement may increase the radon levels in a household as radon may enter the household more easily through the ground.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1F1F1F"/>
                </a:solidFill>
                <a:effectLst/>
              </a:rPr>
              <a:t>We have a dataset of the radon levels at homes in Minnesota</a:t>
            </a:r>
            <a:r>
              <a:rPr lang="he-IL" b="0" i="0" dirty="0">
                <a:solidFill>
                  <a:srgbClr val="1F1F1F"/>
                </a:solidFill>
                <a:effectLst/>
              </a:rPr>
              <a:t> </a:t>
            </a:r>
            <a:r>
              <a:rPr lang="en-GB" b="0" i="0" dirty="0">
                <a:solidFill>
                  <a:srgbClr val="1F1F1F"/>
                </a:solidFill>
                <a:effectLst/>
              </a:rPr>
              <a:t>as well as the county of the home, and the presence of a basement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96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9D785-826E-9BE3-13FF-2BB4E4C1C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4E1-54E1-CD57-D080-E797EE9F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2441-F0EF-2A79-6174-1CF25377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Load data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4D23D-E757-8ED0-4C86-958581ED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2047"/>
            <a:ext cx="12192000" cy="38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45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CA3B3-1B94-5224-F4F4-B90F03E2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4D50-A625-2915-2D38-EB621E91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0623-6D97-09D6-9B9B-35DA03AD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Start with assessing the effect only of the presence of a basement on the </a:t>
            </a:r>
            <a:r>
              <a:rPr lang="en-GB" dirty="0" err="1"/>
              <a:t>randon</a:t>
            </a:r>
            <a:r>
              <a:rPr lang="en-GB" dirty="0"/>
              <a:t> levels.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BCD642B3-4DAC-8FD9-F11A-22B3267F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2886787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6D914-4F7F-A715-8A03-E27A58CEF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E9E8-1A88-6335-2118-514CE2EB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68D8-8F57-6A14-3F15-28B27B0D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Define our model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4CDD8-9075-6B57-653F-62F4FF9C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734"/>
            <a:ext cx="4604278" cy="433288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FD3C865-2899-32CA-D312-3D22E2438C42}"/>
              </a:ext>
            </a:extLst>
          </p:cNvPr>
          <p:cNvSpPr/>
          <p:nvPr/>
        </p:nvSpPr>
        <p:spPr>
          <a:xfrm>
            <a:off x="4473522" y="3801134"/>
            <a:ext cx="735901" cy="4695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A5E5D3-2AD4-6642-7233-E5988BA1EF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692"/>
          <a:stretch/>
        </p:blipFill>
        <p:spPr>
          <a:xfrm>
            <a:off x="5442478" y="2627407"/>
            <a:ext cx="6693916" cy="23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3F19F-A88D-5A3F-DB1C-CB298CD6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B83E-2CAB-5E43-595B-08A26E1B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DE24-1552-102A-CFD1-53A02D7E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Prior predictive check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Our priors look reasonable given the sampled datasets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Now we can sample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0EE50000-598A-AA2F-15CB-7D0B365EE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94" y="2777059"/>
            <a:ext cx="4718313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99719-6400-1F9F-3170-01136D24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BD52-C646-3F0C-C7D5-7F0786AB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C3A4-21D1-D72A-29B4-B712A5DF8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Our inference data object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1C35CC-238D-31A9-684E-3A075120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04" y="1901655"/>
            <a:ext cx="7788315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20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BB0A2-908B-E542-0A76-5F03B6F81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E33A-9EE3-1AA8-E591-9FAAC375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43F9-E7E6-7B99-11DF-9892DD8A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Examine our sampling and posterior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46A0CF1B-3E6D-214F-6074-FC0641BC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85"/>
          <a:stretch/>
        </p:blipFill>
        <p:spPr>
          <a:xfrm>
            <a:off x="876873" y="1989764"/>
            <a:ext cx="10750835" cy="37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7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30B27-4427-BDCC-D6AD-A0BDCE2D3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5598-B5AE-E47A-C9A1-C4265F86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CE26-405F-F5EF-45A7-26F6C307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Examine our sampling and posterior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see that the four chains overlap.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6D48FBF7-EFE3-4833-8E01-6E52F4205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9"/>
          <a:stretch/>
        </p:blipFill>
        <p:spPr>
          <a:xfrm>
            <a:off x="838200" y="1806029"/>
            <a:ext cx="10749600" cy="39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BC3B485-0A58-AE4A-E073-7D1F9F6E0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241E-AB5D-D446-73D2-95AF4509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2110-CD39-5D12-2F3E-FA1513D9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Getting the HDIs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diagram of a function&#10;&#10;AI-generated content may be incorrect.">
            <a:extLst>
              <a:ext uri="{FF2B5EF4-FFF2-40B4-BE49-F238E27FC236}">
                <a16:creationId xmlns:a16="http://schemas.microsoft.com/office/drawing/2014/main" id="{4AA2EB23-FF8D-5C54-4E77-BFF73A74E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048"/>
            <a:ext cx="12192000" cy="27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7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EE8B-7ECB-3C86-D745-2C1339FD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AF01-F505-5338-7921-128CE8D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AA03-214A-92DB-84E1-7DC455E7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Until now, we either had one group with a bunch of data (coin flips, number of email in the class, etc.)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Or, we had separate groups (tips / bills on separate days).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Sometimes, we would like to have separate groups that share information.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Different classes that all belong to the same school.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Different patients that are all in the same hospital.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4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810D-0612-5C75-69AD-71E719EE8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B47A-7488-B1E2-B30C-8FA56C6F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220E-9A49-2895-8020-706A6B68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diagnostics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They fulfil the criteria we learned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D7B3-ECE1-5366-6375-D0EFDC9E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34" y="2795692"/>
            <a:ext cx="9359531" cy="304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90461-FC36-9FB2-2354-4DE7CB9E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26E9-A64F-F21D-31CB-0BBD68CE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FC29-EEAC-C809-D19F-5B559733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Checks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974840AB-8D94-55B5-3B65-D9628D5DB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02" y="1710190"/>
            <a:ext cx="5970996" cy="51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A0677-E609-A5A3-EE0B-AB098E34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B9E3-1F3A-F6F4-76A7-0256BD3D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0089-7720-AF69-E62A-39427804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Inference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appears to be less </a:t>
            </a:r>
            <a:r>
              <a:rPr lang="en-GB" dirty="0" err="1"/>
              <a:t>randon</a:t>
            </a:r>
            <a:r>
              <a:rPr lang="en-GB" dirty="0"/>
              <a:t> in houses without basements.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F0EC284B-3292-9BD7-ADAE-4FBE79B6C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69" y="2616608"/>
            <a:ext cx="9522662" cy="42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35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30B84-AD50-1D47-B6C7-C484C7E5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4C55-F201-2A68-9404-D736BB20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029F-563D-EAB1-2C7A-A6C746EA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Now let’s add the effect of the county.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Examine data (</a:t>
            </a:r>
            <a:r>
              <a:rPr lang="en-GB" dirty="0" err="1"/>
              <a:t>colors</a:t>
            </a:r>
            <a:r>
              <a:rPr lang="en-GB" dirty="0"/>
              <a:t> show the different counties)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diagram of different colored dots&#10;&#10;AI-generated content may be incorrect.">
            <a:extLst>
              <a:ext uri="{FF2B5EF4-FFF2-40B4-BE49-F238E27FC236}">
                <a16:creationId xmlns:a16="http://schemas.microsoft.com/office/drawing/2014/main" id="{F1B8B685-4505-DF1A-2F8E-9E184C1C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15" y="2505145"/>
            <a:ext cx="5692969" cy="43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7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169F7-6856-22D6-E53A-8C7FAD19B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C6E2-3C4C-B816-CB83-B2A1B399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1F6A-6ED7-D173-0DE5-45633496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Create model for the multiple regression.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75345-385E-4654-FAA1-CBB176D5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" y="2525111"/>
            <a:ext cx="4604278" cy="4332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82F6C-1D0F-0F8D-F70C-5285D56842E9}"/>
              </a:ext>
            </a:extLst>
          </p:cNvPr>
          <p:cNvSpPr txBox="1"/>
          <p:nvPr/>
        </p:nvSpPr>
        <p:spPr>
          <a:xfrm>
            <a:off x="216243" y="2236573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What we had for only the basement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3F63B-7D1A-5E5F-CFCA-7E01E481B7A7}"/>
              </a:ext>
            </a:extLst>
          </p:cNvPr>
          <p:cNvSpPr txBox="1"/>
          <p:nvPr/>
        </p:nvSpPr>
        <p:spPr>
          <a:xfrm>
            <a:off x="6534664" y="2236573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Adding in county (still need prior)</a:t>
            </a:r>
            <a:endParaRPr lang="LID4096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6DC0B-6EB0-9061-4650-5BDB2E0D4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50" y="2605905"/>
            <a:ext cx="5861928" cy="42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1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655C-1853-412E-D585-753D953E1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6388-E220-4775-0AA2-3300EC9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A836-861D-4303-0D07-708FF6CC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Create model for the multiple regression.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3369A-7713-B459-4F91-4447430A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73" y="1969818"/>
            <a:ext cx="5932853" cy="43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41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5E3A9-74AE-6219-2B85-6E54388BA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1EFB-77FA-BD9A-7578-71EB3435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56A3-0EDF-FB38-3D04-22898655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the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3E5E-2F26-2831-DCEA-212015E7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94" y="0"/>
            <a:ext cx="3374118" cy="2449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7B7E1-15E8-DCC1-4B33-D059DDE8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49702"/>
            <a:ext cx="9232979" cy="37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04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A2E0-5D0A-4026-38DF-7CBB0737E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4256-9C88-A13D-841D-FFD8430D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1CCF-FF4E-B238-044F-467027BE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Now we do: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Prior predictive checks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Sample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Diagnostics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69E3C-BE40-8217-1971-F5250197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5" y="3850364"/>
            <a:ext cx="3581510" cy="3044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9A64F-73E1-2DEA-E974-70FEA0A57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33" y="3725849"/>
            <a:ext cx="3947692" cy="286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40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DB2E0-081C-81F4-6AF3-E36010ED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3A4F8FD5-47D0-283B-FCE0-4638435C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75" y="233537"/>
            <a:ext cx="8787401" cy="62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1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FC2B1-392E-15DC-FD65-4B112FEFF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049B-342F-2C01-588A-1E37354D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7719-6378-1EBD-D2DC-99713F0E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Check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9CB1A93B-9D91-39B7-230A-89A3957D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6" y="2003312"/>
            <a:ext cx="5641935" cy="48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8DB08-81F1-EFC9-54BF-89634BAF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96F5-82A3-35DC-201D-8541F3D8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92C9-2DE4-7F89-9DD7-0B530962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Does not allow sharing information.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Allows for sharing information between the groups, while also allowing the separate groups.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BFC5-B015-FE0E-A281-C42EDA15A535}"/>
              </a:ext>
            </a:extLst>
          </p:cNvPr>
          <p:cNvGrpSpPr/>
          <p:nvPr/>
        </p:nvGrpSpPr>
        <p:grpSpPr>
          <a:xfrm>
            <a:off x="6695656" y="2094766"/>
            <a:ext cx="2559563" cy="1391519"/>
            <a:chOff x="2729129" y="2767914"/>
            <a:chExt cx="2559563" cy="13915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96754F-C96C-0FC0-D087-D7596F30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4544" r="81036"/>
            <a:stretch/>
          </p:blipFill>
          <p:spPr>
            <a:xfrm>
              <a:off x="2729129" y="2767914"/>
              <a:ext cx="1187963" cy="13867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957044-AFDA-D9BA-55F3-A43200DDE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5792" t="34544" r="32312"/>
            <a:stretch/>
          </p:blipFill>
          <p:spPr>
            <a:xfrm>
              <a:off x="3917092" y="2772709"/>
              <a:ext cx="1371600" cy="13867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DADEF1-6B56-E74A-DF64-9705D55FD388}"/>
              </a:ext>
            </a:extLst>
          </p:cNvPr>
          <p:cNvGrpSpPr/>
          <p:nvPr/>
        </p:nvGrpSpPr>
        <p:grpSpPr>
          <a:xfrm>
            <a:off x="6695656" y="4430691"/>
            <a:ext cx="3350379" cy="2161497"/>
            <a:chOff x="838201" y="3992959"/>
            <a:chExt cx="3350379" cy="2161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888369-2689-56A8-F0A0-1A811C110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2214"/>
            <a:stretch/>
          </p:blipFill>
          <p:spPr>
            <a:xfrm>
              <a:off x="838201" y="3992959"/>
              <a:ext cx="1114168" cy="21185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7E9C00-75F8-1CEE-456F-F2CE37245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8838"/>
            <a:stretch/>
          </p:blipFill>
          <p:spPr>
            <a:xfrm>
              <a:off x="2236559" y="4035912"/>
              <a:ext cx="1952021" cy="211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3790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B5583-A0A8-24C0-DFEE-0259590B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5E28-7BB5-FC14-64A5-D8447F3A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BCF8-D9A6-D131-1DA6-9D49B7AB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Inference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44F17D4C-0BE5-EAF9-D0F2-77CE7DA6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38" y="2082705"/>
            <a:ext cx="5900323" cy="44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3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6FE24-10D4-F9DF-E377-928E3F60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5617-468B-3591-FA0A-86128F14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CC33-632F-FFED-F2C8-D2C8BA0F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Inference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function&#10;&#10;AI-generated content may be incorrect.">
            <a:extLst>
              <a:ext uri="{FF2B5EF4-FFF2-40B4-BE49-F238E27FC236}">
                <a16:creationId xmlns:a16="http://schemas.microsoft.com/office/drawing/2014/main" id="{91C2BFF9-2097-11D0-0183-9955AD84D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9" y="1962742"/>
            <a:ext cx="10607061" cy="4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5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DE6FE-C792-3A79-CE69-475EC680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46EE-2AD0-3619-F784-6701436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5C52-CA79-2028-F540-CD9DFE78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Create hierarchical model for the multiple regression.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6172D6-9160-8B4B-FD37-588A4FD1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78" y="1934277"/>
            <a:ext cx="6356215" cy="47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38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78D47-90A9-1747-BA30-21E6D383A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9C5D-0ED1-D7DC-D0AC-BA54FD2C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AA2E-B091-3A9B-C445-CD161C5A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the code: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56B85-1FC1-8730-2AD0-D5ADDAB5FE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7"/>
          <a:stretch/>
        </p:blipFill>
        <p:spPr>
          <a:xfrm>
            <a:off x="8167816" y="20997"/>
            <a:ext cx="4024184" cy="324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A567F-3532-DD9F-4A55-0D79E97D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92" y="2449702"/>
            <a:ext cx="8424387" cy="39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4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F52BD-0EA3-8ADA-57B4-EE3CE1004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85FF-27DA-F000-E736-AFBADCAD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50E3-B195-E0BB-8D3F-7D1135AE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Now we do: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Prior predictive checks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Sample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Diagnostics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E9C73-033E-D0BD-3888-097193F3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" y="4044544"/>
            <a:ext cx="3254573" cy="2755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3A23B-B95A-AF41-E933-75E97F7B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841" y="3914880"/>
            <a:ext cx="3772354" cy="28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99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A40A4-281F-8CD7-75F4-C8712AC4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graphs showing different colored lines&#10;&#10;AI-generated content may be incorrect.">
            <a:extLst>
              <a:ext uri="{FF2B5EF4-FFF2-40B4-BE49-F238E27FC236}">
                <a16:creationId xmlns:a16="http://schemas.microsoft.com/office/drawing/2014/main" id="{EAF08B85-86EA-9399-1A40-1B9395653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01" y="0"/>
            <a:ext cx="791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8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95222-2EDB-C543-9A57-9E5A69CB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186D-C898-627F-240B-C369A51D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5A11-9530-A5A8-AB8E-6766FAB5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Check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C5F7BFF5-FDC6-65F7-DEAD-8F8B80838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48" y="1912910"/>
            <a:ext cx="5711504" cy="49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1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4B6B6-D434-04A9-B2E0-764BF6FDA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41CF-27CD-F0FF-3460-5326BF20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18E5-F63D-52A9-AA0B-561AF031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Inference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25D69F77-A956-141B-8321-1694BD779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95" y="2082265"/>
            <a:ext cx="5788610" cy="44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02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B5C6-C513-E183-7DB4-EA187E14F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D4A9-C3F6-B758-62B5-EECD5324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3F13-A273-6FCB-D16C-3A635B23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Inference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6D05E650-B649-9E0E-0591-C0AC461E2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9" y="2100402"/>
            <a:ext cx="10607061" cy="4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05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88E32-153E-6CC9-2F90-C1FA863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48C6-70EC-A526-83BB-ECAE5ED6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Compare the Three Models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0040D4FA-9FB3-39B2-E4E5-07ACD30AB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78" y="4375399"/>
            <a:ext cx="5643243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63CE1C-0A1D-707E-5DEA-860B6F6C3C5D}"/>
              </a:ext>
            </a:extLst>
          </p:cNvPr>
          <p:cNvSpPr txBox="1"/>
          <p:nvPr/>
        </p:nvSpPr>
        <p:spPr>
          <a:xfrm>
            <a:off x="791792" y="963498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Only the basement</a:t>
            </a:r>
            <a:endParaRPr lang="LID4096" b="1" dirty="0"/>
          </a:p>
        </p:txBody>
      </p:sp>
      <p:pic>
        <p:nvPicPr>
          <p:cNvPr id="8" name="Picture 7" descr="A graph of a function&#10;&#10;AI-generated content may be incorrect.">
            <a:extLst>
              <a:ext uri="{FF2B5EF4-FFF2-40B4-BE49-F238E27FC236}">
                <a16:creationId xmlns:a16="http://schemas.microsoft.com/office/drawing/2014/main" id="{27B3CBA3-9318-7D75-9007-F3E1791A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" y="1248027"/>
            <a:ext cx="5659585" cy="2520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E4ACC1-663A-2CDF-C734-8AB2F20FEBCE}"/>
              </a:ext>
            </a:extLst>
          </p:cNvPr>
          <p:cNvSpPr txBox="1"/>
          <p:nvPr/>
        </p:nvSpPr>
        <p:spPr>
          <a:xfrm>
            <a:off x="7205953" y="963498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Multiple Regression</a:t>
            </a:r>
            <a:endParaRPr lang="LID4096" b="1" dirty="0"/>
          </a:p>
        </p:txBody>
      </p:sp>
      <p:pic>
        <p:nvPicPr>
          <p:cNvPr id="11" name="Picture 10" descr="A graph of a function&#10;&#10;AI-generated content may be incorrect.">
            <a:extLst>
              <a:ext uri="{FF2B5EF4-FFF2-40B4-BE49-F238E27FC236}">
                <a16:creationId xmlns:a16="http://schemas.microsoft.com/office/drawing/2014/main" id="{631F1253-166A-B6E0-B6C1-2CB4187DD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85" y="1273518"/>
            <a:ext cx="5643244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B41BEC-9C9C-D7A6-0BE6-5EC1A168C9FE}"/>
              </a:ext>
            </a:extLst>
          </p:cNvPr>
          <p:cNvSpPr txBox="1"/>
          <p:nvPr/>
        </p:nvSpPr>
        <p:spPr>
          <a:xfrm>
            <a:off x="3939744" y="4166020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Multiple Hierarchical </a:t>
            </a:r>
            <a:r>
              <a:rPr lang="en-GB" b="1" dirty="0"/>
              <a:t>Regression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68839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8E26A-691B-FBBE-4BB3-54D94B2C2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68A3-3A4E-39DF-0D67-14A95F2C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C57D-6AA8-F5C6-304B-835C3B39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hierarchical models, the parameters of the prior distributions are themselves given a prior distribution.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These higher-level priors are often called hyperpriors.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parameters of the prior distributions belong to a common population of parameters.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9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08F2-CDF5-4188-3458-3D99F266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855-5880-E087-DEA4-BE9498D2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E06B-FE70-53CD-13A8-1944B1617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want to analyze the water quality in a city comprised of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Option 1: Analyze the water quality in each </a:t>
            </a:r>
            <a:r>
              <a:rPr lang="en-GB" dirty="0" err="1"/>
              <a:t>neighborhood</a:t>
            </a:r>
            <a:r>
              <a:rPr lang="en-GB" dirty="0"/>
              <a:t> separately.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obtain a more detailed view of the problem and averaging can cause us to lose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Option 2: Combine the data from all the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obtain a bigger sample size and hence a more accurate estimation.</a:t>
            </a:r>
          </a:p>
        </p:txBody>
      </p:sp>
    </p:spTree>
    <p:extLst>
      <p:ext uri="{BB962C8B-B14F-4D97-AF65-F5344CB8AC3E}">
        <p14:creationId xmlns:p14="http://schemas.microsoft.com/office/powerpoint/2010/main" val="246330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36E5E-0C49-8D46-5261-81CB26A7A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D708-8BF6-3716-686F-FE8C333B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3D41-3DBC-FC49-5CB8-5C3397B3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Option 3: Hierarchical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Water samples from three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lead content is above a threshold – the water is contaminated.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For each </a:t>
            </a:r>
            <a:r>
              <a:rPr lang="en-GB" b="1" dirty="0" err="1"/>
              <a:t>neighborhood</a:t>
            </a:r>
            <a:r>
              <a:rPr lang="en-GB" b="1" dirty="0"/>
              <a:t>, we have 30 samples, where the value of the sample is 0 if it’s contaminated and 1 if it is good.</a:t>
            </a:r>
          </a:p>
        </p:txBody>
      </p:sp>
    </p:spTree>
    <p:extLst>
      <p:ext uri="{BB962C8B-B14F-4D97-AF65-F5344CB8AC3E}">
        <p14:creationId xmlns:p14="http://schemas.microsoft.com/office/powerpoint/2010/main" val="29338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7F2C5-0FE0-5382-A843-5C7EEA38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BDA6-271C-E4BA-5B69-F4020186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7245-90F7-579D-90F0-1710DD5E9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are measuring the chance for a contaminated sample, or not -&gt; binomial distribution.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will use a hierarchical model to share information between the </a:t>
            </a:r>
            <a:r>
              <a:rPr lang="en-GB" dirty="0" err="1"/>
              <a:t>neighborhoods</a:t>
            </a:r>
            <a:r>
              <a:rPr lang="en-GB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59DD7D-3351-26D1-01A7-58C2939EDDDE}"/>
                  </a:ext>
                </a:extLst>
              </p:cNvPr>
              <p:cNvSpPr txBox="1"/>
              <p:nvPr/>
            </p:nvSpPr>
            <p:spPr>
              <a:xfrm>
                <a:off x="1149178" y="4506838"/>
                <a:ext cx="3385752" cy="200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𝐻𝑁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59DD7D-3351-26D1-01A7-58C2939ED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8" y="4506838"/>
                <a:ext cx="3385752" cy="2009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8D6B9BA-36C9-9144-9E89-8AF3168FF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391" y="3364554"/>
            <a:ext cx="3071126" cy="3360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EC26BF-F2C9-3791-5C4D-F4CC625494B5}"/>
              </a:ext>
            </a:extLst>
          </p:cNvPr>
          <p:cNvSpPr txBox="1"/>
          <p:nvPr/>
        </p:nvSpPr>
        <p:spPr>
          <a:xfrm>
            <a:off x="8686799" y="4830644"/>
            <a:ext cx="3385752" cy="1894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Note: we are using the mean and precision (inverse of the standard deviation) in the beta prior.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633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5AFDF-D2DA-C086-172F-BCF79BAFA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6DF-1811-D22E-D52D-2618DBFD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F340E-222D-7901-3FE7-A1224AE6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80" y="1810376"/>
            <a:ext cx="10914858" cy="32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0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21217</TotalTime>
  <Words>1043</Words>
  <Application>Microsoft Office PowerPoint</Application>
  <PresentationFormat>Widescreen</PresentationFormat>
  <Paragraphs>221</Paragraphs>
  <Slides>49</Slides>
  <Notes>49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Aptos</vt:lpstr>
      <vt:lpstr>Aptos Display</vt:lpstr>
      <vt:lpstr>Arial</vt:lpstr>
      <vt:lpstr>Cambria Math</vt:lpstr>
      <vt:lpstr>Wingdings</vt:lpstr>
      <vt:lpstr>Office Theme</vt:lpstr>
      <vt:lpstr>Tutorial 8</vt:lpstr>
      <vt:lpstr>Tutorial Outline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PowerPoint Presentation</vt:lpstr>
      <vt:lpstr>Hierarchical models </vt:lpstr>
      <vt:lpstr>PowerPoint Presentation</vt:lpstr>
      <vt:lpstr>Hierarchical models </vt:lpstr>
      <vt:lpstr>Shrinkage</vt:lpstr>
      <vt:lpstr>Simple Linear Regression</vt:lpstr>
      <vt:lpstr>Multiple Regression</vt:lpstr>
      <vt:lpstr>Multiple Regression</vt:lpstr>
      <vt:lpstr>Multiple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Multiple Regression</vt:lpstr>
      <vt:lpstr>Multiple Regression</vt:lpstr>
      <vt:lpstr>Multiple Regression</vt:lpstr>
      <vt:lpstr>Multiple Regression</vt:lpstr>
      <vt:lpstr>Multiple Regression</vt:lpstr>
      <vt:lpstr>PowerPoint Presentation</vt:lpstr>
      <vt:lpstr>Multiple Regression</vt:lpstr>
      <vt:lpstr>Multiple Regression</vt:lpstr>
      <vt:lpstr>Multiple Regression</vt:lpstr>
      <vt:lpstr>Multiple Hierarchical Regression</vt:lpstr>
      <vt:lpstr>Multiple Hierarchical Regression</vt:lpstr>
      <vt:lpstr>Multiple Hierarchical Regression</vt:lpstr>
      <vt:lpstr>PowerPoint Presentation</vt:lpstr>
      <vt:lpstr>Multiple Hierarchical Regression</vt:lpstr>
      <vt:lpstr>Multiple Hierarchical Regression</vt:lpstr>
      <vt:lpstr>Multiple Hierarchical Regression</vt:lpstr>
      <vt:lpstr>Compare the Three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2025-04-23T14:28:21Z</dcterms:modified>
</cp:coreProperties>
</file>