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1A2ECB-826E-4D37-B1A0-1E29407F27BC}" v="2340" dt="2025-04-25T13:16:10.8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4379" autoAdjust="0"/>
  </p:normalViewPr>
  <p:slideViewPr>
    <p:cSldViewPr snapToGrid="0">
      <p:cViewPr varScale="1">
        <p:scale>
          <a:sx n="61" d="100"/>
          <a:sy n="61" d="100"/>
        </p:scale>
        <p:origin x="883" y="3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a Kossowsky" userId="56e21b23dc263710" providerId="LiveId" clId="{AE1A2ECB-826E-4D37-B1A0-1E29407F27BC}"/>
    <pc:docChg chg="undo custSel addSld delSld modSld">
      <pc:chgData name="Hanna Kossowsky" userId="56e21b23dc263710" providerId="LiveId" clId="{AE1A2ECB-826E-4D37-B1A0-1E29407F27BC}" dt="2025-04-25T13:16:16.627" v="5128" actId="1076"/>
      <pc:docMkLst>
        <pc:docMk/>
      </pc:docMkLst>
      <pc:sldChg chg="modSp mod">
        <pc:chgData name="Hanna Kossowsky" userId="56e21b23dc263710" providerId="LiveId" clId="{AE1A2ECB-826E-4D37-B1A0-1E29407F27BC}" dt="2025-04-25T07:54:28.560" v="0" actId="20577"/>
        <pc:sldMkLst>
          <pc:docMk/>
          <pc:sldMk cId="1633777672" sldId="256"/>
        </pc:sldMkLst>
        <pc:spChg chg="mod">
          <ac:chgData name="Hanna Kossowsky" userId="56e21b23dc263710" providerId="LiveId" clId="{AE1A2ECB-826E-4D37-B1A0-1E29407F27BC}" dt="2025-04-25T07:54:28.560" v="0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AE1A2ECB-826E-4D37-B1A0-1E29407F27BC}" dt="2025-04-25T08:33:42.132" v="1672" actId="20577"/>
        <pc:sldMkLst>
          <pc:docMk/>
          <pc:sldMk cId="2932639354" sldId="259"/>
        </pc:sldMkLst>
        <pc:spChg chg="mod">
          <ac:chgData name="Hanna Kossowsky" userId="56e21b23dc263710" providerId="LiveId" clId="{AE1A2ECB-826E-4D37-B1A0-1E29407F27BC}" dt="2025-04-25T08:33:42.132" v="1672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modSp add mod modAnim">
        <pc:chgData name="Hanna Kossowsky" userId="56e21b23dc263710" providerId="LiveId" clId="{AE1A2ECB-826E-4D37-B1A0-1E29407F27BC}" dt="2025-04-25T08:09:01.977" v="278"/>
        <pc:sldMkLst>
          <pc:docMk/>
          <pc:sldMk cId="199416021" sldId="260"/>
        </pc:sldMkLst>
        <pc:spChg chg="mod">
          <ac:chgData name="Hanna Kossowsky" userId="56e21b23dc263710" providerId="LiveId" clId="{AE1A2ECB-826E-4D37-B1A0-1E29407F27BC}" dt="2025-04-25T08:04:52.793" v="45" actId="20577"/>
          <ac:spMkLst>
            <pc:docMk/>
            <pc:sldMk cId="199416021" sldId="260"/>
            <ac:spMk id="2" creationId="{50EDB1A0-D81E-1B38-1DD5-8DC7EA5CC74B}"/>
          </ac:spMkLst>
        </pc:spChg>
        <pc:spChg chg="mod">
          <ac:chgData name="Hanna Kossowsky" userId="56e21b23dc263710" providerId="LiveId" clId="{AE1A2ECB-826E-4D37-B1A0-1E29407F27BC}" dt="2025-04-25T08:08:50.498" v="274" actId="14100"/>
          <ac:spMkLst>
            <pc:docMk/>
            <pc:sldMk cId="199416021" sldId="260"/>
            <ac:spMk id="3" creationId="{7B6A7404-9822-10F4-F60A-8A36BBF2619D}"/>
          </ac:spMkLst>
        </pc:sp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3609457112" sldId="260"/>
        </pc:sldMkLst>
      </pc:sldChg>
      <pc:sldChg chg="addSp delSp modSp add mod modAnim">
        <pc:chgData name="Hanna Kossowsky" userId="56e21b23dc263710" providerId="LiveId" clId="{AE1A2ECB-826E-4D37-B1A0-1E29407F27BC}" dt="2025-04-25T08:10:50.267" v="334" actId="20577"/>
        <pc:sldMkLst>
          <pc:docMk/>
          <pc:sldMk cId="3878732854" sldId="261"/>
        </pc:sldMkLst>
        <pc:spChg chg="del mod">
          <ac:chgData name="Hanna Kossowsky" userId="56e21b23dc263710" providerId="LiveId" clId="{AE1A2ECB-826E-4D37-B1A0-1E29407F27BC}" dt="2025-04-25T08:10:03.537" v="287" actId="478"/>
          <ac:spMkLst>
            <pc:docMk/>
            <pc:sldMk cId="3878732854" sldId="261"/>
            <ac:spMk id="3" creationId="{CA79F9DD-2393-998E-2F1A-F0002E274FF3}"/>
          </ac:spMkLst>
        </pc:spChg>
        <pc:spChg chg="add mod">
          <ac:chgData name="Hanna Kossowsky" userId="56e21b23dc263710" providerId="LiveId" clId="{AE1A2ECB-826E-4D37-B1A0-1E29407F27BC}" dt="2025-04-25T08:10:01.330" v="285"/>
          <ac:spMkLst>
            <pc:docMk/>
            <pc:sldMk cId="3878732854" sldId="261"/>
            <ac:spMk id="4" creationId="{03938143-857F-24A5-38C5-FC5093E6B4CB}"/>
          </ac:spMkLst>
        </pc:spChg>
        <pc:spChg chg="add del mod">
          <ac:chgData name="Hanna Kossowsky" userId="56e21b23dc263710" providerId="LiveId" clId="{AE1A2ECB-826E-4D37-B1A0-1E29407F27BC}" dt="2025-04-25T08:10:04.987" v="288" actId="478"/>
          <ac:spMkLst>
            <pc:docMk/>
            <pc:sldMk cId="3878732854" sldId="261"/>
            <ac:spMk id="6" creationId="{E196E603-D251-8FBF-78BF-9C02EBA679FC}"/>
          </ac:spMkLst>
        </pc:spChg>
        <pc:spChg chg="add mod">
          <ac:chgData name="Hanna Kossowsky" userId="56e21b23dc263710" providerId="LiveId" clId="{AE1A2ECB-826E-4D37-B1A0-1E29407F27BC}" dt="2025-04-25T08:10:50.267" v="334" actId="20577"/>
          <ac:spMkLst>
            <pc:docMk/>
            <pc:sldMk cId="3878732854" sldId="261"/>
            <ac:spMk id="7" creationId="{CF9DFBE1-8A39-AF15-3058-F5984AACA14D}"/>
          </ac:spMkLst>
        </pc:sp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3903790741" sldId="261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277894048" sldId="262"/>
        </pc:sldMkLst>
      </pc:sldChg>
      <pc:sldChg chg="modSp add modAnim">
        <pc:chgData name="Hanna Kossowsky" userId="56e21b23dc263710" providerId="LiveId" clId="{AE1A2ECB-826E-4D37-B1A0-1E29407F27BC}" dt="2025-04-25T08:16:49.997" v="593"/>
        <pc:sldMkLst>
          <pc:docMk/>
          <pc:sldMk cId="1848899826" sldId="262"/>
        </pc:sldMkLst>
        <pc:spChg chg="mod">
          <ac:chgData name="Hanna Kossowsky" userId="56e21b23dc263710" providerId="LiveId" clId="{AE1A2ECB-826E-4D37-B1A0-1E29407F27BC}" dt="2025-04-25T08:16:40.417" v="589" actId="20577"/>
          <ac:spMkLst>
            <pc:docMk/>
            <pc:sldMk cId="1848899826" sldId="262"/>
            <ac:spMk id="7" creationId="{A8EB7DFC-19E9-CAC5-939A-F65774427A33}"/>
          </ac:spMkLst>
        </pc:sp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2463305439" sldId="263"/>
        </pc:sldMkLst>
      </pc:sldChg>
      <pc:sldChg chg="modSp add modAnim">
        <pc:chgData name="Hanna Kossowsky" userId="56e21b23dc263710" providerId="LiveId" clId="{AE1A2ECB-826E-4D37-B1A0-1E29407F27BC}" dt="2025-04-25T08:18:17.260" v="696"/>
        <pc:sldMkLst>
          <pc:docMk/>
          <pc:sldMk cId="3065072202" sldId="263"/>
        </pc:sldMkLst>
        <pc:spChg chg="mod">
          <ac:chgData name="Hanna Kossowsky" userId="56e21b23dc263710" providerId="LiveId" clId="{AE1A2ECB-826E-4D37-B1A0-1E29407F27BC}" dt="2025-04-25T08:18:08.037" v="693" actId="113"/>
          <ac:spMkLst>
            <pc:docMk/>
            <pc:sldMk cId="3065072202" sldId="263"/>
            <ac:spMk id="7" creationId="{2915EA7A-0ACA-D6F0-AC69-6C231FF0FBB6}"/>
          </ac:spMkLst>
        </pc:spChg>
      </pc:sldChg>
      <pc:sldChg chg="addSp delSp modSp add mod delAnim modAnim">
        <pc:chgData name="Hanna Kossowsky" userId="56e21b23dc263710" providerId="LiveId" clId="{AE1A2ECB-826E-4D37-B1A0-1E29407F27BC}" dt="2025-04-25T08:27:22.970" v="1162"/>
        <pc:sldMkLst>
          <pc:docMk/>
          <pc:sldMk cId="921871393" sldId="264"/>
        </pc:sldMkLst>
        <pc:spChg chg="mod">
          <ac:chgData name="Hanna Kossowsky" userId="56e21b23dc263710" providerId="LiveId" clId="{AE1A2ECB-826E-4D37-B1A0-1E29407F27BC}" dt="2025-04-25T08:21:17.357" v="742" actId="20577"/>
          <ac:spMkLst>
            <pc:docMk/>
            <pc:sldMk cId="921871393" sldId="264"/>
            <ac:spMk id="2" creationId="{1A1F1BAC-A5B4-82E4-5FF0-600EA417D113}"/>
          </ac:spMkLst>
        </pc:spChg>
        <pc:spChg chg="add mod">
          <ac:chgData name="Hanna Kossowsky" userId="56e21b23dc263710" providerId="LiveId" clId="{AE1A2ECB-826E-4D37-B1A0-1E29407F27BC}" dt="2025-04-25T08:25:26.147" v="918" actId="1035"/>
          <ac:spMkLst>
            <pc:docMk/>
            <pc:sldMk cId="921871393" sldId="264"/>
            <ac:spMk id="5" creationId="{31DBD6C1-FE33-57F3-04E2-B250E5AF7C14}"/>
          </ac:spMkLst>
        </pc:spChg>
        <pc:spChg chg="add mod">
          <ac:chgData name="Hanna Kossowsky" userId="56e21b23dc263710" providerId="LiveId" clId="{AE1A2ECB-826E-4D37-B1A0-1E29407F27BC}" dt="2025-04-25T08:26:58.789" v="1154" actId="208"/>
          <ac:spMkLst>
            <pc:docMk/>
            <pc:sldMk cId="921871393" sldId="264"/>
            <ac:spMk id="6" creationId="{31CCE0F9-B73D-BB1B-2E45-0859FEAAE476}"/>
          </ac:spMkLst>
        </pc:spChg>
        <pc:spChg chg="del">
          <ac:chgData name="Hanna Kossowsky" userId="56e21b23dc263710" providerId="LiveId" clId="{AE1A2ECB-826E-4D37-B1A0-1E29407F27BC}" dt="2025-04-25T08:21:21.392" v="743" actId="478"/>
          <ac:spMkLst>
            <pc:docMk/>
            <pc:sldMk cId="921871393" sldId="264"/>
            <ac:spMk id="7" creationId="{F3FB5A80-C53B-80DE-36ED-2F624BF2558D}"/>
          </ac:spMkLst>
        </pc:spChg>
        <pc:spChg chg="add mod">
          <ac:chgData name="Hanna Kossowsky" userId="56e21b23dc263710" providerId="LiveId" clId="{AE1A2ECB-826E-4D37-B1A0-1E29407F27BC}" dt="2025-04-25T08:26:53.947" v="1153" actId="207"/>
          <ac:spMkLst>
            <pc:docMk/>
            <pc:sldMk cId="921871393" sldId="264"/>
            <ac:spMk id="8" creationId="{9C7A248E-819B-B60D-4D3A-04773FED4B3B}"/>
          </ac:spMkLst>
        </pc:spChg>
        <pc:spChg chg="add mod">
          <ac:chgData name="Hanna Kossowsky" userId="56e21b23dc263710" providerId="LiveId" clId="{AE1A2ECB-826E-4D37-B1A0-1E29407F27BC}" dt="2025-04-25T08:27:02.627" v="1155" actId="207"/>
          <ac:spMkLst>
            <pc:docMk/>
            <pc:sldMk cId="921871393" sldId="264"/>
            <ac:spMk id="9" creationId="{A748BF96-BC1B-E7B8-F3FD-CE6CABB5940B}"/>
          </ac:spMkLst>
        </pc:spChg>
        <pc:spChg chg="add mod">
          <ac:chgData name="Hanna Kossowsky" userId="56e21b23dc263710" providerId="LiveId" clId="{AE1A2ECB-826E-4D37-B1A0-1E29407F27BC}" dt="2025-04-25T08:27:06.047" v="1156" actId="113"/>
          <ac:spMkLst>
            <pc:docMk/>
            <pc:sldMk cId="921871393" sldId="264"/>
            <ac:spMk id="10" creationId="{CF51C5AA-4B35-29FF-1DA5-661296F1083B}"/>
          </ac:spMkLst>
        </pc:spChg>
        <pc:picChg chg="add mod">
          <ac:chgData name="Hanna Kossowsky" userId="56e21b23dc263710" providerId="LiveId" clId="{AE1A2ECB-826E-4D37-B1A0-1E29407F27BC}" dt="2025-04-25T08:26:28.992" v="1151" actId="1076"/>
          <ac:picMkLst>
            <pc:docMk/>
            <pc:sldMk cId="921871393" sldId="264"/>
            <ac:picMk id="4" creationId="{B5746461-D77A-04F6-AA98-51EE40564299}"/>
          </ac:picMkLst>
        </pc:pic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2933853308" sldId="264"/>
        </pc:sldMkLst>
      </pc:sldChg>
      <pc:sldChg chg="addSp delSp modSp add mod delAnim modAnim">
        <pc:chgData name="Hanna Kossowsky" userId="56e21b23dc263710" providerId="LiveId" clId="{AE1A2ECB-826E-4D37-B1A0-1E29407F27BC}" dt="2025-04-25T08:32:13.775" v="1539" actId="27636"/>
        <pc:sldMkLst>
          <pc:docMk/>
          <pc:sldMk cId="2098198013" sldId="265"/>
        </pc:sldMkLst>
        <pc:spChg chg="mod">
          <ac:chgData name="Hanna Kossowsky" userId="56e21b23dc263710" providerId="LiveId" clId="{AE1A2ECB-826E-4D37-B1A0-1E29407F27BC}" dt="2025-04-25T08:27:59.137" v="1185" actId="20577"/>
          <ac:spMkLst>
            <pc:docMk/>
            <pc:sldMk cId="2098198013" sldId="265"/>
            <ac:spMk id="2" creationId="{3B332526-D118-1B2D-E044-42927403282F}"/>
          </ac:spMkLst>
        </pc:spChg>
        <pc:spChg chg="add mod">
          <ac:chgData name="Hanna Kossowsky" userId="56e21b23dc263710" providerId="LiveId" clId="{AE1A2ECB-826E-4D37-B1A0-1E29407F27BC}" dt="2025-04-25T08:32:13.775" v="1539" actId="27636"/>
          <ac:spMkLst>
            <pc:docMk/>
            <pc:sldMk cId="2098198013" sldId="265"/>
            <ac:spMk id="3" creationId="{21455D1F-8252-D43C-E8EC-5E7AD134B7D8}"/>
          </ac:spMkLst>
        </pc:spChg>
        <pc:spChg chg="del">
          <ac:chgData name="Hanna Kossowsky" userId="56e21b23dc263710" providerId="LiveId" clId="{AE1A2ECB-826E-4D37-B1A0-1E29407F27BC}" dt="2025-04-25T08:27:34.067" v="1168" actId="478"/>
          <ac:spMkLst>
            <pc:docMk/>
            <pc:sldMk cId="2098198013" sldId="265"/>
            <ac:spMk id="5" creationId="{71A6BDA5-D2B7-502B-3B65-8B8B5B8319DA}"/>
          </ac:spMkLst>
        </pc:spChg>
        <pc:spChg chg="del">
          <ac:chgData name="Hanna Kossowsky" userId="56e21b23dc263710" providerId="LiveId" clId="{AE1A2ECB-826E-4D37-B1A0-1E29407F27BC}" dt="2025-04-25T08:27:33.536" v="1167" actId="478"/>
          <ac:spMkLst>
            <pc:docMk/>
            <pc:sldMk cId="2098198013" sldId="265"/>
            <ac:spMk id="6" creationId="{4E34D1E1-179A-4F15-99D6-14C500DABC28}"/>
          </ac:spMkLst>
        </pc:spChg>
        <pc:spChg chg="del">
          <ac:chgData name="Hanna Kossowsky" userId="56e21b23dc263710" providerId="LiveId" clId="{AE1A2ECB-826E-4D37-B1A0-1E29407F27BC}" dt="2025-04-25T08:27:32.017" v="1165" actId="478"/>
          <ac:spMkLst>
            <pc:docMk/>
            <pc:sldMk cId="2098198013" sldId="265"/>
            <ac:spMk id="8" creationId="{38A7343E-3406-E522-ADB2-584EF91E09AE}"/>
          </ac:spMkLst>
        </pc:spChg>
        <pc:spChg chg="del">
          <ac:chgData name="Hanna Kossowsky" userId="56e21b23dc263710" providerId="LiveId" clId="{AE1A2ECB-826E-4D37-B1A0-1E29407F27BC}" dt="2025-04-25T08:27:33.017" v="1166" actId="478"/>
          <ac:spMkLst>
            <pc:docMk/>
            <pc:sldMk cId="2098198013" sldId="265"/>
            <ac:spMk id="9" creationId="{23067A0B-7F14-0EB7-0176-BA0E995A99DD}"/>
          </ac:spMkLst>
        </pc:spChg>
        <pc:spChg chg="del">
          <ac:chgData name="Hanna Kossowsky" userId="56e21b23dc263710" providerId="LiveId" clId="{AE1A2ECB-826E-4D37-B1A0-1E29407F27BC}" dt="2025-04-25T08:27:30.786" v="1164" actId="478"/>
          <ac:spMkLst>
            <pc:docMk/>
            <pc:sldMk cId="2098198013" sldId="265"/>
            <ac:spMk id="10" creationId="{F8866464-2C6F-88D9-B778-FC8F994D1698}"/>
          </ac:spMkLst>
        </pc:spChg>
        <pc:picChg chg="del">
          <ac:chgData name="Hanna Kossowsky" userId="56e21b23dc263710" providerId="LiveId" clId="{AE1A2ECB-826E-4D37-B1A0-1E29407F27BC}" dt="2025-04-25T08:27:34.402" v="1169" actId="478"/>
          <ac:picMkLst>
            <pc:docMk/>
            <pc:sldMk cId="2098198013" sldId="265"/>
            <ac:picMk id="4" creationId="{B9D4A77D-0A44-A32B-2AA3-D5470B96A5C4}"/>
          </ac:picMkLst>
        </pc:pic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3763349662" sldId="265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718900608" sldId="266"/>
        </pc:sldMkLst>
      </pc:sldChg>
      <pc:sldChg chg="modSp add mod modAnim">
        <pc:chgData name="Hanna Kossowsky" userId="56e21b23dc263710" providerId="LiveId" clId="{AE1A2ECB-826E-4D37-B1A0-1E29407F27BC}" dt="2025-04-25T08:33:55.606" v="1674" actId="33524"/>
        <pc:sldMkLst>
          <pc:docMk/>
          <pc:sldMk cId="789962270" sldId="266"/>
        </pc:sldMkLst>
        <pc:spChg chg="mod">
          <ac:chgData name="Hanna Kossowsky" userId="56e21b23dc263710" providerId="LiveId" clId="{AE1A2ECB-826E-4D37-B1A0-1E29407F27BC}" dt="2025-04-25T08:33:55.606" v="1674" actId="33524"/>
          <ac:spMkLst>
            <pc:docMk/>
            <pc:sldMk cId="789962270" sldId="266"/>
            <ac:spMk id="3" creationId="{CCA333FD-97A4-C7EF-2301-C4F17D366E04}"/>
          </ac:spMkLst>
        </pc:sp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6636094" sldId="267"/>
        </pc:sldMkLst>
      </pc:sldChg>
      <pc:sldChg chg="addSp delSp modSp add mod delAnim modAnim">
        <pc:chgData name="Hanna Kossowsky" userId="56e21b23dc263710" providerId="LiveId" clId="{AE1A2ECB-826E-4D37-B1A0-1E29407F27BC}" dt="2025-04-25T11:30:35.558" v="1957"/>
        <pc:sldMkLst>
          <pc:docMk/>
          <pc:sldMk cId="3232949330" sldId="267"/>
        </pc:sldMkLst>
        <pc:spChg chg="mod">
          <ac:chgData name="Hanna Kossowsky" userId="56e21b23dc263710" providerId="LiveId" clId="{AE1A2ECB-826E-4D37-B1A0-1E29407F27BC}" dt="2025-04-25T11:12:46.975" v="1700" actId="20577"/>
          <ac:spMkLst>
            <pc:docMk/>
            <pc:sldMk cId="3232949330" sldId="267"/>
            <ac:spMk id="2" creationId="{13FD0994-F5E7-2D75-9E7C-0CF296532CFC}"/>
          </ac:spMkLst>
        </pc:spChg>
        <pc:spChg chg="mod">
          <ac:chgData name="Hanna Kossowsky" userId="56e21b23dc263710" providerId="LiveId" clId="{AE1A2ECB-826E-4D37-B1A0-1E29407F27BC}" dt="2025-04-25T11:13:12.264" v="1776" actId="404"/>
          <ac:spMkLst>
            <pc:docMk/>
            <pc:sldMk cId="3232949330" sldId="267"/>
            <ac:spMk id="3" creationId="{EA1F6A6B-D957-E532-FC47-3C5947B84F82}"/>
          </ac:spMkLst>
        </pc:spChg>
        <pc:spChg chg="add mod">
          <ac:chgData name="Hanna Kossowsky" userId="56e21b23dc263710" providerId="LiveId" clId="{AE1A2ECB-826E-4D37-B1A0-1E29407F27BC}" dt="2025-04-25T11:15:28.897" v="1787" actId="1076"/>
          <ac:spMkLst>
            <pc:docMk/>
            <pc:sldMk cId="3232949330" sldId="267"/>
            <ac:spMk id="6" creationId="{E48641DC-C1BD-95BE-CE8A-2919DD0C1E4F}"/>
          </ac:spMkLst>
        </pc:spChg>
        <pc:spChg chg="add del mod">
          <ac:chgData name="Hanna Kossowsky" userId="56e21b23dc263710" providerId="LiveId" clId="{AE1A2ECB-826E-4D37-B1A0-1E29407F27BC}" dt="2025-04-25T11:29:28.924" v="1933" actId="478"/>
          <ac:spMkLst>
            <pc:docMk/>
            <pc:sldMk cId="3232949330" sldId="267"/>
            <ac:spMk id="7" creationId="{1D0AF5B3-20E6-A441-C418-8D3E43A6845A}"/>
          </ac:spMkLst>
        </pc:spChg>
        <pc:spChg chg="add mod">
          <ac:chgData name="Hanna Kossowsky" userId="56e21b23dc263710" providerId="LiveId" clId="{AE1A2ECB-826E-4D37-B1A0-1E29407F27BC}" dt="2025-04-25T11:15:11.191" v="1784" actId="555"/>
          <ac:spMkLst>
            <pc:docMk/>
            <pc:sldMk cId="3232949330" sldId="267"/>
            <ac:spMk id="8" creationId="{A443F9C5-27B5-B9F8-D649-B02DDB48D520}"/>
          </ac:spMkLst>
        </pc:spChg>
        <pc:spChg chg="add mod">
          <ac:chgData name="Hanna Kossowsky" userId="56e21b23dc263710" providerId="LiveId" clId="{AE1A2ECB-826E-4D37-B1A0-1E29407F27BC}" dt="2025-04-25T11:30:07.622" v="1945" actId="1582"/>
          <ac:spMkLst>
            <pc:docMk/>
            <pc:sldMk cId="3232949330" sldId="267"/>
            <ac:spMk id="11" creationId="{1C0B93A6-7CE5-638C-A751-09355A31E128}"/>
          </ac:spMkLst>
        </pc:spChg>
        <pc:spChg chg="add mod">
          <ac:chgData name="Hanna Kossowsky" userId="56e21b23dc263710" providerId="LiveId" clId="{AE1A2ECB-826E-4D37-B1A0-1E29407F27BC}" dt="2025-04-25T11:30:21.908" v="1953" actId="14100"/>
          <ac:spMkLst>
            <pc:docMk/>
            <pc:sldMk cId="3232949330" sldId="267"/>
            <ac:spMk id="12" creationId="{810E8730-73BE-A830-A41A-65D0AB6DF612}"/>
          </ac:spMkLst>
        </pc:spChg>
        <pc:picChg chg="add del mod">
          <ac:chgData name="Hanna Kossowsky" userId="56e21b23dc263710" providerId="LiveId" clId="{AE1A2ECB-826E-4D37-B1A0-1E29407F27BC}" dt="2025-04-25T11:14:47.876" v="1780" actId="478"/>
          <ac:picMkLst>
            <pc:docMk/>
            <pc:sldMk cId="3232949330" sldId="267"/>
            <ac:picMk id="4" creationId="{1360FEE1-2980-6258-FB9D-78458D6A561D}"/>
          </ac:picMkLst>
        </pc:picChg>
        <pc:picChg chg="add mod">
          <ac:chgData name="Hanna Kossowsky" userId="56e21b23dc263710" providerId="LiveId" clId="{AE1A2ECB-826E-4D37-B1A0-1E29407F27BC}" dt="2025-04-25T11:15:28.897" v="1787" actId="1076"/>
          <ac:picMkLst>
            <pc:docMk/>
            <pc:sldMk cId="3232949330" sldId="267"/>
            <ac:picMk id="5" creationId="{E04AEB70-ECA0-E993-F06E-3515E5B1F0C0}"/>
          </ac:picMkLst>
        </pc:picChg>
        <pc:picChg chg="add mod modCrop">
          <ac:chgData name="Hanna Kossowsky" userId="56e21b23dc263710" providerId="LiveId" clId="{AE1A2ECB-826E-4D37-B1A0-1E29407F27BC}" dt="2025-04-25T11:29:45.311" v="1940" actId="1076"/>
          <ac:picMkLst>
            <pc:docMk/>
            <pc:sldMk cId="3232949330" sldId="267"/>
            <ac:picMk id="10" creationId="{FA47DFF1-5896-9684-44FB-19202F720FBF}"/>
          </ac:picMkLst>
        </pc:picChg>
      </pc:sldChg>
      <pc:sldChg chg="addSp delSp modSp add mod addAnim delAnim modAnim">
        <pc:chgData name="Hanna Kossowsky" userId="56e21b23dc263710" providerId="LiveId" clId="{AE1A2ECB-826E-4D37-B1A0-1E29407F27BC}" dt="2025-04-25T11:47:41.435" v="2319" actId="478"/>
        <pc:sldMkLst>
          <pc:docMk/>
          <pc:sldMk cId="1774945482" sldId="268"/>
        </pc:sldMkLst>
        <pc:spChg chg="add del mod">
          <ac:chgData name="Hanna Kossowsky" userId="56e21b23dc263710" providerId="LiveId" clId="{AE1A2ECB-826E-4D37-B1A0-1E29407F27BC}" dt="2025-04-25T11:40:30.420" v="2314" actId="5793"/>
          <ac:spMkLst>
            <pc:docMk/>
            <pc:sldMk cId="1774945482" sldId="268"/>
            <ac:spMk id="3" creationId="{B43F0029-EC94-7D67-0983-F98DE82CB94C}"/>
          </ac:spMkLst>
        </pc:spChg>
        <pc:spChg chg="add del">
          <ac:chgData name="Hanna Kossowsky" userId="56e21b23dc263710" providerId="LiveId" clId="{AE1A2ECB-826E-4D37-B1A0-1E29407F27BC}" dt="2025-04-25T11:15:50.675" v="1793" actId="478"/>
          <ac:spMkLst>
            <pc:docMk/>
            <pc:sldMk cId="1774945482" sldId="268"/>
            <ac:spMk id="6" creationId="{42548F60-B8D9-4E8F-F36B-55FDFC317B73}"/>
          </ac:spMkLst>
        </pc:spChg>
        <pc:spChg chg="add del">
          <ac:chgData name="Hanna Kossowsky" userId="56e21b23dc263710" providerId="LiveId" clId="{AE1A2ECB-826E-4D37-B1A0-1E29407F27BC}" dt="2025-04-25T11:15:50.675" v="1793" actId="478"/>
          <ac:spMkLst>
            <pc:docMk/>
            <pc:sldMk cId="1774945482" sldId="268"/>
            <ac:spMk id="7" creationId="{3B69181A-1B2E-BDBA-E6E0-FBFBF9C7CB6F}"/>
          </ac:spMkLst>
        </pc:spChg>
        <pc:spChg chg="add del">
          <ac:chgData name="Hanna Kossowsky" userId="56e21b23dc263710" providerId="LiveId" clId="{AE1A2ECB-826E-4D37-B1A0-1E29407F27BC}" dt="2025-04-25T11:15:50.675" v="1793" actId="478"/>
          <ac:spMkLst>
            <pc:docMk/>
            <pc:sldMk cId="1774945482" sldId="268"/>
            <ac:spMk id="8" creationId="{6C0DFB49-DD71-39D5-1E88-5B02CF5EB4E5}"/>
          </ac:spMkLst>
        </pc:spChg>
        <pc:spChg chg="add mod">
          <ac:chgData name="Hanna Kossowsky" userId="56e21b23dc263710" providerId="LiveId" clId="{AE1A2ECB-826E-4D37-B1A0-1E29407F27BC}" dt="2025-04-25T11:31:50.778" v="1968" actId="1076"/>
          <ac:spMkLst>
            <pc:docMk/>
            <pc:sldMk cId="1774945482" sldId="268"/>
            <ac:spMk id="10" creationId="{BD84366A-50C3-407A-06B6-F699888A147D}"/>
          </ac:spMkLst>
        </pc:spChg>
        <pc:spChg chg="add mod">
          <ac:chgData name="Hanna Kossowsky" userId="56e21b23dc263710" providerId="LiveId" clId="{AE1A2ECB-826E-4D37-B1A0-1E29407F27BC}" dt="2025-04-25T11:36:57.516" v="1979" actId="14100"/>
          <ac:spMkLst>
            <pc:docMk/>
            <pc:sldMk cId="1774945482" sldId="268"/>
            <ac:spMk id="13" creationId="{3C18E74C-FD36-B19C-D536-A2DEF46D5959}"/>
          </ac:spMkLst>
        </pc:spChg>
        <pc:spChg chg="add mod">
          <ac:chgData name="Hanna Kossowsky" userId="56e21b23dc263710" providerId="LiveId" clId="{AE1A2ECB-826E-4D37-B1A0-1E29407F27BC}" dt="2025-04-25T11:37:55.340" v="2020" actId="164"/>
          <ac:spMkLst>
            <pc:docMk/>
            <pc:sldMk cId="1774945482" sldId="268"/>
            <ac:spMk id="14" creationId="{6806094B-3349-5D6D-CE7D-39AF04FC20E0}"/>
          </ac:spMkLst>
        </pc:spChg>
        <pc:spChg chg="mod topLvl">
          <ac:chgData name="Hanna Kossowsky" userId="56e21b23dc263710" providerId="LiveId" clId="{AE1A2ECB-826E-4D37-B1A0-1E29407F27BC}" dt="2025-04-25T11:39:47.498" v="2239" actId="164"/>
          <ac:spMkLst>
            <pc:docMk/>
            <pc:sldMk cId="1774945482" sldId="268"/>
            <ac:spMk id="20" creationId="{8715CA22-E180-EBA1-E50C-0FA9D9462FF6}"/>
          </ac:spMkLst>
        </pc:spChg>
        <pc:grpChg chg="add mod">
          <ac:chgData name="Hanna Kossowsky" userId="56e21b23dc263710" providerId="LiveId" clId="{AE1A2ECB-826E-4D37-B1A0-1E29407F27BC}" dt="2025-04-25T11:37:55.340" v="2020" actId="164"/>
          <ac:grpSpMkLst>
            <pc:docMk/>
            <pc:sldMk cId="1774945482" sldId="268"/>
            <ac:grpSpMk id="18" creationId="{E9B2AE30-F5DC-5921-AE50-B461EA971190}"/>
          </ac:grpSpMkLst>
        </pc:grpChg>
        <pc:grpChg chg="add del mod">
          <ac:chgData name="Hanna Kossowsky" userId="56e21b23dc263710" providerId="LiveId" clId="{AE1A2ECB-826E-4D37-B1A0-1E29407F27BC}" dt="2025-04-25T11:38:24.498" v="2032" actId="165"/>
          <ac:grpSpMkLst>
            <pc:docMk/>
            <pc:sldMk cId="1774945482" sldId="268"/>
            <ac:grpSpMk id="19" creationId="{72A41E0C-EDC1-A686-935F-63EB6101E3A7}"/>
          </ac:grpSpMkLst>
        </pc:grpChg>
        <pc:grpChg chg="add mod">
          <ac:chgData name="Hanna Kossowsky" userId="56e21b23dc263710" providerId="LiveId" clId="{AE1A2ECB-826E-4D37-B1A0-1E29407F27BC}" dt="2025-04-25T11:39:47.498" v="2239" actId="164"/>
          <ac:grpSpMkLst>
            <pc:docMk/>
            <pc:sldMk cId="1774945482" sldId="268"/>
            <ac:grpSpMk id="23" creationId="{ED0A2BB2-EEBB-062F-5451-5F205C1A5A4C}"/>
          </ac:grpSpMkLst>
        </pc:grpChg>
        <pc:picChg chg="add del">
          <ac:chgData name="Hanna Kossowsky" userId="56e21b23dc263710" providerId="LiveId" clId="{AE1A2ECB-826E-4D37-B1A0-1E29407F27BC}" dt="2025-04-25T11:15:50.675" v="1793" actId="478"/>
          <ac:picMkLst>
            <pc:docMk/>
            <pc:sldMk cId="1774945482" sldId="268"/>
            <ac:picMk id="5" creationId="{65A52179-8B35-7F48-CC37-6DB50D1EBA74}"/>
          </ac:picMkLst>
        </pc:picChg>
        <pc:picChg chg="add mod">
          <ac:chgData name="Hanna Kossowsky" userId="56e21b23dc263710" providerId="LiveId" clId="{AE1A2ECB-826E-4D37-B1A0-1E29407F27BC}" dt="2025-04-25T11:31:50.778" v="1968" actId="1076"/>
          <ac:picMkLst>
            <pc:docMk/>
            <pc:sldMk cId="1774945482" sldId="268"/>
            <ac:picMk id="9" creationId="{08E9070F-F9D9-D249-0630-DD4A7BBF7EF9}"/>
          </ac:picMkLst>
        </pc:picChg>
        <pc:picChg chg="add mod modCrop">
          <ac:chgData name="Hanna Kossowsky" userId="56e21b23dc263710" providerId="LiveId" clId="{AE1A2ECB-826E-4D37-B1A0-1E29407F27BC}" dt="2025-04-25T11:38:22.592" v="2031" actId="1076"/>
          <ac:picMkLst>
            <pc:docMk/>
            <pc:sldMk cId="1774945482" sldId="268"/>
            <ac:picMk id="12" creationId="{CC288E5F-8D5D-961D-F568-1106A465482D}"/>
          </ac:picMkLst>
        </pc:picChg>
        <pc:picChg chg="add del">
          <ac:chgData name="Hanna Kossowsky" userId="56e21b23dc263710" providerId="LiveId" clId="{AE1A2ECB-826E-4D37-B1A0-1E29407F27BC}" dt="2025-04-25T11:47:41.435" v="2319" actId="478"/>
          <ac:picMkLst>
            <pc:docMk/>
            <pc:sldMk cId="1774945482" sldId="268"/>
            <ac:picMk id="25" creationId="{04F3371A-247F-13DC-71E0-D1D2F6C18E92}"/>
          </ac:picMkLst>
        </pc:picChg>
        <pc:cxnChg chg="add mod">
          <ac:chgData name="Hanna Kossowsky" userId="56e21b23dc263710" providerId="LiveId" clId="{AE1A2ECB-826E-4D37-B1A0-1E29407F27BC}" dt="2025-04-25T11:37:55.340" v="2020" actId="164"/>
          <ac:cxnSpMkLst>
            <pc:docMk/>
            <pc:sldMk cId="1774945482" sldId="268"/>
            <ac:cxnSpMk id="16" creationId="{71429AB3-BD5B-9181-A655-DCCBB052C813}"/>
          </ac:cxnSpMkLst>
        </pc:cxnChg>
        <pc:cxnChg chg="mod topLvl">
          <ac:chgData name="Hanna Kossowsky" userId="56e21b23dc263710" providerId="LiveId" clId="{AE1A2ECB-826E-4D37-B1A0-1E29407F27BC}" dt="2025-04-25T11:39:47.498" v="2239" actId="164"/>
          <ac:cxnSpMkLst>
            <pc:docMk/>
            <pc:sldMk cId="1774945482" sldId="268"/>
            <ac:cxnSpMk id="21" creationId="{742879C0-65D4-D3CB-DC83-F51359BC7E46}"/>
          </ac:cxnSpMkLst>
        </pc:cxn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2685855959" sldId="268"/>
        </pc:sldMkLst>
      </pc:sldChg>
      <pc:sldChg chg="addSp delSp modSp add mod addAnim delAnim modAnim">
        <pc:chgData name="Hanna Kossowsky" userId="56e21b23dc263710" providerId="LiveId" clId="{AE1A2ECB-826E-4D37-B1A0-1E29407F27BC}" dt="2025-04-25T11:54:08.263" v="2613"/>
        <pc:sldMkLst>
          <pc:docMk/>
          <pc:sldMk cId="847895430" sldId="269"/>
        </pc:sldMkLst>
        <pc:spChg chg="del">
          <ac:chgData name="Hanna Kossowsky" userId="56e21b23dc263710" providerId="LiveId" clId="{AE1A2ECB-826E-4D37-B1A0-1E29407F27BC}" dt="2025-04-25T11:47:51.526" v="2320" actId="478"/>
          <ac:spMkLst>
            <pc:docMk/>
            <pc:sldMk cId="847895430" sldId="269"/>
            <ac:spMk id="3" creationId="{81FD224B-3611-84F1-994B-413E245229CC}"/>
          </ac:spMkLst>
        </pc:spChg>
        <pc:spChg chg="add mod">
          <ac:chgData name="Hanna Kossowsky" userId="56e21b23dc263710" providerId="LiveId" clId="{AE1A2ECB-826E-4D37-B1A0-1E29407F27BC}" dt="2025-04-25T11:53:09.119" v="2504" actId="1035"/>
          <ac:spMkLst>
            <pc:docMk/>
            <pc:sldMk cId="847895430" sldId="269"/>
            <ac:spMk id="6" creationId="{A9E39CC9-92C3-5F39-85CD-33898B9A24E9}"/>
          </ac:spMkLst>
        </pc:spChg>
        <pc:spChg chg="add mod">
          <ac:chgData name="Hanna Kossowsky" userId="56e21b23dc263710" providerId="LiveId" clId="{AE1A2ECB-826E-4D37-B1A0-1E29407F27BC}" dt="2025-04-25T11:53:09.119" v="2504" actId="1035"/>
          <ac:spMkLst>
            <pc:docMk/>
            <pc:sldMk cId="847895430" sldId="269"/>
            <ac:spMk id="7" creationId="{8B9AFB75-1770-07D2-FD0B-3FC15EAC54FD}"/>
          </ac:spMkLst>
        </pc:spChg>
        <pc:spChg chg="add mod">
          <ac:chgData name="Hanna Kossowsky" userId="56e21b23dc263710" providerId="LiveId" clId="{AE1A2ECB-826E-4D37-B1A0-1E29407F27BC}" dt="2025-04-25T11:53:09.119" v="2504" actId="1035"/>
          <ac:spMkLst>
            <pc:docMk/>
            <pc:sldMk cId="847895430" sldId="269"/>
            <ac:spMk id="8" creationId="{BB4089D7-3CA6-C355-09BB-A5FDE0C0893D}"/>
          </ac:spMkLst>
        </pc:spChg>
        <pc:spChg chg="del">
          <ac:chgData name="Hanna Kossowsky" userId="56e21b23dc263710" providerId="LiveId" clId="{AE1A2ECB-826E-4D37-B1A0-1E29407F27BC}" dt="2025-04-25T11:47:51.526" v="2320" actId="478"/>
          <ac:spMkLst>
            <pc:docMk/>
            <pc:sldMk cId="847895430" sldId="269"/>
            <ac:spMk id="10" creationId="{B0D104D7-DB05-0656-CE7C-C89F92820E7B}"/>
          </ac:spMkLst>
        </pc:spChg>
        <pc:spChg chg="add mod">
          <ac:chgData name="Hanna Kossowsky" userId="56e21b23dc263710" providerId="LiveId" clId="{AE1A2ECB-826E-4D37-B1A0-1E29407F27BC}" dt="2025-04-25T11:53:09.119" v="2504" actId="1035"/>
          <ac:spMkLst>
            <pc:docMk/>
            <pc:sldMk cId="847895430" sldId="269"/>
            <ac:spMk id="11" creationId="{43BC9633-CE95-EA64-A743-EF727E8B4CA8}"/>
          </ac:spMkLst>
        </pc:spChg>
        <pc:spChg chg="del">
          <ac:chgData name="Hanna Kossowsky" userId="56e21b23dc263710" providerId="LiveId" clId="{AE1A2ECB-826E-4D37-B1A0-1E29407F27BC}" dt="2025-04-25T11:47:51.526" v="2320" actId="478"/>
          <ac:spMkLst>
            <pc:docMk/>
            <pc:sldMk cId="847895430" sldId="269"/>
            <ac:spMk id="13" creationId="{9D12B4C1-0A5D-58EB-D490-89094DAD8682}"/>
          </ac:spMkLst>
        </pc:spChg>
        <pc:spChg chg="add mod">
          <ac:chgData name="Hanna Kossowsky" userId="56e21b23dc263710" providerId="LiveId" clId="{AE1A2ECB-826E-4D37-B1A0-1E29407F27BC}" dt="2025-04-25T11:53:39.541" v="2606" actId="1076"/>
          <ac:spMkLst>
            <pc:docMk/>
            <pc:sldMk cId="847895430" sldId="269"/>
            <ac:spMk id="15" creationId="{FA0C8B4D-3609-B800-D27B-0CA44A45C753}"/>
          </ac:spMkLst>
        </pc:spChg>
        <pc:grpChg chg="del">
          <ac:chgData name="Hanna Kossowsky" userId="56e21b23dc263710" providerId="LiveId" clId="{AE1A2ECB-826E-4D37-B1A0-1E29407F27BC}" dt="2025-04-25T11:47:51.526" v="2320" actId="478"/>
          <ac:grpSpMkLst>
            <pc:docMk/>
            <pc:sldMk cId="847895430" sldId="269"/>
            <ac:grpSpMk id="18" creationId="{B227E705-1656-7BB1-F915-28A41DC8D5DF}"/>
          </ac:grpSpMkLst>
        </pc:grpChg>
        <pc:grpChg chg="del">
          <ac:chgData name="Hanna Kossowsky" userId="56e21b23dc263710" providerId="LiveId" clId="{AE1A2ECB-826E-4D37-B1A0-1E29407F27BC}" dt="2025-04-25T11:47:51.526" v="2320" actId="478"/>
          <ac:grpSpMkLst>
            <pc:docMk/>
            <pc:sldMk cId="847895430" sldId="269"/>
            <ac:grpSpMk id="23" creationId="{B39836E8-D5FB-971B-3D3D-732E41CD204A}"/>
          </ac:grpSpMkLst>
        </pc:grpChg>
        <pc:picChg chg="add mod">
          <ac:chgData name="Hanna Kossowsky" userId="56e21b23dc263710" providerId="LiveId" clId="{AE1A2ECB-826E-4D37-B1A0-1E29407F27BC}" dt="2025-04-25T11:53:09.119" v="2504" actId="1035"/>
          <ac:picMkLst>
            <pc:docMk/>
            <pc:sldMk cId="847895430" sldId="269"/>
            <ac:picMk id="5" creationId="{457862A9-6157-03A8-6432-5793C3051401}"/>
          </ac:picMkLst>
        </pc:picChg>
        <pc:picChg chg="del">
          <ac:chgData name="Hanna Kossowsky" userId="56e21b23dc263710" providerId="LiveId" clId="{AE1A2ECB-826E-4D37-B1A0-1E29407F27BC}" dt="2025-04-25T11:47:51.526" v="2320" actId="478"/>
          <ac:picMkLst>
            <pc:docMk/>
            <pc:sldMk cId="847895430" sldId="269"/>
            <ac:picMk id="9" creationId="{B901BBE5-2D2A-735C-0F9F-C5B90380B7AB}"/>
          </ac:picMkLst>
        </pc:picChg>
        <pc:picChg chg="del">
          <ac:chgData name="Hanna Kossowsky" userId="56e21b23dc263710" providerId="LiveId" clId="{AE1A2ECB-826E-4D37-B1A0-1E29407F27BC}" dt="2025-04-25T11:47:51.526" v="2320" actId="478"/>
          <ac:picMkLst>
            <pc:docMk/>
            <pc:sldMk cId="847895430" sldId="269"/>
            <ac:picMk id="12" creationId="{7D47EBC8-1154-0593-CFFA-158BE6229E4A}"/>
          </ac:picMkLst>
        </pc:picChg>
        <pc:picChg chg="mod">
          <ac:chgData name="Hanna Kossowsky" userId="56e21b23dc263710" providerId="LiveId" clId="{AE1A2ECB-826E-4D37-B1A0-1E29407F27BC}" dt="2025-04-25T11:47:56.934" v="2322" actId="1076"/>
          <ac:picMkLst>
            <pc:docMk/>
            <pc:sldMk cId="847895430" sldId="269"/>
            <ac:picMk id="25" creationId="{B98D78D9-5B9D-470D-5E8A-0DDA794A9B37}"/>
          </ac:picMkLst>
        </pc:picChg>
        <pc:cxnChg chg="mod">
          <ac:chgData name="Hanna Kossowsky" userId="56e21b23dc263710" providerId="LiveId" clId="{AE1A2ECB-826E-4D37-B1A0-1E29407F27BC}" dt="2025-04-25T11:47:51.526" v="2320" actId="478"/>
          <ac:cxnSpMkLst>
            <pc:docMk/>
            <pc:sldMk cId="847895430" sldId="269"/>
            <ac:cxnSpMk id="16" creationId="{601963A5-993E-8F22-727A-333534098BED}"/>
          </ac:cxnSpMkLst>
        </pc:cxnChg>
        <pc:cxnChg chg="add mod">
          <ac:chgData name="Hanna Kossowsky" userId="56e21b23dc263710" providerId="LiveId" clId="{AE1A2ECB-826E-4D37-B1A0-1E29407F27BC}" dt="2025-04-25T11:54:00.962" v="2610" actId="208"/>
          <ac:cxnSpMkLst>
            <pc:docMk/>
            <pc:sldMk cId="847895430" sldId="269"/>
            <ac:cxnSpMk id="19" creationId="{E5138DCF-DC79-B81E-3938-C98C0DA2E9BE}"/>
          </ac:cxnSpMkLst>
        </pc:cxnChg>
        <pc:cxnChg chg="add mod">
          <ac:chgData name="Hanna Kossowsky" userId="56e21b23dc263710" providerId="LiveId" clId="{AE1A2ECB-826E-4D37-B1A0-1E29407F27BC}" dt="2025-04-25T11:53:58.810" v="2609" actId="208"/>
          <ac:cxnSpMkLst>
            <pc:docMk/>
            <pc:sldMk cId="847895430" sldId="269"/>
            <ac:cxnSpMk id="24" creationId="{E291F584-3B79-F45B-35C6-886B5B2A1860}"/>
          </ac:cxnSpMkLst>
        </pc:cxn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1634391986" sldId="269"/>
        </pc:sldMkLst>
      </pc:sldChg>
      <pc:sldChg chg="addSp delSp modSp add mod delAnim modAnim">
        <pc:chgData name="Hanna Kossowsky" userId="56e21b23dc263710" providerId="LiveId" clId="{AE1A2ECB-826E-4D37-B1A0-1E29407F27BC}" dt="2025-04-25T11:56:22.854" v="2732" actId="1076"/>
        <pc:sldMkLst>
          <pc:docMk/>
          <pc:sldMk cId="472473213" sldId="270"/>
        </pc:sldMkLst>
        <pc:spChg chg="del">
          <ac:chgData name="Hanna Kossowsky" userId="56e21b23dc263710" providerId="LiveId" clId="{AE1A2ECB-826E-4D37-B1A0-1E29407F27BC}" dt="2025-04-25T11:54:29.280" v="2616" actId="478"/>
          <ac:spMkLst>
            <pc:docMk/>
            <pc:sldMk cId="472473213" sldId="270"/>
            <ac:spMk id="6" creationId="{CBF20433-39E2-294D-FD22-4C6F2AAF8AE7}"/>
          </ac:spMkLst>
        </pc:spChg>
        <pc:spChg chg="del">
          <ac:chgData name="Hanna Kossowsky" userId="56e21b23dc263710" providerId="LiveId" clId="{AE1A2ECB-826E-4D37-B1A0-1E29407F27BC}" dt="2025-04-25T11:54:29.280" v="2616" actId="478"/>
          <ac:spMkLst>
            <pc:docMk/>
            <pc:sldMk cId="472473213" sldId="270"/>
            <ac:spMk id="7" creationId="{F4319F12-C25D-559F-40F6-261F9E2B7589}"/>
          </ac:spMkLst>
        </pc:spChg>
        <pc:spChg chg="del">
          <ac:chgData name="Hanna Kossowsky" userId="56e21b23dc263710" providerId="LiveId" clId="{AE1A2ECB-826E-4D37-B1A0-1E29407F27BC}" dt="2025-04-25T11:54:24.740" v="2615" actId="478"/>
          <ac:spMkLst>
            <pc:docMk/>
            <pc:sldMk cId="472473213" sldId="270"/>
            <ac:spMk id="8" creationId="{5DFBE6FC-401D-B752-90EC-5F12AE764278}"/>
          </ac:spMkLst>
        </pc:spChg>
        <pc:spChg chg="add mod">
          <ac:chgData name="Hanna Kossowsky" userId="56e21b23dc263710" providerId="LiveId" clId="{AE1A2ECB-826E-4D37-B1A0-1E29407F27BC}" dt="2025-04-25T11:56:10.831" v="2728" actId="27636"/>
          <ac:spMkLst>
            <pc:docMk/>
            <pc:sldMk cId="472473213" sldId="270"/>
            <ac:spMk id="9" creationId="{E4C7509B-52CD-7771-01AD-49CA37EC3B61}"/>
          </ac:spMkLst>
        </pc:spChg>
        <pc:spChg chg="del">
          <ac:chgData name="Hanna Kossowsky" userId="56e21b23dc263710" providerId="LiveId" clId="{AE1A2ECB-826E-4D37-B1A0-1E29407F27BC}" dt="2025-04-25T11:54:24.740" v="2615" actId="478"/>
          <ac:spMkLst>
            <pc:docMk/>
            <pc:sldMk cId="472473213" sldId="270"/>
            <ac:spMk id="11" creationId="{F2F56611-73C7-9DAC-468B-F64197EF0084}"/>
          </ac:spMkLst>
        </pc:spChg>
        <pc:spChg chg="del">
          <ac:chgData name="Hanna Kossowsky" userId="56e21b23dc263710" providerId="LiveId" clId="{AE1A2ECB-826E-4D37-B1A0-1E29407F27BC}" dt="2025-04-25T11:54:24.740" v="2615" actId="478"/>
          <ac:spMkLst>
            <pc:docMk/>
            <pc:sldMk cId="472473213" sldId="270"/>
            <ac:spMk id="15" creationId="{C6A73F2E-72E1-2BAC-F93A-7EDC46D923A9}"/>
          </ac:spMkLst>
        </pc:spChg>
        <pc:picChg chg="add mod">
          <ac:chgData name="Hanna Kossowsky" userId="56e21b23dc263710" providerId="LiveId" clId="{AE1A2ECB-826E-4D37-B1A0-1E29407F27BC}" dt="2025-04-25T11:56:22.854" v="2732" actId="1076"/>
          <ac:picMkLst>
            <pc:docMk/>
            <pc:sldMk cId="472473213" sldId="270"/>
            <ac:picMk id="4" creationId="{BE7C4986-08F9-3E32-5798-9FB350E86BAC}"/>
          </ac:picMkLst>
        </pc:picChg>
        <pc:picChg chg="del">
          <ac:chgData name="Hanna Kossowsky" userId="56e21b23dc263710" providerId="LiveId" clId="{AE1A2ECB-826E-4D37-B1A0-1E29407F27BC}" dt="2025-04-25T11:55:29.805" v="2617" actId="478"/>
          <ac:picMkLst>
            <pc:docMk/>
            <pc:sldMk cId="472473213" sldId="270"/>
            <ac:picMk id="5" creationId="{487F58F2-04A3-CC08-4F28-9A54482D17F1}"/>
          </ac:picMkLst>
        </pc:picChg>
        <pc:picChg chg="del">
          <ac:chgData name="Hanna Kossowsky" userId="56e21b23dc263710" providerId="LiveId" clId="{AE1A2ECB-826E-4D37-B1A0-1E29407F27BC}" dt="2025-04-25T11:55:29.805" v="2617" actId="478"/>
          <ac:picMkLst>
            <pc:docMk/>
            <pc:sldMk cId="472473213" sldId="270"/>
            <ac:picMk id="25" creationId="{B444BFC8-7A9E-C479-B800-3BAEE07B414B}"/>
          </ac:picMkLst>
        </pc:picChg>
        <pc:cxnChg chg="del mod">
          <ac:chgData name="Hanna Kossowsky" userId="56e21b23dc263710" providerId="LiveId" clId="{AE1A2ECB-826E-4D37-B1A0-1E29407F27BC}" dt="2025-04-25T11:54:24.740" v="2615" actId="478"/>
          <ac:cxnSpMkLst>
            <pc:docMk/>
            <pc:sldMk cId="472473213" sldId="270"/>
            <ac:cxnSpMk id="19" creationId="{42916C43-C973-85E3-0784-300F89B7E647}"/>
          </ac:cxnSpMkLst>
        </pc:cxnChg>
        <pc:cxnChg chg="del mod">
          <ac:chgData name="Hanna Kossowsky" userId="56e21b23dc263710" providerId="LiveId" clId="{AE1A2ECB-826E-4D37-B1A0-1E29407F27BC}" dt="2025-04-25T11:54:24.740" v="2615" actId="478"/>
          <ac:cxnSpMkLst>
            <pc:docMk/>
            <pc:sldMk cId="472473213" sldId="270"/>
            <ac:cxnSpMk id="24" creationId="{9EB55139-C20E-F9DD-470B-7396F1157F6A}"/>
          </ac:cxnSpMkLst>
        </pc:cxn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3008659528" sldId="270"/>
        </pc:sldMkLst>
      </pc:sldChg>
      <pc:sldChg chg="addSp delSp modSp add mod">
        <pc:chgData name="Hanna Kossowsky" userId="56e21b23dc263710" providerId="LiveId" clId="{AE1A2ECB-826E-4D37-B1A0-1E29407F27BC}" dt="2025-04-25T11:58:18.994" v="2880" actId="1076"/>
        <pc:sldMkLst>
          <pc:docMk/>
          <pc:sldMk cId="2449967537" sldId="271"/>
        </pc:sldMkLst>
        <pc:spChg chg="mod">
          <ac:chgData name="Hanna Kossowsky" userId="56e21b23dc263710" providerId="LiveId" clId="{AE1A2ECB-826E-4D37-B1A0-1E29407F27BC}" dt="2025-04-25T11:57:10.023" v="2751" actId="20577"/>
          <ac:spMkLst>
            <pc:docMk/>
            <pc:sldMk cId="2449967537" sldId="271"/>
            <ac:spMk id="2" creationId="{6A066E93-4C95-B983-7481-EC1A081C8927}"/>
          </ac:spMkLst>
        </pc:spChg>
        <pc:spChg chg="mod">
          <ac:chgData name="Hanna Kossowsky" userId="56e21b23dc263710" providerId="LiveId" clId="{AE1A2ECB-826E-4D37-B1A0-1E29407F27BC}" dt="2025-04-25T11:57:41.698" v="2878" actId="27636"/>
          <ac:spMkLst>
            <pc:docMk/>
            <pc:sldMk cId="2449967537" sldId="271"/>
            <ac:spMk id="9" creationId="{145F54C5-C1C8-A2AB-B1DF-F94601BC4D8B}"/>
          </ac:spMkLst>
        </pc:spChg>
        <pc:picChg chg="add mod">
          <ac:chgData name="Hanna Kossowsky" userId="56e21b23dc263710" providerId="LiveId" clId="{AE1A2ECB-826E-4D37-B1A0-1E29407F27BC}" dt="2025-04-25T11:58:18.994" v="2880" actId="1076"/>
          <ac:picMkLst>
            <pc:docMk/>
            <pc:sldMk cId="2449967537" sldId="271"/>
            <ac:picMk id="3" creationId="{1454A1FD-EE14-8DDD-7D9F-D0D9437BB7C6}"/>
          </ac:picMkLst>
        </pc:picChg>
        <pc:picChg chg="del">
          <ac:chgData name="Hanna Kossowsky" userId="56e21b23dc263710" providerId="LiveId" clId="{AE1A2ECB-826E-4D37-B1A0-1E29407F27BC}" dt="2025-04-25T11:57:04.502" v="2734" actId="478"/>
          <ac:picMkLst>
            <pc:docMk/>
            <pc:sldMk cId="2449967537" sldId="271"/>
            <ac:picMk id="4" creationId="{D2DCA060-0226-A5C4-FC8F-0219D316D841}"/>
          </ac:picMkLst>
        </pc:pic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3165523367" sldId="271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333734374" sldId="272"/>
        </pc:sldMkLst>
      </pc:sldChg>
      <pc:sldChg chg="addSp delSp modSp add mod modAnim">
        <pc:chgData name="Hanna Kossowsky" userId="56e21b23dc263710" providerId="LiveId" clId="{AE1A2ECB-826E-4D37-B1A0-1E29407F27BC}" dt="2025-04-25T12:09:35.984" v="2966"/>
        <pc:sldMkLst>
          <pc:docMk/>
          <pc:sldMk cId="1749056815" sldId="272"/>
        </pc:sldMkLst>
        <pc:spChg chg="add mod">
          <ac:chgData name="Hanna Kossowsky" userId="56e21b23dc263710" providerId="LiveId" clId="{AE1A2ECB-826E-4D37-B1A0-1E29407F27BC}" dt="2025-04-25T12:09:21.270" v="2929" actId="20577"/>
          <ac:spMkLst>
            <pc:docMk/>
            <pc:sldMk cId="1749056815" sldId="272"/>
            <ac:spMk id="6" creationId="{C67701EB-03DC-A836-C69A-BC31DD73426D}"/>
          </ac:spMkLst>
        </pc:spChg>
        <pc:spChg chg="add mod">
          <ac:chgData name="Hanna Kossowsky" userId="56e21b23dc263710" providerId="LiveId" clId="{AE1A2ECB-826E-4D37-B1A0-1E29407F27BC}" dt="2025-04-25T12:09:29.119" v="2964" actId="20577"/>
          <ac:spMkLst>
            <pc:docMk/>
            <pc:sldMk cId="1749056815" sldId="272"/>
            <ac:spMk id="7" creationId="{6A368C15-8EF3-5602-9985-DD1053140687}"/>
          </ac:spMkLst>
        </pc:spChg>
        <pc:spChg chg="mod">
          <ac:chgData name="Hanna Kossowsky" userId="56e21b23dc263710" providerId="LiveId" clId="{AE1A2ECB-826E-4D37-B1A0-1E29407F27BC}" dt="2025-04-25T12:08:37.173" v="2893" actId="20577"/>
          <ac:spMkLst>
            <pc:docMk/>
            <pc:sldMk cId="1749056815" sldId="272"/>
            <ac:spMk id="9" creationId="{B8E0AFAC-19CC-5E30-C69E-AFE011260CDA}"/>
          </ac:spMkLst>
        </pc:spChg>
        <pc:picChg chg="del">
          <ac:chgData name="Hanna Kossowsky" userId="56e21b23dc263710" providerId="LiveId" clId="{AE1A2ECB-826E-4D37-B1A0-1E29407F27BC}" dt="2025-04-25T11:58:22.427" v="2882" actId="478"/>
          <ac:picMkLst>
            <pc:docMk/>
            <pc:sldMk cId="1749056815" sldId="272"/>
            <ac:picMk id="3" creationId="{6B319852-830A-4E45-1C42-F0E1190FC1D3}"/>
          </ac:picMkLst>
        </pc:picChg>
        <pc:picChg chg="add mod">
          <ac:chgData name="Hanna Kossowsky" userId="56e21b23dc263710" providerId="LiveId" clId="{AE1A2ECB-826E-4D37-B1A0-1E29407F27BC}" dt="2025-04-25T12:08:41.159" v="2894" actId="1076"/>
          <ac:picMkLst>
            <pc:docMk/>
            <pc:sldMk cId="1749056815" sldId="272"/>
            <ac:picMk id="4" creationId="{DE3F90B5-BD10-4D88-81AE-1A3F9E266F25}"/>
          </ac:picMkLst>
        </pc:picChg>
        <pc:picChg chg="add mod">
          <ac:chgData name="Hanna Kossowsky" userId="56e21b23dc263710" providerId="LiveId" clId="{AE1A2ECB-826E-4D37-B1A0-1E29407F27BC}" dt="2025-04-25T12:09:31.860" v="2965" actId="1076"/>
          <ac:picMkLst>
            <pc:docMk/>
            <pc:sldMk cId="1749056815" sldId="272"/>
            <ac:picMk id="5" creationId="{30874B6E-6862-1310-219A-1EBA79995FB4}"/>
          </ac:picMkLst>
        </pc:pic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150101037" sldId="273"/>
        </pc:sldMkLst>
      </pc:sldChg>
      <pc:sldChg chg="addSp delSp modSp add mod">
        <pc:chgData name="Hanna Kossowsky" userId="56e21b23dc263710" providerId="LiveId" clId="{AE1A2ECB-826E-4D37-B1A0-1E29407F27BC}" dt="2025-04-25T12:17:37.032" v="3271" actId="555"/>
        <pc:sldMkLst>
          <pc:docMk/>
          <pc:sldMk cId="662232508" sldId="273"/>
        </pc:sldMkLst>
        <pc:spChg chg="del">
          <ac:chgData name="Hanna Kossowsky" userId="56e21b23dc263710" providerId="LiveId" clId="{AE1A2ECB-826E-4D37-B1A0-1E29407F27BC}" dt="2025-04-25T12:09:43.364" v="2968" actId="478"/>
          <ac:spMkLst>
            <pc:docMk/>
            <pc:sldMk cId="662232508" sldId="273"/>
            <ac:spMk id="6" creationId="{5461AC46-AC98-17AF-0E4A-F73385F7850F}"/>
          </ac:spMkLst>
        </pc:spChg>
        <pc:spChg chg="del">
          <ac:chgData name="Hanna Kossowsky" userId="56e21b23dc263710" providerId="LiveId" clId="{AE1A2ECB-826E-4D37-B1A0-1E29407F27BC}" dt="2025-04-25T12:09:43.364" v="2968" actId="478"/>
          <ac:spMkLst>
            <pc:docMk/>
            <pc:sldMk cId="662232508" sldId="273"/>
            <ac:spMk id="7" creationId="{90A5E377-94A0-7DA6-77B3-A001537AD76F}"/>
          </ac:spMkLst>
        </pc:spChg>
        <pc:spChg chg="mod">
          <ac:chgData name="Hanna Kossowsky" userId="56e21b23dc263710" providerId="LiveId" clId="{AE1A2ECB-826E-4D37-B1A0-1E29407F27BC}" dt="2025-04-25T12:17:28.619" v="3266" actId="20577"/>
          <ac:spMkLst>
            <pc:docMk/>
            <pc:sldMk cId="662232508" sldId="273"/>
            <ac:spMk id="9" creationId="{3E5C2848-4485-76D4-C99A-C09D181A1C03}"/>
          </ac:spMkLst>
        </pc:spChg>
        <pc:picChg chg="del">
          <ac:chgData name="Hanna Kossowsky" userId="56e21b23dc263710" providerId="LiveId" clId="{AE1A2ECB-826E-4D37-B1A0-1E29407F27BC}" dt="2025-04-25T12:09:43.364" v="2968" actId="478"/>
          <ac:picMkLst>
            <pc:docMk/>
            <pc:sldMk cId="662232508" sldId="273"/>
            <ac:picMk id="4" creationId="{7F7B5FBF-9432-3493-1686-5231417E76B5}"/>
          </ac:picMkLst>
        </pc:picChg>
        <pc:picChg chg="del">
          <ac:chgData name="Hanna Kossowsky" userId="56e21b23dc263710" providerId="LiveId" clId="{AE1A2ECB-826E-4D37-B1A0-1E29407F27BC}" dt="2025-04-25T12:09:43.364" v="2968" actId="478"/>
          <ac:picMkLst>
            <pc:docMk/>
            <pc:sldMk cId="662232508" sldId="273"/>
            <ac:picMk id="5" creationId="{4D85C1A9-5C03-9B1F-49CD-61DA0F25FF78}"/>
          </ac:picMkLst>
        </pc:picChg>
        <pc:picChg chg="add del mod">
          <ac:chgData name="Hanna Kossowsky" userId="56e21b23dc263710" providerId="LiveId" clId="{AE1A2ECB-826E-4D37-B1A0-1E29407F27BC}" dt="2025-04-25T12:13:14.988" v="3002" actId="21"/>
          <ac:picMkLst>
            <pc:docMk/>
            <pc:sldMk cId="662232508" sldId="273"/>
            <ac:picMk id="8" creationId="{EE13EB3D-7295-1FCE-A70F-1A58FE72F752}"/>
          </ac:picMkLst>
        </pc:picChg>
        <pc:picChg chg="add mod">
          <ac:chgData name="Hanna Kossowsky" userId="56e21b23dc263710" providerId="LiveId" clId="{AE1A2ECB-826E-4D37-B1A0-1E29407F27BC}" dt="2025-04-25T12:17:32.959" v="3270" actId="1036"/>
          <ac:picMkLst>
            <pc:docMk/>
            <pc:sldMk cId="662232508" sldId="273"/>
            <ac:picMk id="10" creationId="{9ADAEA7B-E101-AC53-2491-232739AC48CC}"/>
          </ac:picMkLst>
        </pc:picChg>
        <pc:picChg chg="add mod">
          <ac:chgData name="Hanna Kossowsky" userId="56e21b23dc263710" providerId="LiveId" clId="{AE1A2ECB-826E-4D37-B1A0-1E29407F27BC}" dt="2025-04-25T12:17:37.032" v="3271" actId="555"/>
          <ac:picMkLst>
            <pc:docMk/>
            <pc:sldMk cId="662232508" sldId="273"/>
            <ac:picMk id="11" creationId="{D0FB50A4-BAED-A421-DB92-69A8B536E921}"/>
          </ac:picMkLst>
        </pc:picChg>
        <pc:picChg chg="add mod">
          <ac:chgData name="Hanna Kossowsky" userId="56e21b23dc263710" providerId="LiveId" clId="{AE1A2ECB-826E-4D37-B1A0-1E29407F27BC}" dt="2025-04-25T12:17:37.032" v="3271" actId="555"/>
          <ac:picMkLst>
            <pc:docMk/>
            <pc:sldMk cId="662232508" sldId="273"/>
            <ac:picMk id="12" creationId="{A18D93B0-76BD-7D75-9638-D93B9CDC9625}"/>
          </ac:picMkLst>
        </pc:picChg>
      </pc:sldChg>
      <pc:sldChg chg="addSp delSp modSp add mod">
        <pc:chgData name="Hanna Kossowsky" userId="56e21b23dc263710" providerId="LiveId" clId="{AE1A2ECB-826E-4D37-B1A0-1E29407F27BC}" dt="2025-04-25T12:13:57.777" v="3012" actId="1076"/>
        <pc:sldMkLst>
          <pc:docMk/>
          <pc:sldMk cId="507770396" sldId="274"/>
        </pc:sldMkLst>
        <pc:spChg chg="mod">
          <ac:chgData name="Hanna Kossowsky" userId="56e21b23dc263710" providerId="LiveId" clId="{AE1A2ECB-826E-4D37-B1A0-1E29407F27BC}" dt="2025-04-25T12:13:57.777" v="3012" actId="1076"/>
          <ac:spMkLst>
            <pc:docMk/>
            <pc:sldMk cId="507770396" sldId="274"/>
            <ac:spMk id="7" creationId="{5C869C5B-FF70-6CA9-F828-6FF6DC9F407B}"/>
          </ac:spMkLst>
        </pc:spChg>
        <pc:picChg chg="del">
          <ac:chgData name="Hanna Kossowsky" userId="56e21b23dc263710" providerId="LiveId" clId="{AE1A2ECB-826E-4D37-B1A0-1E29407F27BC}" dt="2025-04-25T12:13:10.051" v="3001" actId="478"/>
          <ac:picMkLst>
            <pc:docMk/>
            <pc:sldMk cId="507770396" sldId="274"/>
            <ac:picMk id="4" creationId="{5E7141D4-41BB-9AE8-37DE-DD1AD629B503}"/>
          </ac:picMkLst>
        </pc:picChg>
        <pc:picChg chg="del">
          <ac:chgData name="Hanna Kossowsky" userId="56e21b23dc263710" providerId="LiveId" clId="{AE1A2ECB-826E-4D37-B1A0-1E29407F27BC}" dt="2025-04-25T12:13:10.051" v="3001" actId="478"/>
          <ac:picMkLst>
            <pc:docMk/>
            <pc:sldMk cId="507770396" sldId="274"/>
            <ac:picMk id="5" creationId="{ADF7C81D-F18A-4CEA-DED0-7996C14D6E62}"/>
          </ac:picMkLst>
        </pc:picChg>
        <pc:picChg chg="add mod modCrop">
          <ac:chgData name="Hanna Kossowsky" userId="56e21b23dc263710" providerId="LiveId" clId="{AE1A2ECB-826E-4D37-B1A0-1E29407F27BC}" dt="2025-04-25T12:13:35.819" v="3009" actId="1076"/>
          <ac:picMkLst>
            <pc:docMk/>
            <pc:sldMk cId="507770396" sldId="274"/>
            <ac:picMk id="8" creationId="{EE13EB3D-7295-1FCE-A70F-1A58FE72F752}"/>
          </ac:picMkLst>
        </pc:picChg>
        <pc:picChg chg="add mod">
          <ac:chgData name="Hanna Kossowsky" userId="56e21b23dc263710" providerId="LiveId" clId="{AE1A2ECB-826E-4D37-B1A0-1E29407F27BC}" dt="2025-04-25T12:13:55.115" v="3011" actId="1076"/>
          <ac:picMkLst>
            <pc:docMk/>
            <pc:sldMk cId="507770396" sldId="274"/>
            <ac:picMk id="10" creationId="{062C5274-5C54-EAFC-8EED-AA7C7A8931F0}"/>
          </ac:picMkLst>
        </pc:pic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3579245336" sldId="274"/>
        </pc:sldMkLst>
      </pc:sldChg>
      <pc:sldChg chg="addSp delSp modSp add del mod">
        <pc:chgData name="Hanna Kossowsky" userId="56e21b23dc263710" providerId="LiveId" clId="{AE1A2ECB-826E-4D37-B1A0-1E29407F27BC}" dt="2025-04-25T12:32:36.913" v="4064" actId="47"/>
        <pc:sldMkLst>
          <pc:docMk/>
          <pc:sldMk cId="3271636811" sldId="275"/>
        </pc:sldMkLst>
        <pc:spChg chg="del">
          <ac:chgData name="Hanna Kossowsky" userId="56e21b23dc263710" providerId="LiveId" clId="{AE1A2ECB-826E-4D37-B1A0-1E29407F27BC}" dt="2025-04-25T12:15:30.643" v="3121" actId="478"/>
          <ac:spMkLst>
            <pc:docMk/>
            <pc:sldMk cId="3271636811" sldId="275"/>
            <ac:spMk id="2" creationId="{DF84BFAD-5B55-0D5C-98EC-32C480E7B499}"/>
          </ac:spMkLst>
        </pc:spChg>
        <pc:spChg chg="add del mod">
          <ac:chgData name="Hanna Kossowsky" userId="56e21b23dc263710" providerId="LiveId" clId="{AE1A2ECB-826E-4D37-B1A0-1E29407F27BC}" dt="2025-04-25T12:15:32.116" v="3122" actId="478"/>
          <ac:spMkLst>
            <pc:docMk/>
            <pc:sldMk cId="3271636811" sldId="275"/>
            <ac:spMk id="5" creationId="{FEBF0EE9-5E48-D363-8CA6-1B5C942FE47C}"/>
          </ac:spMkLst>
        </pc:spChg>
        <pc:spChg chg="del">
          <ac:chgData name="Hanna Kossowsky" userId="56e21b23dc263710" providerId="LiveId" clId="{AE1A2ECB-826E-4D37-B1A0-1E29407F27BC}" dt="2025-04-25T12:15:26.379" v="3118" actId="478"/>
          <ac:spMkLst>
            <pc:docMk/>
            <pc:sldMk cId="3271636811" sldId="275"/>
            <ac:spMk id="9" creationId="{D44C39BB-119E-A830-B908-256CBEAA83B6}"/>
          </ac:spMkLst>
        </pc:spChg>
        <pc:picChg chg="add del mod">
          <ac:chgData name="Hanna Kossowsky" userId="56e21b23dc263710" providerId="LiveId" clId="{AE1A2ECB-826E-4D37-B1A0-1E29407F27BC}" dt="2025-04-25T12:16:31.164" v="3139" actId="21"/>
          <ac:picMkLst>
            <pc:docMk/>
            <pc:sldMk cId="3271636811" sldId="275"/>
            <ac:picMk id="3" creationId="{D0FB50A4-BAED-A421-DB92-69A8B536E921}"/>
          </ac:picMkLst>
        </pc:picChg>
        <pc:picChg chg="add del mod">
          <ac:chgData name="Hanna Kossowsky" userId="56e21b23dc263710" providerId="LiveId" clId="{AE1A2ECB-826E-4D37-B1A0-1E29407F27BC}" dt="2025-04-25T12:16:39.699" v="3145" actId="21"/>
          <ac:picMkLst>
            <pc:docMk/>
            <pc:sldMk cId="3271636811" sldId="275"/>
            <ac:picMk id="6" creationId="{A18D93B0-76BD-7D75-9638-D93B9CDC9625}"/>
          </ac:picMkLst>
        </pc:pic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3830229315" sldId="275"/>
        </pc:sldMkLst>
      </pc:sldChg>
      <pc:sldChg chg="addSp delSp modSp add mod">
        <pc:chgData name="Hanna Kossowsky" userId="56e21b23dc263710" providerId="LiveId" clId="{AE1A2ECB-826E-4D37-B1A0-1E29407F27BC}" dt="2025-04-25T12:21:44.241" v="3340" actId="1076"/>
        <pc:sldMkLst>
          <pc:docMk/>
          <pc:sldMk cId="372911593" sldId="276"/>
        </pc:sldMkLst>
        <pc:spChg chg="add mod">
          <ac:chgData name="Hanna Kossowsky" userId="56e21b23dc263710" providerId="LiveId" clId="{AE1A2ECB-826E-4D37-B1A0-1E29407F27BC}" dt="2025-04-25T12:21:40.352" v="3338" actId="555"/>
          <ac:spMkLst>
            <pc:docMk/>
            <pc:sldMk cId="372911593" sldId="276"/>
            <ac:spMk id="7" creationId="{A869E5D1-3253-C263-9FB4-482D65EBCCAA}"/>
          </ac:spMkLst>
        </pc:spChg>
        <pc:spChg chg="add mod">
          <ac:chgData name="Hanna Kossowsky" userId="56e21b23dc263710" providerId="LiveId" clId="{AE1A2ECB-826E-4D37-B1A0-1E29407F27BC}" dt="2025-04-25T12:21:40.352" v="3338" actId="555"/>
          <ac:spMkLst>
            <pc:docMk/>
            <pc:sldMk cId="372911593" sldId="276"/>
            <ac:spMk id="8" creationId="{55C8CEBE-A715-85BD-5B8A-3B56FCB2C2BE}"/>
          </ac:spMkLst>
        </pc:spChg>
        <pc:spChg chg="mod">
          <ac:chgData name="Hanna Kossowsky" userId="56e21b23dc263710" providerId="LiveId" clId="{AE1A2ECB-826E-4D37-B1A0-1E29407F27BC}" dt="2025-04-25T12:20:53.441" v="3327" actId="1076"/>
          <ac:spMkLst>
            <pc:docMk/>
            <pc:sldMk cId="372911593" sldId="276"/>
            <ac:spMk id="9" creationId="{F328E549-A145-C39B-E01F-D9863ADAB2F5}"/>
          </ac:spMkLst>
        </pc:spChg>
        <pc:spChg chg="add mod">
          <ac:chgData name="Hanna Kossowsky" userId="56e21b23dc263710" providerId="LiveId" clId="{AE1A2ECB-826E-4D37-B1A0-1E29407F27BC}" dt="2025-04-25T12:21:44.241" v="3340" actId="1076"/>
          <ac:spMkLst>
            <pc:docMk/>
            <pc:sldMk cId="372911593" sldId="276"/>
            <ac:spMk id="13" creationId="{00D21B9B-CD92-1DEF-4B94-B063CD9ACAA3}"/>
          </ac:spMkLst>
        </pc:spChg>
        <pc:spChg chg="add mod">
          <ac:chgData name="Hanna Kossowsky" userId="56e21b23dc263710" providerId="LiveId" clId="{AE1A2ECB-826E-4D37-B1A0-1E29407F27BC}" dt="2025-04-25T12:21:44.241" v="3340" actId="1076"/>
          <ac:spMkLst>
            <pc:docMk/>
            <pc:sldMk cId="372911593" sldId="276"/>
            <ac:spMk id="14" creationId="{777ECE8E-6A4B-D761-E046-C2C2F7C4EE49}"/>
          </ac:spMkLst>
        </pc:spChg>
        <pc:picChg chg="add mod">
          <ac:chgData name="Hanna Kossowsky" userId="56e21b23dc263710" providerId="LiveId" clId="{AE1A2ECB-826E-4D37-B1A0-1E29407F27BC}" dt="2025-04-25T12:20:40.179" v="3326" actId="1076"/>
          <ac:picMkLst>
            <pc:docMk/>
            <pc:sldMk cId="372911593" sldId="276"/>
            <ac:picMk id="4" creationId="{26D98550-13D6-A6E6-AEEB-5D8D582C4FD5}"/>
          </ac:picMkLst>
        </pc:picChg>
        <pc:picChg chg="add mod">
          <ac:chgData name="Hanna Kossowsky" userId="56e21b23dc263710" providerId="LiveId" clId="{AE1A2ECB-826E-4D37-B1A0-1E29407F27BC}" dt="2025-04-25T12:21:08.111" v="3332" actId="14100"/>
          <ac:picMkLst>
            <pc:docMk/>
            <pc:sldMk cId="372911593" sldId="276"/>
            <ac:picMk id="6" creationId="{CEA96645-4E79-FE19-5242-FEE9889CD9F5}"/>
          </ac:picMkLst>
        </pc:picChg>
        <pc:picChg chg="del">
          <ac:chgData name="Hanna Kossowsky" userId="56e21b23dc263710" providerId="LiveId" clId="{AE1A2ECB-826E-4D37-B1A0-1E29407F27BC}" dt="2025-04-25T12:16:59.931" v="3151" actId="478"/>
          <ac:picMkLst>
            <pc:docMk/>
            <pc:sldMk cId="372911593" sldId="276"/>
            <ac:picMk id="10" creationId="{CA7EA69F-3B3D-0CA2-48A0-EA74E790893F}"/>
          </ac:picMkLst>
        </pc:picChg>
        <pc:picChg chg="del">
          <ac:chgData name="Hanna Kossowsky" userId="56e21b23dc263710" providerId="LiveId" clId="{AE1A2ECB-826E-4D37-B1A0-1E29407F27BC}" dt="2025-04-25T12:16:59.931" v="3151" actId="478"/>
          <ac:picMkLst>
            <pc:docMk/>
            <pc:sldMk cId="372911593" sldId="276"/>
            <ac:picMk id="11" creationId="{931FE610-992D-54CA-74C8-0FD406DFA9E1}"/>
          </ac:picMkLst>
        </pc:picChg>
        <pc:picChg chg="del">
          <ac:chgData name="Hanna Kossowsky" userId="56e21b23dc263710" providerId="LiveId" clId="{AE1A2ECB-826E-4D37-B1A0-1E29407F27BC}" dt="2025-04-25T12:16:59.931" v="3151" actId="478"/>
          <ac:picMkLst>
            <pc:docMk/>
            <pc:sldMk cId="372911593" sldId="276"/>
            <ac:picMk id="12" creationId="{5D4867BB-F19A-2241-CB60-CDB18AEF5896}"/>
          </ac:picMkLst>
        </pc:pic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1725912530" sldId="276"/>
        </pc:sldMkLst>
      </pc:sldChg>
      <pc:sldChg chg="delSp modSp add mod">
        <pc:chgData name="Hanna Kossowsky" userId="56e21b23dc263710" providerId="LiveId" clId="{AE1A2ECB-826E-4D37-B1A0-1E29407F27BC}" dt="2025-04-25T12:25:42.459" v="3660" actId="20577"/>
        <pc:sldMkLst>
          <pc:docMk/>
          <pc:sldMk cId="236169059" sldId="277"/>
        </pc:sldMkLst>
        <pc:spChg chg="del">
          <ac:chgData name="Hanna Kossowsky" userId="56e21b23dc263710" providerId="LiveId" clId="{AE1A2ECB-826E-4D37-B1A0-1E29407F27BC}" dt="2025-04-25T12:22:12.529" v="3342" actId="478"/>
          <ac:spMkLst>
            <pc:docMk/>
            <pc:sldMk cId="236169059" sldId="277"/>
            <ac:spMk id="6" creationId="{E1FE999D-7A97-A2BB-45F0-E07DF06190D5}"/>
          </ac:spMkLst>
        </pc:spChg>
        <pc:spChg chg="del">
          <ac:chgData name="Hanna Kossowsky" userId="56e21b23dc263710" providerId="LiveId" clId="{AE1A2ECB-826E-4D37-B1A0-1E29407F27BC}" dt="2025-04-25T12:22:12.529" v="3342" actId="478"/>
          <ac:spMkLst>
            <pc:docMk/>
            <pc:sldMk cId="236169059" sldId="277"/>
            <ac:spMk id="7" creationId="{14FA3A81-3625-CA20-7229-16E0EB97A913}"/>
          </ac:spMkLst>
        </pc:spChg>
        <pc:spChg chg="mod">
          <ac:chgData name="Hanna Kossowsky" userId="56e21b23dc263710" providerId="LiveId" clId="{AE1A2ECB-826E-4D37-B1A0-1E29407F27BC}" dt="2025-04-25T12:25:42.459" v="3660" actId="20577"/>
          <ac:spMkLst>
            <pc:docMk/>
            <pc:sldMk cId="236169059" sldId="277"/>
            <ac:spMk id="9" creationId="{AA43AA6B-4326-FFA7-CD0A-AF3C9EC2BB07}"/>
          </ac:spMkLst>
        </pc:spChg>
        <pc:picChg chg="del">
          <ac:chgData name="Hanna Kossowsky" userId="56e21b23dc263710" providerId="LiveId" clId="{AE1A2ECB-826E-4D37-B1A0-1E29407F27BC}" dt="2025-04-25T12:22:12.529" v="3342" actId="478"/>
          <ac:picMkLst>
            <pc:docMk/>
            <pc:sldMk cId="236169059" sldId="277"/>
            <ac:picMk id="8" creationId="{6AB342F2-59AE-5EB4-07F0-FCC01CB4B138}"/>
          </ac:picMkLst>
        </pc:picChg>
        <pc:picChg chg="del">
          <ac:chgData name="Hanna Kossowsky" userId="56e21b23dc263710" providerId="LiveId" clId="{AE1A2ECB-826E-4D37-B1A0-1E29407F27BC}" dt="2025-04-25T12:22:12.529" v="3342" actId="478"/>
          <ac:picMkLst>
            <pc:docMk/>
            <pc:sldMk cId="236169059" sldId="277"/>
            <ac:picMk id="10" creationId="{2FB80AA8-1644-6E04-0080-BB08A304FBC9}"/>
          </ac:picMkLst>
        </pc:pic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4197732613" sldId="277"/>
        </pc:sldMkLst>
      </pc:sldChg>
      <pc:sldChg chg="addSp modSp add mod">
        <pc:chgData name="Hanna Kossowsky" userId="56e21b23dc263710" providerId="LiveId" clId="{AE1A2ECB-826E-4D37-B1A0-1E29407F27BC}" dt="2025-04-25T12:29:21.829" v="3709" actId="1582"/>
        <pc:sldMkLst>
          <pc:docMk/>
          <pc:sldMk cId="1210824943" sldId="278"/>
        </pc:sldMkLst>
        <pc:spChg chg="add mod">
          <ac:chgData name="Hanna Kossowsky" userId="56e21b23dc263710" providerId="LiveId" clId="{AE1A2ECB-826E-4D37-B1A0-1E29407F27BC}" dt="2025-04-25T12:29:21.829" v="3709" actId="1582"/>
          <ac:spMkLst>
            <pc:docMk/>
            <pc:sldMk cId="1210824943" sldId="278"/>
            <ac:spMk id="5" creationId="{88A58183-6CDF-C4BA-B109-6FB23BD95813}"/>
          </ac:spMkLst>
        </pc:spChg>
        <pc:spChg chg="mod">
          <ac:chgData name="Hanna Kossowsky" userId="56e21b23dc263710" providerId="LiveId" clId="{AE1A2ECB-826E-4D37-B1A0-1E29407F27BC}" dt="2025-04-25T12:28:55.028" v="3703" actId="5793"/>
          <ac:spMkLst>
            <pc:docMk/>
            <pc:sldMk cId="1210824943" sldId="278"/>
            <ac:spMk id="9" creationId="{FEC9BA89-3E46-2783-7F87-05A5F4698888}"/>
          </ac:spMkLst>
        </pc:spChg>
        <pc:picChg chg="add mod">
          <ac:chgData name="Hanna Kossowsky" userId="56e21b23dc263710" providerId="LiveId" clId="{AE1A2ECB-826E-4D37-B1A0-1E29407F27BC}" dt="2025-04-25T12:28:58.793" v="3704" actId="14100"/>
          <ac:picMkLst>
            <pc:docMk/>
            <pc:sldMk cId="1210824943" sldId="278"/>
            <ac:picMk id="4" creationId="{80021DBC-AAEB-8F09-1C5B-10AAD38E97C7}"/>
          </ac:picMkLst>
        </pc:pic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4254965145" sldId="278"/>
        </pc:sldMkLst>
      </pc:sldChg>
      <pc:sldChg chg="addSp delSp modSp add mod modAnim">
        <pc:chgData name="Hanna Kossowsky" userId="56e21b23dc263710" providerId="LiveId" clId="{AE1A2ECB-826E-4D37-B1A0-1E29407F27BC}" dt="2025-04-25T12:32:31.218" v="4063"/>
        <pc:sldMkLst>
          <pc:docMk/>
          <pc:sldMk cId="794777155" sldId="279"/>
        </pc:sldMkLst>
        <pc:spChg chg="del mod">
          <ac:chgData name="Hanna Kossowsky" userId="56e21b23dc263710" providerId="LiveId" clId="{AE1A2ECB-826E-4D37-B1A0-1E29407F27BC}" dt="2025-04-25T12:29:28.554" v="3713" actId="478"/>
          <ac:spMkLst>
            <pc:docMk/>
            <pc:sldMk cId="794777155" sldId="279"/>
            <ac:spMk id="5" creationId="{D3685FB8-9FA1-85BA-6F79-F5EB7E99B778}"/>
          </ac:spMkLst>
        </pc:spChg>
        <pc:spChg chg="add mod">
          <ac:chgData name="Hanna Kossowsky" userId="56e21b23dc263710" providerId="LiveId" clId="{AE1A2ECB-826E-4D37-B1A0-1E29407F27BC}" dt="2025-04-25T12:32:18.802" v="4058" actId="1035"/>
          <ac:spMkLst>
            <pc:docMk/>
            <pc:sldMk cId="794777155" sldId="279"/>
            <ac:spMk id="7" creationId="{F399C25B-ED27-F3A9-7600-AEB2BBFC2038}"/>
          </ac:spMkLst>
        </pc:spChg>
        <pc:spChg chg="add mod">
          <ac:chgData name="Hanna Kossowsky" userId="56e21b23dc263710" providerId="LiveId" clId="{AE1A2ECB-826E-4D37-B1A0-1E29407F27BC}" dt="2025-04-25T12:32:18.802" v="4058" actId="1035"/>
          <ac:spMkLst>
            <pc:docMk/>
            <pc:sldMk cId="794777155" sldId="279"/>
            <ac:spMk id="8" creationId="{3E049409-222F-C6F9-5247-A1AC2E45D463}"/>
          </ac:spMkLst>
        </pc:spChg>
        <pc:spChg chg="mod">
          <ac:chgData name="Hanna Kossowsky" userId="56e21b23dc263710" providerId="LiveId" clId="{AE1A2ECB-826E-4D37-B1A0-1E29407F27BC}" dt="2025-04-25T12:32:08.971" v="4040" actId="14100"/>
          <ac:spMkLst>
            <pc:docMk/>
            <pc:sldMk cId="794777155" sldId="279"/>
            <ac:spMk id="9" creationId="{78E43BDD-FD1A-A074-2754-37D71C40A264}"/>
          </ac:spMkLst>
        </pc:spChg>
        <pc:picChg chg="del">
          <ac:chgData name="Hanna Kossowsky" userId="56e21b23dc263710" providerId="LiveId" clId="{AE1A2ECB-826E-4D37-B1A0-1E29407F27BC}" dt="2025-04-25T12:29:27.608" v="3712" actId="478"/>
          <ac:picMkLst>
            <pc:docMk/>
            <pc:sldMk cId="794777155" sldId="279"/>
            <ac:picMk id="4" creationId="{431419BC-9E1A-5B17-BE89-671E9F45C42E}"/>
          </ac:picMkLst>
        </pc:picChg>
        <pc:picChg chg="add mod modCrop">
          <ac:chgData name="Hanna Kossowsky" userId="56e21b23dc263710" providerId="LiveId" clId="{AE1A2ECB-826E-4D37-B1A0-1E29407F27BC}" dt="2025-04-25T12:32:18.802" v="4058" actId="1035"/>
          <ac:picMkLst>
            <pc:docMk/>
            <pc:sldMk cId="794777155" sldId="279"/>
            <ac:picMk id="6" creationId="{85316D82-0705-CBA6-981A-C2C3C0ADCBB3}"/>
          </ac:picMkLst>
        </pc:pic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1011545322" sldId="279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41267662" sldId="280"/>
        </pc:sldMkLst>
      </pc:sldChg>
      <pc:sldChg chg="addSp delSp modSp add mod modAnim">
        <pc:chgData name="Hanna Kossowsky" userId="56e21b23dc263710" providerId="LiveId" clId="{AE1A2ECB-826E-4D37-B1A0-1E29407F27BC}" dt="2025-04-25T12:42:19.988" v="4499" actId="1036"/>
        <pc:sldMkLst>
          <pc:docMk/>
          <pc:sldMk cId="1798778442" sldId="280"/>
        </pc:sldMkLst>
        <pc:spChg chg="mod">
          <ac:chgData name="Hanna Kossowsky" userId="56e21b23dc263710" providerId="LiveId" clId="{AE1A2ECB-826E-4D37-B1A0-1E29407F27BC}" dt="2025-04-25T12:32:53.341" v="4084" actId="20577"/>
          <ac:spMkLst>
            <pc:docMk/>
            <pc:sldMk cId="1798778442" sldId="280"/>
            <ac:spMk id="2" creationId="{B3807EB6-6A5A-492C-C370-2280B9CA1AED}"/>
          </ac:spMkLst>
        </pc:spChg>
        <pc:spChg chg="del">
          <ac:chgData name="Hanna Kossowsky" userId="56e21b23dc263710" providerId="LiveId" clId="{AE1A2ECB-826E-4D37-B1A0-1E29407F27BC}" dt="2025-04-25T12:32:58.107" v="4085" actId="478"/>
          <ac:spMkLst>
            <pc:docMk/>
            <pc:sldMk cId="1798778442" sldId="280"/>
            <ac:spMk id="5" creationId="{20CA2F79-BC2D-FBC5-B8DE-500E57561DEA}"/>
          </ac:spMkLst>
        </pc:spChg>
        <pc:spChg chg="add mod">
          <ac:chgData name="Hanna Kossowsky" userId="56e21b23dc263710" providerId="LiveId" clId="{AE1A2ECB-826E-4D37-B1A0-1E29407F27BC}" dt="2025-04-25T12:42:15.038" v="4490" actId="1035"/>
          <ac:spMkLst>
            <pc:docMk/>
            <pc:sldMk cId="1798778442" sldId="280"/>
            <ac:spMk id="6" creationId="{523000BF-705F-D828-4413-8B0F43E665B2}"/>
          </ac:spMkLst>
        </pc:spChg>
        <pc:spChg chg="mod">
          <ac:chgData name="Hanna Kossowsky" userId="56e21b23dc263710" providerId="LiveId" clId="{AE1A2ECB-826E-4D37-B1A0-1E29407F27BC}" dt="2025-04-25T12:42:19.988" v="4499" actId="1036"/>
          <ac:spMkLst>
            <pc:docMk/>
            <pc:sldMk cId="1798778442" sldId="280"/>
            <ac:spMk id="9" creationId="{E61D758F-FBC7-5C78-B809-521C3F02BE21}"/>
          </ac:spMkLst>
        </pc:spChg>
        <pc:picChg chg="add mod">
          <ac:chgData name="Hanna Kossowsky" userId="56e21b23dc263710" providerId="LiveId" clId="{AE1A2ECB-826E-4D37-B1A0-1E29407F27BC}" dt="2025-04-25T12:42:15.038" v="4490" actId="1035"/>
          <ac:picMkLst>
            <pc:docMk/>
            <pc:sldMk cId="1798778442" sldId="280"/>
            <ac:picMk id="3" creationId="{92DF18CA-0E63-1D12-D495-DE6EF86B068D}"/>
          </ac:picMkLst>
        </pc:picChg>
        <pc:picChg chg="del">
          <ac:chgData name="Hanna Kossowsky" userId="56e21b23dc263710" providerId="LiveId" clId="{AE1A2ECB-826E-4D37-B1A0-1E29407F27BC}" dt="2025-04-25T12:32:58.107" v="4085" actId="478"/>
          <ac:picMkLst>
            <pc:docMk/>
            <pc:sldMk cId="1798778442" sldId="280"/>
            <ac:picMk id="4" creationId="{C5658FC5-14C7-1082-88A6-A15E5241A786}"/>
          </ac:picMkLst>
        </pc:pic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422726092" sldId="281"/>
        </pc:sldMkLst>
      </pc:sldChg>
      <pc:sldChg chg="addSp delSp modSp add mod addAnim delAnim modAnim">
        <pc:chgData name="Hanna Kossowsky" userId="56e21b23dc263710" providerId="LiveId" clId="{AE1A2ECB-826E-4D37-B1A0-1E29407F27BC}" dt="2025-04-25T13:01:47.727" v="4794"/>
        <pc:sldMkLst>
          <pc:docMk/>
          <pc:sldMk cId="4173154486" sldId="281"/>
        </pc:sldMkLst>
        <pc:spChg chg="add del">
          <ac:chgData name="Hanna Kossowsky" userId="56e21b23dc263710" providerId="LiveId" clId="{AE1A2ECB-826E-4D37-B1A0-1E29407F27BC}" dt="2025-04-25T13:01:45.463" v="4793" actId="478"/>
          <ac:spMkLst>
            <pc:docMk/>
            <pc:sldMk cId="4173154486" sldId="281"/>
            <ac:spMk id="2" creationId="{3589892F-EAF8-3C27-AB75-A689F0E317D9}"/>
          </ac:spMkLst>
        </pc:spChg>
        <pc:spChg chg="add del mod">
          <ac:chgData name="Hanna Kossowsky" userId="56e21b23dc263710" providerId="LiveId" clId="{AE1A2ECB-826E-4D37-B1A0-1E29407F27BC}" dt="2025-04-25T12:59:26.208" v="4502" actId="478"/>
          <ac:spMkLst>
            <pc:docMk/>
            <pc:sldMk cId="4173154486" sldId="281"/>
            <ac:spMk id="5" creationId="{94060D2B-CC6A-CFB7-3666-3F0080A0080C}"/>
          </ac:spMkLst>
        </pc:spChg>
        <pc:spChg chg="del">
          <ac:chgData name="Hanna Kossowsky" userId="56e21b23dc263710" providerId="LiveId" clId="{AE1A2ECB-826E-4D37-B1A0-1E29407F27BC}" dt="2025-04-25T12:59:28.237" v="4504" actId="478"/>
          <ac:spMkLst>
            <pc:docMk/>
            <pc:sldMk cId="4173154486" sldId="281"/>
            <ac:spMk id="6" creationId="{23642FCE-7324-C70C-1CE4-4A7CD8644932}"/>
          </ac:spMkLst>
        </pc:spChg>
        <pc:spChg chg="add del mod">
          <ac:chgData name="Hanna Kossowsky" userId="56e21b23dc263710" providerId="LiveId" clId="{AE1A2ECB-826E-4D37-B1A0-1E29407F27BC}" dt="2025-04-25T13:01:45.463" v="4793" actId="478"/>
          <ac:spMkLst>
            <pc:docMk/>
            <pc:sldMk cId="4173154486" sldId="281"/>
            <ac:spMk id="9" creationId="{09483DD3-51C3-0ADA-4DB2-975C696216D3}"/>
          </ac:spMkLst>
        </pc:spChg>
        <pc:spChg chg="add del mod">
          <ac:chgData name="Hanna Kossowsky" userId="56e21b23dc263710" providerId="LiveId" clId="{AE1A2ECB-826E-4D37-B1A0-1E29407F27BC}" dt="2025-04-25T13:01:45.463" v="4793" actId="478"/>
          <ac:spMkLst>
            <pc:docMk/>
            <pc:sldMk cId="4173154486" sldId="281"/>
            <ac:spMk id="11" creationId="{59AD6D55-BFBC-01C9-F1CA-1A995BDF70BF}"/>
          </ac:spMkLst>
        </pc:spChg>
        <pc:picChg chg="del">
          <ac:chgData name="Hanna Kossowsky" userId="56e21b23dc263710" providerId="LiveId" clId="{AE1A2ECB-826E-4D37-B1A0-1E29407F27BC}" dt="2025-04-25T12:59:27.341" v="4503" actId="478"/>
          <ac:picMkLst>
            <pc:docMk/>
            <pc:sldMk cId="4173154486" sldId="281"/>
            <ac:picMk id="3" creationId="{3ECAAB37-5D18-0108-477B-C15A2B3DA784}"/>
          </ac:picMkLst>
        </pc:picChg>
        <pc:picChg chg="add del mod">
          <ac:chgData name="Hanna Kossowsky" userId="56e21b23dc263710" providerId="LiveId" clId="{AE1A2ECB-826E-4D37-B1A0-1E29407F27BC}" dt="2025-04-25T12:59:26.208" v="4502" actId="478"/>
          <ac:picMkLst>
            <pc:docMk/>
            <pc:sldMk cId="4173154486" sldId="281"/>
            <ac:picMk id="4" creationId="{2BD9BEFA-05DD-E0D9-9355-1E7191A83366}"/>
          </ac:picMkLst>
        </pc:picChg>
        <pc:picChg chg="add del mod modCrop">
          <ac:chgData name="Hanna Kossowsky" userId="56e21b23dc263710" providerId="LiveId" clId="{AE1A2ECB-826E-4D37-B1A0-1E29407F27BC}" dt="2025-04-25T13:01:45.463" v="4793" actId="478"/>
          <ac:picMkLst>
            <pc:docMk/>
            <pc:sldMk cId="4173154486" sldId="281"/>
            <ac:picMk id="8" creationId="{60F478CE-98DA-D4D9-5446-6396EAC4BCF7}"/>
          </ac:picMkLst>
        </pc:picChg>
      </pc:sldChg>
      <pc:sldChg chg="addSp delSp modSp add mod modAnim">
        <pc:chgData name="Hanna Kossowsky" userId="56e21b23dc263710" providerId="LiveId" clId="{AE1A2ECB-826E-4D37-B1A0-1E29407F27BC}" dt="2025-04-25T13:02:18.427" v="4835" actId="20577"/>
        <pc:sldMkLst>
          <pc:docMk/>
          <pc:sldMk cId="2615875789" sldId="282"/>
        </pc:sldMkLst>
        <pc:spChg chg="mod">
          <ac:chgData name="Hanna Kossowsky" userId="56e21b23dc263710" providerId="LiveId" clId="{AE1A2ECB-826E-4D37-B1A0-1E29407F27BC}" dt="2025-04-25T13:02:18.427" v="4835" actId="20577"/>
          <ac:spMkLst>
            <pc:docMk/>
            <pc:sldMk cId="2615875789" sldId="282"/>
            <ac:spMk id="9" creationId="{25D1DFFA-5789-2C8E-5C46-EC666E78E6A6}"/>
          </ac:spMkLst>
        </pc:spChg>
        <pc:picChg chg="add mod">
          <ac:chgData name="Hanna Kossowsky" userId="56e21b23dc263710" providerId="LiveId" clId="{AE1A2ECB-826E-4D37-B1A0-1E29407F27BC}" dt="2025-04-25T13:02:15.513" v="4822" actId="1076"/>
          <ac:picMkLst>
            <pc:docMk/>
            <pc:sldMk cId="2615875789" sldId="282"/>
            <ac:picMk id="4" creationId="{26E10188-CC0A-79EB-7C6A-5B6353312FF0}"/>
          </ac:picMkLst>
        </pc:picChg>
        <pc:picChg chg="add mod">
          <ac:chgData name="Hanna Kossowsky" userId="56e21b23dc263710" providerId="LiveId" clId="{AE1A2ECB-826E-4D37-B1A0-1E29407F27BC}" dt="2025-04-25T13:02:13.812" v="4821" actId="1076"/>
          <ac:picMkLst>
            <pc:docMk/>
            <pc:sldMk cId="2615875789" sldId="282"/>
            <ac:picMk id="6" creationId="{35C6B0F3-2B96-2F54-2ACE-7B4A62FCE99E}"/>
          </ac:picMkLst>
        </pc:picChg>
        <pc:picChg chg="del">
          <ac:chgData name="Hanna Kossowsky" userId="56e21b23dc263710" providerId="LiveId" clId="{AE1A2ECB-826E-4D37-B1A0-1E29407F27BC}" dt="2025-04-25T13:01:52.780" v="4798" actId="478"/>
          <ac:picMkLst>
            <pc:docMk/>
            <pc:sldMk cId="2615875789" sldId="282"/>
            <ac:picMk id="8" creationId="{9F312696-BF43-4CF7-503A-41F826208111}"/>
          </ac:picMkLst>
        </pc:pic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3252886860" sldId="282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634820698" sldId="283"/>
        </pc:sldMkLst>
      </pc:sldChg>
      <pc:sldChg chg="addSp delSp modSp add mod">
        <pc:chgData name="Hanna Kossowsky" userId="56e21b23dc263710" providerId="LiveId" clId="{AE1A2ECB-826E-4D37-B1A0-1E29407F27BC}" dt="2025-04-25T13:03:36.255" v="4989" actId="20577"/>
        <pc:sldMkLst>
          <pc:docMk/>
          <pc:sldMk cId="695717938" sldId="283"/>
        </pc:sldMkLst>
        <pc:spChg chg="mod">
          <ac:chgData name="Hanna Kossowsky" userId="56e21b23dc263710" providerId="LiveId" clId="{AE1A2ECB-826E-4D37-B1A0-1E29407F27BC}" dt="2025-04-25T13:03:36.255" v="4989" actId="20577"/>
          <ac:spMkLst>
            <pc:docMk/>
            <pc:sldMk cId="695717938" sldId="283"/>
            <ac:spMk id="9" creationId="{918D6D0A-536C-026C-54E6-A5229BBA357B}"/>
          </ac:spMkLst>
        </pc:spChg>
        <pc:picChg chg="del">
          <ac:chgData name="Hanna Kossowsky" userId="56e21b23dc263710" providerId="LiveId" clId="{AE1A2ECB-826E-4D37-B1A0-1E29407F27BC}" dt="2025-04-25T13:02:22.459" v="4837" actId="478"/>
          <ac:picMkLst>
            <pc:docMk/>
            <pc:sldMk cId="695717938" sldId="283"/>
            <ac:picMk id="4" creationId="{BB4FA921-B68F-83EE-50B5-6727DAC56B92}"/>
          </ac:picMkLst>
        </pc:picChg>
        <pc:picChg chg="add mod">
          <ac:chgData name="Hanna Kossowsky" userId="56e21b23dc263710" providerId="LiveId" clId="{AE1A2ECB-826E-4D37-B1A0-1E29407F27BC}" dt="2025-04-25T13:03:16.352" v="4892" actId="1076"/>
          <ac:picMkLst>
            <pc:docMk/>
            <pc:sldMk cId="695717938" sldId="283"/>
            <ac:picMk id="5" creationId="{3D612862-BFCB-BD26-188C-CE52E4F7097B}"/>
          </ac:picMkLst>
        </pc:picChg>
        <pc:picChg chg="del">
          <ac:chgData name="Hanna Kossowsky" userId="56e21b23dc263710" providerId="LiveId" clId="{AE1A2ECB-826E-4D37-B1A0-1E29407F27BC}" dt="2025-04-25T13:02:22.459" v="4837" actId="478"/>
          <ac:picMkLst>
            <pc:docMk/>
            <pc:sldMk cId="695717938" sldId="283"/>
            <ac:picMk id="6" creationId="{86202106-B6D0-64B0-E42E-7AE6AF106BFE}"/>
          </ac:picMkLst>
        </pc:picChg>
      </pc:sldChg>
      <pc:sldChg chg="addSp modSp add mod modAnim">
        <pc:chgData name="Hanna Kossowsky" userId="56e21b23dc263710" providerId="LiveId" clId="{AE1A2ECB-826E-4D37-B1A0-1E29407F27BC}" dt="2025-04-25T13:08:04.855" v="5001"/>
        <pc:sldMkLst>
          <pc:docMk/>
          <pc:sldMk cId="1577130457" sldId="284"/>
        </pc:sldMkLst>
        <pc:spChg chg="mod">
          <ac:chgData name="Hanna Kossowsky" userId="56e21b23dc263710" providerId="LiveId" clId="{AE1A2ECB-826E-4D37-B1A0-1E29407F27BC}" dt="2025-04-25T13:07:47.702" v="4992" actId="20577"/>
          <ac:spMkLst>
            <pc:docMk/>
            <pc:sldMk cId="1577130457" sldId="284"/>
            <ac:spMk id="9" creationId="{05F4854B-5716-5468-4646-EB6FFF2BA1A7}"/>
          </ac:spMkLst>
        </pc:spChg>
        <pc:picChg chg="add mod">
          <ac:chgData name="Hanna Kossowsky" userId="56e21b23dc263710" providerId="LiveId" clId="{AE1A2ECB-826E-4D37-B1A0-1E29407F27BC}" dt="2025-04-25T13:08:02.301" v="4999" actId="14100"/>
          <ac:picMkLst>
            <pc:docMk/>
            <pc:sldMk cId="1577130457" sldId="284"/>
            <ac:picMk id="4" creationId="{6C32EA68-BF01-0E14-6EA6-C4233B2E46E8}"/>
          </ac:picMkLst>
        </pc:pic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4221874921" sldId="284"/>
        </pc:sldMkLst>
      </pc:sldChg>
      <pc:sldChg chg="addSp delSp modSp add del mod delAnim modAnim">
        <pc:chgData name="Hanna Kossowsky" userId="56e21b23dc263710" providerId="LiveId" clId="{AE1A2ECB-826E-4D37-B1A0-1E29407F27BC}" dt="2025-04-25T13:15:35.321" v="5022" actId="962"/>
        <pc:sldMkLst>
          <pc:docMk/>
          <pc:sldMk cId="392055765" sldId="285"/>
        </pc:sldMkLst>
        <pc:spChg chg="mod">
          <ac:chgData name="Hanna Kossowsky" userId="56e21b23dc263710" providerId="LiveId" clId="{AE1A2ECB-826E-4D37-B1A0-1E29407F27BC}" dt="2025-04-25T13:15:28.852" v="5018" actId="13926"/>
          <ac:spMkLst>
            <pc:docMk/>
            <pc:sldMk cId="392055765" sldId="285"/>
            <ac:spMk id="2" creationId="{73325D8F-B727-9C05-90DE-88B2510BE935}"/>
          </ac:spMkLst>
        </pc:spChg>
        <pc:spChg chg="mod">
          <ac:chgData name="Hanna Kossowsky" userId="56e21b23dc263710" providerId="LiveId" clId="{AE1A2ECB-826E-4D37-B1A0-1E29407F27BC}" dt="2025-04-25T13:08:34.677" v="5016" actId="20577"/>
          <ac:spMkLst>
            <pc:docMk/>
            <pc:sldMk cId="392055765" sldId="285"/>
            <ac:spMk id="9" creationId="{4ED769D0-950F-57F6-27F0-034F2A242229}"/>
          </ac:spMkLst>
        </pc:spChg>
        <pc:picChg chg="del">
          <ac:chgData name="Hanna Kossowsky" userId="56e21b23dc263710" providerId="LiveId" clId="{AE1A2ECB-826E-4D37-B1A0-1E29407F27BC}" dt="2025-04-25T13:08:12.825" v="5005" actId="478"/>
          <ac:picMkLst>
            <pc:docMk/>
            <pc:sldMk cId="392055765" sldId="285"/>
            <ac:picMk id="4" creationId="{60F4AECF-470B-7777-DDA3-024AE8CB0D6D}"/>
          </ac:picMkLst>
        </pc:picChg>
        <pc:picChg chg="del">
          <ac:chgData name="Hanna Kossowsky" userId="56e21b23dc263710" providerId="LiveId" clId="{AE1A2ECB-826E-4D37-B1A0-1E29407F27BC}" dt="2025-04-25T13:08:13.427" v="5006" actId="478"/>
          <ac:picMkLst>
            <pc:docMk/>
            <pc:sldMk cId="392055765" sldId="285"/>
            <ac:picMk id="5" creationId="{BEC21DC4-50A2-CD71-EAEE-B7FEEF921959}"/>
          </ac:picMkLst>
        </pc:picChg>
        <pc:picChg chg="add mod">
          <ac:chgData name="Hanna Kossowsky" userId="56e21b23dc263710" providerId="LiveId" clId="{AE1A2ECB-826E-4D37-B1A0-1E29407F27BC}" dt="2025-04-25T13:15:35.321" v="5022" actId="962"/>
          <ac:picMkLst>
            <pc:docMk/>
            <pc:sldMk cId="392055765" sldId="285"/>
            <ac:picMk id="6" creationId="{4EE34686-181C-8D16-462A-354B06F0FF12}"/>
          </ac:picMkLst>
        </pc:pic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1720872618" sldId="285"/>
        </pc:sldMkLst>
      </pc:sldChg>
      <pc:sldChg chg="addSp delSp modSp add mod">
        <pc:chgData name="Hanna Kossowsky" userId="56e21b23dc263710" providerId="LiveId" clId="{AE1A2ECB-826E-4D37-B1A0-1E29407F27BC}" dt="2025-04-25T13:16:16.627" v="5128" actId="1076"/>
        <pc:sldMkLst>
          <pc:docMk/>
          <pc:sldMk cId="1193671415" sldId="286"/>
        </pc:sldMkLst>
        <pc:spChg chg="mod">
          <ac:chgData name="Hanna Kossowsky" userId="56e21b23dc263710" providerId="LiveId" clId="{AE1A2ECB-826E-4D37-B1A0-1E29407F27BC}" dt="2025-04-25T13:16:06.261" v="5122" actId="13926"/>
          <ac:spMkLst>
            <pc:docMk/>
            <pc:sldMk cId="1193671415" sldId="286"/>
            <ac:spMk id="2" creationId="{3085F480-CA87-8771-D61A-791A84C52E40}"/>
          </ac:spMkLst>
        </pc:spChg>
        <pc:spChg chg="mod">
          <ac:chgData name="Hanna Kossowsky" userId="56e21b23dc263710" providerId="LiveId" clId="{AE1A2ECB-826E-4D37-B1A0-1E29407F27BC}" dt="2025-04-25T13:16:03.307" v="5121" actId="20577"/>
          <ac:spMkLst>
            <pc:docMk/>
            <pc:sldMk cId="1193671415" sldId="286"/>
            <ac:spMk id="9" creationId="{A7B5DEAA-6B2C-F5E9-12D0-EC859BDED0D6}"/>
          </ac:spMkLst>
        </pc:spChg>
        <pc:picChg chg="add mod">
          <ac:chgData name="Hanna Kossowsky" userId="56e21b23dc263710" providerId="LiveId" clId="{AE1A2ECB-826E-4D37-B1A0-1E29407F27BC}" dt="2025-04-25T13:16:16.627" v="5128" actId="1076"/>
          <ac:picMkLst>
            <pc:docMk/>
            <pc:sldMk cId="1193671415" sldId="286"/>
            <ac:picMk id="4" creationId="{F8EDE497-D114-EBF3-C5DD-B0D66B19AF8F}"/>
          </ac:picMkLst>
        </pc:picChg>
        <pc:picChg chg="del">
          <ac:chgData name="Hanna Kossowsky" userId="56e21b23dc263710" providerId="LiveId" clId="{AE1A2ECB-826E-4D37-B1A0-1E29407F27BC}" dt="2025-04-25T13:15:55.527" v="5088" actId="478"/>
          <ac:picMkLst>
            <pc:docMk/>
            <pc:sldMk cId="1193671415" sldId="286"/>
            <ac:picMk id="6" creationId="{3D580399-6966-8DF2-37BA-B4E89A5BD7D9}"/>
          </ac:picMkLst>
        </pc:pic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2660379045" sldId="286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1858219516" sldId="287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561544451" sldId="289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3279235424" sldId="290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329967146" sldId="291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1948311662" sldId="292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913038696" sldId="293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3742854415" sldId="294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1868918650" sldId="295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663499138" sldId="296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1717871025" sldId="297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1025402979" sldId="298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2017605023" sldId="299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2134541909" sldId="300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3756904470" sldId="301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844840126" sldId="302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1975311869" sldId="303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423493053" sldId="304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3703563787" sldId="305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2557335596" sldId="306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688393740" sldId="307"/>
        </pc:sldMkLst>
      </pc:sldChg>
      <pc:sldChg chg="add del">
        <pc:chgData name="Hanna Kossowsky" userId="56e21b23dc263710" providerId="LiveId" clId="{AE1A2ECB-826E-4D37-B1A0-1E29407F27BC}" dt="2025-04-25T08:10:08.577" v="290" actId="47"/>
        <pc:sldMkLst>
          <pc:docMk/>
          <pc:sldMk cId="771972563" sldId="457"/>
        </pc:sldMkLst>
      </pc:sldChg>
    </pc:docChg>
  </pc:docChgLst>
  <pc:docChgLst>
    <pc:chgData name="Hanna Kossowsky" userId="56e21b23dc263710" providerId="LiveId" clId="{3B5D1565-E1D0-43F2-80F4-E5DCA54FBF51}"/>
    <pc:docChg chg="custSel addSld delSld modSld">
      <pc:chgData name="Hanna Kossowsky" userId="56e21b23dc263710" providerId="LiveId" clId="{3B5D1565-E1D0-43F2-80F4-E5DCA54FBF51}" dt="2025-02-19T06:58:49.006" v="53" actId="47"/>
      <pc:docMkLst>
        <pc:docMk/>
      </pc:docMkLst>
      <pc:sldChg chg="modSp mod modAnim">
        <pc:chgData name="Hanna Kossowsky" userId="56e21b23dc263710" providerId="LiveId" clId="{3B5D1565-E1D0-43F2-80F4-E5DCA54FBF51}" dt="2025-02-19T06:57:18.328" v="52" actId="1036"/>
        <pc:sldMkLst>
          <pc:docMk/>
          <pc:sldMk cId="653706785" sldId="257"/>
        </pc:sldMkLst>
      </pc:sldChg>
      <pc:sldChg chg="del">
        <pc:chgData name="Hanna Kossowsky" userId="56e21b23dc263710" providerId="LiveId" clId="{3B5D1565-E1D0-43F2-80F4-E5DCA54FBF51}" dt="2025-02-19T06:58:49.006" v="53" actId="47"/>
        <pc:sldMkLst>
          <pc:docMk/>
          <pc:sldMk cId="2889954775" sldId="272"/>
        </pc:sldMkLst>
      </pc:sldChg>
      <pc:sldChg chg="modSp add mod">
        <pc:chgData name="Hanna Kossowsky" userId="56e21b23dc263710" providerId="LiveId" clId="{3B5D1565-E1D0-43F2-80F4-E5DCA54FBF51}" dt="2025-02-19T06:55:53.653" v="4" actId="12"/>
        <pc:sldMkLst>
          <pc:docMk/>
          <pc:sldMk cId="143904550" sldId="398"/>
        </pc:sldMkLst>
      </pc:sldChg>
    </pc:docChg>
  </pc:docChgLst>
  <pc:docChgLst>
    <pc:chgData name="Hanna Kossowsky" userId="56e21b23dc263710" providerId="LiveId" clId="{93FE5A26-3064-4B3F-8E2A-653EB31D5592}"/>
    <pc:docChg chg="undo custSel addSld delSld modSld">
      <pc:chgData name="Hanna Kossowsky" userId="56e21b23dc263710" providerId="LiveId" clId="{93FE5A26-3064-4B3F-8E2A-653EB31D5592}" dt="2025-02-19T08:45:19.290" v="4489" actId="20577"/>
      <pc:docMkLst>
        <pc:docMk/>
      </pc:docMkLst>
      <pc:sldChg chg="modSp mod">
        <pc:chgData name="Hanna Kossowsky" userId="56e21b23dc263710" providerId="LiveId" clId="{93FE5A26-3064-4B3F-8E2A-653EB31D5592}" dt="2025-02-19T07:04:18.139" v="3" actId="20577"/>
        <pc:sldMkLst>
          <pc:docMk/>
          <pc:sldMk cId="1633777672" sldId="256"/>
        </pc:sldMkLst>
        <pc:spChg chg="mod">
          <ac:chgData name="Hanna Kossowsky" userId="56e21b23dc263710" providerId="LiveId" clId="{93FE5A26-3064-4B3F-8E2A-653EB31D5592}" dt="2025-02-19T07:04:15.991" v="1" actId="20577"/>
          <ac:spMkLst>
            <pc:docMk/>
            <pc:sldMk cId="1633777672" sldId="256"/>
            <ac:spMk id="2" creationId="{E2739AA4-DC6F-AC25-85E9-23B70AA841D1}"/>
          </ac:spMkLst>
        </pc:spChg>
        <pc:spChg chg="mod">
          <ac:chgData name="Hanna Kossowsky" userId="56e21b23dc263710" providerId="LiveId" clId="{93FE5A26-3064-4B3F-8E2A-653EB31D5592}" dt="2025-02-19T07:04:18.139" v="3" actId="20577"/>
          <ac:spMkLst>
            <pc:docMk/>
            <pc:sldMk cId="1633777672" sldId="256"/>
            <ac:spMk id="3" creationId="{06ABFF89-9CAA-78A3-9827-25C0441AF86F}"/>
          </ac:spMkLst>
        </pc:spChg>
      </pc:sldChg>
      <pc:sldChg chg="del">
        <pc:chgData name="Hanna Kossowsky" userId="56e21b23dc263710" providerId="LiveId" clId="{93FE5A26-3064-4B3F-8E2A-653EB31D5592}" dt="2025-02-19T07:04:36.610" v="4" actId="47"/>
        <pc:sldMkLst>
          <pc:docMk/>
          <pc:sldMk cId="653706785" sldId="257"/>
        </pc:sldMkLst>
      </pc:sldChg>
      <pc:sldChg chg="modSp mod">
        <pc:chgData name="Hanna Kossowsky" userId="56e21b23dc263710" providerId="LiveId" clId="{93FE5A26-3064-4B3F-8E2A-653EB31D5592}" dt="2025-02-19T07:25:59.292" v="495" actId="20577"/>
        <pc:sldMkLst>
          <pc:docMk/>
          <pc:sldMk cId="2932639354" sldId="259"/>
        </pc:sldMkLst>
        <pc:spChg chg="mod">
          <ac:chgData name="Hanna Kossowsky" userId="56e21b23dc263710" providerId="LiveId" clId="{93FE5A26-3064-4B3F-8E2A-653EB31D5592}" dt="2025-02-19T07:25:59.292" v="495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modSp add mod">
        <pc:chgData name="Hanna Kossowsky" userId="56e21b23dc263710" providerId="LiveId" clId="{93FE5A26-3064-4B3F-8E2A-653EB31D5592}" dt="2025-02-19T07:21:35.585" v="492" actId="20577"/>
        <pc:sldMkLst>
          <pc:docMk/>
          <pc:sldMk cId="2429345029" sldId="260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607538850" sldId="261"/>
        </pc:sldMkLst>
      </pc:sldChg>
      <pc:sldChg chg="modSp add mod">
        <pc:chgData name="Hanna Kossowsky" userId="56e21b23dc263710" providerId="LiveId" clId="{93FE5A26-3064-4B3F-8E2A-653EB31D5592}" dt="2025-02-19T07:19:49.823" v="471" actId="20577"/>
        <pc:sldMkLst>
          <pc:docMk/>
          <pc:sldMk cId="1866731352" sldId="261"/>
        </pc:sldMkLst>
      </pc:sldChg>
      <pc:sldChg chg="modSp add mod">
        <pc:chgData name="Hanna Kossowsky" userId="56e21b23dc263710" providerId="LiveId" clId="{93FE5A26-3064-4B3F-8E2A-653EB31D5592}" dt="2025-02-19T07:18:57.165" v="311" actId="20577"/>
        <pc:sldMkLst>
          <pc:docMk/>
          <pc:sldMk cId="450497777" sldId="262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3047956201" sldId="262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774208767" sldId="263"/>
        </pc:sldMkLst>
      </pc:sldChg>
      <pc:sldChg chg="add del">
        <pc:chgData name="Hanna Kossowsky" userId="56e21b23dc263710" providerId="LiveId" clId="{93FE5A26-3064-4B3F-8E2A-653EB31D5592}" dt="2025-02-19T07:20:54.045" v="479"/>
        <pc:sldMkLst>
          <pc:docMk/>
          <pc:sldMk cId="3068632970" sldId="263"/>
        </pc:sldMkLst>
      </pc:sldChg>
      <pc:sldChg chg="add del">
        <pc:chgData name="Hanna Kossowsky" userId="56e21b23dc263710" providerId="LiveId" clId="{93FE5A26-3064-4B3F-8E2A-653EB31D5592}" dt="2025-02-19T07:20:59.027" v="481"/>
        <pc:sldMkLst>
          <pc:docMk/>
          <pc:sldMk cId="4018161927" sldId="263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729297336" sldId="265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801949394" sldId="266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782198291" sldId="267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691764609" sldId="268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766664880" sldId="269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905021401" sldId="270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188517806" sldId="271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889954775" sldId="27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434505505" sldId="27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783530971" sldId="274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210417689" sldId="275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567820192" sldId="276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988245967" sldId="277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809128241" sldId="278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511031208" sldId="279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857471371" sldId="281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576418047" sldId="28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856824348" sldId="28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042682632" sldId="285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720169326" sldId="286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841188842" sldId="287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106269780" sldId="288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572271568" sldId="315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252578053" sldId="386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306194807" sldId="38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144043473" sldId="389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487857439" sldId="389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1217290044" sldId="390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205368609" sldId="390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3230878684" sldId="390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3688594761" sldId="390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795164391" sldId="391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046450321" sldId="39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577880875" sldId="39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814684987" sldId="394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374448592" sldId="395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987074334" sldId="396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1307055565" sldId="396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2689916021" sldId="396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2803387719" sldId="396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560305960" sldId="397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449073575" sldId="397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1641564044" sldId="397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3671609670" sldId="397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42854459" sldId="398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101142229" sldId="398"/>
        </pc:sldMkLst>
      </pc:sldChg>
      <pc:sldChg chg="del">
        <pc:chgData name="Hanna Kossowsky" userId="56e21b23dc263710" providerId="LiveId" clId="{93FE5A26-3064-4B3F-8E2A-653EB31D5592}" dt="2025-02-19T07:04:37.129" v="5" actId="47"/>
        <pc:sldMkLst>
          <pc:docMk/>
          <pc:sldMk cId="143904550" sldId="398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2085189838" sldId="39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435545275" sldId="40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3650659230" sldId="409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4227923638" sldId="410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763831260" sldId="411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238725509" sldId="412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113283455" sldId="416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1639935311" sldId="417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1496457155" sldId="41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571826001" sldId="419"/>
        </pc:sldMkLst>
      </pc:sldChg>
      <pc:sldChg chg="modSp add del mod">
        <pc:chgData name="Hanna Kossowsky" userId="56e21b23dc263710" providerId="LiveId" clId="{93FE5A26-3064-4B3F-8E2A-653EB31D5592}" dt="2025-02-19T07:27:29.778" v="499" actId="47"/>
        <pc:sldMkLst>
          <pc:docMk/>
          <pc:sldMk cId="1415127267" sldId="490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487857439" sldId="491"/>
        </pc:sldMkLst>
      </pc:sldChg>
      <pc:sldChg chg="add">
        <pc:chgData name="Hanna Kossowsky" userId="56e21b23dc263710" providerId="LiveId" clId="{93FE5A26-3064-4B3F-8E2A-653EB31D5592}" dt="2025-02-19T07:27:28.235" v="498"/>
        <pc:sldMkLst>
          <pc:docMk/>
          <pc:sldMk cId="2977535749" sldId="491"/>
        </pc:sldMkLst>
      </pc:sldChg>
      <pc:sldChg chg="modSp add mod">
        <pc:chgData name="Hanna Kossowsky" userId="56e21b23dc263710" providerId="LiveId" clId="{93FE5A26-3064-4B3F-8E2A-653EB31D5592}" dt="2025-02-19T07:33:07.451" v="617" actId="20577"/>
        <pc:sldMkLst>
          <pc:docMk/>
          <pc:sldMk cId="1812375708" sldId="49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205368609" sldId="492"/>
        </pc:sldMkLst>
      </pc:sldChg>
      <pc:sldChg chg="add del">
        <pc:chgData name="Hanna Kossowsky" userId="56e21b23dc263710" providerId="LiveId" clId="{93FE5A26-3064-4B3F-8E2A-653EB31D5592}" dt="2025-02-19T07:31:54.837" v="506"/>
        <pc:sldMkLst>
          <pc:docMk/>
          <pc:sldMk cId="3185991163" sldId="49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449073575" sldId="493"/>
        </pc:sldMkLst>
      </pc:sldChg>
      <pc:sldChg chg="modSp add mod modNotesTx">
        <pc:chgData name="Hanna Kossowsky" userId="56e21b23dc263710" providerId="LiveId" clId="{93FE5A26-3064-4B3F-8E2A-653EB31D5592}" dt="2025-02-19T07:40:21.649" v="1209"/>
        <pc:sldMkLst>
          <pc:docMk/>
          <pc:sldMk cId="3897922549" sldId="49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987074334" sldId="494"/>
        </pc:sldMkLst>
      </pc:sldChg>
      <pc:sldChg chg="modSp add mod modNotesTx">
        <pc:chgData name="Hanna Kossowsky" userId="56e21b23dc263710" providerId="LiveId" clId="{93FE5A26-3064-4B3F-8E2A-653EB31D5592}" dt="2025-02-19T08:09:53.275" v="1747" actId="20577"/>
        <pc:sldMkLst>
          <pc:docMk/>
          <pc:sldMk cId="3870978512" sldId="494"/>
        </pc:sldMkLst>
      </pc:sldChg>
      <pc:sldChg chg="addSp delSp modSp add mod modAnim modNotesTx">
        <pc:chgData name="Hanna Kossowsky" userId="56e21b23dc263710" providerId="LiveId" clId="{93FE5A26-3064-4B3F-8E2A-653EB31D5592}" dt="2025-02-19T08:11:18.288" v="1789"/>
        <pc:sldMkLst>
          <pc:docMk/>
          <pc:sldMk cId="2095479354" sldId="495"/>
        </pc:sldMkLst>
      </pc:sldChg>
      <pc:sldChg chg="delSp modSp add mod delAnim modNotesTx">
        <pc:chgData name="Hanna Kossowsky" userId="56e21b23dc263710" providerId="LiveId" clId="{93FE5A26-3064-4B3F-8E2A-653EB31D5592}" dt="2025-02-19T08:15:24.685" v="2359" actId="20577"/>
        <pc:sldMkLst>
          <pc:docMk/>
          <pc:sldMk cId="3383692764" sldId="496"/>
        </pc:sldMkLst>
      </pc:sldChg>
      <pc:sldChg chg="add del">
        <pc:chgData name="Hanna Kossowsky" userId="56e21b23dc263710" providerId="LiveId" clId="{93FE5A26-3064-4B3F-8E2A-653EB31D5592}" dt="2025-02-19T08:13:12.957" v="2008"/>
        <pc:sldMkLst>
          <pc:docMk/>
          <pc:sldMk cId="1548486394" sldId="497"/>
        </pc:sldMkLst>
      </pc:sldChg>
      <pc:sldChg chg="addSp delSp modSp add mod">
        <pc:chgData name="Hanna Kossowsky" userId="56e21b23dc263710" providerId="LiveId" clId="{93FE5A26-3064-4B3F-8E2A-653EB31D5592}" dt="2025-02-19T08:19:51.019" v="2388" actId="1076"/>
        <pc:sldMkLst>
          <pc:docMk/>
          <pc:sldMk cId="2970157588" sldId="497"/>
        </pc:sldMkLst>
      </pc:sldChg>
      <pc:sldChg chg="add del">
        <pc:chgData name="Hanna Kossowsky" userId="56e21b23dc263710" providerId="LiveId" clId="{93FE5A26-3064-4B3F-8E2A-653EB31D5592}" dt="2025-02-19T08:17:55.147" v="2361"/>
        <pc:sldMkLst>
          <pc:docMk/>
          <pc:sldMk cId="3658590114" sldId="497"/>
        </pc:sldMkLst>
      </pc:sldChg>
      <pc:sldChg chg="addSp delSp modSp add mod">
        <pc:chgData name="Hanna Kossowsky" userId="56e21b23dc263710" providerId="LiveId" clId="{93FE5A26-3064-4B3F-8E2A-653EB31D5592}" dt="2025-02-19T08:20:53.918" v="2451" actId="22"/>
        <pc:sldMkLst>
          <pc:docMk/>
          <pc:sldMk cId="698931931" sldId="498"/>
        </pc:sldMkLst>
      </pc:sldChg>
      <pc:sldChg chg="addSp delSp modSp add mod">
        <pc:chgData name="Hanna Kossowsky" userId="56e21b23dc263710" providerId="LiveId" clId="{93FE5A26-3064-4B3F-8E2A-653EB31D5592}" dt="2025-02-19T08:21:58.228" v="2492" actId="1076"/>
        <pc:sldMkLst>
          <pc:docMk/>
          <pc:sldMk cId="131263646" sldId="499"/>
        </pc:sldMkLst>
      </pc:sldChg>
      <pc:sldChg chg="addSp delSp modSp add mod">
        <pc:chgData name="Hanna Kossowsky" userId="56e21b23dc263710" providerId="LiveId" clId="{93FE5A26-3064-4B3F-8E2A-653EB31D5592}" dt="2025-02-19T08:29:35.168" v="3001"/>
        <pc:sldMkLst>
          <pc:docMk/>
          <pc:sldMk cId="4144549434" sldId="500"/>
        </pc:sldMkLst>
      </pc:sldChg>
      <pc:sldChg chg="addSp delSp modSp add mod">
        <pc:chgData name="Hanna Kossowsky" userId="56e21b23dc263710" providerId="LiveId" clId="{93FE5A26-3064-4B3F-8E2A-653EB31D5592}" dt="2025-02-19T08:32:12.623" v="3178" actId="22"/>
        <pc:sldMkLst>
          <pc:docMk/>
          <pc:sldMk cId="3990973233" sldId="501"/>
        </pc:sldMkLst>
      </pc:sldChg>
      <pc:sldChg chg="addSp delSp modSp add mod modAnim">
        <pc:chgData name="Hanna Kossowsky" userId="56e21b23dc263710" providerId="LiveId" clId="{93FE5A26-3064-4B3F-8E2A-653EB31D5592}" dt="2025-02-19T08:42:34.979" v="3890" actId="313"/>
        <pc:sldMkLst>
          <pc:docMk/>
          <pc:sldMk cId="2020688423" sldId="502"/>
        </pc:sldMkLst>
      </pc:sldChg>
      <pc:sldChg chg="addSp delSp modSp add mod delAnim">
        <pc:chgData name="Hanna Kossowsky" userId="56e21b23dc263710" providerId="LiveId" clId="{93FE5A26-3064-4B3F-8E2A-653EB31D5592}" dt="2025-02-19T08:42:32.748" v="3889" actId="313"/>
        <pc:sldMkLst>
          <pc:docMk/>
          <pc:sldMk cId="2896844199" sldId="503"/>
        </pc:sldMkLst>
      </pc:sldChg>
      <pc:sldChg chg="delSp modSp add mod">
        <pc:chgData name="Hanna Kossowsky" userId="56e21b23dc263710" providerId="LiveId" clId="{93FE5A26-3064-4B3F-8E2A-653EB31D5592}" dt="2025-02-19T08:45:19.290" v="4489" actId="20577"/>
        <pc:sldMkLst>
          <pc:docMk/>
          <pc:sldMk cId="495728249" sldId="504"/>
        </pc:sldMkLst>
      </pc:sldChg>
    </pc:docChg>
  </pc:docChgLst>
  <pc:docChgLst>
    <pc:chgData name="Hanna Kossowsky" userId="56e21b23dc263710" providerId="LiveId" clId="{6710EEB1-46EE-46C5-88A6-DC1D56CEBA3B}"/>
    <pc:docChg chg="undo redo custSel addSld delSld modSld sldOrd">
      <pc:chgData name="Hanna Kossowsky" userId="56e21b23dc263710" providerId="LiveId" clId="{6710EEB1-46EE-46C5-88A6-DC1D56CEBA3B}" dt="2025-03-14T10:17:07.971" v="9441"/>
      <pc:docMkLst>
        <pc:docMk/>
      </pc:docMkLst>
      <pc:sldChg chg="modSp mod modNotesTx">
        <pc:chgData name="Hanna Kossowsky" userId="56e21b23dc263710" providerId="LiveId" clId="{6710EEB1-46EE-46C5-88A6-DC1D56CEBA3B}" dt="2025-03-14T10:17:07.971" v="9441"/>
        <pc:sldMkLst>
          <pc:docMk/>
          <pc:sldMk cId="1633777672" sldId="256"/>
        </pc:sldMkLst>
        <pc:spChg chg="mod">
          <ac:chgData name="Hanna Kossowsky" userId="56e21b23dc263710" providerId="LiveId" clId="{6710EEB1-46EE-46C5-88A6-DC1D56CEBA3B}" dt="2025-02-25T07:35:57.680" v="0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6710EEB1-46EE-46C5-88A6-DC1D56CEBA3B}" dt="2025-03-10T08:24:57.253" v="8836" actId="20577"/>
        <pc:sldMkLst>
          <pc:docMk/>
          <pc:sldMk cId="2932639354" sldId="259"/>
        </pc:sldMkLst>
        <pc:spChg chg="mod">
          <ac:chgData name="Hanna Kossowsky" userId="56e21b23dc263710" providerId="LiveId" clId="{6710EEB1-46EE-46C5-88A6-DC1D56CEBA3B}" dt="2025-03-10T08:24:57.253" v="8836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del">
        <pc:chgData name="Hanna Kossowsky" userId="56e21b23dc263710" providerId="LiveId" clId="{6710EEB1-46EE-46C5-88A6-DC1D56CEBA3B}" dt="2025-02-25T07:47:35.732" v="1" actId="47"/>
        <pc:sldMkLst>
          <pc:docMk/>
          <pc:sldMk cId="2429345029" sldId="260"/>
        </pc:sldMkLst>
      </pc:sldChg>
      <pc:sldChg chg="modSp add mod modAnim modShow">
        <pc:chgData name="Hanna Kossowsky" userId="56e21b23dc263710" providerId="LiveId" clId="{6710EEB1-46EE-46C5-88A6-DC1D56CEBA3B}" dt="2025-03-10T07:57:58.461" v="8469"/>
        <pc:sldMkLst>
          <pc:docMk/>
          <pc:sldMk cId="2905915525" sldId="260"/>
        </pc:sldMkLst>
      </pc:sldChg>
      <pc:sldChg chg="add del">
        <pc:chgData name="Hanna Kossowsky" userId="56e21b23dc263710" providerId="LiveId" clId="{6710EEB1-46EE-46C5-88A6-DC1D56CEBA3B}" dt="2025-03-09T12:44:49.398" v="4727" actId="47"/>
        <pc:sldMkLst>
          <pc:docMk/>
          <pc:sldMk cId="1677409496" sldId="261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866731352" sldId="261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450497777" sldId="262"/>
        </pc:sldMkLst>
      </pc:sldChg>
      <pc:sldChg chg="addSp modSp 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2885621005" sldId="262"/>
        </pc:sldMkLst>
      </pc:sldChg>
      <pc:sldChg chg="delSp 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2725375352" sldId="263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1944473808" sldId="264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1836127626" sldId="265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2144043473" sldId="389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435545275" sldId="408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650659230" sldId="409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4227923638" sldId="410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763831260" sldId="411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238725509" sldId="412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13283455" sldId="416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639935311" sldId="417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496457155" sldId="418"/>
        </pc:sldMkLst>
      </pc:sldChg>
      <pc:sldChg chg="del">
        <pc:chgData name="Hanna Kossowsky" userId="56e21b23dc263710" providerId="LiveId" clId="{6710EEB1-46EE-46C5-88A6-DC1D56CEBA3B}" dt="2025-02-25T07:48:08.811" v="3" actId="47"/>
        <pc:sldMkLst>
          <pc:docMk/>
          <pc:sldMk cId="2571826001" sldId="419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2977535749" sldId="491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1812375708" sldId="492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897922549" sldId="493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870978512" sldId="494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095479354" sldId="495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383692764" sldId="496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970157588" sldId="497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698931931" sldId="498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131263646" sldId="499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4144549434" sldId="500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990973233" sldId="501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020688423" sldId="502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896844199" sldId="503"/>
        </pc:sldMkLst>
      </pc:sldChg>
      <pc:sldChg chg="del">
        <pc:chgData name="Hanna Kossowsky" userId="56e21b23dc263710" providerId="LiveId" clId="{6710EEB1-46EE-46C5-88A6-DC1D56CEBA3B}" dt="2025-02-25T08:05:10.104" v="4" actId="47"/>
        <pc:sldMkLst>
          <pc:docMk/>
          <pc:sldMk cId="495728249" sldId="504"/>
        </pc:sldMkLst>
      </pc:sldChg>
      <pc:sldChg chg="modSp add">
        <pc:chgData name="Hanna Kossowsky" userId="56e21b23dc263710" providerId="LiveId" clId="{6710EEB1-46EE-46C5-88A6-DC1D56CEBA3B}" dt="2025-03-06T13:40:39.785" v="3509" actId="20577"/>
        <pc:sldMkLst>
          <pc:docMk/>
          <pc:sldMk cId="4269804765" sldId="539"/>
        </pc:sldMkLst>
      </pc:sldChg>
      <pc:sldChg chg="addSp modSp 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4134588185" sldId="542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1677124310" sldId="543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86503630" sldId="544"/>
        </pc:sldMkLst>
      </pc:sldChg>
      <pc:sldChg chg="modSp 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1628105093" sldId="569"/>
        </pc:sldMkLst>
      </pc:sldChg>
      <pc:sldChg chg="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3358082188" sldId="571"/>
        </pc:sldMkLst>
      </pc:sldChg>
      <pc:sldChg chg="modSp add mod modAnim modNotesTx">
        <pc:chgData name="Hanna Kossowsky" userId="56e21b23dc263710" providerId="LiveId" clId="{6710EEB1-46EE-46C5-88A6-DC1D56CEBA3B}" dt="2025-03-10T08:25:28.607" v="8844"/>
        <pc:sldMkLst>
          <pc:docMk/>
          <pc:sldMk cId="1393822683" sldId="572"/>
        </pc:sldMkLst>
      </pc:sldChg>
      <pc:sldChg chg="modSp add mod modAnim">
        <pc:chgData name="Hanna Kossowsky" userId="56e21b23dc263710" providerId="LiveId" clId="{6710EEB1-46EE-46C5-88A6-DC1D56CEBA3B}" dt="2025-03-09T12:23:53.894" v="4216"/>
        <pc:sldMkLst>
          <pc:docMk/>
          <pc:sldMk cId="1298672318" sldId="573"/>
        </pc:sldMkLst>
      </pc:sldChg>
      <pc:sldChg chg="modSp add mod modAnim">
        <pc:chgData name="Hanna Kossowsky" userId="56e21b23dc263710" providerId="LiveId" clId="{6710EEB1-46EE-46C5-88A6-DC1D56CEBA3B}" dt="2025-03-09T12:26:25.804" v="4478"/>
        <pc:sldMkLst>
          <pc:docMk/>
          <pc:sldMk cId="2328485683" sldId="574"/>
        </pc:sldMkLst>
      </pc:sldChg>
      <pc:sldChg chg="modSp add mod ord modAnim">
        <pc:chgData name="Hanna Kossowsky" userId="56e21b23dc263710" providerId="LiveId" clId="{6710EEB1-46EE-46C5-88A6-DC1D56CEBA3B}" dt="2025-03-09T12:28:34.268" v="4672"/>
        <pc:sldMkLst>
          <pc:docMk/>
          <pc:sldMk cId="877897916" sldId="575"/>
        </pc:sldMkLst>
      </pc:sldChg>
      <pc:sldChg chg="modSp add mod ord modAnim">
        <pc:chgData name="Hanna Kossowsky" userId="56e21b23dc263710" providerId="LiveId" clId="{6710EEB1-46EE-46C5-88A6-DC1D56CEBA3B}" dt="2025-03-09T20:14:42.041" v="5955" actId="20577"/>
        <pc:sldMkLst>
          <pc:docMk/>
          <pc:sldMk cId="1190917936" sldId="576"/>
        </pc:sldMkLst>
      </pc:sldChg>
      <pc:sldChg chg="addSp modSp add mod modAnim">
        <pc:chgData name="Hanna Kossowsky" userId="56e21b23dc263710" providerId="LiveId" clId="{6710EEB1-46EE-46C5-88A6-DC1D56CEBA3B}" dt="2025-03-09T19:34:46.977" v="5292" actId="20577"/>
        <pc:sldMkLst>
          <pc:docMk/>
          <pc:sldMk cId="1741770827" sldId="577"/>
        </pc:sldMkLst>
      </pc:sldChg>
      <pc:sldChg chg="modSp add mod ord modAnim">
        <pc:chgData name="Hanna Kossowsky" userId="56e21b23dc263710" providerId="LiveId" clId="{6710EEB1-46EE-46C5-88A6-DC1D56CEBA3B}" dt="2025-03-14T10:10:53.356" v="9131" actId="113"/>
        <pc:sldMkLst>
          <pc:docMk/>
          <pc:sldMk cId="975728535" sldId="578"/>
        </pc:sldMkLst>
      </pc:sldChg>
      <pc:sldChg chg="addSp delSp modSp add mod delAnim modAnim modNotesTx">
        <pc:chgData name="Hanna Kossowsky" userId="56e21b23dc263710" providerId="LiveId" clId="{6710EEB1-46EE-46C5-88A6-DC1D56CEBA3B}" dt="2025-03-14T10:10:34.078" v="9130" actId="478"/>
        <pc:sldMkLst>
          <pc:docMk/>
          <pc:sldMk cId="186894906" sldId="579"/>
        </pc:sldMkLst>
      </pc:sldChg>
      <pc:sldChg chg="modSp add mod ord modAnim">
        <pc:chgData name="Hanna Kossowsky" userId="56e21b23dc263710" providerId="LiveId" clId="{6710EEB1-46EE-46C5-88A6-DC1D56CEBA3B}" dt="2025-03-10T08:26:00.251" v="8847"/>
        <pc:sldMkLst>
          <pc:docMk/>
          <pc:sldMk cId="3025389337" sldId="580"/>
        </pc:sldMkLst>
      </pc:sldChg>
      <pc:sldChg chg="add del">
        <pc:chgData name="Hanna Kossowsky" userId="56e21b23dc263710" providerId="LiveId" clId="{6710EEB1-46EE-46C5-88A6-DC1D56CEBA3B}" dt="2025-03-09T13:15:26.824" v="5251"/>
        <pc:sldMkLst>
          <pc:docMk/>
          <pc:sldMk cId="3558642212" sldId="580"/>
        </pc:sldMkLst>
      </pc:sldChg>
      <pc:sldChg chg="addSp modSp add mod ord modAnim modNotesTx">
        <pc:chgData name="Hanna Kossowsky" userId="56e21b23dc263710" providerId="LiveId" clId="{6710EEB1-46EE-46C5-88A6-DC1D56CEBA3B}" dt="2025-03-14T10:08:57.680" v="9027" actId="20577"/>
        <pc:sldMkLst>
          <pc:docMk/>
          <pc:sldMk cId="725761362" sldId="581"/>
        </pc:sldMkLst>
      </pc:sldChg>
      <pc:sldChg chg="modSp add mod modAnim modNotesTx">
        <pc:chgData name="Hanna Kossowsky" userId="56e21b23dc263710" providerId="LiveId" clId="{6710EEB1-46EE-46C5-88A6-DC1D56CEBA3B}" dt="2025-03-09T20:22:33.121" v="6434" actId="20577"/>
        <pc:sldMkLst>
          <pc:docMk/>
          <pc:sldMk cId="2972988608" sldId="582"/>
        </pc:sldMkLst>
      </pc:sldChg>
      <pc:sldChg chg="add del">
        <pc:chgData name="Hanna Kossowsky" userId="56e21b23dc263710" providerId="LiveId" clId="{6710EEB1-46EE-46C5-88A6-DC1D56CEBA3B}" dt="2025-03-09T19:37:48.477" v="5504"/>
        <pc:sldMkLst>
          <pc:docMk/>
          <pc:sldMk cId="3030218303" sldId="582"/>
        </pc:sldMkLst>
      </pc:sldChg>
      <pc:sldChg chg="modSp add mod modAnim">
        <pc:chgData name="Hanna Kossowsky" userId="56e21b23dc263710" providerId="LiveId" clId="{6710EEB1-46EE-46C5-88A6-DC1D56CEBA3B}" dt="2025-03-09T20:26:47.601" v="6893"/>
        <pc:sldMkLst>
          <pc:docMk/>
          <pc:sldMk cId="1262631225" sldId="583"/>
        </pc:sldMkLst>
      </pc:sldChg>
      <pc:sldChg chg="add del">
        <pc:chgData name="Hanna Kossowsky" userId="56e21b23dc263710" providerId="LiveId" clId="{6710EEB1-46EE-46C5-88A6-DC1D56CEBA3B}" dt="2025-03-09T20:25:53.640" v="6757"/>
        <pc:sldMkLst>
          <pc:docMk/>
          <pc:sldMk cId="646637487" sldId="584"/>
        </pc:sldMkLst>
      </pc:sldChg>
      <pc:sldChg chg="add del">
        <pc:chgData name="Hanna Kossowsky" userId="56e21b23dc263710" providerId="LiveId" clId="{6710EEB1-46EE-46C5-88A6-DC1D56CEBA3B}" dt="2025-03-09T20:25:42.042" v="6753"/>
        <pc:sldMkLst>
          <pc:docMk/>
          <pc:sldMk cId="866887735" sldId="584"/>
        </pc:sldMkLst>
      </pc:sldChg>
      <pc:sldChg chg="add del">
        <pc:chgData name="Hanna Kossowsky" userId="56e21b23dc263710" providerId="LiveId" clId="{6710EEB1-46EE-46C5-88A6-DC1D56CEBA3B}" dt="2025-03-09T20:25:47.945" v="6755"/>
        <pc:sldMkLst>
          <pc:docMk/>
          <pc:sldMk cId="2801167120" sldId="584"/>
        </pc:sldMkLst>
      </pc:sldChg>
      <pc:sldChg chg="addSp modSp add mod ord modAnim">
        <pc:chgData name="Hanna Kossowsky" userId="56e21b23dc263710" providerId="LiveId" clId="{6710EEB1-46EE-46C5-88A6-DC1D56CEBA3B}" dt="2025-03-10T07:53:47.078" v="8461"/>
        <pc:sldMkLst>
          <pc:docMk/>
          <pc:sldMk cId="3417116930" sldId="584"/>
        </pc:sldMkLst>
      </pc:sldChg>
      <pc:sldChg chg="modSp add mod ord modNotesTx">
        <pc:chgData name="Hanna Kossowsky" userId="56e21b23dc263710" providerId="LiveId" clId="{6710EEB1-46EE-46C5-88A6-DC1D56CEBA3B}" dt="2025-03-10T07:54:20.088" v="8463"/>
        <pc:sldMkLst>
          <pc:docMk/>
          <pc:sldMk cId="4002850659" sldId="585"/>
        </pc:sldMkLst>
      </pc:sldChg>
      <pc:sldChg chg="modSp add mod modAnim">
        <pc:chgData name="Hanna Kossowsky" userId="56e21b23dc263710" providerId="LiveId" clId="{6710EEB1-46EE-46C5-88A6-DC1D56CEBA3B}" dt="2025-03-09T20:33:11.307" v="7447"/>
        <pc:sldMkLst>
          <pc:docMk/>
          <pc:sldMk cId="1729374589" sldId="586"/>
        </pc:sldMkLst>
      </pc:sldChg>
      <pc:sldChg chg="addSp delSp modSp add mod modAnim">
        <pc:chgData name="Hanna Kossowsky" userId="56e21b23dc263710" providerId="LiveId" clId="{6710EEB1-46EE-46C5-88A6-DC1D56CEBA3B}" dt="2025-03-10T08:20:55.592" v="8552" actId="1076"/>
        <pc:sldMkLst>
          <pc:docMk/>
          <pc:sldMk cId="3113943533" sldId="587"/>
        </pc:sldMkLst>
      </pc:sldChg>
      <pc:sldChg chg="addSp delSp modSp add mod delAnim modAnim">
        <pc:chgData name="Hanna Kossowsky" userId="56e21b23dc263710" providerId="LiveId" clId="{6710EEB1-46EE-46C5-88A6-DC1D56CEBA3B}" dt="2025-03-10T07:01:58.910" v="7839" actId="1076"/>
        <pc:sldMkLst>
          <pc:docMk/>
          <pc:sldMk cId="3781285717" sldId="588"/>
        </pc:sldMkLst>
      </pc:sldChg>
      <pc:sldChg chg="addSp delSp modSp add mod modAnim">
        <pc:chgData name="Hanna Kossowsky" userId="56e21b23dc263710" providerId="LiveId" clId="{6710EEB1-46EE-46C5-88A6-DC1D56CEBA3B}" dt="2025-03-10T07:28:58.006" v="8037" actId="1076"/>
        <pc:sldMkLst>
          <pc:docMk/>
          <pc:sldMk cId="2774354453" sldId="589"/>
        </pc:sldMkLst>
      </pc:sldChg>
      <pc:sldChg chg="addSp delSp modSp add mod modAnim">
        <pc:chgData name="Hanna Kossowsky" userId="56e21b23dc263710" providerId="LiveId" clId="{6710EEB1-46EE-46C5-88A6-DC1D56CEBA3B}" dt="2025-03-10T07:32:12.870" v="8432"/>
        <pc:sldMkLst>
          <pc:docMk/>
          <pc:sldMk cId="3797887448" sldId="590"/>
        </pc:sldMkLst>
      </pc:sldChg>
      <pc:sldChg chg="addSp delSp modSp add mod">
        <pc:chgData name="Hanna Kossowsky" userId="56e21b23dc263710" providerId="LiveId" clId="{6710EEB1-46EE-46C5-88A6-DC1D56CEBA3B}" dt="2025-03-10T07:35:40.283" v="8439" actId="1076"/>
        <pc:sldMkLst>
          <pc:docMk/>
          <pc:sldMk cId="3885306052" sldId="591"/>
        </pc:sldMkLst>
      </pc:sldChg>
      <pc:sldChg chg="addSp delSp modSp add mod">
        <pc:chgData name="Hanna Kossowsky" userId="56e21b23dc263710" providerId="LiveId" clId="{6710EEB1-46EE-46C5-88A6-DC1D56CEBA3B}" dt="2025-03-10T07:53:31.444" v="8459" actId="1076"/>
        <pc:sldMkLst>
          <pc:docMk/>
          <pc:sldMk cId="1320841061" sldId="592"/>
        </pc:sldMkLst>
      </pc:sldChg>
      <pc:sldChg chg="delSp modSp add mod">
        <pc:chgData name="Hanna Kossowsky" userId="56e21b23dc263710" providerId="LiveId" clId="{6710EEB1-46EE-46C5-88A6-DC1D56CEBA3B}" dt="2025-03-10T08:22:47.553" v="8649" actId="20577"/>
        <pc:sldMkLst>
          <pc:docMk/>
          <pc:sldMk cId="966994310" sldId="593"/>
        </pc:sldMkLst>
      </pc:sldChg>
      <pc:sldChg chg="addSp modSp add mod modNotesTx">
        <pc:chgData name="Hanna Kossowsky" userId="56e21b23dc263710" providerId="LiveId" clId="{6710EEB1-46EE-46C5-88A6-DC1D56CEBA3B}" dt="2025-03-10T08:24:17.462" v="8807" actId="20577"/>
        <pc:sldMkLst>
          <pc:docMk/>
          <pc:sldMk cId="2025748670" sldId="594"/>
        </pc:sldMkLst>
      </pc:sldChg>
      <pc:sldChg chg="modSp add mod modAnim modNotesTx">
        <pc:chgData name="Hanna Kossowsky" userId="56e21b23dc263710" providerId="LiveId" clId="{6710EEB1-46EE-46C5-88A6-DC1D56CEBA3B}" dt="2025-03-14T10:14:59.298" v="9440" actId="20577"/>
        <pc:sldMkLst>
          <pc:docMk/>
          <pc:sldMk cId="2815092291" sldId="595"/>
        </pc:sldMkLst>
      </pc:sldChg>
    </pc:docChg>
  </pc:docChgLst>
  <pc:docChgLst>
    <pc:chgData name="Hanna Kossowsky" userId="56e21b23dc263710" providerId="LiveId" clId="{233A9E3C-59E5-4AEB-A8AE-CC75ED497D9C}"/>
    <pc:docChg chg="delSld modSld">
      <pc:chgData name="Hanna Kossowsky" userId="56e21b23dc263710" providerId="LiveId" clId="{233A9E3C-59E5-4AEB-A8AE-CC75ED497D9C}" dt="2025-03-30T17:58:45.142" v="2" actId="47"/>
      <pc:docMkLst>
        <pc:docMk/>
      </pc:docMkLst>
      <pc:sldChg chg="modSp mod">
        <pc:chgData name="Hanna Kossowsky" userId="56e21b23dc263710" providerId="LiveId" clId="{233A9E3C-59E5-4AEB-A8AE-CC75ED497D9C}" dt="2025-03-30T17:58:35.528" v="0" actId="20577"/>
        <pc:sldMkLst>
          <pc:docMk/>
          <pc:sldMk cId="1633777672" sldId="256"/>
        </pc:sldMkLst>
        <pc:spChg chg="mod">
          <ac:chgData name="Hanna Kossowsky" userId="56e21b23dc263710" providerId="LiveId" clId="{233A9E3C-59E5-4AEB-A8AE-CC75ED497D9C}" dt="2025-03-30T17:58:35.528" v="0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233A9E3C-59E5-4AEB-A8AE-CC75ED497D9C}" dt="2025-03-30T17:58:39.103" v="1" actId="20577"/>
        <pc:sldMkLst>
          <pc:docMk/>
          <pc:sldMk cId="2932639354" sldId="259"/>
        </pc:sldMkLst>
        <pc:spChg chg="mod">
          <ac:chgData name="Hanna Kossowsky" userId="56e21b23dc263710" providerId="LiveId" clId="{233A9E3C-59E5-4AEB-A8AE-CC75ED497D9C}" dt="2025-03-30T17:58:39.103" v="1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899333156" sldId="26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770205585" sldId="26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629499545" sldId="26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907140018" sldId="26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47137042" sldId="26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505918425" sldId="26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39272533" sldId="26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755760010" sldId="26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506673652" sldId="26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774866833" sldId="26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566713515" sldId="27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129271095" sldId="27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38750349" sldId="27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684692305" sldId="27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033894870" sldId="27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083192752" sldId="27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785556786" sldId="27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142000292" sldId="27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798153897" sldId="27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236996379" sldId="28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003840057" sldId="28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61268200" sldId="28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299046900" sldId="28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589818663" sldId="28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355614756" sldId="28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91365665" sldId="28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065687255" sldId="28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702679592" sldId="28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090954264" sldId="28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825598711" sldId="29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490156803" sldId="65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846887732" sldId="65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115068591" sldId="65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423831694" sldId="65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348129217" sldId="66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747024426" sldId="66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950380254" sldId="66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042589169" sldId="66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193453094" sldId="66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768370229" sldId="66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901871394" sldId="66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994246683" sldId="66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078166600" sldId="66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727432471" sldId="66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304224256" sldId="67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138877660" sldId="67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971529262" sldId="67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291882238" sldId="67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411986651" sldId="67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330254752" sldId="67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763329806" sldId="67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85863925" sldId="67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600349179" sldId="67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652218114" sldId="67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110390513" sldId="68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479078100" sldId="68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827997945" sldId="68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767452720" sldId="68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570367250" sldId="68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431910234" sldId="68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082833106" sldId="68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364874408" sldId="68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114652088" sldId="68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913208156" sldId="68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41814346" sldId="69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28279647" sldId="691"/>
        </pc:sldMkLst>
      </pc:sldChg>
    </pc:docChg>
  </pc:docChgLst>
  <pc:docChgLst>
    <pc:chgData name="Hanna Kossowsky" userId="56e21b23dc263710" providerId="LiveId" clId="{3F4CFF10-7282-4817-81C1-9D0035861691}"/>
    <pc:docChg chg="undo redo custSel addSld delSld modSld sldOrd">
      <pc:chgData name="Hanna Kossowsky" userId="56e21b23dc263710" providerId="LiveId" clId="{3F4CFF10-7282-4817-81C1-9D0035861691}" dt="2025-03-30T17:55:15.076" v="11222" actId="1076"/>
      <pc:docMkLst>
        <pc:docMk/>
      </pc:docMkLst>
      <pc:sldChg chg="modSp mod">
        <pc:chgData name="Hanna Kossowsky" userId="56e21b23dc263710" providerId="LiveId" clId="{3F4CFF10-7282-4817-81C1-9D0035861691}" dt="2025-03-21T08:15:50.321" v="2" actId="20577"/>
        <pc:sldMkLst>
          <pc:docMk/>
          <pc:sldMk cId="1633777672" sldId="256"/>
        </pc:sldMkLst>
        <pc:spChg chg="mod">
          <ac:chgData name="Hanna Kossowsky" userId="56e21b23dc263710" providerId="LiveId" clId="{3F4CFF10-7282-4817-81C1-9D0035861691}" dt="2025-03-21T08:15:50.321" v="2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3F4CFF10-7282-4817-81C1-9D0035861691}" dt="2025-03-27T15:54:20.105" v="10845" actId="20577"/>
        <pc:sldMkLst>
          <pc:docMk/>
          <pc:sldMk cId="2932639354" sldId="259"/>
        </pc:sldMkLst>
        <pc:spChg chg="mod">
          <ac:chgData name="Hanna Kossowsky" userId="56e21b23dc263710" providerId="LiveId" clId="{3F4CFF10-7282-4817-81C1-9D0035861691}" dt="2025-03-27T15:54:20.105" v="10845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61638418" sldId="260"/>
        </pc:sldMkLst>
      </pc:sldChg>
      <pc:sldChg chg="modSp add mod modAnim">
        <pc:chgData name="Hanna Kossowsky" userId="56e21b23dc263710" providerId="LiveId" clId="{3F4CFF10-7282-4817-81C1-9D0035861691}" dt="2025-03-26T18:24:59.503" v="1229"/>
        <pc:sldMkLst>
          <pc:docMk/>
          <pc:sldMk cId="1899333156" sldId="26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62970132" sldId="261"/>
        </pc:sldMkLst>
      </pc:sldChg>
      <pc:sldChg chg="modSp add modAnim">
        <pc:chgData name="Hanna Kossowsky" userId="56e21b23dc263710" providerId="LiveId" clId="{3F4CFF10-7282-4817-81C1-9D0035861691}" dt="2025-03-26T13:09:54.544" v="462"/>
        <pc:sldMkLst>
          <pc:docMk/>
          <pc:sldMk cId="770205585" sldId="261"/>
        </pc:sldMkLst>
      </pc:sldChg>
      <pc:sldChg chg="addSp modSp add mod">
        <pc:chgData name="Hanna Kossowsky" userId="56e21b23dc263710" providerId="LiveId" clId="{3F4CFF10-7282-4817-81C1-9D0035861691}" dt="2025-03-26T13:10:41.544" v="477" actId="1076"/>
        <pc:sldMkLst>
          <pc:docMk/>
          <pc:sldMk cId="629499545" sldId="26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269876881" sldId="26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729176866" sldId="263"/>
        </pc:sldMkLst>
      </pc:sldChg>
      <pc:sldChg chg="delSp modSp add mod modAnim">
        <pc:chgData name="Hanna Kossowsky" userId="56e21b23dc263710" providerId="LiveId" clId="{3F4CFF10-7282-4817-81C1-9D0035861691}" dt="2025-03-26T13:12:14.865" v="605"/>
        <pc:sldMkLst>
          <pc:docMk/>
          <pc:sldMk cId="2907140018" sldId="263"/>
        </pc:sldMkLst>
      </pc:sldChg>
      <pc:sldChg chg="modSp add modAnim">
        <pc:chgData name="Hanna Kossowsky" userId="56e21b23dc263710" providerId="LiveId" clId="{3F4CFF10-7282-4817-81C1-9D0035861691}" dt="2025-03-26T13:14:41.036" v="732"/>
        <pc:sldMkLst>
          <pc:docMk/>
          <pc:sldMk cId="247137042" sldId="264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508663716" sldId="264"/>
        </pc:sldMkLst>
      </pc:sldChg>
      <pc:sldChg chg="addSp delSp modSp add mod modAnim">
        <pc:chgData name="Hanna Kossowsky" userId="56e21b23dc263710" providerId="LiveId" clId="{3F4CFF10-7282-4817-81C1-9D0035861691}" dt="2025-03-30T17:01:59.134" v="10898" actId="1076"/>
        <pc:sldMkLst>
          <pc:docMk/>
          <pc:sldMk cId="1505918425" sldId="265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534871092" sldId="265"/>
        </pc:sldMkLst>
      </pc:sldChg>
      <pc:sldChg chg="add del">
        <pc:chgData name="Hanna Kossowsky" userId="56e21b23dc263710" providerId="LiveId" clId="{3F4CFF10-7282-4817-81C1-9D0035861691}" dt="2025-03-26T13:13:59.372" v="672"/>
        <pc:sldMkLst>
          <pc:docMk/>
          <pc:sldMk cId="3998575836" sldId="265"/>
        </pc:sldMkLst>
      </pc:sldChg>
      <pc:sldChg chg="addSp delSp modSp add mod modAnim">
        <pc:chgData name="Hanna Kossowsky" userId="56e21b23dc263710" providerId="LiveId" clId="{3F4CFF10-7282-4817-81C1-9D0035861691}" dt="2025-03-26T18:07:46.204" v="1097"/>
        <pc:sldMkLst>
          <pc:docMk/>
          <pc:sldMk cId="139272533" sldId="26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1577616" sldId="26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265081864" sldId="267"/>
        </pc:sldMkLst>
      </pc:sldChg>
      <pc:sldChg chg="delSp modSp add mod delAnim modAnim">
        <pc:chgData name="Hanna Kossowsky" userId="56e21b23dc263710" providerId="LiveId" clId="{3F4CFF10-7282-4817-81C1-9D0035861691}" dt="2025-03-26T18:37:44.374" v="1426" actId="2711"/>
        <pc:sldMkLst>
          <pc:docMk/>
          <pc:sldMk cId="3755760010" sldId="267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038097373" sldId="268"/>
        </pc:sldMkLst>
      </pc:sldChg>
      <pc:sldChg chg="modSp add mod modAnim">
        <pc:chgData name="Hanna Kossowsky" userId="56e21b23dc263710" providerId="LiveId" clId="{3F4CFF10-7282-4817-81C1-9D0035861691}" dt="2025-03-26T18:39:16.038" v="1447"/>
        <pc:sldMkLst>
          <pc:docMk/>
          <pc:sldMk cId="3506673652" sldId="268"/>
        </pc:sldMkLst>
      </pc:sldChg>
      <pc:sldChg chg="modSp add mod modAnim">
        <pc:chgData name="Hanna Kossowsky" userId="56e21b23dc263710" providerId="LiveId" clId="{3F4CFF10-7282-4817-81C1-9D0035861691}" dt="2025-03-26T18:41:06.170" v="1506"/>
        <pc:sldMkLst>
          <pc:docMk/>
          <pc:sldMk cId="3774866833" sldId="269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017073614" sldId="269"/>
        </pc:sldMkLst>
      </pc:sldChg>
      <pc:sldChg chg="modSp add modAnim">
        <pc:chgData name="Hanna Kossowsky" userId="56e21b23dc263710" providerId="LiveId" clId="{3F4CFF10-7282-4817-81C1-9D0035861691}" dt="2025-03-26T18:42:56.302" v="1613" actId="2710"/>
        <pc:sldMkLst>
          <pc:docMk/>
          <pc:sldMk cId="1566713515" sldId="27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943784567" sldId="270"/>
        </pc:sldMkLst>
      </pc:sldChg>
      <pc:sldChg chg="modSp add mod modAnim">
        <pc:chgData name="Hanna Kossowsky" userId="56e21b23dc263710" providerId="LiveId" clId="{3F4CFF10-7282-4817-81C1-9D0035861691}" dt="2025-03-26T18:46:15.449" v="1949"/>
        <pc:sldMkLst>
          <pc:docMk/>
          <pc:sldMk cId="2129271095" sldId="271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662582073" sldId="271"/>
        </pc:sldMkLst>
      </pc:sldChg>
      <pc:sldChg chg="modSp add modAnim">
        <pc:chgData name="Hanna Kossowsky" userId="56e21b23dc263710" providerId="LiveId" clId="{3F4CFF10-7282-4817-81C1-9D0035861691}" dt="2025-03-26T18:49:07.819" v="2304" actId="20577"/>
        <pc:sldMkLst>
          <pc:docMk/>
          <pc:sldMk cId="438750349" sldId="27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266077818" sldId="27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13855951" sldId="273"/>
        </pc:sldMkLst>
      </pc:sldChg>
      <pc:sldChg chg="modSp add modAnim">
        <pc:chgData name="Hanna Kossowsky" userId="56e21b23dc263710" providerId="LiveId" clId="{3F4CFF10-7282-4817-81C1-9D0035861691}" dt="2025-03-26T18:50:52.164" v="2510"/>
        <pc:sldMkLst>
          <pc:docMk/>
          <pc:sldMk cId="2684692305" sldId="273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306494008" sldId="274"/>
        </pc:sldMkLst>
      </pc:sldChg>
      <pc:sldChg chg="add del">
        <pc:chgData name="Hanna Kossowsky" userId="56e21b23dc263710" providerId="LiveId" clId="{3F4CFF10-7282-4817-81C1-9D0035861691}" dt="2025-03-26T19:19:06.793" v="3147" actId="47"/>
        <pc:sldMkLst>
          <pc:docMk/>
          <pc:sldMk cId="3855046578" sldId="274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186704820" sldId="275"/>
        </pc:sldMkLst>
      </pc:sldChg>
      <pc:sldChg chg="addSp delSp modSp add mod modAnim">
        <pc:chgData name="Hanna Kossowsky" userId="56e21b23dc263710" providerId="LiveId" clId="{3F4CFF10-7282-4817-81C1-9D0035861691}" dt="2025-03-26T19:02:08.539" v="2993" actId="1035"/>
        <pc:sldMkLst>
          <pc:docMk/>
          <pc:sldMk cId="3033894870" sldId="275"/>
        </pc:sldMkLst>
      </pc:sldChg>
      <pc:sldChg chg="addSp delSp modSp add mod">
        <pc:chgData name="Hanna Kossowsky" userId="56e21b23dc263710" providerId="LiveId" clId="{3F4CFF10-7282-4817-81C1-9D0035861691}" dt="2025-03-26T19:11:01.659" v="3002" actId="1076"/>
        <pc:sldMkLst>
          <pc:docMk/>
          <pc:sldMk cId="1083192752" sldId="27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167457979" sldId="27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733533070" sldId="277"/>
        </pc:sldMkLst>
      </pc:sldChg>
      <pc:sldChg chg="addSp delSp modSp add mod ord modAnim">
        <pc:chgData name="Hanna Kossowsky" userId="56e21b23dc263710" providerId="LiveId" clId="{3F4CFF10-7282-4817-81C1-9D0035861691}" dt="2025-03-26T19:43:14.185" v="4802" actId="1036"/>
        <pc:sldMkLst>
          <pc:docMk/>
          <pc:sldMk cId="2785556786" sldId="277"/>
        </pc:sldMkLst>
      </pc:sldChg>
      <pc:sldChg chg="addSp delSp modSp add mod modAnim">
        <pc:chgData name="Hanna Kossowsky" userId="56e21b23dc263710" providerId="LiveId" clId="{3F4CFF10-7282-4817-81C1-9D0035861691}" dt="2025-03-26T19:53:20.535" v="5078" actId="167"/>
        <pc:sldMkLst>
          <pc:docMk/>
          <pc:sldMk cId="1142000292" sldId="278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396777063" sldId="278"/>
        </pc:sldMkLst>
      </pc:sldChg>
      <pc:sldChg chg="modSp add mod modAnim">
        <pc:chgData name="Hanna Kossowsky" userId="56e21b23dc263710" providerId="LiveId" clId="{3F4CFF10-7282-4817-81C1-9D0035861691}" dt="2025-03-26T19:23:20.083" v="3455"/>
        <pc:sldMkLst>
          <pc:docMk/>
          <pc:sldMk cId="1798153897" sldId="279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337941462" sldId="279"/>
        </pc:sldMkLst>
      </pc:sldChg>
      <pc:sldChg chg="addSp delSp modSp add mod modAnim">
        <pc:chgData name="Hanna Kossowsky" userId="56e21b23dc263710" providerId="LiveId" clId="{3F4CFF10-7282-4817-81C1-9D0035861691}" dt="2025-03-26T19:30:36.543" v="3785"/>
        <pc:sldMkLst>
          <pc:docMk/>
          <pc:sldMk cId="2236996379" sldId="28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102232269" sldId="280"/>
        </pc:sldMkLst>
      </pc:sldChg>
      <pc:sldChg chg="modSp add mod modAnim">
        <pc:chgData name="Hanna Kossowsky" userId="56e21b23dc263710" providerId="LiveId" clId="{3F4CFF10-7282-4817-81C1-9D0035861691}" dt="2025-03-26T19:32:51.250" v="3966" actId="20577"/>
        <pc:sldMkLst>
          <pc:docMk/>
          <pc:sldMk cId="2003840057" sldId="281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944001739" sldId="281"/>
        </pc:sldMkLst>
      </pc:sldChg>
      <pc:sldChg chg="modSp add mod modAnim">
        <pc:chgData name="Hanna Kossowsky" userId="56e21b23dc263710" providerId="LiveId" clId="{3F4CFF10-7282-4817-81C1-9D0035861691}" dt="2025-03-26T19:35:18.165" v="4210"/>
        <pc:sldMkLst>
          <pc:docMk/>
          <pc:sldMk cId="461268200" sldId="28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84527533" sldId="282"/>
        </pc:sldMkLst>
      </pc:sldChg>
      <pc:sldChg chg="modSp add mod modAnim">
        <pc:chgData name="Hanna Kossowsky" userId="56e21b23dc263710" providerId="LiveId" clId="{3F4CFF10-7282-4817-81C1-9D0035861691}" dt="2025-03-26T19:41:08.934" v="4718"/>
        <pc:sldMkLst>
          <pc:docMk/>
          <pc:sldMk cId="2299046900" sldId="283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937069556" sldId="283"/>
        </pc:sldMkLst>
      </pc:sldChg>
      <pc:sldChg chg="add del">
        <pc:chgData name="Hanna Kossowsky" userId="56e21b23dc263710" providerId="LiveId" clId="{3F4CFF10-7282-4817-81C1-9D0035861691}" dt="2025-03-26T19:47:09.667" v="4895"/>
        <pc:sldMkLst>
          <pc:docMk/>
          <pc:sldMk cId="155882959" sldId="284"/>
        </pc:sldMkLst>
      </pc:sldChg>
      <pc:sldChg chg="addSp delSp modSp add mod modAnim">
        <pc:chgData name="Hanna Kossowsky" userId="56e21b23dc263710" providerId="LiveId" clId="{3F4CFF10-7282-4817-81C1-9D0035861691}" dt="2025-03-26T19:54:00.064" v="5106" actId="20577"/>
        <pc:sldMkLst>
          <pc:docMk/>
          <pc:sldMk cId="1589818663" sldId="284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177531005" sldId="284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642864946" sldId="285"/>
        </pc:sldMkLst>
      </pc:sldChg>
      <pc:sldChg chg="addSp delSp modSp add mod delAnim modAnim">
        <pc:chgData name="Hanna Kossowsky" userId="56e21b23dc263710" providerId="LiveId" clId="{3F4CFF10-7282-4817-81C1-9D0035861691}" dt="2025-03-26T20:06:56.934" v="5125"/>
        <pc:sldMkLst>
          <pc:docMk/>
          <pc:sldMk cId="3355614756" sldId="285"/>
        </pc:sldMkLst>
      </pc:sldChg>
      <pc:sldChg chg="addSp delSp modSp add mod delAnim modAnim">
        <pc:chgData name="Hanna Kossowsky" userId="56e21b23dc263710" providerId="LiveId" clId="{3F4CFF10-7282-4817-81C1-9D0035861691}" dt="2025-03-26T20:15:42.129" v="5176" actId="166"/>
        <pc:sldMkLst>
          <pc:docMk/>
          <pc:sldMk cId="191365665" sldId="28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290937439" sldId="28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947478840" sldId="287"/>
        </pc:sldMkLst>
      </pc:sldChg>
      <pc:sldChg chg="addSp delSp modSp add mod">
        <pc:chgData name="Hanna Kossowsky" userId="56e21b23dc263710" providerId="LiveId" clId="{3F4CFF10-7282-4817-81C1-9D0035861691}" dt="2025-03-26T20:15:39.103" v="5175" actId="166"/>
        <pc:sldMkLst>
          <pc:docMk/>
          <pc:sldMk cId="4065687255" sldId="287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56758924" sldId="288"/>
        </pc:sldMkLst>
      </pc:sldChg>
      <pc:sldChg chg="addSp delSp modSp add mod">
        <pc:chgData name="Hanna Kossowsky" userId="56e21b23dc263710" providerId="LiveId" clId="{3F4CFF10-7282-4817-81C1-9D0035861691}" dt="2025-03-26T20:21:03.698" v="5212" actId="166"/>
        <pc:sldMkLst>
          <pc:docMk/>
          <pc:sldMk cId="2702679592" sldId="288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97797325" sldId="289"/>
        </pc:sldMkLst>
      </pc:sldChg>
      <pc:sldChg chg="addSp delSp modSp add mod">
        <pc:chgData name="Hanna Kossowsky" userId="56e21b23dc263710" providerId="LiveId" clId="{3F4CFF10-7282-4817-81C1-9D0035861691}" dt="2025-03-26T20:21:01.263" v="5211" actId="166"/>
        <pc:sldMkLst>
          <pc:docMk/>
          <pc:sldMk cId="4090954264" sldId="289"/>
        </pc:sldMkLst>
      </pc:sldChg>
      <pc:sldChg chg="addSp delSp modSp add mod modAnim modNotesTx">
        <pc:chgData name="Hanna Kossowsky" userId="56e21b23dc263710" providerId="LiveId" clId="{3F4CFF10-7282-4817-81C1-9D0035861691}" dt="2025-03-26T20:31:07.638" v="5369" actId="313"/>
        <pc:sldMkLst>
          <pc:docMk/>
          <pc:sldMk cId="825598711" sldId="29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347221612" sldId="29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277603596" sldId="291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056078997" sldId="29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455473025" sldId="293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507250276" sldId="294"/>
        </pc:sldMkLst>
      </pc:sldChg>
      <pc:sldChg chg="add mod modShow modNotesTx">
        <pc:chgData name="Hanna Kossowsky" userId="56e21b23dc263710" providerId="LiveId" clId="{3F4CFF10-7282-4817-81C1-9D0035861691}" dt="2025-03-26T20:24:16.941" v="5308" actId="20577"/>
        <pc:sldMkLst>
          <pc:docMk/>
          <pc:sldMk cId="1490156803" sldId="656"/>
        </pc:sldMkLst>
      </pc:sldChg>
      <pc:sldChg chg="add mod modShow">
        <pc:chgData name="Hanna Kossowsky" userId="56e21b23dc263710" providerId="LiveId" clId="{3F4CFF10-7282-4817-81C1-9D0035861691}" dt="2025-03-26T20:24:00.633" v="5216" actId="729"/>
        <pc:sldMkLst>
          <pc:docMk/>
          <pc:sldMk cId="846887732" sldId="657"/>
        </pc:sldMkLst>
      </pc:sldChg>
      <pc:sldChg chg="add mod modShow">
        <pc:chgData name="Hanna Kossowsky" userId="56e21b23dc263710" providerId="LiveId" clId="{3F4CFF10-7282-4817-81C1-9D0035861691}" dt="2025-03-26T20:24:00.633" v="5216" actId="729"/>
        <pc:sldMkLst>
          <pc:docMk/>
          <pc:sldMk cId="4115068591" sldId="658"/>
        </pc:sldMkLst>
      </pc:sldChg>
      <pc:sldChg chg="addSp delSp modSp add mod delAnim modAnim modNotesTx">
        <pc:chgData name="Hanna Kossowsky" userId="56e21b23dc263710" providerId="LiveId" clId="{3F4CFF10-7282-4817-81C1-9D0035861691}" dt="2025-03-26T20:37:10.880" v="6076" actId="27636"/>
        <pc:sldMkLst>
          <pc:docMk/>
          <pc:sldMk cId="3423831694" sldId="659"/>
        </pc:sldMkLst>
      </pc:sldChg>
      <pc:sldChg chg="modSp add mod modAnim">
        <pc:chgData name="Hanna Kossowsky" userId="56e21b23dc263710" providerId="LiveId" clId="{3F4CFF10-7282-4817-81C1-9D0035861691}" dt="2025-03-27T13:48:24.251" v="6511"/>
        <pc:sldMkLst>
          <pc:docMk/>
          <pc:sldMk cId="2348129217" sldId="660"/>
        </pc:sldMkLst>
      </pc:sldChg>
      <pc:sldChg chg="addSp delSp modSp add mod ord delAnim modShow modNotesTx">
        <pc:chgData name="Hanna Kossowsky" userId="56e21b23dc263710" providerId="LiveId" clId="{3F4CFF10-7282-4817-81C1-9D0035861691}" dt="2025-03-30T17:41:53.024" v="11083"/>
        <pc:sldMkLst>
          <pc:docMk/>
          <pc:sldMk cId="747024426" sldId="661"/>
        </pc:sldMkLst>
      </pc:sldChg>
      <pc:sldChg chg="modSp add mod ord modAnim modShow">
        <pc:chgData name="Hanna Kossowsky" userId="56e21b23dc263710" providerId="LiveId" clId="{3F4CFF10-7282-4817-81C1-9D0035861691}" dt="2025-03-30T17:28:10.014" v="11021"/>
        <pc:sldMkLst>
          <pc:docMk/>
          <pc:sldMk cId="1950380254" sldId="662"/>
        </pc:sldMkLst>
      </pc:sldChg>
      <pc:sldChg chg="addSp delSp modSp add mod ord modAnim modShow">
        <pc:chgData name="Hanna Kossowsky" userId="56e21b23dc263710" providerId="LiveId" clId="{3F4CFF10-7282-4817-81C1-9D0035861691}" dt="2025-03-30T17:28:10.014" v="11021"/>
        <pc:sldMkLst>
          <pc:docMk/>
          <pc:sldMk cId="4042589169" sldId="663"/>
        </pc:sldMkLst>
      </pc:sldChg>
      <pc:sldChg chg="addSp delSp modSp add mod ord modShow">
        <pc:chgData name="Hanna Kossowsky" userId="56e21b23dc263710" providerId="LiveId" clId="{3F4CFF10-7282-4817-81C1-9D0035861691}" dt="2025-03-30T17:36:03.007" v="11036" actId="729"/>
        <pc:sldMkLst>
          <pc:docMk/>
          <pc:sldMk cId="4193453094" sldId="664"/>
        </pc:sldMkLst>
      </pc:sldChg>
      <pc:sldChg chg="modSp add mod ord modAnim modShow">
        <pc:chgData name="Hanna Kossowsky" userId="56e21b23dc263710" providerId="LiveId" clId="{3F4CFF10-7282-4817-81C1-9D0035861691}" dt="2025-03-30T17:39:51.999" v="11068" actId="729"/>
        <pc:sldMkLst>
          <pc:docMk/>
          <pc:sldMk cId="2768370229" sldId="665"/>
        </pc:sldMkLst>
      </pc:sldChg>
      <pc:sldChg chg="modSp add mod ord modAnim modShow">
        <pc:chgData name="Hanna Kossowsky" userId="56e21b23dc263710" providerId="LiveId" clId="{3F4CFF10-7282-4817-81C1-9D0035861691}" dt="2025-03-30T17:39:51.999" v="11068" actId="729"/>
        <pc:sldMkLst>
          <pc:docMk/>
          <pc:sldMk cId="1901871394" sldId="666"/>
        </pc:sldMkLst>
      </pc:sldChg>
      <pc:sldChg chg="addSp delSp modSp add mod ord modShow">
        <pc:chgData name="Hanna Kossowsky" userId="56e21b23dc263710" providerId="LiveId" clId="{3F4CFF10-7282-4817-81C1-9D0035861691}" dt="2025-03-30T17:41:45.233" v="11081" actId="729"/>
        <pc:sldMkLst>
          <pc:docMk/>
          <pc:sldMk cId="1994246683" sldId="667"/>
        </pc:sldMkLst>
      </pc:sldChg>
      <pc:sldChg chg="modSp add mod modAnim modShow">
        <pc:chgData name="Hanna Kossowsky" userId="56e21b23dc263710" providerId="LiveId" clId="{3F4CFF10-7282-4817-81C1-9D0035861691}" dt="2025-03-30T17:42:11.585" v="11084" actId="729"/>
        <pc:sldMkLst>
          <pc:docMk/>
          <pc:sldMk cId="4078166600" sldId="668"/>
        </pc:sldMkLst>
      </pc:sldChg>
      <pc:sldChg chg="modSp add mod modShow">
        <pc:chgData name="Hanna Kossowsky" userId="56e21b23dc263710" providerId="LiveId" clId="{3F4CFF10-7282-4817-81C1-9D0035861691}" dt="2025-03-30T17:42:11.585" v="11084" actId="729"/>
        <pc:sldMkLst>
          <pc:docMk/>
          <pc:sldMk cId="3727432471" sldId="669"/>
        </pc:sldMkLst>
      </pc:sldChg>
      <pc:sldChg chg="add del">
        <pc:chgData name="Hanna Kossowsky" userId="56e21b23dc263710" providerId="LiveId" clId="{3F4CFF10-7282-4817-81C1-9D0035861691}" dt="2025-03-27T14:50:07.549" v="8520" actId="47"/>
        <pc:sldMkLst>
          <pc:docMk/>
          <pc:sldMk cId="2538127758" sldId="670"/>
        </pc:sldMkLst>
      </pc:sldChg>
      <pc:sldChg chg="addSp delSp modSp add mod modShow">
        <pc:chgData name="Hanna Kossowsky" userId="56e21b23dc263710" providerId="LiveId" clId="{3F4CFF10-7282-4817-81C1-9D0035861691}" dt="2025-03-30T17:24:41.269" v="10899" actId="729"/>
        <pc:sldMkLst>
          <pc:docMk/>
          <pc:sldMk cId="3304224256" sldId="670"/>
        </pc:sldMkLst>
      </pc:sldChg>
      <pc:sldChg chg="modSp add mod ord modAnim modShow">
        <pc:chgData name="Hanna Kossowsky" userId="56e21b23dc263710" providerId="LiveId" clId="{3F4CFF10-7282-4817-81C1-9D0035861691}" dt="2025-03-30T17:42:34.569" v="11087" actId="729"/>
        <pc:sldMkLst>
          <pc:docMk/>
          <pc:sldMk cId="2138877660" sldId="671"/>
        </pc:sldMkLst>
      </pc:sldChg>
      <pc:sldChg chg="addSp modSp add mod ord modAnim modShow">
        <pc:chgData name="Hanna Kossowsky" userId="56e21b23dc263710" providerId="LiveId" clId="{3F4CFF10-7282-4817-81C1-9D0035861691}" dt="2025-03-30T17:42:34.569" v="11087" actId="729"/>
        <pc:sldMkLst>
          <pc:docMk/>
          <pc:sldMk cId="3971529262" sldId="672"/>
        </pc:sldMkLst>
      </pc:sldChg>
      <pc:sldChg chg="addSp delSp modSp add mod ord modShow">
        <pc:chgData name="Hanna Kossowsky" userId="56e21b23dc263710" providerId="LiveId" clId="{3F4CFF10-7282-4817-81C1-9D0035861691}" dt="2025-03-30T17:42:34.569" v="11087" actId="729"/>
        <pc:sldMkLst>
          <pc:docMk/>
          <pc:sldMk cId="1291882238" sldId="673"/>
        </pc:sldMkLst>
      </pc:sldChg>
      <pc:sldChg chg="modSp add mod ord modAnim modShow">
        <pc:chgData name="Hanna Kossowsky" userId="56e21b23dc263710" providerId="LiveId" clId="{3F4CFF10-7282-4817-81C1-9D0035861691}" dt="2025-03-30T17:42:34.569" v="11087" actId="729"/>
        <pc:sldMkLst>
          <pc:docMk/>
          <pc:sldMk cId="1411986651" sldId="674"/>
        </pc:sldMkLst>
      </pc:sldChg>
      <pc:sldChg chg="addSp modSp add mod ord modAnim modShow">
        <pc:chgData name="Hanna Kossowsky" userId="56e21b23dc263710" providerId="LiveId" clId="{3F4CFF10-7282-4817-81C1-9D0035861691}" dt="2025-03-30T17:43:18.768" v="11118" actId="20577"/>
        <pc:sldMkLst>
          <pc:docMk/>
          <pc:sldMk cId="1330254752" sldId="675"/>
        </pc:sldMkLst>
      </pc:sldChg>
      <pc:sldChg chg="addSp delSp modSp add mod modShow modNotesTx">
        <pc:chgData name="Hanna Kossowsky" userId="56e21b23dc263710" providerId="LiveId" clId="{3F4CFF10-7282-4817-81C1-9D0035861691}" dt="2025-03-30T17:24:41.269" v="10899" actId="729"/>
        <pc:sldMkLst>
          <pc:docMk/>
          <pc:sldMk cId="763329806" sldId="676"/>
        </pc:sldMkLst>
      </pc:sldChg>
      <pc:sldChg chg="addSp delSp add mod modShow">
        <pc:chgData name="Hanna Kossowsky" userId="56e21b23dc263710" providerId="LiveId" clId="{3F4CFF10-7282-4817-81C1-9D0035861691}" dt="2025-03-30T17:45:23.881" v="11125" actId="21"/>
        <pc:sldMkLst>
          <pc:docMk/>
          <pc:sldMk cId="185863925" sldId="677"/>
        </pc:sldMkLst>
      </pc:sldChg>
      <pc:sldChg chg="modSp add del mod modAnim modShow">
        <pc:chgData name="Hanna Kossowsky" userId="56e21b23dc263710" providerId="LiveId" clId="{3F4CFF10-7282-4817-81C1-9D0035861691}" dt="2025-03-30T17:43:41.436" v="11119" actId="2696"/>
        <pc:sldMkLst>
          <pc:docMk/>
          <pc:sldMk cId="1417758316" sldId="677"/>
        </pc:sldMkLst>
      </pc:sldChg>
      <pc:sldChg chg="addSp modSp add del mod modAnim modShow">
        <pc:chgData name="Hanna Kossowsky" userId="56e21b23dc263710" providerId="LiveId" clId="{3F4CFF10-7282-4817-81C1-9D0035861691}" dt="2025-03-30T17:43:41.436" v="11119" actId="2696"/>
        <pc:sldMkLst>
          <pc:docMk/>
          <pc:sldMk cId="2431441326" sldId="678"/>
        </pc:sldMkLst>
      </pc:sldChg>
      <pc:sldChg chg="add mod modShow">
        <pc:chgData name="Hanna Kossowsky" userId="56e21b23dc263710" providerId="LiveId" clId="{3F4CFF10-7282-4817-81C1-9D0035861691}" dt="2025-03-30T17:43:46.080" v="11121" actId="729"/>
        <pc:sldMkLst>
          <pc:docMk/>
          <pc:sldMk cId="3600349179" sldId="678"/>
        </pc:sldMkLst>
      </pc:sldChg>
      <pc:sldChg chg="modSp add del mod modAnim modShow">
        <pc:chgData name="Hanna Kossowsky" userId="56e21b23dc263710" providerId="LiveId" clId="{3F4CFF10-7282-4817-81C1-9D0035861691}" dt="2025-03-30T17:43:41.436" v="11119" actId="2696"/>
        <pc:sldMkLst>
          <pc:docMk/>
          <pc:sldMk cId="440108417" sldId="679"/>
        </pc:sldMkLst>
      </pc:sldChg>
      <pc:sldChg chg="add mod modShow">
        <pc:chgData name="Hanna Kossowsky" userId="56e21b23dc263710" providerId="LiveId" clId="{3F4CFF10-7282-4817-81C1-9D0035861691}" dt="2025-03-30T17:43:46.080" v="11121" actId="729"/>
        <pc:sldMkLst>
          <pc:docMk/>
          <pc:sldMk cId="1652218114" sldId="679"/>
        </pc:sldMkLst>
      </pc:sldChg>
      <pc:sldChg chg="addSp modSp add mod modAnim modShow modNotesTx">
        <pc:chgData name="Hanna Kossowsky" userId="56e21b23dc263710" providerId="LiveId" clId="{3F4CFF10-7282-4817-81C1-9D0035861691}" dt="2025-03-30T17:24:41.269" v="10899" actId="729"/>
        <pc:sldMkLst>
          <pc:docMk/>
          <pc:sldMk cId="1110390513" sldId="680"/>
        </pc:sldMkLst>
      </pc:sldChg>
      <pc:sldChg chg="modSp add mod modAnim modShow modNotesTx">
        <pc:chgData name="Hanna Kossowsky" userId="56e21b23dc263710" providerId="LiveId" clId="{3F4CFF10-7282-4817-81C1-9D0035861691}" dt="2025-03-30T17:24:41.269" v="10899" actId="729"/>
        <pc:sldMkLst>
          <pc:docMk/>
          <pc:sldMk cId="1479078100" sldId="681"/>
        </pc:sldMkLst>
      </pc:sldChg>
      <pc:sldChg chg="addSp modSp add mod modAnim modShow modNotesTx">
        <pc:chgData name="Hanna Kossowsky" userId="56e21b23dc263710" providerId="LiveId" clId="{3F4CFF10-7282-4817-81C1-9D0035861691}" dt="2025-03-30T17:24:41.269" v="10899" actId="729"/>
        <pc:sldMkLst>
          <pc:docMk/>
          <pc:sldMk cId="1827997945" sldId="682"/>
        </pc:sldMkLst>
      </pc:sldChg>
      <pc:sldChg chg="addSp delSp modSp add mod modShow modNotesTx">
        <pc:chgData name="Hanna Kossowsky" userId="56e21b23dc263710" providerId="LiveId" clId="{3F4CFF10-7282-4817-81C1-9D0035861691}" dt="2025-03-30T17:38:09.265" v="11049" actId="1076"/>
        <pc:sldMkLst>
          <pc:docMk/>
          <pc:sldMk cId="2767452720" sldId="683"/>
        </pc:sldMkLst>
      </pc:sldChg>
      <pc:sldChg chg="add del">
        <pc:chgData name="Hanna Kossowsky" userId="56e21b23dc263710" providerId="LiveId" clId="{3F4CFF10-7282-4817-81C1-9D0035861691}" dt="2025-03-30T17:27:42.132" v="11006"/>
        <pc:sldMkLst>
          <pc:docMk/>
          <pc:sldMk cId="644257971" sldId="684"/>
        </pc:sldMkLst>
      </pc:sldChg>
      <pc:sldChg chg="addSp delSp modSp add mod">
        <pc:chgData name="Hanna Kossowsky" userId="56e21b23dc263710" providerId="LiveId" clId="{3F4CFF10-7282-4817-81C1-9D0035861691}" dt="2025-03-30T17:38:46.430" v="11054" actId="1076"/>
        <pc:sldMkLst>
          <pc:docMk/>
          <pc:sldMk cId="3570367250" sldId="684"/>
        </pc:sldMkLst>
      </pc:sldChg>
      <pc:sldChg chg="addSp delSp modSp add mod modShow">
        <pc:chgData name="Hanna Kossowsky" userId="56e21b23dc263710" providerId="LiveId" clId="{3F4CFF10-7282-4817-81C1-9D0035861691}" dt="2025-03-30T17:39:40.401" v="11065" actId="1076"/>
        <pc:sldMkLst>
          <pc:docMk/>
          <pc:sldMk cId="1431910234" sldId="685"/>
        </pc:sldMkLst>
      </pc:sldChg>
      <pc:sldChg chg="addSp delSp modSp add mod">
        <pc:chgData name="Hanna Kossowsky" userId="56e21b23dc263710" providerId="LiveId" clId="{3F4CFF10-7282-4817-81C1-9D0035861691}" dt="2025-03-30T17:41:33.825" v="11078" actId="1076"/>
        <pc:sldMkLst>
          <pc:docMk/>
          <pc:sldMk cId="2082833106" sldId="686"/>
        </pc:sldMkLst>
      </pc:sldChg>
      <pc:sldChg chg="addSp delSp modSp add mod modShow">
        <pc:chgData name="Hanna Kossowsky" userId="56e21b23dc263710" providerId="LiveId" clId="{3F4CFF10-7282-4817-81C1-9D0035861691}" dt="2025-03-30T17:46:10.886" v="11133" actId="1076"/>
        <pc:sldMkLst>
          <pc:docMk/>
          <pc:sldMk cId="2364874408" sldId="687"/>
        </pc:sldMkLst>
      </pc:sldChg>
      <pc:sldChg chg="add mod modShow">
        <pc:chgData name="Hanna Kossowsky" userId="56e21b23dc263710" providerId="LiveId" clId="{3F4CFF10-7282-4817-81C1-9D0035861691}" dt="2025-03-30T17:46:58.351" v="11135" actId="729"/>
        <pc:sldMkLst>
          <pc:docMk/>
          <pc:sldMk cId="2114652088" sldId="688"/>
        </pc:sldMkLst>
      </pc:sldChg>
      <pc:sldChg chg="add mod modShow">
        <pc:chgData name="Hanna Kossowsky" userId="56e21b23dc263710" providerId="LiveId" clId="{3F4CFF10-7282-4817-81C1-9D0035861691}" dt="2025-03-30T17:46:58.351" v="11135" actId="729"/>
        <pc:sldMkLst>
          <pc:docMk/>
          <pc:sldMk cId="3913208156" sldId="689"/>
        </pc:sldMkLst>
      </pc:sldChg>
      <pc:sldChg chg="addSp delSp modSp add mod delAnim modAnim modNotesTx">
        <pc:chgData name="Hanna Kossowsky" userId="56e21b23dc263710" providerId="LiveId" clId="{3F4CFF10-7282-4817-81C1-9D0035861691}" dt="2025-03-30T17:53:43.996" v="11212" actId="1076"/>
        <pc:sldMkLst>
          <pc:docMk/>
          <pc:sldMk cId="241814346" sldId="690"/>
        </pc:sldMkLst>
      </pc:sldChg>
      <pc:sldChg chg="addSp delSp modSp add mod delAnim">
        <pc:chgData name="Hanna Kossowsky" userId="56e21b23dc263710" providerId="LiveId" clId="{3F4CFF10-7282-4817-81C1-9D0035861691}" dt="2025-03-30T17:55:15.076" v="11222" actId="1076"/>
        <pc:sldMkLst>
          <pc:docMk/>
          <pc:sldMk cId="328279647" sldId="691"/>
        </pc:sldMkLst>
      </pc:sldChg>
    </pc:docChg>
  </pc:docChgLst>
  <pc:docChgLst>
    <pc:chgData name="Hanna Kossowsky" userId="56e21b23dc263710" providerId="LiveId" clId="{D4356A06-506A-4A03-A0A0-04D064873A56}"/>
    <pc:docChg chg="undo redo custSel addSld delSld modSld sldOrd">
      <pc:chgData name="Hanna Kossowsky" userId="56e21b23dc263710" providerId="LiveId" clId="{D4356A06-506A-4A03-A0A0-04D064873A56}" dt="2024-04-29T19:49:13.920" v="9928" actId="13926"/>
      <pc:docMkLst>
        <pc:docMk/>
      </pc:docMkLst>
      <pc:sldChg chg="modSp new mod modAnim">
        <pc:chgData name="Hanna Kossowsky" userId="56e21b23dc263710" providerId="LiveId" clId="{D4356A06-506A-4A03-A0A0-04D064873A56}" dt="2024-04-11T07:41:51.193" v="7616" actId="13926"/>
        <pc:sldMkLst>
          <pc:docMk/>
          <pc:sldMk cId="653706785" sldId="257"/>
        </pc:sldMkLst>
      </pc:sldChg>
      <pc:sldChg chg="add del">
        <pc:chgData name="Hanna Kossowsky" userId="56e21b23dc263710" providerId="LiveId" clId="{D4356A06-506A-4A03-A0A0-04D064873A56}" dt="2024-04-07T06:06:22.474" v="616" actId="47"/>
        <pc:sldMkLst>
          <pc:docMk/>
          <pc:sldMk cId="268565533" sldId="258"/>
        </pc:sldMkLst>
      </pc:sldChg>
      <pc:sldChg chg="modSp add mod">
        <pc:chgData name="Hanna Kossowsky" userId="56e21b23dc263710" providerId="LiveId" clId="{D4356A06-506A-4A03-A0A0-04D064873A56}" dt="2024-04-27T18:54:58.035" v="9451" actId="2710"/>
        <pc:sldMkLst>
          <pc:docMk/>
          <pc:sldMk cId="2932639354" sldId="259"/>
        </pc:sldMkLst>
      </pc:sldChg>
      <pc:sldChg chg="modSp add del mod modNotesTx">
        <pc:chgData name="Hanna Kossowsky" userId="56e21b23dc263710" providerId="LiveId" clId="{D4356A06-506A-4A03-A0A0-04D064873A56}" dt="2024-04-07T06:15:07.105" v="815" actId="47"/>
        <pc:sldMkLst>
          <pc:docMk/>
          <pc:sldMk cId="4210115471" sldId="260"/>
        </pc:sldMkLst>
      </pc:sldChg>
      <pc:sldChg chg="modSp add mod ord modAnim">
        <pc:chgData name="Hanna Kossowsky" userId="56e21b23dc263710" providerId="LiveId" clId="{D4356A06-506A-4A03-A0A0-04D064873A56}" dt="2024-04-27T19:02:50.908" v="9459" actId="5793"/>
        <pc:sldMkLst>
          <pc:docMk/>
          <pc:sldMk cId="1607538850" sldId="261"/>
        </pc:sldMkLst>
      </pc:sldChg>
      <pc:sldChg chg="modSp add mod modAnim modNotesTx">
        <pc:chgData name="Hanna Kossowsky" userId="56e21b23dc263710" providerId="LiveId" clId="{D4356A06-506A-4A03-A0A0-04D064873A56}" dt="2024-04-07T10:19:12.855" v="4277" actId="20577"/>
        <pc:sldMkLst>
          <pc:docMk/>
          <pc:sldMk cId="3047956201" sldId="262"/>
        </pc:sldMkLst>
      </pc:sldChg>
      <pc:sldChg chg="modSp add mod ord modNotesTx">
        <pc:chgData name="Hanna Kossowsky" userId="56e21b23dc263710" providerId="LiveId" clId="{D4356A06-506A-4A03-A0A0-04D064873A56}" dt="2024-04-27T19:00:36.108" v="9453"/>
        <pc:sldMkLst>
          <pc:docMk/>
          <pc:sldMk cId="2774208767" sldId="263"/>
        </pc:sldMkLst>
      </pc:sldChg>
      <pc:sldChg chg="add del modNotesTx">
        <pc:chgData name="Hanna Kossowsky" userId="56e21b23dc263710" providerId="LiveId" clId="{D4356A06-506A-4A03-A0A0-04D064873A56}" dt="2024-04-07T06:36:41.897" v="1060" actId="47"/>
        <pc:sldMkLst>
          <pc:docMk/>
          <pc:sldMk cId="1611133810" sldId="264"/>
        </pc:sldMkLst>
      </pc:sldChg>
      <pc:sldChg chg="modSp add mod modAnim">
        <pc:chgData name="Hanna Kossowsky" userId="56e21b23dc263710" providerId="LiveId" clId="{D4356A06-506A-4A03-A0A0-04D064873A56}" dt="2024-04-27T19:08:03.126" v="9460" actId="20577"/>
        <pc:sldMkLst>
          <pc:docMk/>
          <pc:sldMk cId="729297336" sldId="265"/>
        </pc:sldMkLst>
      </pc:sldChg>
      <pc:sldChg chg="addSp modSp add mod modAnim modNotesTx">
        <pc:chgData name="Hanna Kossowsky" userId="56e21b23dc263710" providerId="LiveId" clId="{D4356A06-506A-4A03-A0A0-04D064873A56}" dt="2024-04-27T19:11:15.743" v="9462" actId="20577"/>
        <pc:sldMkLst>
          <pc:docMk/>
          <pc:sldMk cId="2801949394" sldId="266"/>
        </pc:sldMkLst>
      </pc:sldChg>
      <pc:sldChg chg="delSp modSp add mod modNotesTx">
        <pc:chgData name="Hanna Kossowsky" userId="56e21b23dc263710" providerId="LiveId" clId="{D4356A06-506A-4A03-A0A0-04D064873A56}" dt="2024-04-07T07:34:58.144" v="2063" actId="207"/>
        <pc:sldMkLst>
          <pc:docMk/>
          <pc:sldMk cId="1782198291" sldId="267"/>
        </pc:sldMkLst>
      </pc:sldChg>
      <pc:sldChg chg="modSp add mod modNotesTx">
        <pc:chgData name="Hanna Kossowsky" userId="56e21b23dc263710" providerId="LiveId" clId="{D4356A06-506A-4A03-A0A0-04D064873A56}" dt="2024-04-27T19:13:12.723" v="9465" actId="20577"/>
        <pc:sldMkLst>
          <pc:docMk/>
          <pc:sldMk cId="1691764609" sldId="268"/>
        </pc:sldMkLst>
      </pc:sldChg>
      <pc:sldChg chg="modSp add mod modNotesTx">
        <pc:chgData name="Hanna Kossowsky" userId="56e21b23dc263710" providerId="LiveId" clId="{D4356A06-506A-4A03-A0A0-04D064873A56}" dt="2024-04-27T19:12:31.250" v="9463" actId="207"/>
        <pc:sldMkLst>
          <pc:docMk/>
          <pc:sldMk cId="766664880" sldId="269"/>
        </pc:sldMkLst>
      </pc:sldChg>
      <pc:sldChg chg="modSp add mod modNotesTx">
        <pc:chgData name="Hanna Kossowsky" userId="56e21b23dc263710" providerId="LiveId" clId="{D4356A06-506A-4A03-A0A0-04D064873A56}" dt="2024-04-07T10:09:54.828" v="4196" actId="113"/>
        <pc:sldMkLst>
          <pc:docMk/>
          <pc:sldMk cId="1905021401" sldId="270"/>
        </pc:sldMkLst>
      </pc:sldChg>
      <pc:sldChg chg="addSp modSp add mod modNotesTx">
        <pc:chgData name="Hanna Kossowsky" userId="56e21b23dc263710" providerId="LiveId" clId="{D4356A06-506A-4A03-A0A0-04D064873A56}" dt="2024-04-07T07:44:33.484" v="2317" actId="1076"/>
        <pc:sldMkLst>
          <pc:docMk/>
          <pc:sldMk cId="2188517806" sldId="271"/>
        </pc:sldMkLst>
      </pc:sldChg>
      <pc:sldChg chg="addSp delSp modSp add mod ord delAnim modAnim modNotesTx">
        <pc:chgData name="Hanna Kossowsky" userId="56e21b23dc263710" providerId="LiveId" clId="{D4356A06-506A-4A03-A0A0-04D064873A56}" dt="2024-04-29T19:47:25.005" v="9919" actId="478"/>
        <pc:sldMkLst>
          <pc:docMk/>
          <pc:sldMk cId="2889954775" sldId="272"/>
        </pc:sldMkLst>
      </pc:sldChg>
      <pc:sldChg chg="delSp modSp add mod addAnim delAnim modAnim modNotesTx">
        <pc:chgData name="Hanna Kossowsky" userId="56e21b23dc263710" providerId="LiveId" clId="{D4356A06-506A-4A03-A0A0-04D064873A56}" dt="2024-04-11T08:40:58.941" v="7929" actId="13926"/>
        <pc:sldMkLst>
          <pc:docMk/>
          <pc:sldMk cId="434505505" sldId="273"/>
        </pc:sldMkLst>
      </pc:sldChg>
      <pc:sldChg chg="new del">
        <pc:chgData name="Hanna Kossowsky" userId="56e21b23dc263710" providerId="LiveId" clId="{D4356A06-506A-4A03-A0A0-04D064873A56}" dt="2024-04-07T08:29:48.302" v="2992" actId="680"/>
        <pc:sldMkLst>
          <pc:docMk/>
          <pc:sldMk cId="1524437667" sldId="274"/>
        </pc:sldMkLst>
      </pc:sldChg>
      <pc:sldChg chg="addSp delSp modSp add mod ord modAnim modNotesTx">
        <pc:chgData name="Hanna Kossowsky" userId="56e21b23dc263710" providerId="LiveId" clId="{D4356A06-506A-4A03-A0A0-04D064873A56}" dt="2024-04-29T17:38:22.771" v="9534"/>
        <pc:sldMkLst>
          <pc:docMk/>
          <pc:sldMk cId="1783530971" sldId="274"/>
        </pc:sldMkLst>
      </pc:sldChg>
      <pc:sldChg chg="new del">
        <pc:chgData name="Hanna Kossowsky" userId="56e21b23dc263710" providerId="LiveId" clId="{D4356A06-506A-4A03-A0A0-04D064873A56}" dt="2024-04-07T09:52:59.782" v="3853" actId="47"/>
        <pc:sldMkLst>
          <pc:docMk/>
          <pc:sldMk cId="530024951" sldId="275"/>
        </pc:sldMkLst>
      </pc:sldChg>
      <pc:sldChg chg="modSp add mod ord addAnim delAnim modAnim modNotesTx">
        <pc:chgData name="Hanna Kossowsky" userId="56e21b23dc263710" providerId="LiveId" clId="{D4356A06-506A-4A03-A0A0-04D064873A56}" dt="2024-04-29T17:50:17.958" v="9884"/>
        <pc:sldMkLst>
          <pc:docMk/>
          <pc:sldMk cId="2210417689" sldId="275"/>
        </pc:sldMkLst>
      </pc:sldChg>
      <pc:sldChg chg="addSp delSp modSp add mod ord modNotesTx">
        <pc:chgData name="Hanna Kossowsky" userId="56e21b23dc263710" providerId="LiveId" clId="{D4356A06-506A-4A03-A0A0-04D064873A56}" dt="2024-04-11T09:25:42.387" v="9119"/>
        <pc:sldMkLst>
          <pc:docMk/>
          <pc:sldMk cId="2567820192" sldId="276"/>
        </pc:sldMkLst>
      </pc:sldChg>
      <pc:sldChg chg="modSp add mod modAnim modNotesTx">
        <pc:chgData name="Hanna Kossowsky" userId="56e21b23dc263710" providerId="LiveId" clId="{D4356A06-506A-4A03-A0A0-04D064873A56}" dt="2024-04-27T19:17:03.592" v="9466" actId="12"/>
        <pc:sldMkLst>
          <pc:docMk/>
          <pc:sldMk cId="1988245967" sldId="277"/>
        </pc:sldMkLst>
      </pc:sldChg>
      <pc:sldChg chg="modSp add mod modShow">
        <pc:chgData name="Hanna Kossowsky" userId="56e21b23dc263710" providerId="LiveId" clId="{D4356A06-506A-4A03-A0A0-04D064873A56}" dt="2024-04-28T10:53:16.375" v="9488" actId="729"/>
        <pc:sldMkLst>
          <pc:docMk/>
          <pc:sldMk cId="2809128241" sldId="278"/>
        </pc:sldMkLst>
      </pc:sldChg>
      <pc:sldChg chg="addSp delSp modSp add mod modAnim modNotesTx">
        <pc:chgData name="Hanna Kossowsky" userId="56e21b23dc263710" providerId="LiveId" clId="{D4356A06-506A-4A03-A0A0-04D064873A56}" dt="2024-04-11T09:28:31.359" v="9184" actId="1076"/>
        <pc:sldMkLst>
          <pc:docMk/>
          <pc:sldMk cId="1511031208" sldId="279"/>
        </pc:sldMkLst>
      </pc:sldChg>
      <pc:sldChg chg="addSp delSp modSp add del mod delAnim">
        <pc:chgData name="Hanna Kossowsky" userId="56e21b23dc263710" providerId="LiveId" clId="{D4356A06-506A-4A03-A0A0-04D064873A56}" dt="2024-04-07T10:23:21.392" v="4395" actId="47"/>
        <pc:sldMkLst>
          <pc:docMk/>
          <pc:sldMk cId="2370869464" sldId="280"/>
        </pc:sldMkLst>
      </pc:sldChg>
      <pc:sldChg chg="modSp add mod modAnim">
        <pc:chgData name="Hanna Kossowsky" userId="56e21b23dc263710" providerId="LiveId" clId="{D4356A06-506A-4A03-A0A0-04D064873A56}" dt="2024-04-29T17:51:23.275" v="9896"/>
        <pc:sldMkLst>
          <pc:docMk/>
          <pc:sldMk cId="1857471371" sldId="281"/>
        </pc:sldMkLst>
      </pc:sldChg>
      <pc:sldChg chg="addSp delSp modSp add mod delAnim modAnim modNotesTx">
        <pc:chgData name="Hanna Kossowsky" userId="56e21b23dc263710" providerId="LiveId" clId="{D4356A06-506A-4A03-A0A0-04D064873A56}" dt="2024-04-29T19:48:30.999" v="9922"/>
        <pc:sldMkLst>
          <pc:docMk/>
          <pc:sldMk cId="2576418047" sldId="282"/>
        </pc:sldMkLst>
      </pc:sldChg>
      <pc:sldChg chg="delSp modSp add mod modNotesTx">
        <pc:chgData name="Hanna Kossowsky" userId="56e21b23dc263710" providerId="LiveId" clId="{D4356A06-506A-4A03-A0A0-04D064873A56}" dt="2024-04-07T11:17:20.635" v="4675" actId="12"/>
        <pc:sldMkLst>
          <pc:docMk/>
          <pc:sldMk cId="856824348" sldId="283"/>
        </pc:sldMkLst>
      </pc:sldChg>
      <pc:sldChg chg="modSp add del mod">
        <pc:chgData name="Hanna Kossowsky" userId="56e21b23dc263710" providerId="LiveId" clId="{D4356A06-506A-4A03-A0A0-04D064873A56}" dt="2024-04-07T11:15:49.888" v="4645" actId="47"/>
        <pc:sldMkLst>
          <pc:docMk/>
          <pc:sldMk cId="3035076308" sldId="284"/>
        </pc:sldMkLst>
      </pc:sldChg>
      <pc:sldChg chg="modSp add mod">
        <pc:chgData name="Hanna Kossowsky" userId="56e21b23dc263710" providerId="LiveId" clId="{D4356A06-506A-4A03-A0A0-04D064873A56}" dt="2024-04-07T12:24:20.311" v="5360" actId="2710"/>
        <pc:sldMkLst>
          <pc:docMk/>
          <pc:sldMk cId="3042682632" sldId="285"/>
        </pc:sldMkLst>
      </pc:sldChg>
      <pc:sldChg chg="add">
        <pc:chgData name="Hanna Kossowsky" userId="56e21b23dc263710" providerId="LiveId" clId="{D4356A06-506A-4A03-A0A0-04D064873A56}" dt="2024-04-07T11:17:06.672" v="4667"/>
        <pc:sldMkLst>
          <pc:docMk/>
          <pc:sldMk cId="3720169326" sldId="286"/>
        </pc:sldMkLst>
      </pc:sldChg>
      <pc:sldChg chg="addSp delSp modSp add mod modAnim modNotesTx">
        <pc:chgData name="Hanna Kossowsky" userId="56e21b23dc263710" providerId="LiveId" clId="{D4356A06-506A-4A03-A0A0-04D064873A56}" dt="2024-04-29T19:48:42.190" v="9924"/>
        <pc:sldMkLst>
          <pc:docMk/>
          <pc:sldMk cId="1841188842" sldId="287"/>
        </pc:sldMkLst>
      </pc:sldChg>
      <pc:sldChg chg="addSp delSp modSp add mod modNotesTx">
        <pc:chgData name="Hanna Kossowsky" userId="56e21b23dc263710" providerId="LiveId" clId="{D4356A06-506A-4A03-A0A0-04D064873A56}" dt="2024-04-29T19:49:10.831" v="9927" actId="13926"/>
        <pc:sldMkLst>
          <pc:docMk/>
          <pc:sldMk cId="2106269780" sldId="288"/>
        </pc:sldMkLst>
      </pc:sldChg>
      <pc:sldChg chg="add del modNotesTx">
        <pc:chgData name="Hanna Kossowsky" userId="56e21b23dc263710" providerId="LiveId" clId="{D4356A06-506A-4A03-A0A0-04D064873A56}" dt="2024-04-07T12:17:49.921" v="5036" actId="47"/>
        <pc:sldMkLst>
          <pc:docMk/>
          <pc:sldMk cId="1959779361" sldId="289"/>
        </pc:sldMkLst>
      </pc:sldChg>
      <pc:sldChg chg="addSp delSp modSp add mod modNotesTx">
        <pc:chgData name="Hanna Kossowsky" userId="56e21b23dc263710" providerId="LiveId" clId="{D4356A06-506A-4A03-A0A0-04D064873A56}" dt="2024-04-11T07:45:35.098" v="7657" actId="20577"/>
        <pc:sldMkLst>
          <pc:docMk/>
          <pc:sldMk cId="3572271568" sldId="315"/>
        </pc:sldMkLst>
      </pc:sldChg>
      <pc:sldChg chg="addSp delSp modSp add del mod modAnim">
        <pc:chgData name="Hanna Kossowsky" userId="56e21b23dc263710" providerId="LiveId" clId="{D4356A06-506A-4A03-A0A0-04D064873A56}" dt="2024-04-07T12:20:57.483" v="5136" actId="47"/>
        <pc:sldMkLst>
          <pc:docMk/>
          <pc:sldMk cId="985941570" sldId="385"/>
        </pc:sldMkLst>
      </pc:sldChg>
      <pc:sldChg chg="addSp modSp add mod modAnim modNotesTx">
        <pc:chgData name="Hanna Kossowsky" userId="56e21b23dc263710" providerId="LiveId" clId="{D4356A06-506A-4A03-A0A0-04D064873A56}" dt="2024-04-11T07:48:47.444" v="7927" actId="20577"/>
        <pc:sldMkLst>
          <pc:docMk/>
          <pc:sldMk cId="3252578053" sldId="386"/>
        </pc:sldMkLst>
      </pc:sldChg>
      <pc:sldChg chg="delSp modSp add del mod modNotesTx">
        <pc:chgData name="Hanna Kossowsky" userId="56e21b23dc263710" providerId="LiveId" clId="{D4356A06-506A-4A03-A0A0-04D064873A56}" dt="2024-04-07T12:46:09.881" v="6601" actId="47"/>
        <pc:sldMkLst>
          <pc:docMk/>
          <pc:sldMk cId="690614485" sldId="387"/>
        </pc:sldMkLst>
      </pc:sldChg>
      <pc:sldChg chg="add del">
        <pc:chgData name="Hanna Kossowsky" userId="56e21b23dc263710" providerId="LiveId" clId="{D4356A06-506A-4A03-A0A0-04D064873A56}" dt="2024-04-11T08:41:04.583" v="7931" actId="47"/>
        <pc:sldMkLst>
          <pc:docMk/>
          <pc:sldMk cId="1463522460" sldId="387"/>
        </pc:sldMkLst>
      </pc:sldChg>
      <pc:sldChg chg="addSp modSp add mod ord modAnim">
        <pc:chgData name="Hanna Kossowsky" userId="56e21b23dc263710" providerId="LiveId" clId="{D4356A06-506A-4A03-A0A0-04D064873A56}" dt="2024-04-29T17:38:11.079" v="9531"/>
        <pc:sldMkLst>
          <pc:docMk/>
          <pc:sldMk cId="3306194807" sldId="388"/>
        </pc:sldMkLst>
      </pc:sldChg>
      <pc:sldChg chg="addSp delSp modSp add mod modNotesTx">
        <pc:chgData name="Hanna Kossowsky" userId="56e21b23dc263710" providerId="LiveId" clId="{D4356A06-506A-4A03-A0A0-04D064873A56}" dt="2024-04-11T08:54:59.965" v="8426" actId="1076"/>
        <pc:sldMkLst>
          <pc:docMk/>
          <pc:sldMk cId="2487857439" sldId="389"/>
        </pc:sldMkLst>
      </pc:sldChg>
      <pc:sldChg chg="addSp delSp modSp add mod">
        <pc:chgData name="Hanna Kossowsky" userId="56e21b23dc263710" providerId="LiveId" clId="{D4356A06-506A-4A03-A0A0-04D064873A56}" dt="2024-04-11T09:00:18.910" v="8895" actId="478"/>
        <pc:sldMkLst>
          <pc:docMk/>
          <pc:sldMk cId="2205368609" sldId="390"/>
        </pc:sldMkLst>
      </pc:sldChg>
      <pc:sldChg chg="addSp delSp modSp add mod">
        <pc:chgData name="Hanna Kossowsky" userId="56e21b23dc263710" providerId="LiveId" clId="{D4356A06-506A-4A03-A0A0-04D064873A56}" dt="2024-04-11T09:18:30.125" v="9017" actId="1076"/>
        <pc:sldMkLst>
          <pc:docMk/>
          <pc:sldMk cId="2795164391" sldId="391"/>
        </pc:sldMkLst>
      </pc:sldChg>
      <pc:sldChg chg="addSp delSp modSp add mod">
        <pc:chgData name="Hanna Kossowsky" userId="56e21b23dc263710" providerId="LiveId" clId="{D4356A06-506A-4A03-A0A0-04D064873A56}" dt="2024-04-11T09:20:53.461" v="9073" actId="1076"/>
        <pc:sldMkLst>
          <pc:docMk/>
          <pc:sldMk cId="3046450321" sldId="392"/>
        </pc:sldMkLst>
      </pc:sldChg>
      <pc:sldChg chg="modSp add mod ord modAnim">
        <pc:chgData name="Hanna Kossowsky" userId="56e21b23dc263710" providerId="LiveId" clId="{D4356A06-506A-4A03-A0A0-04D064873A56}" dt="2024-04-29T17:50:41.364" v="9889"/>
        <pc:sldMkLst>
          <pc:docMk/>
          <pc:sldMk cId="577880875" sldId="393"/>
        </pc:sldMkLst>
      </pc:sldChg>
      <pc:sldChg chg="addSp modSp add mod ord">
        <pc:chgData name="Hanna Kossowsky" userId="56e21b23dc263710" providerId="LiveId" clId="{D4356A06-506A-4A03-A0A0-04D064873A56}" dt="2024-04-29T17:38:09.230" v="9529" actId="20577"/>
        <pc:sldMkLst>
          <pc:docMk/>
          <pc:sldMk cId="1814684987" sldId="394"/>
        </pc:sldMkLst>
      </pc:sldChg>
      <pc:sldChg chg="modSp add mod modAnim">
        <pc:chgData name="Hanna Kossowsky" userId="56e21b23dc263710" providerId="LiveId" clId="{D4356A06-506A-4A03-A0A0-04D064873A56}" dt="2024-04-29T19:48:04.439" v="9920"/>
        <pc:sldMkLst>
          <pc:docMk/>
          <pc:sldMk cId="1374448592" sldId="395"/>
        </pc:sldMkLst>
      </pc:sldChg>
      <pc:sldChg chg="add del">
        <pc:chgData name="Hanna Kossowsky" userId="56e21b23dc263710" providerId="LiveId" clId="{D4356A06-506A-4A03-A0A0-04D064873A56}" dt="2024-04-29T17:38:23.993" v="9535" actId="47"/>
        <pc:sldMkLst>
          <pc:docMk/>
          <pc:sldMk cId="4019324573" sldId="395"/>
        </pc:sldMkLst>
      </pc:sldChg>
      <pc:sldChg chg="modSp add mod">
        <pc:chgData name="Hanna Kossowsky" userId="56e21b23dc263710" providerId="LiveId" clId="{D4356A06-506A-4A03-A0A0-04D064873A56}" dt="2024-04-29T19:49:13.920" v="9928" actId="13926"/>
        <pc:sldMkLst>
          <pc:docMk/>
          <pc:sldMk cId="987074334" sldId="396"/>
        </pc:sldMkLst>
      </pc:sldChg>
    </pc:docChg>
  </pc:docChgLst>
  <pc:docChgLst>
    <pc:chgData name="Hanna Kossowsky" userId="56e21b23dc263710" providerId="LiveId" clId="{91B8A5A4-F7D2-44BC-B447-4A181C39AD5E}"/>
    <pc:docChg chg="undo redo custSel addSld delSld modSld">
      <pc:chgData name="Hanna Kossowsky" userId="56e21b23dc263710" providerId="LiveId" clId="{91B8A5A4-F7D2-44BC-B447-4A181C39AD5E}" dt="2025-03-18T09:25:18.685" v="5761" actId="403"/>
      <pc:docMkLst>
        <pc:docMk/>
      </pc:docMkLst>
      <pc:sldChg chg="modSp mod">
        <pc:chgData name="Hanna Kossowsky" userId="56e21b23dc263710" providerId="LiveId" clId="{91B8A5A4-F7D2-44BC-B447-4A181C39AD5E}" dt="2025-03-16T09:17:14.594" v="4" actId="20577"/>
        <pc:sldMkLst>
          <pc:docMk/>
          <pc:sldMk cId="1633777672" sldId="256"/>
        </pc:sldMkLst>
        <pc:spChg chg="mod">
          <ac:chgData name="Hanna Kossowsky" userId="56e21b23dc263710" providerId="LiveId" clId="{91B8A5A4-F7D2-44BC-B447-4A181C39AD5E}" dt="2025-03-16T09:17:14.594" v="4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91B8A5A4-F7D2-44BC-B447-4A181C39AD5E}" dt="2025-03-16T18:39:24.263" v="4470" actId="20577"/>
        <pc:sldMkLst>
          <pc:docMk/>
          <pc:sldMk cId="2932639354" sldId="259"/>
        </pc:sldMkLst>
        <pc:spChg chg="mod">
          <ac:chgData name="Hanna Kossowsky" userId="56e21b23dc263710" providerId="LiveId" clId="{91B8A5A4-F7D2-44BC-B447-4A181C39AD5E}" dt="2025-03-16T18:39:24.263" v="4470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addSp modSp add mod modAnim">
        <pc:chgData name="Hanna Kossowsky" userId="56e21b23dc263710" providerId="LiveId" clId="{91B8A5A4-F7D2-44BC-B447-4A181C39AD5E}" dt="2025-03-16T13:19:44.667" v="365"/>
        <pc:sldMkLst>
          <pc:docMk/>
          <pc:sldMk cId="61638418" sldId="260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195815079" sldId="260"/>
        </pc:sldMkLst>
      </pc:sldChg>
      <pc:sldChg chg="addSp delSp modSp add mod delAnim modAnim modNotesTx">
        <pc:chgData name="Hanna Kossowsky" userId="56e21b23dc263710" providerId="LiveId" clId="{91B8A5A4-F7D2-44BC-B447-4A181C39AD5E}" dt="2025-03-16T13:32:57.589" v="968"/>
        <pc:sldMkLst>
          <pc:docMk/>
          <pc:sldMk cId="162970132" sldId="26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722834109" sldId="26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219506883" sldId="262"/>
        </pc:sldMkLst>
      </pc:sldChg>
      <pc:sldChg chg="modSp add mod modAnim">
        <pc:chgData name="Hanna Kossowsky" userId="56e21b23dc263710" providerId="LiveId" clId="{91B8A5A4-F7D2-44BC-B447-4A181C39AD5E}" dt="2025-03-16T15:05:09.419" v="1285"/>
        <pc:sldMkLst>
          <pc:docMk/>
          <pc:sldMk cId="4269876881" sldId="262"/>
        </pc:sldMkLst>
      </pc:sldChg>
      <pc:sldChg chg="addSp delSp modSp add mod delAnim modAnim">
        <pc:chgData name="Hanna Kossowsky" userId="56e21b23dc263710" providerId="LiveId" clId="{91B8A5A4-F7D2-44BC-B447-4A181C39AD5E}" dt="2025-03-16T13:40:21.117" v="1113"/>
        <pc:sldMkLst>
          <pc:docMk/>
          <pc:sldMk cId="2729176866" sldId="26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866106514" sldId="263"/>
        </pc:sldMkLst>
      </pc:sldChg>
      <pc:sldChg chg="addSp delSp modSp add mod modAnim">
        <pc:chgData name="Hanna Kossowsky" userId="56e21b23dc263710" providerId="LiveId" clId="{91B8A5A4-F7D2-44BC-B447-4A181C39AD5E}" dt="2025-03-16T15:23:57.025" v="1350" actId="1076"/>
        <pc:sldMkLst>
          <pc:docMk/>
          <pc:sldMk cId="1508663716" sldId="26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4292794646" sldId="26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801725379" sldId="265"/>
        </pc:sldMkLst>
      </pc:sldChg>
      <pc:sldChg chg="addSp delSp modSp add mod modNotesTx">
        <pc:chgData name="Hanna Kossowsky" userId="56e21b23dc263710" providerId="LiveId" clId="{91B8A5A4-F7D2-44BC-B447-4A181C39AD5E}" dt="2025-03-16T15:27:22.155" v="1367" actId="1076"/>
        <pc:sldMkLst>
          <pc:docMk/>
          <pc:sldMk cId="3534871092" sldId="265"/>
        </pc:sldMkLst>
      </pc:sldChg>
      <pc:sldChg chg="addSp delSp modSp add mod modNotesTx">
        <pc:chgData name="Hanna Kossowsky" userId="56e21b23dc263710" providerId="LiveId" clId="{91B8A5A4-F7D2-44BC-B447-4A181C39AD5E}" dt="2025-03-16T15:33:12.533" v="1380" actId="478"/>
        <pc:sldMkLst>
          <pc:docMk/>
          <pc:sldMk cId="251577616" sldId="266"/>
        </pc:sldMkLst>
      </pc:sldChg>
      <pc:sldChg chg="addSp delSp modSp add mod">
        <pc:chgData name="Hanna Kossowsky" userId="56e21b23dc263710" providerId="LiveId" clId="{91B8A5A4-F7D2-44BC-B447-4A181C39AD5E}" dt="2025-03-16T15:45:34.010" v="1567" actId="20577"/>
        <pc:sldMkLst>
          <pc:docMk/>
          <pc:sldMk cId="3265081864" sldId="267"/>
        </pc:sldMkLst>
      </pc:sldChg>
      <pc:sldChg chg="addSp delSp modSp add mod">
        <pc:chgData name="Hanna Kossowsky" userId="56e21b23dc263710" providerId="LiveId" clId="{91B8A5A4-F7D2-44BC-B447-4A181C39AD5E}" dt="2025-03-16T15:42:09.660" v="1426" actId="1076"/>
        <pc:sldMkLst>
          <pc:docMk/>
          <pc:sldMk cId="1038097373" sldId="268"/>
        </pc:sldMkLst>
      </pc:sldChg>
      <pc:sldChg chg="addSp delSp modSp add mod modAnim">
        <pc:chgData name="Hanna Kossowsky" userId="56e21b23dc263710" providerId="LiveId" clId="{91B8A5A4-F7D2-44BC-B447-4A181C39AD5E}" dt="2025-03-16T15:44:36.970" v="1533"/>
        <pc:sldMkLst>
          <pc:docMk/>
          <pc:sldMk cId="4017073614" sldId="269"/>
        </pc:sldMkLst>
      </pc:sldChg>
      <pc:sldChg chg="addSp delSp modSp add mod modAnim">
        <pc:chgData name="Hanna Kossowsky" userId="56e21b23dc263710" providerId="LiveId" clId="{91B8A5A4-F7D2-44BC-B447-4A181C39AD5E}" dt="2025-03-16T15:48:56.068" v="1844"/>
        <pc:sldMkLst>
          <pc:docMk/>
          <pc:sldMk cId="2943784567" sldId="270"/>
        </pc:sldMkLst>
      </pc:sldChg>
      <pc:sldChg chg="addSp delSp modSp add mod delAnim modAnim">
        <pc:chgData name="Hanna Kossowsky" userId="56e21b23dc263710" providerId="LiveId" clId="{91B8A5A4-F7D2-44BC-B447-4A181C39AD5E}" dt="2025-03-16T15:50:30.885" v="1882" actId="1076"/>
        <pc:sldMkLst>
          <pc:docMk/>
          <pc:sldMk cId="3662582073" sldId="271"/>
        </pc:sldMkLst>
      </pc:sldChg>
      <pc:sldChg chg="addSp delSp modSp add mod modAnim modNotesTx">
        <pc:chgData name="Hanna Kossowsky" userId="56e21b23dc263710" providerId="LiveId" clId="{91B8A5A4-F7D2-44BC-B447-4A181C39AD5E}" dt="2025-03-16T17:53:03.668" v="2804" actId="20577"/>
        <pc:sldMkLst>
          <pc:docMk/>
          <pc:sldMk cId="3266077818" sldId="272"/>
        </pc:sldMkLst>
      </pc:sldChg>
      <pc:sldChg chg="delSp modSp add mod delAnim modAnim modNotesTx">
        <pc:chgData name="Hanna Kossowsky" userId="56e21b23dc263710" providerId="LiveId" clId="{91B8A5A4-F7D2-44BC-B447-4A181C39AD5E}" dt="2025-03-16T15:59:26.980" v="2606" actId="20577"/>
        <pc:sldMkLst>
          <pc:docMk/>
          <pc:sldMk cId="2513855951" sldId="273"/>
        </pc:sldMkLst>
      </pc:sldChg>
      <pc:sldChg chg="addSp delSp modSp add mod delAnim modAnim">
        <pc:chgData name="Hanna Kossowsky" userId="56e21b23dc263710" providerId="LiveId" clId="{91B8A5A4-F7D2-44BC-B447-4A181C39AD5E}" dt="2025-03-16T16:58:40.065" v="2690"/>
        <pc:sldMkLst>
          <pc:docMk/>
          <pc:sldMk cId="1306494008" sldId="274"/>
        </pc:sldMkLst>
      </pc:sldChg>
      <pc:sldChg chg="addSp delSp modSp add mod delAnim">
        <pc:chgData name="Hanna Kossowsky" userId="56e21b23dc263710" providerId="LiveId" clId="{91B8A5A4-F7D2-44BC-B447-4A181C39AD5E}" dt="2025-03-16T17:51:03.102" v="2711" actId="1076"/>
        <pc:sldMkLst>
          <pc:docMk/>
          <pc:sldMk cId="2186704820" sldId="275"/>
        </pc:sldMkLst>
      </pc:sldChg>
      <pc:sldChg chg="addSp delSp modSp add mod modAnim">
        <pc:chgData name="Hanna Kossowsky" userId="56e21b23dc263710" providerId="LiveId" clId="{91B8A5A4-F7D2-44BC-B447-4A181C39AD5E}" dt="2025-03-16T17:52:39.625" v="2791"/>
        <pc:sldMkLst>
          <pc:docMk/>
          <pc:sldMk cId="3167457979" sldId="276"/>
        </pc:sldMkLst>
      </pc:sldChg>
      <pc:sldChg chg="addSp delSp modSp add mod delAnim modAnim modNotesTx">
        <pc:chgData name="Hanna Kossowsky" userId="56e21b23dc263710" providerId="LiveId" clId="{91B8A5A4-F7D2-44BC-B447-4A181C39AD5E}" dt="2025-03-16T17:57:59.322" v="3165" actId="12"/>
        <pc:sldMkLst>
          <pc:docMk/>
          <pc:sldMk cId="2733533070" sldId="277"/>
        </pc:sldMkLst>
      </pc:sldChg>
      <pc:sldChg chg="addSp delSp modSp add mod delAnim modAnim modNotesTx">
        <pc:chgData name="Hanna Kossowsky" userId="56e21b23dc263710" providerId="LiveId" clId="{91B8A5A4-F7D2-44BC-B447-4A181C39AD5E}" dt="2025-03-16T18:01:22.509" v="3230" actId="20577"/>
        <pc:sldMkLst>
          <pc:docMk/>
          <pc:sldMk cId="1396777063" sldId="278"/>
        </pc:sldMkLst>
      </pc:sldChg>
      <pc:sldChg chg="add del">
        <pc:chgData name="Hanna Kossowsky" userId="56e21b23dc263710" providerId="LiveId" clId="{91B8A5A4-F7D2-44BC-B447-4A181C39AD5E}" dt="2025-03-16T18:00:11.473" v="3170"/>
        <pc:sldMkLst>
          <pc:docMk/>
          <pc:sldMk cId="3137105309" sldId="279"/>
        </pc:sldMkLst>
      </pc:sldChg>
      <pc:sldChg chg="addSp delSp modSp add mod delAnim modAnim modNotesTx">
        <pc:chgData name="Hanna Kossowsky" userId="56e21b23dc263710" providerId="LiveId" clId="{91B8A5A4-F7D2-44BC-B447-4A181C39AD5E}" dt="2025-03-16T18:08:44.763" v="3631" actId="20577"/>
        <pc:sldMkLst>
          <pc:docMk/>
          <pc:sldMk cId="3337941462" sldId="279"/>
        </pc:sldMkLst>
      </pc:sldChg>
      <pc:sldChg chg="addSp delSp modSp add mod modAnim modNotesTx">
        <pc:chgData name="Hanna Kossowsky" userId="56e21b23dc263710" providerId="LiveId" clId="{91B8A5A4-F7D2-44BC-B447-4A181C39AD5E}" dt="2025-03-16T18:09:18.438" v="3679"/>
        <pc:sldMkLst>
          <pc:docMk/>
          <pc:sldMk cId="3102232269" sldId="280"/>
        </pc:sldMkLst>
      </pc:sldChg>
      <pc:sldChg chg="add del">
        <pc:chgData name="Hanna Kossowsky" userId="56e21b23dc263710" providerId="LiveId" clId="{91B8A5A4-F7D2-44BC-B447-4A181C39AD5E}" dt="2025-03-16T18:07:40.653" v="3545"/>
        <pc:sldMkLst>
          <pc:docMk/>
          <pc:sldMk cId="1531048625" sldId="281"/>
        </pc:sldMkLst>
      </pc:sldChg>
      <pc:sldChg chg="delSp modSp add mod modAnim">
        <pc:chgData name="Hanna Kossowsky" userId="56e21b23dc263710" providerId="LiveId" clId="{91B8A5A4-F7D2-44BC-B447-4A181C39AD5E}" dt="2025-03-16T18:12:01.835" v="4104" actId="20577"/>
        <pc:sldMkLst>
          <pc:docMk/>
          <pc:sldMk cId="2944001739" sldId="281"/>
        </pc:sldMkLst>
      </pc:sldChg>
      <pc:sldChg chg="addSp delSp modSp add mod modAnim">
        <pc:chgData name="Hanna Kossowsky" userId="56e21b23dc263710" providerId="LiveId" clId="{91B8A5A4-F7D2-44BC-B447-4A181C39AD5E}" dt="2025-03-16T18:19:12.108" v="4123" actId="1076"/>
        <pc:sldMkLst>
          <pc:docMk/>
          <pc:sldMk cId="2584527533" sldId="282"/>
        </pc:sldMkLst>
      </pc:sldChg>
      <pc:sldChg chg="addSp delSp modSp add mod modAnim">
        <pc:chgData name="Hanna Kossowsky" userId="56e21b23dc263710" providerId="LiveId" clId="{91B8A5A4-F7D2-44BC-B447-4A181C39AD5E}" dt="2025-03-16T18:23:08.949" v="4175" actId="166"/>
        <pc:sldMkLst>
          <pc:docMk/>
          <pc:sldMk cId="2937069556" sldId="283"/>
        </pc:sldMkLst>
      </pc:sldChg>
      <pc:sldChg chg="addSp delSp modSp add mod">
        <pc:chgData name="Hanna Kossowsky" userId="56e21b23dc263710" providerId="LiveId" clId="{91B8A5A4-F7D2-44BC-B447-4A181C39AD5E}" dt="2025-03-16T18:28:17.073" v="4183" actId="20577"/>
        <pc:sldMkLst>
          <pc:docMk/>
          <pc:sldMk cId="4177531005" sldId="284"/>
        </pc:sldMkLst>
      </pc:sldChg>
      <pc:sldChg chg="addSp delSp modSp add mod">
        <pc:chgData name="Hanna Kossowsky" userId="56e21b23dc263710" providerId="LiveId" clId="{91B8A5A4-F7D2-44BC-B447-4A181C39AD5E}" dt="2025-03-16T18:29:11.885" v="4192" actId="1076"/>
        <pc:sldMkLst>
          <pc:docMk/>
          <pc:sldMk cId="1642864946" sldId="285"/>
        </pc:sldMkLst>
      </pc:sldChg>
      <pc:sldChg chg="add del">
        <pc:chgData name="Hanna Kossowsky" userId="56e21b23dc263710" providerId="LiveId" clId="{91B8A5A4-F7D2-44BC-B447-4A181C39AD5E}" dt="2025-03-16T18:29:26.875" v="4193" actId="47"/>
        <pc:sldMkLst>
          <pc:docMk/>
          <pc:sldMk cId="2850533354" sldId="286"/>
        </pc:sldMkLst>
      </pc:sldChg>
      <pc:sldChg chg="addSp delSp modSp add mod delAnim">
        <pc:chgData name="Hanna Kossowsky" userId="56e21b23dc263710" providerId="LiveId" clId="{91B8A5A4-F7D2-44BC-B447-4A181C39AD5E}" dt="2025-03-16T18:32:50.823" v="4254" actId="20577"/>
        <pc:sldMkLst>
          <pc:docMk/>
          <pc:sldMk cId="3290937439" sldId="286"/>
        </pc:sldMkLst>
      </pc:sldChg>
      <pc:sldChg chg="addSp delSp modSp add mod">
        <pc:chgData name="Hanna Kossowsky" userId="56e21b23dc263710" providerId="LiveId" clId="{91B8A5A4-F7D2-44BC-B447-4A181C39AD5E}" dt="2025-03-16T18:35:58.817" v="4361" actId="1076"/>
        <pc:sldMkLst>
          <pc:docMk/>
          <pc:sldMk cId="3947478840" sldId="287"/>
        </pc:sldMkLst>
      </pc:sldChg>
      <pc:sldChg chg="addSp delSp modSp add mod">
        <pc:chgData name="Hanna Kossowsky" userId="56e21b23dc263710" providerId="LiveId" clId="{91B8A5A4-F7D2-44BC-B447-4A181C39AD5E}" dt="2025-03-17T07:14:16.885" v="4685" actId="1076"/>
        <pc:sldMkLst>
          <pc:docMk/>
          <pc:sldMk cId="2556758924" sldId="288"/>
        </pc:sldMkLst>
      </pc:sldChg>
      <pc:sldChg chg="addSp delSp modSp add mod modAnim">
        <pc:chgData name="Hanna Kossowsky" userId="56e21b23dc263710" providerId="LiveId" clId="{91B8A5A4-F7D2-44BC-B447-4A181C39AD5E}" dt="2025-03-17T18:51:13.832" v="4799"/>
        <pc:sldMkLst>
          <pc:docMk/>
          <pc:sldMk cId="397797325" sldId="289"/>
        </pc:sldMkLst>
      </pc:sldChg>
      <pc:sldChg chg="addSp delSp modSp add mod delAnim">
        <pc:chgData name="Hanna Kossowsky" userId="56e21b23dc263710" providerId="LiveId" clId="{91B8A5A4-F7D2-44BC-B447-4A181C39AD5E}" dt="2025-03-17T18:56:29.935" v="4831"/>
        <pc:sldMkLst>
          <pc:docMk/>
          <pc:sldMk cId="2347221612" sldId="290"/>
        </pc:sldMkLst>
      </pc:sldChg>
      <pc:sldChg chg="addSp delSp modSp add mod modNotesTx">
        <pc:chgData name="Hanna Kossowsky" userId="56e21b23dc263710" providerId="LiveId" clId="{91B8A5A4-F7D2-44BC-B447-4A181C39AD5E}" dt="2025-03-17T18:59:06.081" v="5032" actId="20577"/>
        <pc:sldMkLst>
          <pc:docMk/>
          <pc:sldMk cId="4277603596" sldId="291"/>
        </pc:sldMkLst>
      </pc:sldChg>
      <pc:sldChg chg="addSp delSp modSp add mod modAnim modNotesTx">
        <pc:chgData name="Hanna Kossowsky" userId="56e21b23dc263710" providerId="LiveId" clId="{91B8A5A4-F7D2-44BC-B447-4A181C39AD5E}" dt="2025-03-17T19:06:45.381" v="5438"/>
        <pc:sldMkLst>
          <pc:docMk/>
          <pc:sldMk cId="3056078997" sldId="292"/>
        </pc:sldMkLst>
      </pc:sldChg>
      <pc:sldChg chg="addSp delSp modSp add mod delAnim modNotesTx">
        <pc:chgData name="Hanna Kossowsky" userId="56e21b23dc263710" providerId="LiveId" clId="{91B8A5A4-F7D2-44BC-B447-4A181C39AD5E}" dt="2025-03-18T09:16:00.385" v="5448" actId="1076"/>
        <pc:sldMkLst>
          <pc:docMk/>
          <pc:sldMk cId="2455473025" sldId="293"/>
        </pc:sldMkLst>
      </pc:sldChg>
      <pc:sldChg chg="addSp delSp modSp add mod modAnim">
        <pc:chgData name="Hanna Kossowsky" userId="56e21b23dc263710" providerId="LiveId" clId="{91B8A5A4-F7D2-44BC-B447-4A181C39AD5E}" dt="2025-03-18T09:25:18.685" v="5761" actId="403"/>
        <pc:sldMkLst>
          <pc:docMk/>
          <pc:sldMk cId="507250276" sldId="29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4072020007" sldId="41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760871139" sldId="41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690441821" sldId="415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175472006" sldId="416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034285737" sldId="417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63708619" sldId="418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559444032" sldId="419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912079273" sldId="420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751094221" sldId="42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084185916" sldId="422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15098222" sldId="42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664662260" sldId="42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491564883" sldId="425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4011955655" sldId="426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660457868" sldId="427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056032589" sldId="428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633492288" sldId="429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556094702" sldId="430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377443474" sldId="43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591158579" sldId="432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64999389" sldId="43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800451027" sldId="43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457004605" sldId="435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29085350" sldId="436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7339644" sldId="437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047344590" sldId="438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268119331" sldId="439"/>
        </pc:sldMkLst>
      </pc:sldChg>
    </pc:docChg>
  </pc:docChgLst>
  <pc:docChgLst>
    <pc:chgData name="Hanna Kossowsky" userId="56e21b23dc263710" providerId="LiveId" clId="{6E884E38-DDBC-4DE8-BF50-2AEAACD76310}"/>
    <pc:docChg chg="undo redo custSel addSld delSld modSld sldOrd">
      <pc:chgData name="Hanna Kossowsky" userId="56e21b23dc263710" providerId="LiveId" clId="{6E884E38-DDBC-4DE8-BF50-2AEAACD76310}" dt="2025-03-16T08:37:07.731" v="5549" actId="20577"/>
      <pc:docMkLst>
        <pc:docMk/>
      </pc:docMkLst>
      <pc:sldChg chg="modSp mod modNotesTx">
        <pc:chgData name="Hanna Kossowsky" userId="56e21b23dc263710" providerId="LiveId" clId="{6E884E38-DDBC-4DE8-BF50-2AEAACD76310}" dt="2025-03-14T10:27:17.040" v="2" actId="20577"/>
        <pc:sldMkLst>
          <pc:docMk/>
          <pc:sldMk cId="1633777672" sldId="256"/>
        </pc:sldMkLst>
        <pc:spChg chg="mod">
          <ac:chgData name="Hanna Kossowsky" userId="56e21b23dc263710" providerId="LiveId" clId="{6E884E38-DDBC-4DE8-BF50-2AEAACD76310}" dt="2025-03-14T10:27:17.040" v="2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6E884E38-DDBC-4DE8-BF50-2AEAACD76310}" dt="2025-03-16T08:18:52.987" v="5112" actId="20577"/>
        <pc:sldMkLst>
          <pc:docMk/>
          <pc:sldMk cId="2932639354" sldId="259"/>
        </pc:sldMkLst>
        <pc:spChg chg="mod">
          <ac:chgData name="Hanna Kossowsky" userId="56e21b23dc263710" providerId="LiveId" clId="{6E884E38-DDBC-4DE8-BF50-2AEAACD76310}" dt="2025-03-16T08:18:52.987" v="5112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modSp add mod modAnim">
        <pc:chgData name="Hanna Kossowsky" userId="56e21b23dc263710" providerId="LiveId" clId="{6E884E38-DDBC-4DE8-BF50-2AEAACD76310}" dt="2025-03-14T10:32:38.705" v="306" actId="20577"/>
        <pc:sldMkLst>
          <pc:docMk/>
          <pc:sldMk cId="2195815079" sldId="260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905915525" sldId="260"/>
        </pc:sldMkLst>
      </pc:sldChg>
      <pc:sldChg chg="modSp add mod modAnim">
        <pc:chgData name="Hanna Kossowsky" userId="56e21b23dc263710" providerId="LiveId" clId="{6E884E38-DDBC-4DE8-BF50-2AEAACD76310}" dt="2025-03-14T10:33:08.495" v="320"/>
        <pc:sldMkLst>
          <pc:docMk/>
          <pc:sldMk cId="3722834109" sldId="261"/>
        </pc:sldMkLst>
      </pc:sldChg>
      <pc:sldChg chg="addSp delSp modSp add mod delAnim modAnim">
        <pc:chgData name="Hanna Kossowsky" userId="56e21b23dc263710" providerId="LiveId" clId="{6E884E38-DDBC-4DE8-BF50-2AEAACD76310}" dt="2025-03-14T10:36:52.235" v="396"/>
        <pc:sldMkLst>
          <pc:docMk/>
          <pc:sldMk cId="1219506883" sldId="26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885621005" sldId="26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725375352" sldId="263"/>
        </pc:sldMkLst>
      </pc:sldChg>
      <pc:sldChg chg="delSp modSp add mod delAnim modNotesTx">
        <pc:chgData name="Hanna Kossowsky" userId="56e21b23dc263710" providerId="LiveId" clId="{6E884E38-DDBC-4DE8-BF50-2AEAACD76310}" dt="2025-03-14T10:39:21.685" v="592" actId="20577"/>
        <pc:sldMkLst>
          <pc:docMk/>
          <pc:sldMk cId="2866106514" sldId="26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944473808" sldId="264"/>
        </pc:sldMkLst>
      </pc:sldChg>
      <pc:sldChg chg="delSp modSp add mod delAnim modAnim modNotesTx">
        <pc:chgData name="Hanna Kossowsky" userId="56e21b23dc263710" providerId="LiveId" clId="{6E884E38-DDBC-4DE8-BF50-2AEAACD76310}" dt="2025-03-14T10:43:08.856" v="911"/>
        <pc:sldMkLst>
          <pc:docMk/>
          <pc:sldMk cId="4292794646" sldId="26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836127626" sldId="265"/>
        </pc:sldMkLst>
      </pc:sldChg>
      <pc:sldChg chg="addSp delSp modSp add mod modAnim modNotesTx">
        <pc:chgData name="Hanna Kossowsky" userId="56e21b23dc263710" providerId="LiveId" clId="{6E884E38-DDBC-4DE8-BF50-2AEAACD76310}" dt="2025-03-14T11:01:06.058" v="1079"/>
        <pc:sldMkLst>
          <pc:docMk/>
          <pc:sldMk cId="2801725379" sldId="265"/>
        </pc:sldMkLst>
      </pc:sldChg>
      <pc:sldChg chg="add mod modShow modNotesTx">
        <pc:chgData name="Hanna Kossowsky" userId="56e21b23dc263710" providerId="LiveId" clId="{6E884E38-DDBC-4DE8-BF50-2AEAACD76310}" dt="2025-03-14T11:03:53.574" v="1085" actId="404"/>
        <pc:sldMkLst>
          <pc:docMk/>
          <pc:sldMk cId="4072020007" sldId="413"/>
        </pc:sldMkLst>
      </pc:sldChg>
      <pc:sldChg chg="addSp delSp modSp add mod delAnim modAnim modNotesTx">
        <pc:chgData name="Hanna Kossowsky" userId="56e21b23dc263710" providerId="LiveId" clId="{6E884E38-DDBC-4DE8-BF50-2AEAACD76310}" dt="2025-03-16T04:40:27.688" v="3045" actId="20577"/>
        <pc:sldMkLst>
          <pc:docMk/>
          <pc:sldMk cId="760871139" sldId="414"/>
        </pc:sldMkLst>
      </pc:sldChg>
      <pc:sldChg chg="addSp delSp modSp add mod delAnim modAnim modNotesTx">
        <pc:chgData name="Hanna Kossowsky" userId="56e21b23dc263710" providerId="LiveId" clId="{6E884E38-DDBC-4DE8-BF50-2AEAACD76310}" dt="2025-03-14T11:21:14.597" v="1485"/>
        <pc:sldMkLst>
          <pc:docMk/>
          <pc:sldMk cId="690441821" sldId="415"/>
        </pc:sldMkLst>
      </pc:sldChg>
      <pc:sldChg chg="addSp delSp modSp add mod delAnim modAnim">
        <pc:chgData name="Hanna Kossowsky" userId="56e21b23dc263710" providerId="LiveId" clId="{6E884E38-DDBC-4DE8-BF50-2AEAACD76310}" dt="2025-03-16T03:44:30.148" v="1583" actId="20577"/>
        <pc:sldMkLst>
          <pc:docMk/>
          <pc:sldMk cId="3175472006" sldId="416"/>
        </pc:sldMkLst>
      </pc:sldChg>
      <pc:sldChg chg="addSp delSp modSp add mod delAnim modNotesTx">
        <pc:chgData name="Hanna Kossowsky" userId="56e21b23dc263710" providerId="LiveId" clId="{6E884E38-DDBC-4DE8-BF50-2AEAACD76310}" dt="2025-03-16T04:40:37.540" v="3050" actId="5793"/>
        <pc:sldMkLst>
          <pc:docMk/>
          <pc:sldMk cId="3034285737" sldId="417"/>
        </pc:sldMkLst>
      </pc:sldChg>
      <pc:sldChg chg="modSp add mod modNotesTx">
        <pc:chgData name="Hanna Kossowsky" userId="56e21b23dc263710" providerId="LiveId" clId="{6E884E38-DDBC-4DE8-BF50-2AEAACD76310}" dt="2025-03-16T04:05:22.372" v="2219" actId="20577"/>
        <pc:sldMkLst>
          <pc:docMk/>
          <pc:sldMk cId="363708619" sldId="418"/>
        </pc:sldMkLst>
      </pc:sldChg>
      <pc:sldChg chg="addSp modSp add mod modNotesTx">
        <pc:chgData name="Hanna Kossowsky" userId="56e21b23dc263710" providerId="LiveId" clId="{6E884E38-DDBC-4DE8-BF50-2AEAACD76310}" dt="2025-03-16T04:05:24.399" v="2220" actId="20577"/>
        <pc:sldMkLst>
          <pc:docMk/>
          <pc:sldMk cId="559444032" sldId="419"/>
        </pc:sldMkLst>
      </pc:sldChg>
      <pc:sldChg chg="delSp modSp add mod modAnim modNotesTx">
        <pc:chgData name="Hanna Kossowsky" userId="56e21b23dc263710" providerId="LiveId" clId="{6E884E38-DDBC-4DE8-BF50-2AEAACD76310}" dt="2025-03-16T04:05:26.735" v="2221" actId="20577"/>
        <pc:sldMkLst>
          <pc:docMk/>
          <pc:sldMk cId="1912079273" sldId="420"/>
        </pc:sldMkLst>
      </pc:sldChg>
      <pc:sldChg chg="addSp modSp add mod modAnim">
        <pc:chgData name="Hanna Kossowsky" userId="56e21b23dc263710" providerId="LiveId" clId="{6E884E38-DDBC-4DE8-BF50-2AEAACD76310}" dt="2025-03-16T04:15:58.144" v="2307" actId="1076"/>
        <pc:sldMkLst>
          <pc:docMk/>
          <pc:sldMk cId="1751094221" sldId="421"/>
        </pc:sldMkLst>
      </pc:sldChg>
      <pc:sldChg chg="addSp delSp modSp add mod">
        <pc:chgData name="Hanna Kossowsky" userId="56e21b23dc263710" providerId="LiveId" clId="{6E884E38-DDBC-4DE8-BF50-2AEAACD76310}" dt="2025-03-16T04:20:54.435" v="2418" actId="1076"/>
        <pc:sldMkLst>
          <pc:docMk/>
          <pc:sldMk cId="2084185916" sldId="422"/>
        </pc:sldMkLst>
      </pc:sldChg>
      <pc:sldChg chg="add ord">
        <pc:chgData name="Hanna Kossowsky" userId="56e21b23dc263710" providerId="LiveId" clId="{6E884E38-DDBC-4DE8-BF50-2AEAACD76310}" dt="2025-03-16T04:20:57.171" v="2420"/>
        <pc:sldMkLst>
          <pc:docMk/>
          <pc:sldMk cId="315098222" sldId="423"/>
        </pc:sldMkLst>
      </pc:sldChg>
      <pc:sldChg chg="addSp delSp modSp add mod modAnim">
        <pc:chgData name="Hanna Kossowsky" userId="56e21b23dc263710" providerId="LiveId" clId="{6E884E38-DDBC-4DE8-BF50-2AEAACD76310}" dt="2025-03-16T04:34:34.184" v="2708" actId="313"/>
        <pc:sldMkLst>
          <pc:docMk/>
          <pc:sldMk cId="2664662260" sldId="424"/>
        </pc:sldMkLst>
      </pc:sldChg>
      <pc:sldChg chg="addSp delSp modSp add mod delAnim modAnim">
        <pc:chgData name="Hanna Kossowsky" userId="56e21b23dc263710" providerId="LiveId" clId="{6E884E38-DDBC-4DE8-BF50-2AEAACD76310}" dt="2025-03-16T04:36:00.164" v="2936"/>
        <pc:sldMkLst>
          <pc:docMk/>
          <pc:sldMk cId="2491564883" sldId="425"/>
        </pc:sldMkLst>
      </pc:sldChg>
      <pc:sldChg chg="addSp delSp modSp add mod delAnim modAnim">
        <pc:chgData name="Hanna Kossowsky" userId="56e21b23dc263710" providerId="LiveId" clId="{6E884E38-DDBC-4DE8-BF50-2AEAACD76310}" dt="2025-03-16T06:59:37.209" v="3325" actId="1076"/>
        <pc:sldMkLst>
          <pc:docMk/>
          <pc:sldMk cId="4011955655" sldId="426"/>
        </pc:sldMkLst>
      </pc:sldChg>
      <pc:sldChg chg="addSp delSp modSp add mod modAnim modNotesTx">
        <pc:chgData name="Hanna Kossowsky" userId="56e21b23dc263710" providerId="LiveId" clId="{6E884E38-DDBC-4DE8-BF50-2AEAACD76310}" dt="2025-03-16T07:08:53.238" v="3494"/>
        <pc:sldMkLst>
          <pc:docMk/>
          <pc:sldMk cId="2660457868" sldId="427"/>
        </pc:sldMkLst>
      </pc:sldChg>
      <pc:sldChg chg="delSp modSp add mod modNotesTx">
        <pc:chgData name="Hanna Kossowsky" userId="56e21b23dc263710" providerId="LiveId" clId="{6E884E38-DDBC-4DE8-BF50-2AEAACD76310}" dt="2025-03-16T07:03:28.229" v="3452" actId="20577"/>
        <pc:sldMkLst>
          <pc:docMk/>
          <pc:sldMk cId="1056032589" sldId="428"/>
        </pc:sldMkLst>
      </pc:sldChg>
      <pc:sldChg chg="addSp delSp modSp add mod">
        <pc:chgData name="Hanna Kossowsky" userId="56e21b23dc263710" providerId="LiveId" clId="{6E884E38-DDBC-4DE8-BF50-2AEAACD76310}" dt="2025-03-16T07:40:15.633" v="3596" actId="1076"/>
        <pc:sldMkLst>
          <pc:docMk/>
          <pc:sldMk cId="633492288" sldId="429"/>
        </pc:sldMkLst>
      </pc:sldChg>
      <pc:sldChg chg="modSp add mod modAnim modNotesTx">
        <pc:chgData name="Hanna Kossowsky" userId="56e21b23dc263710" providerId="LiveId" clId="{6E884E38-DDBC-4DE8-BF50-2AEAACD76310}" dt="2025-03-16T08:02:13.830" v="4127" actId="20577"/>
        <pc:sldMkLst>
          <pc:docMk/>
          <pc:sldMk cId="3556094702" sldId="430"/>
        </pc:sldMkLst>
      </pc:sldChg>
      <pc:sldChg chg="addSp modSp add mod modAnim modNotesTx">
        <pc:chgData name="Hanna Kossowsky" userId="56e21b23dc263710" providerId="LiveId" clId="{6E884E38-DDBC-4DE8-BF50-2AEAACD76310}" dt="2025-03-16T08:06:54.659" v="4303"/>
        <pc:sldMkLst>
          <pc:docMk/>
          <pc:sldMk cId="1377443474" sldId="431"/>
        </pc:sldMkLst>
      </pc:sldChg>
      <pc:sldChg chg="addSp delSp modSp add mod modAnim">
        <pc:chgData name="Hanna Kossowsky" userId="56e21b23dc263710" providerId="LiveId" clId="{6E884E38-DDBC-4DE8-BF50-2AEAACD76310}" dt="2025-03-16T08:07:26.234" v="4309"/>
        <pc:sldMkLst>
          <pc:docMk/>
          <pc:sldMk cId="2591158579" sldId="432"/>
        </pc:sldMkLst>
      </pc:sldChg>
      <pc:sldChg chg="addSp delSp modSp add mod delAnim modAnim">
        <pc:chgData name="Hanna Kossowsky" userId="56e21b23dc263710" providerId="LiveId" clId="{6E884E38-DDBC-4DE8-BF50-2AEAACD76310}" dt="2025-03-16T08:09:48.305" v="4366" actId="1076"/>
        <pc:sldMkLst>
          <pc:docMk/>
          <pc:sldMk cId="264999389" sldId="433"/>
        </pc:sldMkLst>
      </pc:sldChg>
      <pc:sldChg chg="delSp modSp add mod modAnim">
        <pc:chgData name="Hanna Kossowsky" userId="56e21b23dc263710" providerId="LiveId" clId="{6E884E38-DDBC-4DE8-BF50-2AEAACD76310}" dt="2025-03-16T08:12:20.555" v="4629"/>
        <pc:sldMkLst>
          <pc:docMk/>
          <pc:sldMk cId="1800451027" sldId="434"/>
        </pc:sldMkLst>
      </pc:sldChg>
      <pc:sldChg chg="modSp add modAnim">
        <pc:chgData name="Hanna Kossowsky" userId="56e21b23dc263710" providerId="LiveId" clId="{6E884E38-DDBC-4DE8-BF50-2AEAACD76310}" dt="2025-03-16T08:14:10.257" v="4892"/>
        <pc:sldMkLst>
          <pc:docMk/>
          <pc:sldMk cId="2457004605" sldId="435"/>
        </pc:sldMkLst>
      </pc:sldChg>
      <pc:sldChg chg="modSp add mod modAnim">
        <pc:chgData name="Hanna Kossowsky" userId="56e21b23dc263710" providerId="LiveId" clId="{6E884E38-DDBC-4DE8-BF50-2AEAACD76310}" dt="2025-03-16T08:16:52.006" v="5055" actId="20577"/>
        <pc:sldMkLst>
          <pc:docMk/>
          <pc:sldMk cId="229085350" sldId="436"/>
        </pc:sldMkLst>
      </pc:sldChg>
      <pc:sldChg chg="addSp modSp add mod modAnim">
        <pc:chgData name="Hanna Kossowsky" userId="56e21b23dc263710" providerId="LiveId" clId="{6E884E38-DDBC-4DE8-BF50-2AEAACD76310}" dt="2025-03-16T08:16:02.105" v="4956"/>
        <pc:sldMkLst>
          <pc:docMk/>
          <pc:sldMk cId="17339644" sldId="437"/>
        </pc:sldMkLst>
      </pc:sldChg>
      <pc:sldChg chg="addSp delSp modSp add mod delAnim">
        <pc:chgData name="Hanna Kossowsky" userId="56e21b23dc263710" providerId="LiveId" clId="{6E884E38-DDBC-4DE8-BF50-2AEAACD76310}" dt="2025-03-16T08:17:38.754" v="5061" actId="1076"/>
        <pc:sldMkLst>
          <pc:docMk/>
          <pc:sldMk cId="2047344590" sldId="438"/>
        </pc:sldMkLst>
      </pc:sldChg>
      <pc:sldChg chg="addSp delSp modSp add mod modAnim modNotesTx">
        <pc:chgData name="Hanna Kossowsky" userId="56e21b23dc263710" providerId="LiveId" clId="{6E884E38-DDBC-4DE8-BF50-2AEAACD76310}" dt="2025-03-16T08:37:07.731" v="5549" actId="20577"/>
        <pc:sldMkLst>
          <pc:docMk/>
          <pc:sldMk cId="1268119331" sldId="43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4269804765" sldId="53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4134588185" sldId="54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677124310" sldId="54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86503630" sldId="54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628105093" sldId="56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358082188" sldId="571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393822683" sldId="57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298672318" sldId="57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328485683" sldId="57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877897916" sldId="575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190917936" sldId="576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741770827" sldId="577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975728535" sldId="578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86894906" sldId="57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025389337" sldId="580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725761362" sldId="581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972988608" sldId="58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262631225" sldId="58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417116930" sldId="58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4002850659" sldId="585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729374589" sldId="586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113943533" sldId="587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781285717" sldId="588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774354453" sldId="58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797887448" sldId="590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885306052" sldId="591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320841061" sldId="59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966994310" sldId="59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025748670" sldId="59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815092291" sldId="595"/>
        </pc:sldMkLst>
      </pc:sldChg>
    </pc:docChg>
  </pc:docChgLst>
  <pc:docChgLst>
    <pc:chgData name="Hanna Kossowsky" userId="56e21b23dc263710" providerId="LiveId" clId="{E2E85760-4A0E-45CF-9CA0-963ABB5D480A}"/>
    <pc:docChg chg="undo redo custSel addSld delSld modSld sldOrd">
      <pc:chgData name="Hanna Kossowsky" userId="56e21b23dc263710" providerId="LiveId" clId="{E2E85760-4A0E-45CF-9CA0-963ABB5D480A}" dt="2025-04-23T14:28:21.507" v="5203" actId="20577"/>
      <pc:docMkLst>
        <pc:docMk/>
      </pc:docMkLst>
      <pc:sldChg chg="modSp mod">
        <pc:chgData name="Hanna Kossowsky" userId="56e21b23dc263710" providerId="LiveId" clId="{E2E85760-4A0E-45CF-9CA0-963ABB5D480A}" dt="2025-03-30T17:59:49.248" v="0" actId="20577"/>
        <pc:sldMkLst>
          <pc:docMk/>
          <pc:sldMk cId="1633777672" sldId="256"/>
        </pc:sldMkLst>
        <pc:spChg chg="mod">
          <ac:chgData name="Hanna Kossowsky" userId="56e21b23dc263710" providerId="LiveId" clId="{E2E85760-4A0E-45CF-9CA0-963ABB5D480A}" dt="2025-03-30T17:59:49.248" v="0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E2E85760-4A0E-45CF-9CA0-963ABB5D480A}" dt="2025-04-10T18:19:08.367" v="3231" actId="20577"/>
        <pc:sldMkLst>
          <pc:docMk/>
          <pc:sldMk cId="2932639354" sldId="259"/>
        </pc:sldMkLst>
        <pc:spChg chg="mod">
          <ac:chgData name="Hanna Kossowsky" userId="56e21b23dc263710" providerId="LiveId" clId="{E2E85760-4A0E-45CF-9CA0-963ABB5D480A}" dt="2025-04-10T18:19:08.367" v="3231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modSp add mod modAnim">
        <pc:chgData name="Hanna Kossowsky" userId="56e21b23dc263710" providerId="LiveId" clId="{E2E85760-4A0E-45CF-9CA0-963ABB5D480A}" dt="2025-04-10T11:21:27.931" v="461"/>
        <pc:sldMkLst>
          <pc:docMk/>
          <pc:sldMk cId="3609457112" sldId="260"/>
        </pc:sldMkLst>
      </pc:sldChg>
      <pc:sldChg chg="addSp modSp add mod modAnim">
        <pc:chgData name="Hanna Kossowsky" userId="56e21b23dc263710" providerId="LiveId" clId="{E2E85760-4A0E-45CF-9CA0-963ABB5D480A}" dt="2025-04-10T11:23:42.491" v="750" actId="1038"/>
        <pc:sldMkLst>
          <pc:docMk/>
          <pc:sldMk cId="3903790741" sldId="261"/>
        </pc:sldMkLst>
      </pc:sldChg>
      <pc:sldChg chg="delSp modSp add mod modAnim">
        <pc:chgData name="Hanna Kossowsky" userId="56e21b23dc263710" providerId="LiveId" clId="{E2E85760-4A0E-45CF-9CA0-963ABB5D480A}" dt="2025-04-10T11:25:22.570" v="815"/>
        <pc:sldMkLst>
          <pc:docMk/>
          <pc:sldMk cId="277894048" sldId="262"/>
        </pc:sldMkLst>
      </pc:sldChg>
      <pc:sldChg chg="modSp add mod modAnim">
        <pc:chgData name="Hanna Kossowsky" userId="56e21b23dc263710" providerId="LiveId" clId="{E2E85760-4A0E-45CF-9CA0-963ABB5D480A}" dt="2025-04-10T11:34:42.928" v="1183"/>
        <pc:sldMkLst>
          <pc:docMk/>
          <pc:sldMk cId="2463305439" sldId="263"/>
        </pc:sldMkLst>
      </pc:sldChg>
      <pc:sldChg chg="modSp add modAnim">
        <pc:chgData name="Hanna Kossowsky" userId="56e21b23dc263710" providerId="LiveId" clId="{E2E85760-4A0E-45CF-9CA0-963ABB5D480A}" dt="2025-04-10T11:39:43.881" v="1482"/>
        <pc:sldMkLst>
          <pc:docMk/>
          <pc:sldMk cId="2933853308" sldId="264"/>
        </pc:sldMkLst>
      </pc:sldChg>
      <pc:sldChg chg="addSp delSp modSp add mod modAnim">
        <pc:chgData name="Hanna Kossowsky" userId="56e21b23dc263710" providerId="LiveId" clId="{E2E85760-4A0E-45CF-9CA0-963ABB5D480A}" dt="2025-04-10T11:51:22.666" v="1958" actId="208"/>
        <pc:sldMkLst>
          <pc:docMk/>
          <pc:sldMk cId="3763349662" sldId="265"/>
        </pc:sldMkLst>
      </pc:sldChg>
      <pc:sldChg chg="addSp delSp modSp add mod delAnim modAnim">
        <pc:chgData name="Hanna Kossowsky" userId="56e21b23dc263710" providerId="LiveId" clId="{E2E85760-4A0E-45CF-9CA0-963ABB5D480A}" dt="2025-04-10T12:06:25.019" v="1974" actId="1076"/>
        <pc:sldMkLst>
          <pc:docMk/>
          <pc:sldMk cId="718900608" sldId="266"/>
        </pc:sldMkLst>
      </pc:sldChg>
      <pc:sldChg chg="addSp delSp modSp add mod delAnim modAnim">
        <pc:chgData name="Hanna Kossowsky" userId="56e21b23dc263710" providerId="LiveId" clId="{E2E85760-4A0E-45CF-9CA0-963ABB5D480A}" dt="2025-04-10T12:13:32.886" v="2450" actId="20577"/>
        <pc:sldMkLst>
          <pc:docMk/>
          <pc:sldMk cId="6636094" sldId="267"/>
        </pc:sldMkLst>
      </pc:sldChg>
      <pc:sldChg chg="delSp modSp add mod">
        <pc:chgData name="Hanna Kossowsky" userId="56e21b23dc263710" providerId="LiveId" clId="{E2E85760-4A0E-45CF-9CA0-963ABB5D480A}" dt="2025-04-10T12:10:27.681" v="2245" actId="1076"/>
        <pc:sldMkLst>
          <pc:docMk/>
          <pc:sldMk cId="2685855959" sldId="268"/>
        </pc:sldMkLst>
      </pc:sldChg>
      <pc:sldChg chg="delSp modSp add mod">
        <pc:chgData name="Hanna Kossowsky" userId="56e21b23dc263710" providerId="LiveId" clId="{E2E85760-4A0E-45CF-9CA0-963ABB5D480A}" dt="2025-04-10T12:13:22.089" v="2435" actId="20577"/>
        <pc:sldMkLst>
          <pc:docMk/>
          <pc:sldMk cId="1634391986" sldId="269"/>
        </pc:sldMkLst>
      </pc:sldChg>
      <pc:sldChg chg="addSp delSp modSp add mod">
        <pc:chgData name="Hanna Kossowsky" userId="56e21b23dc263710" providerId="LiveId" clId="{E2E85760-4A0E-45CF-9CA0-963ABB5D480A}" dt="2025-04-10T12:15:45.912" v="2492" actId="1076"/>
        <pc:sldMkLst>
          <pc:docMk/>
          <pc:sldMk cId="3008659528" sldId="270"/>
        </pc:sldMkLst>
      </pc:sldChg>
      <pc:sldChg chg="addSp delSp modSp add mod">
        <pc:chgData name="Hanna Kossowsky" userId="56e21b23dc263710" providerId="LiveId" clId="{E2E85760-4A0E-45CF-9CA0-963ABB5D480A}" dt="2025-04-10T12:16:15.151" v="2499" actId="1076"/>
        <pc:sldMkLst>
          <pc:docMk/>
          <pc:sldMk cId="3165523367" sldId="271"/>
        </pc:sldMkLst>
      </pc:sldChg>
      <pc:sldChg chg="addSp delSp modSp add mod modAnim">
        <pc:chgData name="Hanna Kossowsky" userId="56e21b23dc263710" providerId="LiveId" clId="{E2E85760-4A0E-45CF-9CA0-963ABB5D480A}" dt="2025-04-10T12:26:02.896" v="3058" actId="20577"/>
        <pc:sldMkLst>
          <pc:docMk/>
          <pc:sldMk cId="333734374" sldId="272"/>
        </pc:sldMkLst>
      </pc:sldChg>
      <pc:sldChg chg="addSp delSp modSp add mod">
        <pc:chgData name="Hanna Kossowsky" userId="56e21b23dc263710" providerId="LiveId" clId="{E2E85760-4A0E-45CF-9CA0-963ABB5D480A}" dt="2025-04-10T12:21:21.806" v="2721" actId="1076"/>
        <pc:sldMkLst>
          <pc:docMk/>
          <pc:sldMk cId="150101037" sldId="273"/>
        </pc:sldMkLst>
      </pc:sldChg>
      <pc:sldChg chg="addSp delSp modSp add mod">
        <pc:chgData name="Hanna Kossowsky" userId="56e21b23dc263710" providerId="LiveId" clId="{E2E85760-4A0E-45CF-9CA0-963ABB5D480A}" dt="2025-04-10T12:21:43.226" v="2727" actId="1076"/>
        <pc:sldMkLst>
          <pc:docMk/>
          <pc:sldMk cId="3579245336" sldId="274"/>
        </pc:sldMkLst>
      </pc:sldChg>
      <pc:sldChg chg="addSp delSp modSp add mod">
        <pc:chgData name="Hanna Kossowsky" userId="56e21b23dc263710" providerId="LiveId" clId="{E2E85760-4A0E-45CF-9CA0-963ABB5D480A}" dt="2025-04-10T12:21:55.166" v="2733" actId="1076"/>
        <pc:sldMkLst>
          <pc:docMk/>
          <pc:sldMk cId="3830229315" sldId="275"/>
        </pc:sldMkLst>
      </pc:sldChg>
      <pc:sldChg chg="modSp add mod modShow">
        <pc:chgData name="Hanna Kossowsky" userId="56e21b23dc263710" providerId="LiveId" clId="{E2E85760-4A0E-45CF-9CA0-963ABB5D480A}" dt="2025-04-11T09:30:52.510" v="3616" actId="729"/>
        <pc:sldMkLst>
          <pc:docMk/>
          <pc:sldMk cId="1725912530" sldId="276"/>
        </pc:sldMkLst>
      </pc:sldChg>
      <pc:sldChg chg="modSp add del">
        <pc:chgData name="Hanna Kossowsky" userId="56e21b23dc263710" providerId="LiveId" clId="{E2E85760-4A0E-45CF-9CA0-963ABB5D480A}" dt="2025-04-10T12:31:14.286" v="3105" actId="47"/>
        <pc:sldMkLst>
          <pc:docMk/>
          <pc:sldMk cId="3334527245" sldId="276"/>
        </pc:sldMkLst>
      </pc:sldChg>
      <pc:sldChg chg="modSp add">
        <pc:chgData name="Hanna Kossowsky" userId="56e21b23dc263710" providerId="LiveId" clId="{E2E85760-4A0E-45CF-9CA0-963ABB5D480A}" dt="2025-04-10T12:31:54.156" v="3162" actId="20577"/>
        <pc:sldMkLst>
          <pc:docMk/>
          <pc:sldMk cId="4197732613" sldId="277"/>
        </pc:sldMkLst>
      </pc:sldChg>
      <pc:sldChg chg="modSp add mod">
        <pc:chgData name="Hanna Kossowsky" userId="56e21b23dc263710" providerId="LiveId" clId="{E2E85760-4A0E-45CF-9CA0-963ABB5D480A}" dt="2025-04-23T11:52:35.433" v="3679" actId="20577"/>
        <pc:sldMkLst>
          <pc:docMk/>
          <pc:sldMk cId="4254965145" sldId="278"/>
        </pc:sldMkLst>
      </pc:sldChg>
      <pc:sldChg chg="addSp modSp add mod">
        <pc:chgData name="Hanna Kossowsky" userId="56e21b23dc263710" providerId="LiveId" clId="{E2E85760-4A0E-45CF-9CA0-963ABB5D480A}" dt="2025-04-23T11:53:59.924" v="3720"/>
        <pc:sldMkLst>
          <pc:docMk/>
          <pc:sldMk cId="1011545322" sldId="279"/>
        </pc:sldMkLst>
      </pc:sldChg>
      <pc:sldChg chg="addSp delSp modSp add mod">
        <pc:chgData name="Hanna Kossowsky" userId="56e21b23dc263710" providerId="LiveId" clId="{E2E85760-4A0E-45CF-9CA0-963ABB5D480A}" dt="2025-04-23T11:57:57.484" v="3792" actId="27614"/>
        <pc:sldMkLst>
          <pc:docMk/>
          <pc:sldMk cId="41267662" sldId="280"/>
        </pc:sldMkLst>
      </pc:sldChg>
      <pc:sldChg chg="addSp delSp modSp add mod modAnim">
        <pc:chgData name="Hanna Kossowsky" userId="56e21b23dc263710" providerId="LiveId" clId="{E2E85760-4A0E-45CF-9CA0-963ABB5D480A}" dt="2025-04-23T12:26:23.013" v="3831"/>
        <pc:sldMkLst>
          <pc:docMk/>
          <pc:sldMk cId="422726092" sldId="281"/>
        </pc:sldMkLst>
      </pc:sldChg>
      <pc:sldChg chg="addSp delSp modSp add mod delAnim modAnim">
        <pc:chgData name="Hanna Kossowsky" userId="56e21b23dc263710" providerId="LiveId" clId="{E2E85760-4A0E-45CF-9CA0-963ABB5D480A}" dt="2025-04-23T12:35:20.241" v="3998" actId="478"/>
        <pc:sldMkLst>
          <pc:docMk/>
          <pc:sldMk cId="3252886860" sldId="282"/>
        </pc:sldMkLst>
      </pc:sldChg>
      <pc:sldChg chg="delSp modSp add mod modAnim">
        <pc:chgData name="Hanna Kossowsky" userId="56e21b23dc263710" providerId="LiveId" clId="{E2E85760-4A0E-45CF-9CA0-963ABB5D480A}" dt="2025-04-23T12:35:50.751" v="4031" actId="1076"/>
        <pc:sldMkLst>
          <pc:docMk/>
          <pc:sldMk cId="634820698" sldId="283"/>
        </pc:sldMkLst>
      </pc:sldChg>
      <pc:sldChg chg="addSp delSp modSp add mod">
        <pc:chgData name="Hanna Kossowsky" userId="56e21b23dc263710" providerId="LiveId" clId="{E2E85760-4A0E-45CF-9CA0-963ABB5D480A}" dt="2025-04-23T12:47:41.431" v="4085" actId="1076"/>
        <pc:sldMkLst>
          <pc:docMk/>
          <pc:sldMk cId="4221874921" sldId="284"/>
        </pc:sldMkLst>
      </pc:sldChg>
      <pc:sldChg chg="modSp add mod modAnim">
        <pc:chgData name="Hanna Kossowsky" userId="56e21b23dc263710" providerId="LiveId" clId="{E2E85760-4A0E-45CF-9CA0-963ABB5D480A}" dt="2025-04-23T12:48:34.131" v="4138"/>
        <pc:sldMkLst>
          <pc:docMk/>
          <pc:sldMk cId="1720872618" sldId="285"/>
        </pc:sldMkLst>
      </pc:sldChg>
      <pc:sldChg chg="addSp delSp modSp add mod modAnim modShow">
        <pc:chgData name="Hanna Kossowsky" userId="56e21b23dc263710" providerId="LiveId" clId="{E2E85760-4A0E-45CF-9CA0-963ABB5D480A}" dt="2025-04-23T12:54:20.341" v="4330" actId="729"/>
        <pc:sldMkLst>
          <pc:docMk/>
          <pc:sldMk cId="2660379045" sldId="286"/>
        </pc:sldMkLst>
      </pc:sldChg>
      <pc:sldChg chg="addSp delSp modSp add mod modAnim">
        <pc:chgData name="Hanna Kossowsky" userId="56e21b23dc263710" providerId="LiveId" clId="{E2E85760-4A0E-45CF-9CA0-963ABB5D480A}" dt="2025-04-23T12:53:04.471" v="4282"/>
        <pc:sldMkLst>
          <pc:docMk/>
          <pc:sldMk cId="1858219516" sldId="287"/>
        </pc:sldMkLst>
      </pc:sldChg>
      <pc:sldChg chg="add del">
        <pc:chgData name="Hanna Kossowsky" userId="56e21b23dc263710" providerId="LiveId" clId="{E2E85760-4A0E-45CF-9CA0-963ABB5D480A}" dt="2025-04-23T12:54:25.831" v="4331" actId="47"/>
        <pc:sldMkLst>
          <pc:docMk/>
          <pc:sldMk cId="3191734677" sldId="288"/>
        </pc:sldMkLst>
      </pc:sldChg>
      <pc:sldChg chg="addSp delSp modSp add mod modAnim">
        <pc:chgData name="Hanna Kossowsky" userId="56e21b23dc263710" providerId="LiveId" clId="{E2E85760-4A0E-45CF-9CA0-963ABB5D480A}" dt="2025-04-23T12:55:43.232" v="4339" actId="22"/>
        <pc:sldMkLst>
          <pc:docMk/>
          <pc:sldMk cId="561544451" sldId="289"/>
        </pc:sldMkLst>
      </pc:sldChg>
      <pc:sldChg chg="addSp delSp modSp add mod">
        <pc:chgData name="Hanna Kossowsky" userId="56e21b23dc263710" providerId="LiveId" clId="{E2E85760-4A0E-45CF-9CA0-963ABB5D480A}" dt="2025-04-23T12:59:44.921" v="4440" actId="1076"/>
        <pc:sldMkLst>
          <pc:docMk/>
          <pc:sldMk cId="3279235424" sldId="290"/>
        </pc:sldMkLst>
      </pc:sldChg>
      <pc:sldChg chg="addSp delSp modSp add mod">
        <pc:chgData name="Hanna Kossowsky" userId="56e21b23dc263710" providerId="LiveId" clId="{E2E85760-4A0E-45CF-9CA0-963ABB5D480A}" dt="2025-04-23T14:13:43.572" v="5026" actId="20577"/>
        <pc:sldMkLst>
          <pc:docMk/>
          <pc:sldMk cId="329967146" sldId="291"/>
        </pc:sldMkLst>
      </pc:sldChg>
      <pc:sldChg chg="addSp delSp modSp add mod">
        <pc:chgData name="Hanna Kossowsky" userId="56e21b23dc263710" providerId="LiveId" clId="{E2E85760-4A0E-45CF-9CA0-963ABB5D480A}" dt="2025-04-23T14:13:48.927" v="5028" actId="20577"/>
        <pc:sldMkLst>
          <pc:docMk/>
          <pc:sldMk cId="1948311662" sldId="292"/>
        </pc:sldMkLst>
      </pc:sldChg>
      <pc:sldChg chg="addSp delSp modSp add mod">
        <pc:chgData name="Hanna Kossowsky" userId="56e21b23dc263710" providerId="LiveId" clId="{E2E85760-4A0E-45CF-9CA0-963ABB5D480A}" dt="2025-04-23T13:40:37.373" v="4854" actId="1076"/>
        <pc:sldMkLst>
          <pc:docMk/>
          <pc:sldMk cId="913038696" sldId="293"/>
        </pc:sldMkLst>
      </pc:sldChg>
      <pc:sldChg chg="addSp modSp add mod">
        <pc:chgData name="Hanna Kossowsky" userId="56e21b23dc263710" providerId="LiveId" clId="{E2E85760-4A0E-45CF-9CA0-963ABB5D480A}" dt="2025-04-23T13:41:45.668" v="4877" actId="1076"/>
        <pc:sldMkLst>
          <pc:docMk/>
          <pc:sldMk cId="3742854415" sldId="294"/>
        </pc:sldMkLst>
      </pc:sldChg>
      <pc:sldChg chg="addSp delSp modSp add mod">
        <pc:chgData name="Hanna Kossowsky" userId="56e21b23dc263710" providerId="LiveId" clId="{E2E85760-4A0E-45CF-9CA0-963ABB5D480A}" dt="2025-04-23T13:49:04.282" v="4958" actId="1076"/>
        <pc:sldMkLst>
          <pc:docMk/>
          <pc:sldMk cId="1868918650" sldId="295"/>
        </pc:sldMkLst>
      </pc:sldChg>
      <pc:sldChg chg="delSp add mod ord">
        <pc:chgData name="Hanna Kossowsky" userId="56e21b23dc263710" providerId="LiveId" clId="{E2E85760-4A0E-45CF-9CA0-963ABB5D480A}" dt="2025-04-23T13:48:52.967" v="4955"/>
        <pc:sldMkLst>
          <pc:docMk/>
          <pc:sldMk cId="663499138" sldId="296"/>
        </pc:sldMkLst>
      </pc:sldChg>
      <pc:sldChg chg="addSp delSp modSp add mod">
        <pc:chgData name="Hanna Kossowsky" userId="56e21b23dc263710" providerId="LiveId" clId="{E2E85760-4A0E-45CF-9CA0-963ABB5D480A}" dt="2025-04-23T13:58:44.539" v="5002" actId="1076"/>
        <pc:sldMkLst>
          <pc:docMk/>
          <pc:sldMk cId="1717871025" sldId="297"/>
        </pc:sldMkLst>
      </pc:sldChg>
      <pc:sldChg chg="addSp delSp modSp add mod">
        <pc:chgData name="Hanna Kossowsky" userId="56e21b23dc263710" providerId="LiveId" clId="{E2E85760-4A0E-45CF-9CA0-963ABB5D480A}" dt="2025-04-23T14:07:58.837" v="5019" actId="1076"/>
        <pc:sldMkLst>
          <pc:docMk/>
          <pc:sldMk cId="1025402979" sldId="298"/>
        </pc:sldMkLst>
      </pc:sldChg>
      <pc:sldChg chg="addSp delSp modSp add mod">
        <pc:chgData name="Hanna Kossowsky" userId="56e21b23dc263710" providerId="LiveId" clId="{E2E85760-4A0E-45CF-9CA0-963ABB5D480A}" dt="2025-04-23T14:08:10.730" v="5025" actId="1076"/>
        <pc:sldMkLst>
          <pc:docMk/>
          <pc:sldMk cId="2017605023" sldId="299"/>
        </pc:sldMkLst>
      </pc:sldChg>
      <pc:sldChg chg="addSp delSp modSp add mod">
        <pc:chgData name="Hanna Kossowsky" userId="56e21b23dc263710" providerId="LiveId" clId="{E2E85760-4A0E-45CF-9CA0-963ABB5D480A}" dt="2025-04-23T14:14:20.651" v="5033" actId="1076"/>
        <pc:sldMkLst>
          <pc:docMk/>
          <pc:sldMk cId="2134541909" sldId="300"/>
        </pc:sldMkLst>
      </pc:sldChg>
      <pc:sldChg chg="addSp delSp modSp add mod">
        <pc:chgData name="Hanna Kossowsky" userId="56e21b23dc263710" providerId="LiveId" clId="{E2E85760-4A0E-45CF-9CA0-963ABB5D480A}" dt="2025-04-23T14:19:44.548" v="5053" actId="20577"/>
        <pc:sldMkLst>
          <pc:docMk/>
          <pc:sldMk cId="3756904470" sldId="301"/>
        </pc:sldMkLst>
      </pc:sldChg>
      <pc:sldChg chg="addSp delSp modSp add mod">
        <pc:chgData name="Hanna Kossowsky" userId="56e21b23dc263710" providerId="LiveId" clId="{E2E85760-4A0E-45CF-9CA0-963ABB5D480A}" dt="2025-04-23T14:19:47.161" v="5054" actId="20577"/>
        <pc:sldMkLst>
          <pc:docMk/>
          <pc:sldMk cId="844840126" sldId="302"/>
        </pc:sldMkLst>
      </pc:sldChg>
      <pc:sldChg chg="addSp delSp modSp add mod">
        <pc:chgData name="Hanna Kossowsky" userId="56e21b23dc263710" providerId="LiveId" clId="{E2E85760-4A0E-45CF-9CA0-963ABB5D480A}" dt="2025-04-23T14:21:07.758" v="5061" actId="1076"/>
        <pc:sldMkLst>
          <pc:docMk/>
          <pc:sldMk cId="1975311869" sldId="303"/>
        </pc:sldMkLst>
      </pc:sldChg>
      <pc:sldChg chg="addSp delSp modSp add mod">
        <pc:chgData name="Hanna Kossowsky" userId="56e21b23dc263710" providerId="LiveId" clId="{E2E85760-4A0E-45CF-9CA0-963ABB5D480A}" dt="2025-04-23T14:21:50.157" v="5071" actId="14100"/>
        <pc:sldMkLst>
          <pc:docMk/>
          <pc:sldMk cId="423493053" sldId="304"/>
        </pc:sldMkLst>
      </pc:sldChg>
      <pc:sldChg chg="modSp add del mod">
        <pc:chgData name="Hanna Kossowsky" userId="56e21b23dc263710" providerId="LiveId" clId="{E2E85760-4A0E-45CF-9CA0-963ABB5D480A}" dt="2025-04-23T14:25:39.815" v="5074" actId="47"/>
        <pc:sldMkLst>
          <pc:docMk/>
          <pc:sldMk cId="3395916567" sldId="305"/>
        </pc:sldMkLst>
      </pc:sldChg>
      <pc:sldChg chg="addSp delSp modSp add mod ord">
        <pc:chgData name="Hanna Kossowsky" userId="56e21b23dc263710" providerId="LiveId" clId="{E2E85760-4A0E-45CF-9CA0-963ABB5D480A}" dt="2025-04-23T14:27:37.857" v="5158" actId="20577"/>
        <pc:sldMkLst>
          <pc:docMk/>
          <pc:sldMk cId="3703563787" sldId="305"/>
        </pc:sldMkLst>
      </pc:sldChg>
      <pc:sldChg chg="addSp delSp modSp add mod ord">
        <pc:chgData name="Hanna Kossowsky" userId="56e21b23dc263710" providerId="LiveId" clId="{E2E85760-4A0E-45CF-9CA0-963ABB5D480A}" dt="2025-04-23T14:27:36.047" v="5157" actId="20577"/>
        <pc:sldMkLst>
          <pc:docMk/>
          <pc:sldMk cId="2557335596" sldId="306"/>
        </pc:sldMkLst>
      </pc:sldChg>
      <pc:sldChg chg="addSp delSp modSp add mod">
        <pc:chgData name="Hanna Kossowsky" userId="56e21b23dc263710" providerId="LiveId" clId="{E2E85760-4A0E-45CF-9CA0-963ABB5D480A}" dt="2025-04-23T14:28:21.507" v="5203" actId="20577"/>
        <pc:sldMkLst>
          <pc:docMk/>
          <pc:sldMk cId="688393740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7A0CB-AC5E-42C2-BB7C-8018833232CB}" type="datetimeFigureOut">
              <a:rPr lang="LID4096" smtClean="0"/>
              <a:t>04/25/2025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6E01F-8DBD-4634-ACB5-33D503B64F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133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62190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6E87A-1C18-2AD4-7D28-1212BD2DC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AE39B4-71EC-87EB-E1F7-7CA3A807D5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08BDFC-4B5D-404F-BC78-A6918097E9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79A12-2F4C-A853-0895-C678827CB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6978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98F62-E8D5-620B-4895-2B428291C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55280C-4295-3387-2285-E546824531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4023A0-FC90-26F7-0BA6-85ACF8ADD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90165-9627-FE64-94F8-1C1EF25913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14408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CCD01-6791-A2FF-E488-B7221BEE8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50E280-5B8C-3E08-27F0-0AB53C1C61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0ABB02-B4CE-F79D-4929-AE221029CC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09C22-C49F-E7E6-C195-FE8F595DEA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0397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F2A8F-1D05-2581-678D-9B9F95AFF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B114E9-1091-A932-E5CC-CEC7EE54FB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8449D9-8769-77C7-8AB1-4AEC2D897D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BB3FE-2118-3E95-B9C2-FFF58A1CBB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50295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FDEA7-13EC-BF94-0C4D-F47B6FDDA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CF024D-96B2-EF33-E074-5405812B59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F854B4-65D6-1784-B007-49E2EEE10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A169A-0A91-B7BF-B133-7ED9470396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862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A6D02-9FD5-2AF6-D734-DF825BF4B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923ED7-E0FE-22EC-DEB7-B1FFCD7DCE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EA6550-8065-F5CB-83F8-8C4794E97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A35AD-25C8-CE3B-D495-CE098D0E1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21118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32757-6763-5901-821D-B68C307FA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DBE10F-9E99-9683-CD1B-18E6C13BF4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96FFA4-00A4-CDFF-A836-8737D1C14B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78BCB-D794-35FA-7832-F49141715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1672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2CD35-78AC-F62B-1E80-1BE0218BC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A12B69-2797-86AA-E248-182788A50F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74C617-4A50-2A8E-821E-F0288F9CB3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BDC26-99C8-D5E0-4687-5D178CE83D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5855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D24FE-FA15-303F-9D11-1C91C139F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5FAA74-F932-BCC4-261A-F1FB92E478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C19DAB-A752-49BC-9260-824EE9425C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5AE75-1D66-07D1-375F-7089B2AF9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66608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BE2F3-590C-4DFE-1A38-E284CF3E6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6488BF-912E-EFD8-7B9C-A99DE94C60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F3DE4F-606B-FB65-900B-8FCADE103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9C17B-DFB2-40F3-9ACD-3A6BD48799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7566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9523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57BF7-DA87-8FF0-947D-2995BC302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E1BB42-FDB9-FD82-C486-A214D60544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112548-8395-2FA2-A25C-4795529EE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0C27C-0F11-5E74-335B-5B75096245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3724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38629-3DB0-142B-42C5-6A7D7B8C0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D04A29-D2CC-9EE7-938B-1B4350B529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4DA566-DDCE-997C-1626-C65D016A8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979B4-0E28-B5B3-2A7C-CEE759385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30824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9BA44-CEBB-60D7-E2BB-E1AD8E060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5E650A-7E48-A3A7-E83A-13FECF92FC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A6603B-7F81-A789-4D98-06BED2F576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AD4EB-ECC8-726E-C33A-08A7108464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70474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F1B2F-ED2C-09A4-E84A-4385F0C83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7B7142-9FDB-A69F-9B50-69705A3F03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156007-DBCE-6072-58DE-59BFEC7B41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CFD9E-5385-330C-B4E0-8C127464C3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19952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7B12F-9398-3995-D591-E6EFF1601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B97A86-971D-223A-DB13-E489CE8C02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788FB0-1E66-2425-BD86-EFBDADD66C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5B97D-9681-FD05-AEFB-14E7040C8A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8382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1558C-47F8-1BF3-CBBF-1F11BCA78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94B4BC-1DD5-F539-8FB9-0863B41CC8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9BC8CC-134F-5AF3-EF6D-D60073B4A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EE6B1-C9F3-FE8D-5F97-CDB3571C3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73197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B8596-0851-26B1-34A2-D5BB08590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E69FBB-3DFC-CA05-C442-B445004127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97E833-9AC6-81B3-C4AD-9FF2949D10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48E18-BE64-916C-B347-51EF10D49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42666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9E551-0880-510D-5A7E-39D2A14E4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308377-37AA-5E53-0A85-8464BA02C2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746C90-0C7C-50D8-9885-174695735E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243DB-4C3C-F4C9-1FD6-E58540202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177385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0DCF2-197B-60C5-BDA6-E24A5298E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7D7ACF-2231-829C-D4EA-B0214D70E0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DFE7F-D1B2-925D-1B89-77DBB8FDE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3705F-7C33-5103-03AC-CF690A1DD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2326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559D7-4E21-E888-E718-4A0945FF7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819C25-629B-57AE-D6C4-C03A123260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8B11A2-5833-D26D-F606-C647AD84A4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479FB-37B9-5421-7FBC-DE3CC6FA37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4857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64716-1BA7-6A21-E0E6-82243D860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5A9EF9-2E16-981A-809B-A61CCDB0C7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67006E-4372-8302-9F82-FA404C63D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5FB1D-78E5-9C83-64D7-0A85781FDC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0223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D5503-0531-6856-B276-9F960B313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FF334-602D-BCE0-9F2A-FD1B939998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8A902-008A-27B5-2EE8-CB9B69185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CA0D8-D2B2-ABDD-FAE4-57E92698DF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8624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185A6-C58F-8F2F-71B1-DA1A5BA96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DF9383-8714-4A12-C466-58EF24F2B8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F7CF7A-2B2D-DA13-95A2-BF01FA8F8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0453B-66F5-1294-9C43-C9B245D086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6973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C4FBF-9D6F-5858-FA40-7A1A8E1B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2D426E-F487-CCE3-F785-345E278546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E3B77E-51DE-A191-2345-DB0487902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894C4-2A90-99AD-15A3-2FE8A8E279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694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F7562-9442-50FB-DF1C-56FED5A6D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03E2B2-8915-3C13-CBF0-088AC86B6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04EB2E-3F6D-2DCE-E10F-15C62F546C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87292-09F3-2EB8-D26D-EE071249B1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3092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CDA01-9A8F-CB49-3B5C-56A7890DB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5A6D3E-3DF7-A37E-0FB0-B8D7A04AC5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B11477-A0CE-9091-088C-C0FAEE44D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97A82-57ED-F34E-6FBC-DE8884DAF6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306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EA5D-9082-8B50-C2CB-8C194BFD4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9C88C-53ED-A99C-164C-B66D55AA7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6CD88-4E86-62E8-F9AD-DFC27293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ADA09-9293-FE46-C0B0-CBD283A8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93D30-9C24-C87C-DFA4-56345612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6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AD82-967C-F3DB-D7BA-ADE3A341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AB70C-A54D-DF29-D2F0-D190B6F55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DA0C6-CAD8-C40A-2BE3-A48F20CE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9214B-0371-2E01-3ABB-7924107A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9898-8164-C09F-3C10-7262D72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049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DA5A9-50BD-759F-AE0C-329A56583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EC2BF-3CDE-D7BA-2BD3-9F66DF6E7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F827-D925-D561-3543-1E5ECC3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5F0B3-735C-EECF-DC2D-7C309673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5D63A-E7FF-CB05-AB0C-B6BA7A05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079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0CFB-94FB-899A-6F7D-9A3C4A8A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0BF3-E866-B2F5-FD7E-348E477E1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DACFE-DF7A-E74F-415E-167982C6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1DAD7-B6E6-BD5E-1DD8-D78C3388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4AA16-39B0-9A68-3C40-9FB0740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752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F091-154E-BD2F-E6AF-24575C5C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0A529-131C-E126-2116-183280C60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7E6FB-66D8-D724-6038-8731456D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61F62-D767-ECE0-D357-3FC63E0D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35B5C-E7C6-6119-7A96-6532F135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393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0956-058F-808E-39B3-AA05081C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D539F-FC59-B6A8-994C-189EA266E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EC07F-1177-2E70-8082-C6B81DCB5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D3672-7429-CD91-0DF7-0020375C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C6F78-6047-887B-93E7-6ED4BE9A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86C30-618F-19F9-5F37-6C510007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777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4DE0-356D-7E84-2F9A-7595780A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A16DA-9440-95C9-5EA8-C18E3A720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0D21E-2B31-F453-41BD-10E3D4543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9BC02-5B4E-D0BC-0398-7D98F72B9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1F848-E9CF-B18E-89BB-FFF72B6A0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775C7-FF66-2F68-1764-3541D016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04/25/2025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6387B-F658-E383-3DDD-51736239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47C07-7FA3-5181-F7D5-350F664B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64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B1F1-2E4A-EC20-A9C4-FCDC8032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B357B-0C70-4B99-CB46-FF5645FF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04/25/2025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D5F11-06CC-4FF6-9800-04C1B0E2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389A5-4ECD-C6CC-4A14-43DC50F2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963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836A7-1230-5AD4-53EE-6E4296E9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04/25/2025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07943-AA07-9089-464A-38817EF5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56913-7FC4-3665-8713-755BF97D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125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49A5-878A-277C-9979-9DC703922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C887C-0D58-9B79-85C8-AE5DCC7F5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C2B4D-C2F4-8F81-F8E3-1A5936C0E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12F21-6FE5-F6B9-BD8B-61163D62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9CE8D-FC36-FDC9-E949-C7AD8481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4B8-2DBC-7977-E013-9BE99308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006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1D25-6DEF-30A7-C4A7-F013C7BA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8D0D1-CCA5-7875-975C-A4E57510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41E8B-7D75-71E4-9599-229536A61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81348-4474-AC3F-8AEC-E257F9A3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8FC70-F32D-DB5F-9508-06B2C30C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057F1-3FB9-9772-AB8C-CD2D96A4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428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F00A38-8196-1EF1-2634-123CD66B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4DE0E-D934-E8BE-B56A-B045D2F3F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EB8E1-28F4-B938-9A4F-0FDD17907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21D2A-1CE8-40AB-B698-5510FF93CEEF}" type="datetimeFigureOut">
              <a:rPr lang="LID4096" smtClean="0"/>
              <a:t>04/25/2025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B577B-D1AC-D180-B6E4-A6FBD9215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25EEA-DA44-8179-BA57-C77D0A793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727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9AA4-DC6F-AC25-85E9-23B70AA84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5332"/>
            <a:ext cx="9144000" cy="1267695"/>
          </a:xfrm>
        </p:spPr>
        <p:txBody>
          <a:bodyPr/>
          <a:lstStyle/>
          <a:p>
            <a:r>
              <a:rPr lang="en-US" dirty="0"/>
              <a:t>Tutorial </a:t>
            </a:r>
            <a:r>
              <a:rPr lang="he-IL" dirty="0"/>
              <a:t>9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BFF89-9CAA-78A3-9827-25C0441AF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Statistical Computation and Analysis</a:t>
            </a:r>
          </a:p>
          <a:p>
            <a:r>
              <a:rPr lang="en-US" dirty="0"/>
              <a:t>Spring 2025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3377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77F02-1B9A-FAFF-881A-179089410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0994-F5E7-2D75-9E7C-0CF29653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Null and Alternative Model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F6A6B-D957-E532-FC47-3C5947B84F82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764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Null model: coin is fair.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Alternative model: coin is biased.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8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lvl="3">
              <a:buFont typeface="Wingdings" panose="05000000000000000000" pitchFamily="2" charset="2"/>
              <a:buChar char="§"/>
              <a:defRPr/>
            </a:pPr>
            <a:endParaRPr lang="en-GB" altLang="en-US" sz="1400" dirty="0"/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04AEB70-ECA0-E993-F06E-3515E5B1F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802176" y="3429000"/>
            <a:ext cx="1320730" cy="33686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8641DC-C1BD-95BE-CE8A-2919DD0C1E4F}"/>
              </a:ext>
            </a:extLst>
          </p:cNvPr>
          <p:cNvSpPr txBox="1"/>
          <p:nvPr/>
        </p:nvSpPr>
        <p:spPr>
          <a:xfrm>
            <a:off x="2325307" y="2906938"/>
            <a:ext cx="2274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Graphical model</a:t>
            </a:r>
            <a:endParaRPr lang="en-IL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3F9C5-27B5-B9F8-D649-B02DDB48D520}"/>
              </a:ext>
            </a:extLst>
          </p:cNvPr>
          <p:cNvSpPr txBox="1"/>
          <p:nvPr/>
        </p:nvSpPr>
        <p:spPr>
          <a:xfrm>
            <a:off x="6432687" y="2906938"/>
            <a:ext cx="1868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PyMC</a:t>
            </a:r>
            <a:r>
              <a:rPr lang="en-US" sz="2400" b="1" dirty="0"/>
              <a:t> (a PPL)</a:t>
            </a:r>
            <a:endParaRPr lang="en-IL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47DFF1-5896-9684-44FB-19202F720FB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7511"/>
          <a:stretch/>
        </p:blipFill>
        <p:spPr>
          <a:xfrm>
            <a:off x="5155455" y="3600608"/>
            <a:ext cx="7036545" cy="307789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0B93A6-7CE5-638C-A751-09355A31E128}"/>
              </a:ext>
            </a:extLst>
          </p:cNvPr>
          <p:cNvSpPr/>
          <p:nvPr/>
        </p:nvSpPr>
        <p:spPr>
          <a:xfrm>
            <a:off x="8673727" y="4683211"/>
            <a:ext cx="3518273" cy="284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0E8730-73BE-A830-A41A-65D0AB6DF612}"/>
              </a:ext>
            </a:extLst>
          </p:cNvPr>
          <p:cNvSpPr/>
          <p:nvPr/>
        </p:nvSpPr>
        <p:spPr>
          <a:xfrm>
            <a:off x="5155455" y="5802885"/>
            <a:ext cx="1440000" cy="284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294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5809D-8BB8-98C9-8E59-19B2CEDCA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2F28-F6A4-DA99-2F6D-005E2FD89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Null and Alternative Model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F0029-EC94-7D67-0983-F98DE82CB94C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7649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First, let’s look at the WAIC and LOO of our model: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Now let’s compare the values to those of the null 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GB" altLang="en-US" dirty="0"/>
              <a:t>model.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8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lvl="3">
              <a:buFont typeface="Wingdings" panose="05000000000000000000" pitchFamily="2" charset="2"/>
              <a:buChar char="§"/>
              <a:defRPr/>
            </a:pPr>
            <a:endParaRPr lang="en-GB" altLang="en-US" sz="1400" dirty="0"/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E9070F-F9D9-D249-0630-DD4A7BBF7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65" y="2279822"/>
            <a:ext cx="4366638" cy="32616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D84366A-50C3-407A-06B6-F699888A147D}"/>
              </a:ext>
            </a:extLst>
          </p:cNvPr>
          <p:cNvSpPr/>
          <p:nvPr/>
        </p:nvSpPr>
        <p:spPr>
          <a:xfrm>
            <a:off x="435173" y="3076833"/>
            <a:ext cx="4037973" cy="3459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288E5F-8D5D-961D-F568-1106A465482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310"/>
          <a:stretch/>
        </p:blipFill>
        <p:spPr>
          <a:xfrm>
            <a:off x="5257422" y="2279821"/>
            <a:ext cx="6683025" cy="289765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C18E74C-FD36-B19C-D536-A2DEF46D5959}"/>
              </a:ext>
            </a:extLst>
          </p:cNvPr>
          <p:cNvSpPr/>
          <p:nvPr/>
        </p:nvSpPr>
        <p:spPr>
          <a:xfrm>
            <a:off x="5257422" y="3249827"/>
            <a:ext cx="2251077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B2AE30-F5DC-5921-AE50-B461EA971190}"/>
              </a:ext>
            </a:extLst>
          </p:cNvPr>
          <p:cNvGrpSpPr/>
          <p:nvPr/>
        </p:nvGrpSpPr>
        <p:grpSpPr>
          <a:xfrm>
            <a:off x="6796216" y="3388184"/>
            <a:ext cx="5239264" cy="369332"/>
            <a:chOff x="6796216" y="3388184"/>
            <a:chExt cx="5239264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06094B-3349-5D6D-CE7D-39AF04FC20E0}"/>
                </a:ext>
              </a:extLst>
            </p:cNvPr>
            <p:cNvSpPr txBox="1"/>
            <p:nvPr/>
          </p:nvSpPr>
          <p:spPr>
            <a:xfrm>
              <a:off x="8598933" y="3388184"/>
              <a:ext cx="3436547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5"/>
                  </a:solidFill>
                </a:rPr>
                <a:t>Effective number of parameters</a:t>
              </a:r>
              <a:endParaRPr lang="LID4096" dirty="0">
                <a:solidFill>
                  <a:schemeClr val="accent5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1429AB3-BD5B-9181-A655-DCCBB052C813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796216" y="3572850"/>
              <a:ext cx="1802717" cy="67334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A2BB2-EEBB-062F-5451-5F205C1A5A4C}"/>
              </a:ext>
            </a:extLst>
          </p:cNvPr>
          <p:cNvGrpSpPr/>
          <p:nvPr/>
        </p:nvGrpSpPr>
        <p:grpSpPr>
          <a:xfrm>
            <a:off x="8631613" y="4282831"/>
            <a:ext cx="3403868" cy="2308324"/>
            <a:chOff x="8631613" y="4282831"/>
            <a:chExt cx="3403868" cy="230832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15CA22-E180-EBA1-E50C-0FA9D9462FF6}"/>
                </a:ext>
              </a:extLst>
            </p:cNvPr>
            <p:cNvSpPr txBox="1"/>
            <p:nvPr/>
          </p:nvSpPr>
          <p:spPr>
            <a:xfrm>
              <a:off x="9205785" y="4282831"/>
              <a:ext cx="2829696" cy="23083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00B050"/>
                  </a:solidFill>
                </a:rPr>
                <a:t>How reliable is our estimate?</a:t>
              </a:r>
            </a:p>
            <a:p>
              <a:pPr algn="ctr"/>
              <a:r>
                <a:rPr lang="en-GB" dirty="0">
                  <a:solidFill>
                    <a:srgbClr val="00B050"/>
                  </a:solidFill>
                </a:rPr>
                <a:t>Values above 0.7 indicate that we may have very influential datapoints – bad. </a:t>
              </a:r>
            </a:p>
            <a:p>
              <a:pPr algn="ctr"/>
              <a:r>
                <a:rPr lang="en-GB" dirty="0">
                  <a:solidFill>
                    <a:srgbClr val="00B050"/>
                  </a:solidFill>
                </a:rPr>
                <a:t>We can see that 100% of our datapoints are good.</a:t>
              </a:r>
              <a:endParaRPr lang="LID4096" dirty="0">
                <a:solidFill>
                  <a:srgbClr val="00B05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42879C0-65D4-D3CB-DC83-F51359BC7E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31613" y="4534832"/>
              <a:ext cx="574171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494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368DA-515E-D0B1-ED5E-1A50F3D3A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0C54-64D4-C091-AE34-0E7F8C8C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Null and Alternative Model</a:t>
            </a:r>
            <a:endParaRPr lang="LID4096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98D78D9-5B9D-470D-5E8A-0DDA794A9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603" y="1346560"/>
            <a:ext cx="8134780" cy="9220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7862A9-6157-03A8-6432-5793C3051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805" y="3298524"/>
            <a:ext cx="10078490" cy="1325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E39CC9-92C3-5F39-85CD-33898B9A24E9}"/>
              </a:ext>
            </a:extLst>
          </p:cNvPr>
          <p:cNvSpPr txBox="1"/>
          <p:nvPr/>
        </p:nvSpPr>
        <p:spPr>
          <a:xfrm>
            <a:off x="1824603" y="2712303"/>
            <a:ext cx="1225541" cy="65247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5"/>
                </a:solidFill>
              </a:rPr>
              <a:t>From best to worst</a:t>
            </a:r>
            <a:endParaRPr lang="LID4096" dirty="0">
              <a:solidFill>
                <a:schemeClr val="accent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AFB75-1770-07D2-FD0B-3FC15EAC54FD}"/>
              </a:ext>
            </a:extLst>
          </p:cNvPr>
          <p:cNvSpPr txBox="1"/>
          <p:nvPr/>
        </p:nvSpPr>
        <p:spPr>
          <a:xfrm>
            <a:off x="3200322" y="2712303"/>
            <a:ext cx="1225541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Higher = better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4089D7-3CA6-C355-09BB-A5FDE0C0893D}"/>
              </a:ext>
            </a:extLst>
          </p:cNvPr>
          <p:cNvSpPr txBox="1"/>
          <p:nvPr/>
        </p:nvSpPr>
        <p:spPr>
          <a:xfrm>
            <a:off x="5279222" y="4463446"/>
            <a:ext cx="1225541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If the difference between the </a:t>
            </a:r>
            <a:r>
              <a:rPr lang="en-GB" dirty="0" err="1">
                <a:solidFill>
                  <a:srgbClr val="C00000"/>
                </a:solidFill>
              </a:rPr>
              <a:t>elpd</a:t>
            </a:r>
            <a:r>
              <a:rPr lang="en-GB" dirty="0">
                <a:solidFill>
                  <a:srgbClr val="C00000"/>
                </a:solidFill>
              </a:rPr>
              <a:t> values is bigger</a:t>
            </a:r>
            <a:endParaRPr lang="LID4096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BC9633-CE95-EA64-A743-EF727E8B4CA8}"/>
              </a:ext>
            </a:extLst>
          </p:cNvPr>
          <p:cNvSpPr txBox="1"/>
          <p:nvPr/>
        </p:nvSpPr>
        <p:spPr>
          <a:xfrm>
            <a:off x="8310746" y="4463445"/>
            <a:ext cx="1225541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than the standard error</a:t>
            </a:r>
            <a:endParaRPr lang="LID4096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0C8B4D-3609-B800-D27B-0CA44A45C753}"/>
              </a:ext>
            </a:extLst>
          </p:cNvPr>
          <p:cNvSpPr txBox="1"/>
          <p:nvPr/>
        </p:nvSpPr>
        <p:spPr>
          <a:xfrm>
            <a:off x="7323811" y="6048500"/>
            <a:ext cx="4424951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Then we say that there is a meaningful difference between the two models</a:t>
            </a:r>
            <a:endParaRPr lang="LID4096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138DCF-DC79-B81E-3938-C98C0DA2E9BE}"/>
              </a:ext>
            </a:extLst>
          </p:cNvPr>
          <p:cNvCxnSpPr>
            <a:stCxn id="8" idx="3"/>
            <a:endCxn id="15" idx="0"/>
          </p:cNvCxnSpPr>
          <p:nvPr/>
        </p:nvCxnSpPr>
        <p:spPr>
          <a:xfrm>
            <a:off x="6504763" y="5340609"/>
            <a:ext cx="3031524" cy="7078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91F584-3B79-F45B-35C6-886B5B2A1860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8923517" y="5386775"/>
            <a:ext cx="612770" cy="6617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89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E5498-C3BC-90AC-BBA0-B51AE2C11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9D5F-E613-4F12-C4AE-5048A8CE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Null and Alternative Model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C4986-08F9-3E32-5798-9FB350E86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56703"/>
            <a:ext cx="11103748" cy="240366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C7509B-52CD-7771-01AD-49CA37EC3B61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11553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That was the LOO values, now we can do the same with the widely accepted information criteria.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8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lvl="3">
              <a:buFont typeface="Wingdings" panose="05000000000000000000" pitchFamily="2" charset="2"/>
              <a:buChar char="§"/>
              <a:defRPr/>
            </a:pPr>
            <a:endParaRPr lang="en-GB" altLang="en-US" sz="1400" dirty="0"/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72473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6AC3F-8D2F-1653-6F4E-C5944D9C2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6E93-4C95-B983-7481-EC1A081C8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Bikes Example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5F54C5-C1C8-A2AB-B1DF-F94601BC4D8B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277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In the lecture, you looked at bike rentals as a function of temperature using several models: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54A1FD-EE14-8DDD-7D9F-D0D9437BB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067" y="3124586"/>
            <a:ext cx="10001866" cy="291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67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57D6C-4BC4-AE3A-49B3-A274E9243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DEEB-4D67-E21C-ECF7-B9A6D6476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Bikes Example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E0AFAC-19CC-5E30-C69E-AFE011260CDA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277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In the lecture, you looked at bike rentals as a function of temperature using two models: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E3F90B5-BD10-4D88-81AE-1A3F9E266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3224" y="3232068"/>
            <a:ext cx="3875761" cy="341254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0874B6E-6862-1310-219A-1EBA79995F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8987" y="3121617"/>
            <a:ext cx="2455105" cy="3522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7701EB-03DC-A836-C69A-BC31DD73426D}"/>
              </a:ext>
            </a:extLst>
          </p:cNvPr>
          <p:cNvSpPr txBox="1"/>
          <p:nvPr/>
        </p:nvSpPr>
        <p:spPr>
          <a:xfrm>
            <a:off x="2440887" y="2659951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Linear Model</a:t>
            </a:r>
            <a:endParaRPr lang="en-IL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368C15-8EF3-5602-9985-DD1053140687}"/>
              </a:ext>
            </a:extLst>
          </p:cNvPr>
          <p:cNvSpPr txBox="1"/>
          <p:nvPr/>
        </p:nvSpPr>
        <p:spPr>
          <a:xfrm>
            <a:off x="6423911" y="2659951"/>
            <a:ext cx="3654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Negative Binomial Model</a:t>
            </a:r>
            <a:endParaRPr lang="en-IL" sz="2400" b="1" dirty="0"/>
          </a:p>
        </p:txBody>
      </p:sp>
    </p:spTree>
    <p:extLst>
      <p:ext uri="{BB962C8B-B14F-4D97-AF65-F5344CB8AC3E}">
        <p14:creationId xmlns:p14="http://schemas.microsoft.com/office/powerpoint/2010/main" val="1749056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63E18-9446-3E57-C245-A09C47FF7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2658-7AAF-433D-ECD5-6ACF34FF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Bikes Example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C4A3D4-966D-A017-51D7-5958FFC8F8FF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277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In the lecture, you looked at bike rentals as a function of temperature using two models: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3D9F1-A6BB-04E2-172E-8A2EF166895B}"/>
              </a:ext>
            </a:extLst>
          </p:cNvPr>
          <p:cNvSpPr txBox="1"/>
          <p:nvPr/>
        </p:nvSpPr>
        <p:spPr>
          <a:xfrm>
            <a:off x="2440887" y="2659951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Linear Model</a:t>
            </a:r>
            <a:endParaRPr lang="en-IL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69C5B-FF70-6CA9-F828-6FF6DC9F407B}"/>
              </a:ext>
            </a:extLst>
          </p:cNvPr>
          <p:cNvSpPr txBox="1"/>
          <p:nvPr/>
        </p:nvSpPr>
        <p:spPr>
          <a:xfrm>
            <a:off x="7275680" y="4892089"/>
            <a:ext cx="3654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Negative Binomial Model</a:t>
            </a:r>
            <a:endParaRPr lang="en-IL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13EB3D-7295-1FCE-A70F-1A58FE72F7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283" t="23993" r="2890"/>
          <a:stretch/>
        </p:blipFill>
        <p:spPr>
          <a:xfrm>
            <a:off x="0" y="3121616"/>
            <a:ext cx="6174132" cy="17376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2C5274-5C54-EAFC-8EED-AA7C7A893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506" y="5386539"/>
            <a:ext cx="6271803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70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7A345-7981-3851-3E81-54C10D4A3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57F0-6ECE-60A3-F535-68B67537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Bikes Example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E5C2848-4485-76D4-C99A-C09D181A1C03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277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In the lecture you compared the two using posterior predictive checks and saw that the negative binomial model was better: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DAEA7B-E101-AC53-2491-232739AC4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508" y="2437279"/>
            <a:ext cx="6308984" cy="26848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FB50A4-BAED-A421-DB92-69A8B536E92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484" y="5126546"/>
            <a:ext cx="4300516" cy="1770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8D93B0-76BD-7D75-9638-D93B9CDC9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8656" y="5126146"/>
            <a:ext cx="4301488" cy="177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32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AFE55-2F73-88B9-0388-4C128E348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72ED2-234E-A51E-D0FC-573F61813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Bikes Example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28E549-A145-C39B-E01F-D9863ADAB2F5}"/>
              </a:ext>
            </a:extLst>
          </p:cNvPr>
          <p:cNvSpPr txBox="1">
            <a:spLocks/>
          </p:cNvSpPr>
          <p:nvPr/>
        </p:nvSpPr>
        <p:spPr>
          <a:xfrm>
            <a:off x="492396" y="1146678"/>
            <a:ext cx="11272520" cy="5277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Let’s add the WAIC and LOO to the comparison: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98550-13D6-A6E6-AEEB-5D8D582C4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23" y="1893055"/>
            <a:ext cx="11146893" cy="15359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A96645-4E79-FE19-5242-FEE9889CD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04" y="3769578"/>
            <a:ext cx="11145600" cy="11572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69E5D1-3253-C263-9FB4-482D65EBCCAA}"/>
              </a:ext>
            </a:extLst>
          </p:cNvPr>
          <p:cNvSpPr/>
          <p:nvPr/>
        </p:nvSpPr>
        <p:spPr>
          <a:xfrm>
            <a:off x="5686816" y="2806497"/>
            <a:ext cx="1252603" cy="5511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C8CEBE-A715-85BD-5B8A-3B56FCB2C2BE}"/>
              </a:ext>
            </a:extLst>
          </p:cNvPr>
          <p:cNvSpPr/>
          <p:nvPr/>
        </p:nvSpPr>
        <p:spPr>
          <a:xfrm>
            <a:off x="8895567" y="2806497"/>
            <a:ext cx="1252603" cy="5511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D21B9B-CD92-1DEF-4B94-B063CD9ACAA3}"/>
              </a:ext>
            </a:extLst>
          </p:cNvPr>
          <p:cNvSpPr/>
          <p:nvPr/>
        </p:nvSpPr>
        <p:spPr>
          <a:xfrm>
            <a:off x="5686816" y="4393811"/>
            <a:ext cx="1252603" cy="5511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7ECE8E-6A4B-D761-E046-C2C2F7C4EE49}"/>
              </a:ext>
            </a:extLst>
          </p:cNvPr>
          <p:cNvSpPr/>
          <p:nvPr/>
        </p:nvSpPr>
        <p:spPr>
          <a:xfrm>
            <a:off x="8895567" y="4393811"/>
            <a:ext cx="1252603" cy="5511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911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FA977-F106-3A98-AC6B-8813CF620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AB2-5D0B-03BE-E3CE-0D673758E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Bikes Example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43AA6B-4326-FFA7-CD0A-AF3C9EC2BB07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277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We also learned about multiple regression.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Another use for model comparison can be to test the value of adding additional independent variables.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Adds information to the model.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Adds complexity.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We can add another independent variable of the humidity of the day.</a:t>
            </a:r>
          </a:p>
        </p:txBody>
      </p:sp>
    </p:spTree>
    <p:extLst>
      <p:ext uri="{BB962C8B-B14F-4D97-AF65-F5344CB8AC3E}">
        <p14:creationId xmlns:p14="http://schemas.microsoft.com/office/powerpoint/2010/main" val="23616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1A04-C626-C5E4-A3C2-591358C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Tutorial Outline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153A-0E02-CB25-A797-F3303E23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Model comparison</a:t>
            </a:r>
            <a:r>
              <a:rPr lang="he-IL" dirty="0"/>
              <a:t> </a:t>
            </a: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Widely applicable information criteria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Cross validation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Model averaging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39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305F6-7A8C-FE4D-C997-953F07AE5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1898-C975-1886-35FB-EF166137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Bikes Example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C9BA89-3E46-2783-7F87-05A5F4698888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277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Create and sample: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21DBC-AAEB-8F09-1C5B-10AAD38E9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215" y="2073603"/>
            <a:ext cx="10130075" cy="27238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A58183-6CDF-C4BA-B109-6FB23BD95813}"/>
              </a:ext>
            </a:extLst>
          </p:cNvPr>
          <p:cNvSpPr/>
          <p:nvPr/>
        </p:nvSpPr>
        <p:spPr>
          <a:xfrm>
            <a:off x="4171167" y="3429000"/>
            <a:ext cx="6851737" cy="4665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0824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D14A9-44B4-CC2E-53E7-58D4FFF36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FA4F-7A36-E8D7-4D2E-F73FA4467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Bikes Example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8E43BDD-FD1A-A074-2754-37D71C40A264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4044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Now let’s compare all three: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We can see that the difference between the LOO values for the two negative binomial models is larger than the standard error.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We can conclude from this that it is worth adding the humidity despite it leading to a more complex model.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316D82-0705-CBA6-981A-C2C3C0ADCB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187"/>
          <a:stretch/>
        </p:blipFill>
        <p:spPr>
          <a:xfrm>
            <a:off x="838200" y="2196669"/>
            <a:ext cx="10809736" cy="20764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99C25B-ED27-F3A9-7600-AEB2BBFC2038}"/>
              </a:ext>
            </a:extLst>
          </p:cNvPr>
          <p:cNvSpPr/>
          <p:nvPr/>
        </p:nvSpPr>
        <p:spPr>
          <a:xfrm>
            <a:off x="5924812" y="3090799"/>
            <a:ext cx="1014608" cy="6231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49409-222F-C6F9-5247-A1AC2E45D463}"/>
              </a:ext>
            </a:extLst>
          </p:cNvPr>
          <p:cNvSpPr/>
          <p:nvPr/>
        </p:nvSpPr>
        <p:spPr>
          <a:xfrm>
            <a:off x="9133563" y="3090799"/>
            <a:ext cx="1014608" cy="6231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9477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DA39D-B5E3-62F6-FC45-BD383131F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07EB6-6A5A-492C-C370-2280B9CA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Model Averaging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1D758F-FBC7-5C78-B809-521C3F02BE21}"/>
              </a:ext>
            </a:extLst>
          </p:cNvPr>
          <p:cNvSpPr txBox="1">
            <a:spLocks/>
          </p:cNvSpPr>
          <p:nvPr/>
        </p:nvSpPr>
        <p:spPr>
          <a:xfrm>
            <a:off x="492396" y="908684"/>
            <a:ext cx="11699604" cy="5277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Instead of choosing one model, we can also average the different models.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We can compute a weighted average of the different models.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The weights are computed in the compare function.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They are the relative weight of each model and, in large, represent the probability of each model given the data.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F18CA-0E63-1D12-D495-DE6EF86B06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187"/>
          <a:stretch/>
        </p:blipFill>
        <p:spPr>
          <a:xfrm>
            <a:off x="691132" y="4510027"/>
            <a:ext cx="10809736" cy="20764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3000BF-705F-D828-4413-8B0F43E665B2}"/>
              </a:ext>
            </a:extLst>
          </p:cNvPr>
          <p:cNvSpPr/>
          <p:nvPr/>
        </p:nvSpPr>
        <p:spPr>
          <a:xfrm>
            <a:off x="6826686" y="4925079"/>
            <a:ext cx="1240076" cy="16613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877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C250F-AFB8-0ED9-7643-C291742B2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892F-EAF8-3C27-AB75-A689F0E31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Model Averaging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9483DD3-51C3-0ADA-4DB2-975C696216D3}"/>
              </a:ext>
            </a:extLst>
          </p:cNvPr>
          <p:cNvSpPr txBox="1">
            <a:spLocks/>
          </p:cNvSpPr>
          <p:nvPr/>
        </p:nvSpPr>
        <p:spPr>
          <a:xfrm>
            <a:off x="492396" y="871106"/>
            <a:ext cx="11699604" cy="596589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Let’s create random data with two models that give not zero weights.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We’ll use a linear model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Simpler but fits data less well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And a quadratic model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Fits better but more complex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</p:txBody>
      </p:sp>
      <p:pic>
        <p:nvPicPr>
          <p:cNvPr id="8" name="Picture 7" descr="A graph of blue dots&#10;&#10;AI-generated content may be incorrect.">
            <a:extLst>
              <a:ext uri="{FF2B5EF4-FFF2-40B4-BE49-F238E27FC236}">
                <a16:creationId xmlns:a16="http://schemas.microsoft.com/office/drawing/2014/main" id="{60F478CE-98DA-D4D9-5446-6396EAC4B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9"/>
          <a:stretch/>
        </p:blipFill>
        <p:spPr>
          <a:xfrm>
            <a:off x="984494" y="1346560"/>
            <a:ext cx="4764953" cy="344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5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A5620-1BD5-F164-C30F-C9BDDC6E1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E1B9-AC21-520D-CDB3-29877420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Model Averaging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D1DFFA-5789-2C8E-5C46-EC666E78E6A6}"/>
              </a:ext>
            </a:extLst>
          </p:cNvPr>
          <p:cNvSpPr txBox="1">
            <a:spLocks/>
          </p:cNvSpPr>
          <p:nvPr/>
        </p:nvSpPr>
        <p:spPr>
          <a:xfrm>
            <a:off x="492396" y="1109100"/>
            <a:ext cx="11699604" cy="5965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The means of the two models: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</p:txBody>
      </p:sp>
      <p:pic>
        <p:nvPicPr>
          <p:cNvPr id="4" name="Picture 3" descr="A graph with blue dots and a line&#10;&#10;AI-generated content may be incorrect.">
            <a:extLst>
              <a:ext uri="{FF2B5EF4-FFF2-40B4-BE49-F238E27FC236}">
                <a16:creationId xmlns:a16="http://schemas.microsoft.com/office/drawing/2014/main" id="{26E10188-CC0A-79EB-7C6A-5B6353312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98" y="2246569"/>
            <a:ext cx="5330963" cy="4215392"/>
          </a:xfrm>
          <a:prstGeom prst="rect">
            <a:avLst/>
          </a:prstGeom>
        </p:spPr>
      </p:pic>
      <p:pic>
        <p:nvPicPr>
          <p:cNvPr id="6" name="Picture 5" descr="A graph with blue dots and orange line&#10;&#10;AI-generated content may be incorrect.">
            <a:extLst>
              <a:ext uri="{FF2B5EF4-FFF2-40B4-BE49-F238E27FC236}">
                <a16:creationId xmlns:a16="http://schemas.microsoft.com/office/drawing/2014/main" id="{35C6B0F3-2B96-2F54-2ACE-7B4A62FCE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96" y="2246569"/>
            <a:ext cx="5330963" cy="421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75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BDF4A-CAEE-7575-F068-5D6AA843E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3923-4997-578B-1F8F-FD18B27F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Model Averaging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8D6D0A-536C-026C-54E6-A5229BBA357B}"/>
              </a:ext>
            </a:extLst>
          </p:cNvPr>
          <p:cNvSpPr txBox="1">
            <a:spLocks/>
          </p:cNvSpPr>
          <p:nvPr/>
        </p:nvSpPr>
        <p:spPr>
          <a:xfrm>
            <a:off x="492396" y="1109100"/>
            <a:ext cx="11699604" cy="5965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Comparing between them yields: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We will use these weights to compute the weighted average model.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12862-BFCB-BD26-188C-CE52E4F70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91" y="2063539"/>
            <a:ext cx="9529994" cy="230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17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FD87F-97C8-A1CF-98B9-EF1691821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4B672-C0E3-49B3-F6AD-BEA426F1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Model Averaging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F4854B-5716-5468-4646-EB6FFF2BA1A7}"/>
              </a:ext>
            </a:extLst>
          </p:cNvPr>
          <p:cNvSpPr txBox="1">
            <a:spLocks/>
          </p:cNvSpPr>
          <p:nvPr/>
        </p:nvSpPr>
        <p:spPr>
          <a:xfrm>
            <a:off x="492396" y="1109100"/>
            <a:ext cx="11699604" cy="5965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Comparing between them yields: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We will use these weights to compute the weighted average model.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5DB18-CFB3-B1B5-78F3-905399D65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91" y="2063539"/>
            <a:ext cx="9529994" cy="23080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32EA68-BF01-0E14-6EA6-C4233B2E4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48" y="5152675"/>
            <a:ext cx="11699604" cy="64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3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4A86F-41B7-AC43-74C6-5497E7CDD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5D8F-B727-9C05-90DE-88B2510BE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Model Averaging</a:t>
            </a:r>
            <a:endParaRPr lang="LID4096" dirty="0">
              <a:highlight>
                <a:srgbClr val="FFFF00"/>
              </a:highligh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D769D0-950F-57F6-27F0-034F2A242229}"/>
              </a:ext>
            </a:extLst>
          </p:cNvPr>
          <p:cNvSpPr txBox="1">
            <a:spLocks/>
          </p:cNvSpPr>
          <p:nvPr/>
        </p:nvSpPr>
        <p:spPr>
          <a:xfrm>
            <a:off x="492396" y="1109100"/>
            <a:ext cx="11699604" cy="5965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Plotting: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</p:txBody>
      </p:sp>
      <p:pic>
        <p:nvPicPr>
          <p:cNvPr id="6" name="Picture 5" descr="A graph of a line graph&#10;&#10;AI-generated content may be incorrect.">
            <a:extLst>
              <a:ext uri="{FF2B5EF4-FFF2-40B4-BE49-F238E27FC236}">
                <a16:creationId xmlns:a16="http://schemas.microsoft.com/office/drawing/2014/main" id="{4EE34686-181C-8D16-462A-354B06F0F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06" y="1879054"/>
            <a:ext cx="7744983" cy="466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5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C25D6-7EA1-C4D5-06BD-3F5AB2571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F480-CA87-8771-D61A-791A84C5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Model Averaging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7B5DEAA-6B2C-F5E9-12D0-EC859BDED0D6}"/>
              </a:ext>
            </a:extLst>
          </p:cNvPr>
          <p:cNvSpPr txBox="1">
            <a:spLocks/>
          </p:cNvSpPr>
          <p:nvPr/>
        </p:nvSpPr>
        <p:spPr>
          <a:xfrm>
            <a:off x="492396" y="1109100"/>
            <a:ext cx="11699604" cy="5965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We can also define the weights however we like.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Example: half to each of the two models.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</p:txBody>
      </p:sp>
      <p:pic>
        <p:nvPicPr>
          <p:cNvPr id="4" name="Picture 3" descr="A graph of a line graph&#10;&#10;AI-generated content may be incorrect.">
            <a:extLst>
              <a:ext uri="{FF2B5EF4-FFF2-40B4-BE49-F238E27FC236}">
                <a16:creationId xmlns:a16="http://schemas.microsoft.com/office/drawing/2014/main" id="{F8EDE497-D114-EBF3-C5DD-B0D66B19A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661" y="2576374"/>
            <a:ext cx="6448677" cy="388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7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F622A-A339-7746-C58E-60E27ADF2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B1A0-D81E-1B38-1DD5-8DC7EA5C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Model Comparison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A7404-9822-10F4-F60A-8A36BBF26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6560"/>
            <a:ext cx="11353801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3200" dirty="0"/>
              <a:t>How can we compare two or more models for the same data?	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/>
              <a:t>We have used posterior predictive checks to assess how well a model explains the data used to fit a model.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/>
              <a:t>We have looked at Bayesian p values.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/>
              <a:t>Now we’ll learn additional methods for comparing between models.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41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202FF-A0CF-78A3-38F7-E7803CA73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D4AD5-11F0-6928-C366-92F060A6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Model Comparison</a:t>
            </a:r>
            <a:endParaRPr lang="LID4096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9DFBE1-8A39-AF15-3058-F5984AACA14D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764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We aim for: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High goodness of fit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Model fits the data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Lower complexity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Fewer parameters (more parameters can lead to overfitting)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High generalizability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Model predicts future data well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1800" dirty="0"/>
          </a:p>
          <a:p>
            <a:pPr lvl="3">
              <a:buFont typeface="Wingdings" panose="05000000000000000000" pitchFamily="2" charset="2"/>
              <a:buChar char="§"/>
              <a:defRPr/>
            </a:pPr>
            <a:endParaRPr lang="en-GB" altLang="en-US" sz="1200" dirty="0"/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7873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14D92-191D-3685-D3C2-64F9CCD6B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3AEA-1B5A-42E4-796E-9561E0062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Model Comparison</a:t>
            </a:r>
            <a:endParaRPr lang="LID4096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EB7DFC-19E9-CAC5-939A-F65774427A33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764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Within-sample accuracy 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The accuracy is measured with the same data used to fit the model.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Out-of-sample accuracy 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The accuracy measured with data not used to fit the model.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The within-sample accuracy will be higher and lead us to believe our model is better than it is.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Leaving data out means less data to fit our model.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1800" dirty="0"/>
          </a:p>
          <a:p>
            <a:pPr lvl="3">
              <a:buFont typeface="Wingdings" panose="05000000000000000000" pitchFamily="2" charset="2"/>
              <a:buChar char="§"/>
              <a:defRPr/>
            </a:pPr>
            <a:endParaRPr lang="en-GB" altLang="en-US" sz="1200" dirty="0"/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4889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AA156-4E4C-A7A7-8D0B-E733560FA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F140-F36C-81EF-F836-A05663429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Model Comparison</a:t>
            </a:r>
            <a:endParaRPr lang="LID4096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15EA7A-0ACA-D6F0-AC69-6C231FF0FBB6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764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sz="3200" dirty="0"/>
              <a:t>To overcome this, we will use two methods: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sz="2800" b="1" dirty="0"/>
              <a:t>Information criteria:</a:t>
            </a:r>
            <a:r>
              <a:rPr lang="en-GB" altLang="en-US" sz="2800" dirty="0"/>
              <a:t> Expressions that approximate out-of-sample accuracy as in-sample accuracy plus a term that penalizes model complexity.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sz="2800" b="1" dirty="0"/>
              <a:t>Cross-validation: </a:t>
            </a:r>
            <a:r>
              <a:rPr lang="en-GB" altLang="en-US" sz="2800" dirty="0"/>
              <a:t>A method that involves dividing the available data into separate subsets that are alternatively used to fit and evaluate the models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32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8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lvl="3">
              <a:buFont typeface="Wingdings" panose="05000000000000000000" pitchFamily="2" charset="2"/>
              <a:buChar char="§"/>
              <a:defRPr/>
            </a:pPr>
            <a:endParaRPr lang="en-GB" altLang="en-US" sz="1400" dirty="0"/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6507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1CC78-8DF0-9144-5776-EB6A8396D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1BAC-A5B4-82E4-5FF0-600EA417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Widely Applicable Information Criteria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746461-D77A-04F6-AA98-51EE40564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56997"/>
            <a:ext cx="10111093" cy="1495532"/>
          </a:xfrm>
          <a:prstGeom prst="rect">
            <a:avLst/>
          </a:prstGeom>
        </p:spPr>
      </p:pic>
      <p:sp>
        <p:nvSpPr>
          <p:cNvPr id="5" name="Left Bracket 4">
            <a:extLst>
              <a:ext uri="{FF2B5EF4-FFF2-40B4-BE49-F238E27FC236}">
                <a16:creationId xmlns:a16="http://schemas.microsoft.com/office/drawing/2014/main" id="{31DBD6C1-FE33-57F3-04E2-B250E5AF7C14}"/>
              </a:ext>
            </a:extLst>
          </p:cNvPr>
          <p:cNvSpPr/>
          <p:nvPr/>
        </p:nvSpPr>
        <p:spPr>
          <a:xfrm rot="16200000">
            <a:off x="4528753" y="1050320"/>
            <a:ext cx="111212" cy="378117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31CCE0F9-B73D-BB1B-2E45-0859FEAAE476}"/>
              </a:ext>
            </a:extLst>
          </p:cNvPr>
          <p:cNvSpPr/>
          <p:nvPr/>
        </p:nvSpPr>
        <p:spPr>
          <a:xfrm rot="16200000">
            <a:off x="8534514" y="1212905"/>
            <a:ext cx="111212" cy="3456000"/>
          </a:xfrm>
          <a:prstGeom prst="leftBracke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7A248E-819B-B60D-4D3A-04773FED4B3B}"/>
              </a:ext>
            </a:extLst>
          </p:cNvPr>
          <p:cNvSpPr txBox="1"/>
          <p:nvPr/>
        </p:nvSpPr>
        <p:spPr>
          <a:xfrm>
            <a:off x="3146856" y="3129282"/>
            <a:ext cx="3113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1"/>
                </a:solidFill>
              </a:rPr>
              <a:t>A measure of how well the model fits the data</a:t>
            </a:r>
            <a:endParaRPr lang="LID4096" sz="24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48BF96-BC1B-E7B8-F3FD-CE6CABB5940B}"/>
              </a:ext>
            </a:extLst>
          </p:cNvPr>
          <p:cNvSpPr txBox="1"/>
          <p:nvPr/>
        </p:nvSpPr>
        <p:spPr>
          <a:xfrm>
            <a:off x="7033169" y="3129282"/>
            <a:ext cx="3113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5"/>
                </a:solidFill>
              </a:rPr>
              <a:t>A measure of the effective number of parameters</a:t>
            </a:r>
            <a:endParaRPr lang="LID4096" sz="2400" dirty="0">
              <a:solidFill>
                <a:schemeClr val="accent5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51C5AA-4B35-29FF-1DA5-661296F1083B}"/>
              </a:ext>
            </a:extLst>
          </p:cNvPr>
          <p:cNvSpPr txBox="1">
            <a:spLocks/>
          </p:cNvSpPr>
          <p:nvPr/>
        </p:nvSpPr>
        <p:spPr>
          <a:xfrm>
            <a:off x="492396" y="4400595"/>
            <a:ext cx="11272520" cy="2511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sz="3200" b="1" dirty="0"/>
              <a:t>We will choose the model with the lower WAIC.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sz="3200" dirty="0"/>
              <a:t>The second term is a penalty for the complexity – the number of parameters.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sz="2800" dirty="0"/>
              <a:t>If two models fit the data equally well, we will choose the simpler one.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2187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35B8A-1460-15C2-CFC2-52374D660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2526-D118-1B2D-E044-42927403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Cross Validation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55D1F-8252-D43C-E8EC-5E7AD134B7D8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764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sz="3200" dirty="0"/>
              <a:t>Divide our data into k parts.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sz="3200" dirty="0"/>
              <a:t>Use k-1 parts to fit the model and test it on the left-out portion.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sz="3200" dirty="0"/>
              <a:t>We get k models and k accuracy values.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sz="3200" dirty="0"/>
              <a:t>The accuracy of the model is the average of the k accuracy values.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sz="3200" dirty="0"/>
              <a:t>Fit the model on all the data one final time.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This is the final model for future use.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32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8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lvl="3">
              <a:buFont typeface="Wingdings" panose="05000000000000000000" pitchFamily="2" charset="2"/>
              <a:buChar char="§"/>
              <a:defRPr/>
            </a:pPr>
            <a:endParaRPr lang="en-GB" altLang="en-US" sz="1400" dirty="0"/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9819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83040-CB83-0669-87BA-FB570CB51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249B-2B9A-4C98-CFAA-63A76C78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Cross Validation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33FD-97A4-C7EF-2301-C4F17D366E04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764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When K equals the number of data points, we get what is known as </a:t>
            </a:r>
            <a:r>
              <a:rPr lang="en-GB" altLang="en-US" b="1" dirty="0"/>
              <a:t>leave-one-out cross validation (LOOCV)</a:t>
            </a:r>
            <a:r>
              <a:rPr lang="en-GB" altLang="en-US" dirty="0"/>
              <a:t>, meaning we fit the model to all but one data point each time.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sz="3200" dirty="0"/>
              <a:t>Practically, this is computationally expensive, and we are going to estimate it.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8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lvl="3">
              <a:buFont typeface="Wingdings" panose="05000000000000000000" pitchFamily="2" charset="2"/>
              <a:buChar char="§"/>
              <a:defRPr/>
            </a:pPr>
            <a:endParaRPr lang="en-GB" altLang="en-US" sz="1400" dirty="0"/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8996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21539</TotalTime>
  <Words>964</Words>
  <Application>Microsoft Office PowerPoint</Application>
  <PresentationFormat>Widescreen</PresentationFormat>
  <Paragraphs>225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Wingdings</vt:lpstr>
      <vt:lpstr>Office Theme</vt:lpstr>
      <vt:lpstr>Tutorial 9</vt:lpstr>
      <vt:lpstr>Tutorial Outline</vt:lpstr>
      <vt:lpstr>Model Comparison</vt:lpstr>
      <vt:lpstr>Model Comparison</vt:lpstr>
      <vt:lpstr>Model Comparison</vt:lpstr>
      <vt:lpstr>Model Comparison</vt:lpstr>
      <vt:lpstr>Widely Applicable Information Criteria</vt:lpstr>
      <vt:lpstr>Cross Validation</vt:lpstr>
      <vt:lpstr>Cross Validation</vt:lpstr>
      <vt:lpstr>Null and Alternative Model</vt:lpstr>
      <vt:lpstr>Null and Alternative Model</vt:lpstr>
      <vt:lpstr>Null and Alternative Model</vt:lpstr>
      <vt:lpstr>Null and Alternative Model</vt:lpstr>
      <vt:lpstr>Bikes Example</vt:lpstr>
      <vt:lpstr>Bikes Example</vt:lpstr>
      <vt:lpstr>Bikes Example</vt:lpstr>
      <vt:lpstr>Bikes Example</vt:lpstr>
      <vt:lpstr>Bikes Example</vt:lpstr>
      <vt:lpstr>Bikes Example</vt:lpstr>
      <vt:lpstr>Bikes Example</vt:lpstr>
      <vt:lpstr>Bikes Example</vt:lpstr>
      <vt:lpstr>Model Averaging</vt:lpstr>
      <vt:lpstr>Model Averaging</vt:lpstr>
      <vt:lpstr>Model Averaging</vt:lpstr>
      <vt:lpstr>Model Averaging</vt:lpstr>
      <vt:lpstr>Model Averaging</vt:lpstr>
      <vt:lpstr>Model Averaging</vt:lpstr>
      <vt:lpstr>Model Averaging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</dc:title>
  <dc:creator>Hanna Kossowsky</dc:creator>
  <cp:lastModifiedBy>Hanna Kossowsky</cp:lastModifiedBy>
  <cp:revision>6</cp:revision>
  <dcterms:created xsi:type="dcterms:W3CDTF">2024-04-07T05:56:09Z</dcterms:created>
  <dcterms:modified xsi:type="dcterms:W3CDTF">2025-04-25T13:16:17Z</dcterms:modified>
</cp:coreProperties>
</file>