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513" r:id="rId3"/>
    <p:sldId id="555" r:id="rId4"/>
    <p:sldId id="556" r:id="rId5"/>
    <p:sldId id="321" r:id="rId6"/>
    <p:sldId id="55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350" r:id="rId16"/>
    <p:sldId id="527" r:id="rId17"/>
    <p:sldId id="528" r:id="rId18"/>
    <p:sldId id="530" r:id="rId19"/>
    <p:sldId id="539" r:id="rId20"/>
    <p:sldId id="304" r:id="rId21"/>
    <p:sldId id="305" r:id="rId22"/>
    <p:sldId id="307" r:id="rId23"/>
    <p:sldId id="308" r:id="rId24"/>
    <p:sldId id="531" r:id="rId25"/>
    <p:sldId id="540" r:id="rId26"/>
    <p:sldId id="413" r:id="rId27"/>
    <p:sldId id="532" r:id="rId28"/>
    <p:sldId id="349" r:id="rId29"/>
    <p:sldId id="402" r:id="rId30"/>
    <p:sldId id="541" r:id="rId31"/>
    <p:sldId id="529" r:id="rId32"/>
    <p:sldId id="533" r:id="rId33"/>
    <p:sldId id="375" r:id="rId34"/>
    <p:sldId id="376" r:id="rId35"/>
    <p:sldId id="378" r:id="rId36"/>
    <p:sldId id="534" r:id="rId37"/>
    <p:sldId id="542" r:id="rId38"/>
    <p:sldId id="535" r:id="rId39"/>
    <p:sldId id="536" r:id="rId40"/>
    <p:sldId id="537" r:id="rId41"/>
    <p:sldId id="538" r:id="rId42"/>
    <p:sldId id="31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62"/>
    </mc:Choice>
    <mc:Fallback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5" y="196021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99CD-6088-E596-7726-6175286F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2A6-3F02-A298-1159-89552CFD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822A6-48C8-FE7B-7FE3-57D31FF6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89142"/>
            <a:ext cx="9545659" cy="32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467"/>
          <a:stretch/>
        </p:blipFill>
        <p:spPr>
          <a:xfrm>
            <a:off x="5143282" y="676657"/>
            <a:ext cx="679857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9992" y="3282696"/>
            <a:ext cx="2578608" cy="257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</a:t>
            </a:r>
            <a:r>
              <a:rPr lang="en-US" sz="7200" err="1"/>
              <a:t>PyMC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flavors of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0EA-67DE-3909-4E97-335CD094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581835"/>
            <a:ext cx="423862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4D1C-0590-933A-D6C5-17DAC0D6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4" y="2566987"/>
            <a:ext cx="5163532" cy="20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3747777"/>
            <a:ext cx="11414185" cy="19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1966304" y="5376393"/>
            <a:ext cx="2300471" cy="18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62"/>
    </mc:Choice>
    <mc:Fallback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19"/>
    </mc:Choice>
    <mc:Fallback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Statistics 367-1-4361 PyMC and Sampling</vt:lpstr>
      <vt:lpstr>PowerPoint Presentation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What happens when we call pm.sample()? 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revision>1</cp:revision>
  <dcterms:created xsi:type="dcterms:W3CDTF">2016-03-07T06:16:50Z</dcterms:created>
  <dcterms:modified xsi:type="dcterms:W3CDTF">2025-02-25T23:43:00Z</dcterms:modified>
</cp:coreProperties>
</file>