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  <p:sldId id="274" r:id="rId16"/>
    <p:sldId id="273" r:id="rId17"/>
    <p:sldId id="275" r:id="rId18"/>
    <p:sldId id="272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2AB54-9FE4-4E63-8F47-6E0C88B21152}" v="1257" dt="2025-04-28T10:06:03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6013" autoAdjust="0"/>
  </p:normalViewPr>
  <p:slideViewPr>
    <p:cSldViewPr snapToGrid="0">
      <p:cViewPr varScale="1">
        <p:scale>
          <a:sx n="71" d="100"/>
          <a:sy n="71" d="100"/>
        </p:scale>
        <p:origin x="1046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3B5D1565-E1D0-43F2-80F4-E5DCA54FBF51}"/>
    <pc:docChg chg="custSel addSld delSld modSld">
      <pc:chgData name="Hanna Kossowsky" userId="56e21b23dc263710" providerId="LiveId" clId="{3B5D1565-E1D0-43F2-80F4-E5DCA54FBF51}" dt="2025-02-19T06:58:49.006" v="53" actId="47"/>
      <pc:docMkLst>
        <pc:docMk/>
      </pc:docMkLst>
      <pc:sldChg chg="modSp mod modAnim">
        <pc:chgData name="Hanna Kossowsky" userId="56e21b23dc263710" providerId="LiveId" clId="{3B5D1565-E1D0-43F2-80F4-E5DCA54FBF51}" dt="2025-02-19T06:57:18.328" v="52" actId="1036"/>
        <pc:sldMkLst>
          <pc:docMk/>
          <pc:sldMk cId="653706785" sldId="257"/>
        </pc:sldMkLst>
      </pc:sldChg>
      <pc:sldChg chg="del">
        <pc:chgData name="Hanna Kossowsky" userId="56e21b23dc263710" providerId="LiveId" clId="{3B5D1565-E1D0-43F2-80F4-E5DCA54FBF51}" dt="2025-02-19T06:58:49.006" v="53" actId="47"/>
        <pc:sldMkLst>
          <pc:docMk/>
          <pc:sldMk cId="2889954775" sldId="272"/>
        </pc:sldMkLst>
      </pc:sldChg>
      <pc:sldChg chg="modSp add mod">
        <pc:chgData name="Hanna Kossowsky" userId="56e21b23dc263710" providerId="LiveId" clId="{3B5D1565-E1D0-43F2-80F4-E5DCA54FBF51}" dt="2025-02-19T06:55:53.653" v="4" actId="12"/>
        <pc:sldMkLst>
          <pc:docMk/>
          <pc:sldMk cId="143904550" sldId="398"/>
        </pc:sldMkLst>
      </pc:sldChg>
    </pc:docChg>
  </pc:docChgLst>
  <pc:docChgLst>
    <pc:chgData name="Hanna Kossowsky" userId="56e21b23dc263710" providerId="LiveId" clId="{93FE5A26-3064-4B3F-8E2A-653EB31D5592}"/>
    <pc:docChg chg="undo custSel addSld delSld modSld">
      <pc:chgData name="Hanna Kossowsky" userId="56e21b23dc263710" providerId="LiveId" clId="{93FE5A26-3064-4B3F-8E2A-653EB31D5592}" dt="2025-02-19T08:45:19.290" v="4489" actId="20577"/>
      <pc:docMkLst>
        <pc:docMk/>
      </pc:docMkLst>
      <pc:sldChg chg="modSp mod">
        <pc:chgData name="Hanna Kossowsky" userId="56e21b23dc263710" providerId="LiveId" clId="{93FE5A26-3064-4B3F-8E2A-653EB31D5592}" dt="2025-02-19T07:04:18.139" v="3" actId="20577"/>
        <pc:sldMkLst>
          <pc:docMk/>
          <pc:sldMk cId="1633777672" sldId="256"/>
        </pc:sldMkLst>
        <pc:spChg chg="mod">
          <ac:chgData name="Hanna Kossowsky" userId="56e21b23dc263710" providerId="LiveId" clId="{93FE5A26-3064-4B3F-8E2A-653EB31D5592}" dt="2025-02-19T07:04:15.991" v="1" actId="20577"/>
          <ac:spMkLst>
            <pc:docMk/>
            <pc:sldMk cId="1633777672" sldId="256"/>
            <ac:spMk id="2" creationId="{E2739AA4-DC6F-AC25-85E9-23B70AA841D1}"/>
          </ac:spMkLst>
        </pc:spChg>
        <pc:spChg chg="mod">
          <ac:chgData name="Hanna Kossowsky" userId="56e21b23dc263710" providerId="LiveId" clId="{93FE5A26-3064-4B3F-8E2A-653EB31D5592}" dt="2025-02-19T07:04:18.139" v="3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del">
        <pc:chgData name="Hanna Kossowsky" userId="56e21b23dc263710" providerId="LiveId" clId="{93FE5A26-3064-4B3F-8E2A-653EB31D5592}" dt="2025-02-19T07:04:36.610" v="4" actId="47"/>
        <pc:sldMkLst>
          <pc:docMk/>
          <pc:sldMk cId="653706785" sldId="257"/>
        </pc:sldMkLst>
      </pc:sldChg>
      <pc:sldChg chg="modSp mod">
        <pc:chgData name="Hanna Kossowsky" userId="56e21b23dc263710" providerId="LiveId" clId="{93FE5A26-3064-4B3F-8E2A-653EB31D5592}" dt="2025-02-19T07:25:59.292" v="495" actId="20577"/>
        <pc:sldMkLst>
          <pc:docMk/>
          <pc:sldMk cId="2932639354" sldId="259"/>
        </pc:sldMkLst>
        <pc:spChg chg="mod">
          <ac:chgData name="Hanna Kossowsky" userId="56e21b23dc263710" providerId="LiveId" clId="{93FE5A26-3064-4B3F-8E2A-653EB31D5592}" dt="2025-02-19T07:25:59.292" v="49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">
        <pc:chgData name="Hanna Kossowsky" userId="56e21b23dc263710" providerId="LiveId" clId="{93FE5A26-3064-4B3F-8E2A-653EB31D5592}" dt="2025-02-19T07:21:35.585" v="492" actId="20577"/>
        <pc:sldMkLst>
          <pc:docMk/>
          <pc:sldMk cId="2429345029" sldId="26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07538850" sldId="261"/>
        </pc:sldMkLst>
      </pc:sldChg>
      <pc:sldChg chg="modSp add mod">
        <pc:chgData name="Hanna Kossowsky" userId="56e21b23dc263710" providerId="LiveId" clId="{93FE5A26-3064-4B3F-8E2A-653EB31D5592}" dt="2025-02-19T07:19:49.823" v="471" actId="20577"/>
        <pc:sldMkLst>
          <pc:docMk/>
          <pc:sldMk cId="1866731352" sldId="261"/>
        </pc:sldMkLst>
      </pc:sldChg>
      <pc:sldChg chg="modSp add mod">
        <pc:chgData name="Hanna Kossowsky" userId="56e21b23dc263710" providerId="LiveId" clId="{93FE5A26-3064-4B3F-8E2A-653EB31D5592}" dt="2025-02-19T07:18:57.165" v="311" actId="20577"/>
        <pc:sldMkLst>
          <pc:docMk/>
          <pc:sldMk cId="450497777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3047956201" sldId="262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774208767" sldId="263"/>
        </pc:sldMkLst>
      </pc:sldChg>
      <pc:sldChg chg="add del">
        <pc:chgData name="Hanna Kossowsky" userId="56e21b23dc263710" providerId="LiveId" clId="{93FE5A26-3064-4B3F-8E2A-653EB31D5592}" dt="2025-02-19T07:20:54.045" v="479"/>
        <pc:sldMkLst>
          <pc:docMk/>
          <pc:sldMk cId="3068632970" sldId="263"/>
        </pc:sldMkLst>
      </pc:sldChg>
      <pc:sldChg chg="add del">
        <pc:chgData name="Hanna Kossowsky" userId="56e21b23dc263710" providerId="LiveId" clId="{93FE5A26-3064-4B3F-8E2A-653EB31D5592}" dt="2025-02-19T07:20:59.027" v="481"/>
        <pc:sldMkLst>
          <pc:docMk/>
          <pc:sldMk cId="4018161927" sldId="263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29297336" sldId="26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801949394" sldId="266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782198291" sldId="26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691764609" sldId="268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766664880" sldId="26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905021401" sldId="27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188517806" sldId="27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89954775" sldId="27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434505505" sldId="27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783530971" sldId="27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10417689" sldId="27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67820192" sldId="27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988245967" sldId="27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809128241" sldId="27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511031208" sldId="279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57471371" sldId="28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576418047" sldId="28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856824348" sldId="28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2682632" sldId="28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720169326" sldId="2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41188842" sldId="287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106269780" sldId="288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572271568" sldId="315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252578053" sldId="386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306194807" sldId="38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144043473" sldId="389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1217290044" sldId="390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3230878684" sldId="390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3688594761" sldId="3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795164391" sldId="391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3046450321" sldId="3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577880875" sldId="3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814684987" sldId="394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374448592" sldId="395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987074334" sldId="396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307055565" sldId="396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2689916021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2803387719" sldId="396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560305960" sldId="397"/>
        </pc:sldMkLst>
      </pc:sldChg>
      <pc:sldChg chg="del">
        <pc:chgData name="Hanna Kossowsky" userId="56e21b23dc263710" providerId="LiveId" clId="{93FE5A26-3064-4B3F-8E2A-653EB31D5592}" dt="2025-02-19T07:04:42.159" v="6" actId="47"/>
        <pc:sldMkLst>
          <pc:docMk/>
          <pc:sldMk cId="1449073575" sldId="397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1641564044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3671609670" sldId="397"/>
        </pc:sldMkLst>
      </pc:sldChg>
      <pc:sldChg chg="add del">
        <pc:chgData name="Hanna Kossowsky" userId="56e21b23dc263710" providerId="LiveId" clId="{93FE5A26-3064-4B3F-8E2A-653EB31D5592}" dt="2025-02-19T07:29:12.850" v="500" actId="2696"/>
        <pc:sldMkLst>
          <pc:docMk/>
          <pc:sldMk cId="42854459" sldId="398"/>
        </pc:sldMkLst>
      </pc:sldChg>
      <pc:sldChg chg="add del">
        <pc:chgData name="Hanna Kossowsky" userId="56e21b23dc263710" providerId="LiveId" clId="{93FE5A26-3064-4B3F-8E2A-653EB31D5592}" dt="2025-02-19T07:30:02.397" v="502" actId="2696"/>
        <pc:sldMkLst>
          <pc:docMk/>
          <pc:sldMk cId="101142229" sldId="398"/>
        </pc:sldMkLst>
      </pc:sldChg>
      <pc:sldChg chg="del">
        <pc:chgData name="Hanna Kossowsky" userId="56e21b23dc263710" providerId="LiveId" clId="{93FE5A26-3064-4B3F-8E2A-653EB31D5592}" dt="2025-02-19T07:04:37.129" v="5" actId="47"/>
        <pc:sldMkLst>
          <pc:docMk/>
          <pc:sldMk cId="143904550" sldId="398"/>
        </pc:sldMkLst>
      </pc:sldChg>
      <pc:sldChg chg="add del">
        <pc:chgData name="Hanna Kossowsky" userId="56e21b23dc263710" providerId="LiveId" clId="{93FE5A26-3064-4B3F-8E2A-653EB31D5592}" dt="2025-02-19T07:31:52.493" v="504"/>
        <pc:sldMkLst>
          <pc:docMk/>
          <pc:sldMk cId="2085189838" sldId="39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435545275" sldId="40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3650659230" sldId="409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4227923638" sldId="410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763831260" sldId="411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238725509" sldId="412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13283455" sldId="416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639935311" sldId="417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1496457155" sldId="418"/>
        </pc:sldMkLst>
      </pc:sldChg>
      <pc:sldChg chg="add">
        <pc:chgData name="Hanna Kossowsky" userId="56e21b23dc263710" providerId="LiveId" clId="{93FE5A26-3064-4B3F-8E2A-653EB31D5592}" dt="2025-02-19T07:23:46.561" v="493"/>
        <pc:sldMkLst>
          <pc:docMk/>
          <pc:sldMk cId="2571826001" sldId="419"/>
        </pc:sldMkLst>
      </pc:sldChg>
      <pc:sldChg chg="modSp add del mod">
        <pc:chgData name="Hanna Kossowsky" userId="56e21b23dc263710" providerId="LiveId" clId="{93FE5A26-3064-4B3F-8E2A-653EB31D5592}" dt="2025-02-19T07:27:29.778" v="499" actId="47"/>
        <pc:sldMkLst>
          <pc:docMk/>
          <pc:sldMk cId="1415127267" sldId="490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487857439" sldId="491"/>
        </pc:sldMkLst>
      </pc:sldChg>
      <pc:sldChg chg="add">
        <pc:chgData name="Hanna Kossowsky" userId="56e21b23dc263710" providerId="LiveId" clId="{93FE5A26-3064-4B3F-8E2A-653EB31D5592}" dt="2025-02-19T07:27:28.235" v="498"/>
        <pc:sldMkLst>
          <pc:docMk/>
          <pc:sldMk cId="2977535749" sldId="491"/>
        </pc:sldMkLst>
      </pc:sldChg>
      <pc:sldChg chg="modSp add mod">
        <pc:chgData name="Hanna Kossowsky" userId="56e21b23dc263710" providerId="LiveId" clId="{93FE5A26-3064-4B3F-8E2A-653EB31D5592}" dt="2025-02-19T07:33:07.451" v="617" actId="20577"/>
        <pc:sldMkLst>
          <pc:docMk/>
          <pc:sldMk cId="1812375708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2205368609" sldId="492"/>
        </pc:sldMkLst>
      </pc:sldChg>
      <pc:sldChg chg="add del">
        <pc:chgData name="Hanna Kossowsky" userId="56e21b23dc263710" providerId="LiveId" clId="{93FE5A26-3064-4B3F-8E2A-653EB31D5592}" dt="2025-02-19T07:31:54.837" v="506"/>
        <pc:sldMkLst>
          <pc:docMk/>
          <pc:sldMk cId="3185991163" sldId="492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1449073575" sldId="493"/>
        </pc:sldMkLst>
      </pc:sldChg>
      <pc:sldChg chg="modSp add mod modNotesTx">
        <pc:chgData name="Hanna Kossowsky" userId="56e21b23dc263710" providerId="LiveId" clId="{93FE5A26-3064-4B3F-8E2A-653EB31D5592}" dt="2025-02-19T07:40:21.649" v="1209"/>
        <pc:sldMkLst>
          <pc:docMk/>
          <pc:sldMk cId="3897922549" sldId="493"/>
        </pc:sldMkLst>
      </pc:sldChg>
      <pc:sldChg chg="add del">
        <pc:chgData name="Hanna Kossowsky" userId="56e21b23dc263710" providerId="LiveId" clId="{93FE5A26-3064-4B3F-8E2A-653EB31D5592}" dt="2025-02-19T07:26:22.268" v="497"/>
        <pc:sldMkLst>
          <pc:docMk/>
          <pc:sldMk cId="987074334" sldId="494"/>
        </pc:sldMkLst>
      </pc:sldChg>
      <pc:sldChg chg="modSp add mod modNotesTx">
        <pc:chgData name="Hanna Kossowsky" userId="56e21b23dc263710" providerId="LiveId" clId="{93FE5A26-3064-4B3F-8E2A-653EB31D5592}" dt="2025-02-19T08:09:53.275" v="1747" actId="20577"/>
        <pc:sldMkLst>
          <pc:docMk/>
          <pc:sldMk cId="3870978512" sldId="494"/>
        </pc:sldMkLst>
      </pc:sldChg>
      <pc:sldChg chg="addSp delSp modSp add mod modAnim modNotesTx">
        <pc:chgData name="Hanna Kossowsky" userId="56e21b23dc263710" providerId="LiveId" clId="{93FE5A26-3064-4B3F-8E2A-653EB31D5592}" dt="2025-02-19T08:11:18.288" v="1789"/>
        <pc:sldMkLst>
          <pc:docMk/>
          <pc:sldMk cId="2095479354" sldId="495"/>
        </pc:sldMkLst>
      </pc:sldChg>
      <pc:sldChg chg="delSp modSp add mod delAnim modNotesTx">
        <pc:chgData name="Hanna Kossowsky" userId="56e21b23dc263710" providerId="LiveId" clId="{93FE5A26-3064-4B3F-8E2A-653EB31D5592}" dt="2025-02-19T08:15:24.685" v="2359" actId="20577"/>
        <pc:sldMkLst>
          <pc:docMk/>
          <pc:sldMk cId="3383692764" sldId="496"/>
        </pc:sldMkLst>
      </pc:sldChg>
      <pc:sldChg chg="add del">
        <pc:chgData name="Hanna Kossowsky" userId="56e21b23dc263710" providerId="LiveId" clId="{93FE5A26-3064-4B3F-8E2A-653EB31D5592}" dt="2025-02-19T08:13:12.957" v="2008"/>
        <pc:sldMkLst>
          <pc:docMk/>
          <pc:sldMk cId="1548486394" sldId="497"/>
        </pc:sldMkLst>
      </pc:sldChg>
      <pc:sldChg chg="addSp delSp modSp add mod">
        <pc:chgData name="Hanna Kossowsky" userId="56e21b23dc263710" providerId="LiveId" clId="{93FE5A26-3064-4B3F-8E2A-653EB31D5592}" dt="2025-02-19T08:19:51.019" v="2388" actId="1076"/>
        <pc:sldMkLst>
          <pc:docMk/>
          <pc:sldMk cId="2970157588" sldId="497"/>
        </pc:sldMkLst>
      </pc:sldChg>
      <pc:sldChg chg="add del">
        <pc:chgData name="Hanna Kossowsky" userId="56e21b23dc263710" providerId="LiveId" clId="{93FE5A26-3064-4B3F-8E2A-653EB31D5592}" dt="2025-02-19T08:17:55.147" v="2361"/>
        <pc:sldMkLst>
          <pc:docMk/>
          <pc:sldMk cId="3658590114" sldId="497"/>
        </pc:sldMkLst>
      </pc:sldChg>
      <pc:sldChg chg="addSp delSp modSp add mod">
        <pc:chgData name="Hanna Kossowsky" userId="56e21b23dc263710" providerId="LiveId" clId="{93FE5A26-3064-4B3F-8E2A-653EB31D5592}" dt="2025-02-19T08:20:53.918" v="2451" actId="22"/>
        <pc:sldMkLst>
          <pc:docMk/>
          <pc:sldMk cId="698931931" sldId="498"/>
        </pc:sldMkLst>
      </pc:sldChg>
      <pc:sldChg chg="addSp delSp modSp add mod">
        <pc:chgData name="Hanna Kossowsky" userId="56e21b23dc263710" providerId="LiveId" clId="{93FE5A26-3064-4B3F-8E2A-653EB31D5592}" dt="2025-02-19T08:21:58.228" v="2492" actId="1076"/>
        <pc:sldMkLst>
          <pc:docMk/>
          <pc:sldMk cId="131263646" sldId="499"/>
        </pc:sldMkLst>
      </pc:sldChg>
      <pc:sldChg chg="addSp delSp modSp add mod">
        <pc:chgData name="Hanna Kossowsky" userId="56e21b23dc263710" providerId="LiveId" clId="{93FE5A26-3064-4B3F-8E2A-653EB31D5592}" dt="2025-02-19T08:29:35.168" v="3001"/>
        <pc:sldMkLst>
          <pc:docMk/>
          <pc:sldMk cId="4144549434" sldId="500"/>
        </pc:sldMkLst>
      </pc:sldChg>
      <pc:sldChg chg="addSp delSp modSp add mod">
        <pc:chgData name="Hanna Kossowsky" userId="56e21b23dc263710" providerId="LiveId" clId="{93FE5A26-3064-4B3F-8E2A-653EB31D5592}" dt="2025-02-19T08:32:12.623" v="3178" actId="22"/>
        <pc:sldMkLst>
          <pc:docMk/>
          <pc:sldMk cId="3990973233" sldId="501"/>
        </pc:sldMkLst>
      </pc:sldChg>
      <pc:sldChg chg="addSp delSp modSp add mod modAnim">
        <pc:chgData name="Hanna Kossowsky" userId="56e21b23dc263710" providerId="LiveId" clId="{93FE5A26-3064-4B3F-8E2A-653EB31D5592}" dt="2025-02-19T08:42:34.979" v="3890" actId="313"/>
        <pc:sldMkLst>
          <pc:docMk/>
          <pc:sldMk cId="2020688423" sldId="502"/>
        </pc:sldMkLst>
      </pc:sldChg>
      <pc:sldChg chg="addSp delSp modSp add mod delAnim">
        <pc:chgData name="Hanna Kossowsky" userId="56e21b23dc263710" providerId="LiveId" clId="{93FE5A26-3064-4B3F-8E2A-653EB31D5592}" dt="2025-02-19T08:42:32.748" v="3889" actId="313"/>
        <pc:sldMkLst>
          <pc:docMk/>
          <pc:sldMk cId="2896844199" sldId="503"/>
        </pc:sldMkLst>
      </pc:sldChg>
      <pc:sldChg chg="delSp modSp add mod">
        <pc:chgData name="Hanna Kossowsky" userId="56e21b23dc263710" providerId="LiveId" clId="{93FE5A26-3064-4B3F-8E2A-653EB31D5592}" dt="2025-02-19T08:45:19.290" v="4489" actId="20577"/>
        <pc:sldMkLst>
          <pc:docMk/>
          <pc:sldMk cId="495728249" sldId="504"/>
        </pc:sldMkLst>
      </pc:sldChg>
    </pc:docChg>
  </pc:docChgLst>
  <pc:docChgLst>
    <pc:chgData name="Hanna Kossowsky" userId="56e21b23dc263710" providerId="LiveId" clId="{6710EEB1-46EE-46C5-88A6-DC1D56CEBA3B}"/>
    <pc:docChg chg="undo redo custSel addSld delSld modSld sldOrd">
      <pc:chgData name="Hanna Kossowsky" userId="56e21b23dc263710" providerId="LiveId" clId="{6710EEB1-46EE-46C5-88A6-DC1D56CEBA3B}" dt="2025-03-14T10:17:07.971" v="9441"/>
      <pc:docMkLst>
        <pc:docMk/>
      </pc:docMkLst>
      <pc:sldChg chg="modSp mod modNotesTx">
        <pc:chgData name="Hanna Kossowsky" userId="56e21b23dc263710" providerId="LiveId" clId="{6710EEB1-46EE-46C5-88A6-DC1D56CEBA3B}" dt="2025-03-14T10:17:07.971" v="9441"/>
        <pc:sldMkLst>
          <pc:docMk/>
          <pc:sldMk cId="1633777672" sldId="256"/>
        </pc:sldMkLst>
        <pc:spChg chg="mod">
          <ac:chgData name="Hanna Kossowsky" userId="56e21b23dc263710" providerId="LiveId" clId="{6710EEB1-46EE-46C5-88A6-DC1D56CEBA3B}" dt="2025-02-25T07:35:57.680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710EEB1-46EE-46C5-88A6-DC1D56CEBA3B}" dt="2025-03-10T08:24:57.253" v="8836" actId="20577"/>
        <pc:sldMkLst>
          <pc:docMk/>
          <pc:sldMk cId="2932639354" sldId="259"/>
        </pc:sldMkLst>
        <pc:spChg chg="mod">
          <ac:chgData name="Hanna Kossowsky" userId="56e21b23dc263710" providerId="LiveId" clId="{6710EEB1-46EE-46C5-88A6-DC1D56CEBA3B}" dt="2025-03-10T08:24:57.253" v="8836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6710EEB1-46EE-46C5-88A6-DC1D56CEBA3B}" dt="2025-02-25T07:47:35.732" v="1" actId="47"/>
        <pc:sldMkLst>
          <pc:docMk/>
          <pc:sldMk cId="2429345029" sldId="260"/>
        </pc:sldMkLst>
      </pc:sldChg>
      <pc:sldChg chg="modSp add mod modAnim modShow">
        <pc:chgData name="Hanna Kossowsky" userId="56e21b23dc263710" providerId="LiveId" clId="{6710EEB1-46EE-46C5-88A6-DC1D56CEBA3B}" dt="2025-03-10T07:57:58.461" v="8469"/>
        <pc:sldMkLst>
          <pc:docMk/>
          <pc:sldMk cId="2905915525" sldId="260"/>
        </pc:sldMkLst>
      </pc:sldChg>
      <pc:sldChg chg="add del">
        <pc:chgData name="Hanna Kossowsky" userId="56e21b23dc263710" providerId="LiveId" clId="{6710EEB1-46EE-46C5-88A6-DC1D56CEBA3B}" dt="2025-03-09T12:44:49.398" v="4727" actId="47"/>
        <pc:sldMkLst>
          <pc:docMk/>
          <pc:sldMk cId="1677409496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866731352" sldId="261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450497777" sldId="262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2885621005" sldId="262"/>
        </pc:sldMkLst>
      </pc:sldChg>
      <pc:sldChg chg="delSp 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2725375352" sldId="26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944473808" sldId="264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836127626" sldId="265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144043473" sldId="38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435545275" sldId="40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650659230" sldId="40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227923638" sldId="41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763831260" sldId="41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238725509" sldId="412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13283455" sldId="416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639935311" sldId="417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1496457155" sldId="418"/>
        </pc:sldMkLst>
      </pc:sldChg>
      <pc:sldChg chg="del">
        <pc:chgData name="Hanna Kossowsky" userId="56e21b23dc263710" providerId="LiveId" clId="{6710EEB1-46EE-46C5-88A6-DC1D56CEBA3B}" dt="2025-02-25T07:48:08.811" v="3" actId="47"/>
        <pc:sldMkLst>
          <pc:docMk/>
          <pc:sldMk cId="2571826001" sldId="419"/>
        </pc:sldMkLst>
      </pc:sldChg>
      <pc:sldChg chg="del">
        <pc:chgData name="Hanna Kossowsky" userId="56e21b23dc263710" providerId="LiveId" clId="{6710EEB1-46EE-46C5-88A6-DC1D56CEBA3B}" dt="2025-02-25T08:05:21.165" v="5" actId="47"/>
        <pc:sldMkLst>
          <pc:docMk/>
          <pc:sldMk cId="2977535749" sldId="49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812375708" sldId="49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97922549" sldId="493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870978512" sldId="494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95479354" sldId="495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383692764" sldId="496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970157588" sldId="497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698931931" sldId="498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131263646" sldId="499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4144549434" sldId="500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3990973233" sldId="501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020688423" sldId="502"/>
        </pc:sldMkLst>
      </pc:sldChg>
      <pc:sldChg chg="del">
        <pc:chgData name="Hanna Kossowsky" userId="56e21b23dc263710" providerId="LiveId" clId="{6710EEB1-46EE-46C5-88A6-DC1D56CEBA3B}" dt="2025-02-25T07:48:05.722" v="2" actId="47"/>
        <pc:sldMkLst>
          <pc:docMk/>
          <pc:sldMk cId="2896844199" sldId="503"/>
        </pc:sldMkLst>
      </pc:sldChg>
      <pc:sldChg chg="del">
        <pc:chgData name="Hanna Kossowsky" userId="56e21b23dc263710" providerId="LiveId" clId="{6710EEB1-46EE-46C5-88A6-DC1D56CEBA3B}" dt="2025-02-25T08:05:10.104" v="4" actId="47"/>
        <pc:sldMkLst>
          <pc:docMk/>
          <pc:sldMk cId="495728249" sldId="504"/>
        </pc:sldMkLst>
      </pc:sldChg>
      <pc:sldChg chg="modSp add">
        <pc:chgData name="Hanna Kossowsky" userId="56e21b23dc263710" providerId="LiveId" clId="{6710EEB1-46EE-46C5-88A6-DC1D56CEBA3B}" dt="2025-03-06T13:40:39.785" v="3509" actId="20577"/>
        <pc:sldMkLst>
          <pc:docMk/>
          <pc:sldMk cId="4269804765" sldId="539"/>
        </pc:sldMkLst>
      </pc:sldChg>
      <pc:sldChg chg="addSp 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4134588185" sldId="542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1677124310" sldId="543"/>
        </pc:sldMkLst>
      </pc:sldChg>
      <pc:sldChg chg="modSp add mod modShow">
        <pc:chgData name="Hanna Kossowsky" userId="56e21b23dc263710" providerId="LiveId" clId="{6710EEB1-46EE-46C5-88A6-DC1D56CEBA3B}" dt="2025-03-09T12:45:29.272" v="4728" actId="729"/>
        <pc:sldMkLst>
          <pc:docMk/>
          <pc:sldMk cId="86503630" sldId="544"/>
        </pc:sldMkLst>
      </pc:sldChg>
      <pc:sldChg chg="modSp 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1628105093" sldId="569"/>
        </pc:sldMkLst>
      </pc:sldChg>
      <pc:sldChg chg="add mod modShow modNotesTx">
        <pc:chgData name="Hanna Kossowsky" userId="56e21b23dc263710" providerId="LiveId" clId="{6710EEB1-46EE-46C5-88A6-DC1D56CEBA3B}" dt="2025-03-09T12:45:29.272" v="4728" actId="729"/>
        <pc:sldMkLst>
          <pc:docMk/>
          <pc:sldMk cId="3358082188" sldId="571"/>
        </pc:sldMkLst>
      </pc:sldChg>
      <pc:sldChg chg="modSp add mod modAnim modNotesTx">
        <pc:chgData name="Hanna Kossowsky" userId="56e21b23dc263710" providerId="LiveId" clId="{6710EEB1-46EE-46C5-88A6-DC1D56CEBA3B}" dt="2025-03-10T08:25:28.607" v="8844"/>
        <pc:sldMkLst>
          <pc:docMk/>
          <pc:sldMk cId="1393822683" sldId="572"/>
        </pc:sldMkLst>
      </pc:sldChg>
      <pc:sldChg chg="modSp add mod modAnim">
        <pc:chgData name="Hanna Kossowsky" userId="56e21b23dc263710" providerId="LiveId" clId="{6710EEB1-46EE-46C5-88A6-DC1D56CEBA3B}" dt="2025-03-09T12:23:53.894" v="4216"/>
        <pc:sldMkLst>
          <pc:docMk/>
          <pc:sldMk cId="1298672318" sldId="573"/>
        </pc:sldMkLst>
      </pc:sldChg>
      <pc:sldChg chg="modSp add mod modAnim">
        <pc:chgData name="Hanna Kossowsky" userId="56e21b23dc263710" providerId="LiveId" clId="{6710EEB1-46EE-46C5-88A6-DC1D56CEBA3B}" dt="2025-03-09T12:26:25.804" v="4478"/>
        <pc:sldMkLst>
          <pc:docMk/>
          <pc:sldMk cId="2328485683" sldId="574"/>
        </pc:sldMkLst>
      </pc:sldChg>
      <pc:sldChg chg="modSp add mod ord modAnim">
        <pc:chgData name="Hanna Kossowsky" userId="56e21b23dc263710" providerId="LiveId" clId="{6710EEB1-46EE-46C5-88A6-DC1D56CEBA3B}" dt="2025-03-09T12:28:34.268" v="4672"/>
        <pc:sldMkLst>
          <pc:docMk/>
          <pc:sldMk cId="877897916" sldId="575"/>
        </pc:sldMkLst>
      </pc:sldChg>
      <pc:sldChg chg="modSp add mod ord modAnim">
        <pc:chgData name="Hanna Kossowsky" userId="56e21b23dc263710" providerId="LiveId" clId="{6710EEB1-46EE-46C5-88A6-DC1D56CEBA3B}" dt="2025-03-09T20:14:42.041" v="5955" actId="20577"/>
        <pc:sldMkLst>
          <pc:docMk/>
          <pc:sldMk cId="1190917936" sldId="576"/>
        </pc:sldMkLst>
      </pc:sldChg>
      <pc:sldChg chg="addSp modSp add mod modAnim">
        <pc:chgData name="Hanna Kossowsky" userId="56e21b23dc263710" providerId="LiveId" clId="{6710EEB1-46EE-46C5-88A6-DC1D56CEBA3B}" dt="2025-03-09T19:34:46.977" v="5292" actId="20577"/>
        <pc:sldMkLst>
          <pc:docMk/>
          <pc:sldMk cId="1741770827" sldId="577"/>
        </pc:sldMkLst>
      </pc:sldChg>
      <pc:sldChg chg="modSp add mod ord modAnim">
        <pc:chgData name="Hanna Kossowsky" userId="56e21b23dc263710" providerId="LiveId" clId="{6710EEB1-46EE-46C5-88A6-DC1D56CEBA3B}" dt="2025-03-14T10:10:53.356" v="9131" actId="113"/>
        <pc:sldMkLst>
          <pc:docMk/>
          <pc:sldMk cId="975728535" sldId="578"/>
        </pc:sldMkLst>
      </pc:sldChg>
      <pc:sldChg chg="addSp delSp modSp add mod delAnim modAnim modNotesTx">
        <pc:chgData name="Hanna Kossowsky" userId="56e21b23dc263710" providerId="LiveId" clId="{6710EEB1-46EE-46C5-88A6-DC1D56CEBA3B}" dt="2025-03-14T10:10:34.078" v="9130" actId="478"/>
        <pc:sldMkLst>
          <pc:docMk/>
          <pc:sldMk cId="186894906" sldId="579"/>
        </pc:sldMkLst>
      </pc:sldChg>
      <pc:sldChg chg="modSp add mod ord modAnim">
        <pc:chgData name="Hanna Kossowsky" userId="56e21b23dc263710" providerId="LiveId" clId="{6710EEB1-46EE-46C5-88A6-DC1D56CEBA3B}" dt="2025-03-10T08:26:00.251" v="8847"/>
        <pc:sldMkLst>
          <pc:docMk/>
          <pc:sldMk cId="3025389337" sldId="580"/>
        </pc:sldMkLst>
      </pc:sldChg>
      <pc:sldChg chg="add del">
        <pc:chgData name="Hanna Kossowsky" userId="56e21b23dc263710" providerId="LiveId" clId="{6710EEB1-46EE-46C5-88A6-DC1D56CEBA3B}" dt="2025-03-09T13:15:26.824" v="5251"/>
        <pc:sldMkLst>
          <pc:docMk/>
          <pc:sldMk cId="3558642212" sldId="580"/>
        </pc:sldMkLst>
      </pc:sldChg>
      <pc:sldChg chg="addSp modSp add mod ord modAnim modNotesTx">
        <pc:chgData name="Hanna Kossowsky" userId="56e21b23dc263710" providerId="LiveId" clId="{6710EEB1-46EE-46C5-88A6-DC1D56CEBA3B}" dt="2025-03-14T10:08:57.680" v="9027" actId="20577"/>
        <pc:sldMkLst>
          <pc:docMk/>
          <pc:sldMk cId="725761362" sldId="581"/>
        </pc:sldMkLst>
      </pc:sldChg>
      <pc:sldChg chg="modSp add mod modAnim modNotesTx">
        <pc:chgData name="Hanna Kossowsky" userId="56e21b23dc263710" providerId="LiveId" clId="{6710EEB1-46EE-46C5-88A6-DC1D56CEBA3B}" dt="2025-03-09T20:22:33.121" v="6434" actId="20577"/>
        <pc:sldMkLst>
          <pc:docMk/>
          <pc:sldMk cId="2972988608" sldId="582"/>
        </pc:sldMkLst>
      </pc:sldChg>
      <pc:sldChg chg="add del">
        <pc:chgData name="Hanna Kossowsky" userId="56e21b23dc263710" providerId="LiveId" clId="{6710EEB1-46EE-46C5-88A6-DC1D56CEBA3B}" dt="2025-03-09T19:37:48.477" v="5504"/>
        <pc:sldMkLst>
          <pc:docMk/>
          <pc:sldMk cId="3030218303" sldId="582"/>
        </pc:sldMkLst>
      </pc:sldChg>
      <pc:sldChg chg="modSp add mod modAnim">
        <pc:chgData name="Hanna Kossowsky" userId="56e21b23dc263710" providerId="LiveId" clId="{6710EEB1-46EE-46C5-88A6-DC1D56CEBA3B}" dt="2025-03-09T20:26:47.601" v="6893"/>
        <pc:sldMkLst>
          <pc:docMk/>
          <pc:sldMk cId="1262631225" sldId="583"/>
        </pc:sldMkLst>
      </pc:sldChg>
      <pc:sldChg chg="add del">
        <pc:chgData name="Hanna Kossowsky" userId="56e21b23dc263710" providerId="LiveId" clId="{6710EEB1-46EE-46C5-88A6-DC1D56CEBA3B}" dt="2025-03-09T20:25:53.640" v="6757"/>
        <pc:sldMkLst>
          <pc:docMk/>
          <pc:sldMk cId="646637487" sldId="584"/>
        </pc:sldMkLst>
      </pc:sldChg>
      <pc:sldChg chg="add del">
        <pc:chgData name="Hanna Kossowsky" userId="56e21b23dc263710" providerId="LiveId" clId="{6710EEB1-46EE-46C5-88A6-DC1D56CEBA3B}" dt="2025-03-09T20:25:42.042" v="6753"/>
        <pc:sldMkLst>
          <pc:docMk/>
          <pc:sldMk cId="866887735" sldId="584"/>
        </pc:sldMkLst>
      </pc:sldChg>
      <pc:sldChg chg="add del">
        <pc:chgData name="Hanna Kossowsky" userId="56e21b23dc263710" providerId="LiveId" clId="{6710EEB1-46EE-46C5-88A6-DC1D56CEBA3B}" dt="2025-03-09T20:25:47.945" v="6755"/>
        <pc:sldMkLst>
          <pc:docMk/>
          <pc:sldMk cId="2801167120" sldId="584"/>
        </pc:sldMkLst>
      </pc:sldChg>
      <pc:sldChg chg="addSp modSp add mod ord modAnim">
        <pc:chgData name="Hanna Kossowsky" userId="56e21b23dc263710" providerId="LiveId" clId="{6710EEB1-46EE-46C5-88A6-DC1D56CEBA3B}" dt="2025-03-10T07:53:47.078" v="8461"/>
        <pc:sldMkLst>
          <pc:docMk/>
          <pc:sldMk cId="3417116930" sldId="584"/>
        </pc:sldMkLst>
      </pc:sldChg>
      <pc:sldChg chg="modSp add mod ord modNotesTx">
        <pc:chgData name="Hanna Kossowsky" userId="56e21b23dc263710" providerId="LiveId" clId="{6710EEB1-46EE-46C5-88A6-DC1D56CEBA3B}" dt="2025-03-10T07:54:20.088" v="8463"/>
        <pc:sldMkLst>
          <pc:docMk/>
          <pc:sldMk cId="4002850659" sldId="585"/>
        </pc:sldMkLst>
      </pc:sldChg>
      <pc:sldChg chg="modSp add mod modAnim">
        <pc:chgData name="Hanna Kossowsky" userId="56e21b23dc263710" providerId="LiveId" clId="{6710EEB1-46EE-46C5-88A6-DC1D56CEBA3B}" dt="2025-03-09T20:33:11.307" v="7447"/>
        <pc:sldMkLst>
          <pc:docMk/>
          <pc:sldMk cId="1729374589" sldId="586"/>
        </pc:sldMkLst>
      </pc:sldChg>
      <pc:sldChg chg="addSp delSp modSp add mod modAnim">
        <pc:chgData name="Hanna Kossowsky" userId="56e21b23dc263710" providerId="LiveId" clId="{6710EEB1-46EE-46C5-88A6-DC1D56CEBA3B}" dt="2025-03-10T08:20:55.592" v="8552" actId="1076"/>
        <pc:sldMkLst>
          <pc:docMk/>
          <pc:sldMk cId="3113943533" sldId="587"/>
        </pc:sldMkLst>
      </pc:sldChg>
      <pc:sldChg chg="addSp delSp modSp add mod delAnim modAnim">
        <pc:chgData name="Hanna Kossowsky" userId="56e21b23dc263710" providerId="LiveId" clId="{6710EEB1-46EE-46C5-88A6-DC1D56CEBA3B}" dt="2025-03-10T07:01:58.910" v="7839" actId="1076"/>
        <pc:sldMkLst>
          <pc:docMk/>
          <pc:sldMk cId="3781285717" sldId="588"/>
        </pc:sldMkLst>
      </pc:sldChg>
      <pc:sldChg chg="addSp delSp modSp add mod modAnim">
        <pc:chgData name="Hanna Kossowsky" userId="56e21b23dc263710" providerId="LiveId" clId="{6710EEB1-46EE-46C5-88A6-DC1D56CEBA3B}" dt="2025-03-10T07:28:58.006" v="8037" actId="1076"/>
        <pc:sldMkLst>
          <pc:docMk/>
          <pc:sldMk cId="2774354453" sldId="589"/>
        </pc:sldMkLst>
      </pc:sldChg>
      <pc:sldChg chg="addSp delSp modSp add mod modAnim">
        <pc:chgData name="Hanna Kossowsky" userId="56e21b23dc263710" providerId="LiveId" clId="{6710EEB1-46EE-46C5-88A6-DC1D56CEBA3B}" dt="2025-03-10T07:32:12.870" v="8432"/>
        <pc:sldMkLst>
          <pc:docMk/>
          <pc:sldMk cId="3797887448" sldId="590"/>
        </pc:sldMkLst>
      </pc:sldChg>
      <pc:sldChg chg="addSp delSp modSp add mod">
        <pc:chgData name="Hanna Kossowsky" userId="56e21b23dc263710" providerId="LiveId" clId="{6710EEB1-46EE-46C5-88A6-DC1D56CEBA3B}" dt="2025-03-10T07:35:40.283" v="8439" actId="1076"/>
        <pc:sldMkLst>
          <pc:docMk/>
          <pc:sldMk cId="3885306052" sldId="591"/>
        </pc:sldMkLst>
      </pc:sldChg>
      <pc:sldChg chg="addSp delSp modSp add mod">
        <pc:chgData name="Hanna Kossowsky" userId="56e21b23dc263710" providerId="LiveId" clId="{6710EEB1-46EE-46C5-88A6-DC1D56CEBA3B}" dt="2025-03-10T07:53:31.444" v="8459" actId="1076"/>
        <pc:sldMkLst>
          <pc:docMk/>
          <pc:sldMk cId="1320841061" sldId="592"/>
        </pc:sldMkLst>
      </pc:sldChg>
      <pc:sldChg chg="delSp modSp add mod">
        <pc:chgData name="Hanna Kossowsky" userId="56e21b23dc263710" providerId="LiveId" clId="{6710EEB1-46EE-46C5-88A6-DC1D56CEBA3B}" dt="2025-03-10T08:22:47.553" v="8649" actId="20577"/>
        <pc:sldMkLst>
          <pc:docMk/>
          <pc:sldMk cId="966994310" sldId="593"/>
        </pc:sldMkLst>
      </pc:sldChg>
      <pc:sldChg chg="addSp modSp add mod modNotesTx">
        <pc:chgData name="Hanna Kossowsky" userId="56e21b23dc263710" providerId="LiveId" clId="{6710EEB1-46EE-46C5-88A6-DC1D56CEBA3B}" dt="2025-03-10T08:24:17.462" v="8807" actId="20577"/>
        <pc:sldMkLst>
          <pc:docMk/>
          <pc:sldMk cId="2025748670" sldId="594"/>
        </pc:sldMkLst>
      </pc:sldChg>
      <pc:sldChg chg="modSp add mod modAnim modNotesTx">
        <pc:chgData name="Hanna Kossowsky" userId="56e21b23dc263710" providerId="LiveId" clId="{6710EEB1-46EE-46C5-88A6-DC1D56CEBA3B}" dt="2025-03-14T10:14:59.298" v="9440" actId="2057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91D40569-939D-47D9-912D-48814A7D28EB}"/>
    <pc:docChg chg="undo redo custSel addSld delSld modSld">
      <pc:chgData name="Hanna Kossowsky" userId="56e21b23dc263710" providerId="LiveId" clId="{91D40569-939D-47D9-912D-48814A7D28EB}" dt="2025-04-23T14:38:32.503" v="4666" actId="47"/>
      <pc:docMkLst>
        <pc:docMk/>
      </pc:docMkLst>
      <pc:sldChg chg="modSp mod">
        <pc:chgData name="Hanna Kossowsky" userId="56e21b23dc263710" providerId="LiveId" clId="{91D40569-939D-47D9-912D-48814A7D28EB}" dt="2025-04-11T09:46:38.498" v="2" actId="6549"/>
        <pc:sldMkLst>
          <pc:docMk/>
          <pc:sldMk cId="1633777672" sldId="256"/>
        </pc:sldMkLst>
        <pc:spChg chg="mod">
          <ac:chgData name="Hanna Kossowsky" userId="56e21b23dc263710" providerId="LiveId" clId="{91D40569-939D-47D9-912D-48814A7D28EB}" dt="2025-04-11T09:46:38.498" v="2" actId="6549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D40569-939D-47D9-912D-48814A7D28EB}" dt="2025-04-11T09:46:51.353" v="14" actId="20577"/>
        <pc:sldMkLst>
          <pc:docMk/>
          <pc:sldMk cId="2932639354" sldId="259"/>
        </pc:sldMkLst>
        <pc:spChg chg="mod">
          <ac:chgData name="Hanna Kossowsky" userId="56e21b23dc263710" providerId="LiveId" clId="{91D40569-939D-47D9-912D-48814A7D28EB}" dt="2025-04-11T09:46:51.353" v="14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delSp modSp mod delAnim modAnim">
        <pc:chgData name="Hanna Kossowsky" userId="56e21b23dc263710" providerId="LiveId" clId="{91D40569-939D-47D9-912D-48814A7D28EB}" dt="2025-04-11T10:36:39.195" v="1699" actId="20577"/>
        <pc:sldMkLst>
          <pc:docMk/>
          <pc:sldMk cId="3609457112" sldId="260"/>
        </pc:sldMkLst>
      </pc:sldChg>
      <pc:sldChg chg="addSp modSp add mod modAnim">
        <pc:chgData name="Hanna Kossowsky" userId="56e21b23dc263710" providerId="LiveId" clId="{91D40569-939D-47D9-912D-48814A7D28EB}" dt="2025-04-11T10:01:40.281" v="293"/>
        <pc:sldMkLst>
          <pc:docMk/>
          <pc:sldMk cId="1211906624" sldId="261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903790741" sldId="261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77894048" sldId="262"/>
        </pc:sldMkLst>
      </pc:sldChg>
      <pc:sldChg chg="addSp delSp modSp add mod delAnim modAnim">
        <pc:chgData name="Hanna Kossowsky" userId="56e21b23dc263710" providerId="LiveId" clId="{91D40569-939D-47D9-912D-48814A7D28EB}" dt="2025-04-11T10:03:32.916" v="524"/>
        <pc:sldMkLst>
          <pc:docMk/>
          <pc:sldMk cId="2865208991" sldId="262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463305439" sldId="263"/>
        </pc:sldMkLst>
      </pc:sldChg>
      <pc:sldChg chg="addSp delSp modSp add mod delAnim modAnim modNotesTx">
        <pc:chgData name="Hanna Kossowsky" userId="56e21b23dc263710" providerId="LiveId" clId="{91D40569-939D-47D9-912D-48814A7D28EB}" dt="2025-04-11T10:11:46.719" v="803"/>
        <pc:sldMkLst>
          <pc:docMk/>
          <pc:sldMk cId="3379995236" sldId="263"/>
        </pc:sldMkLst>
      </pc:sldChg>
      <pc:sldChg chg="addSp delSp modSp add mod delAnim modAnim">
        <pc:chgData name="Hanna Kossowsky" userId="56e21b23dc263710" providerId="LiveId" clId="{91D40569-939D-47D9-912D-48814A7D28EB}" dt="2025-04-11T10:16:40.604" v="1033"/>
        <pc:sldMkLst>
          <pc:docMk/>
          <pc:sldMk cId="215779365" sldId="264"/>
        </pc:sldMkLst>
      </pc:sldChg>
      <pc:sldChg chg="add del">
        <pc:chgData name="Hanna Kossowsky" userId="56e21b23dc263710" providerId="LiveId" clId="{91D40569-939D-47D9-912D-48814A7D28EB}" dt="2025-04-11T10:11:49.866" v="805"/>
        <pc:sldMkLst>
          <pc:docMk/>
          <pc:sldMk cId="2846849237" sldId="264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933853308" sldId="264"/>
        </pc:sldMkLst>
      </pc:sldChg>
      <pc:sldChg chg="addSp delSp modSp add mod delAnim modAnim">
        <pc:chgData name="Hanna Kossowsky" userId="56e21b23dc263710" providerId="LiveId" clId="{91D40569-939D-47D9-912D-48814A7D28EB}" dt="2025-04-11T10:17:07.165" v="1057" actId="1076"/>
        <pc:sldMkLst>
          <pc:docMk/>
          <pc:sldMk cId="1867900546" sldId="26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763349662" sldId="26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718900608" sldId="266"/>
        </pc:sldMkLst>
      </pc:sldChg>
      <pc:sldChg chg="addSp delSp modSp add mod modAnim">
        <pc:chgData name="Hanna Kossowsky" userId="56e21b23dc263710" providerId="LiveId" clId="{91D40569-939D-47D9-912D-48814A7D28EB}" dt="2025-04-11T10:20:19.069" v="1211" actId="207"/>
        <pc:sldMkLst>
          <pc:docMk/>
          <pc:sldMk cId="2494405242" sldId="266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6636094" sldId="267"/>
        </pc:sldMkLst>
      </pc:sldChg>
      <pc:sldChg chg="addSp delSp modSp add mod delAnim">
        <pc:chgData name="Hanna Kossowsky" userId="56e21b23dc263710" providerId="LiveId" clId="{91D40569-939D-47D9-912D-48814A7D28EB}" dt="2025-04-11T10:22:27.961" v="1335" actId="20577"/>
        <pc:sldMkLst>
          <pc:docMk/>
          <pc:sldMk cId="1872195775" sldId="267"/>
        </pc:sldMkLst>
      </pc:sldChg>
      <pc:sldChg chg="modSp new del mod">
        <pc:chgData name="Hanna Kossowsky" userId="56e21b23dc263710" providerId="LiveId" clId="{91D40569-939D-47D9-912D-48814A7D28EB}" dt="2025-04-11T10:20:35.310" v="1220" actId="680"/>
        <pc:sldMkLst>
          <pc:docMk/>
          <pc:sldMk cId="769361217" sldId="268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2685855959" sldId="268"/>
        </pc:sldMkLst>
      </pc:sldChg>
      <pc:sldChg chg="addSp delSp modSp add mod">
        <pc:chgData name="Hanna Kossowsky" userId="56e21b23dc263710" providerId="LiveId" clId="{91D40569-939D-47D9-912D-48814A7D28EB}" dt="2025-04-11T10:28:22.550" v="1607" actId="1076"/>
        <pc:sldMkLst>
          <pc:docMk/>
          <pc:sldMk cId="3419981447" sldId="268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634391986" sldId="269"/>
        </pc:sldMkLst>
      </pc:sldChg>
      <pc:sldChg chg="addSp delSp modSp add mod modAnim">
        <pc:chgData name="Hanna Kossowsky" userId="56e21b23dc263710" providerId="LiveId" clId="{91D40569-939D-47D9-912D-48814A7D28EB}" dt="2025-04-11T10:29:46.117" v="1653"/>
        <pc:sldMkLst>
          <pc:docMk/>
          <pc:sldMk cId="2307648018" sldId="269"/>
        </pc:sldMkLst>
      </pc:sldChg>
      <pc:sldChg chg="addSp delSp modSp add mod delAnim modAnim">
        <pc:chgData name="Hanna Kossowsky" userId="56e21b23dc263710" providerId="LiveId" clId="{91D40569-939D-47D9-912D-48814A7D28EB}" dt="2025-04-11T10:44:23.177" v="1704" actId="1076"/>
        <pc:sldMkLst>
          <pc:docMk/>
          <pc:sldMk cId="326423229" sldId="270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008659528" sldId="270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91D40569-939D-47D9-912D-48814A7D28EB}" dt="2025-04-11T10:54:31.719" v="2130"/>
        <pc:sldMkLst>
          <pc:docMk/>
          <pc:sldMk cId="3895965543" sldId="271"/>
        </pc:sldMkLst>
      </pc:sldChg>
      <pc:sldChg chg="addSp delSp modSp add mod">
        <pc:chgData name="Hanna Kossowsky" userId="56e21b23dc263710" providerId="LiveId" clId="{91D40569-939D-47D9-912D-48814A7D28EB}" dt="2025-04-11T10:50:38.238" v="1969" actId="1076"/>
        <pc:sldMkLst>
          <pc:docMk/>
          <pc:sldMk cId="218184592" sldId="272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33734374" sldId="272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50101037" sldId="273"/>
        </pc:sldMkLst>
      </pc:sldChg>
      <pc:sldChg chg="addSp modSp add mod modAnim">
        <pc:chgData name="Hanna Kossowsky" userId="56e21b23dc263710" providerId="LiveId" clId="{91D40569-939D-47D9-912D-48814A7D28EB}" dt="2025-04-11T10:55:15.907" v="2180" actId="1036"/>
        <pc:sldMkLst>
          <pc:docMk/>
          <pc:sldMk cId="2361041102" sldId="273"/>
        </pc:sldMkLst>
      </pc:sldChg>
      <pc:sldChg chg="addSp delSp modSp add mod modAnim">
        <pc:chgData name="Hanna Kossowsky" userId="56e21b23dc263710" providerId="LiveId" clId="{91D40569-939D-47D9-912D-48814A7D28EB}" dt="2025-04-11T11:21:38.017" v="2310"/>
        <pc:sldMkLst>
          <pc:docMk/>
          <pc:sldMk cId="1241154900" sldId="274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579245336" sldId="274"/>
        </pc:sldMkLst>
      </pc:sldChg>
      <pc:sldChg chg="addSp delSp modSp add mod delAnim modAnim">
        <pc:chgData name="Hanna Kossowsky" userId="56e21b23dc263710" providerId="LiveId" clId="{91D40569-939D-47D9-912D-48814A7D28EB}" dt="2025-04-11T11:26:01.099" v="2405" actId="1076"/>
        <pc:sldMkLst>
          <pc:docMk/>
          <pc:sldMk cId="3730744315" sldId="27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3830229315" sldId="275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725912530" sldId="276"/>
        </pc:sldMkLst>
      </pc:sldChg>
      <pc:sldChg chg="addSp delSp modSp add mod delAnim modAnim">
        <pc:chgData name="Hanna Kossowsky" userId="56e21b23dc263710" providerId="LiveId" clId="{91D40569-939D-47D9-912D-48814A7D28EB}" dt="2025-04-11T11:49:33.935" v="3151"/>
        <pc:sldMkLst>
          <pc:docMk/>
          <pc:sldMk cId="3379693395" sldId="276"/>
        </pc:sldMkLst>
      </pc:sldChg>
      <pc:sldChg chg="addSp delSp modSp add mod modAnim">
        <pc:chgData name="Hanna Kossowsky" userId="56e21b23dc263710" providerId="LiveId" clId="{91D40569-939D-47D9-912D-48814A7D28EB}" dt="2025-04-11T11:38:37.407" v="2833"/>
        <pc:sldMkLst>
          <pc:docMk/>
          <pc:sldMk cId="1118804279" sldId="277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197732613" sldId="277"/>
        </pc:sldMkLst>
      </pc:sldChg>
      <pc:sldChg chg="addSp delSp modSp add mod modAnim">
        <pc:chgData name="Hanna Kossowsky" userId="56e21b23dc263710" providerId="LiveId" clId="{91D40569-939D-47D9-912D-48814A7D28EB}" dt="2025-04-11T12:01:56.167" v="3309" actId="1076"/>
        <pc:sldMkLst>
          <pc:docMk/>
          <pc:sldMk cId="914682809" sldId="278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91D40569-939D-47D9-912D-48814A7D28EB}" dt="2025-04-11T12:02:22.567" v="3328" actId="20577"/>
        <pc:sldMkLst>
          <pc:docMk/>
          <pc:sldMk cId="231570592" sldId="279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1011545322" sldId="279"/>
        </pc:sldMkLst>
      </pc:sldChg>
      <pc:sldChg chg="del">
        <pc:chgData name="Hanna Kossowsky" userId="56e21b23dc263710" providerId="LiveId" clId="{91D40569-939D-47D9-912D-48814A7D28EB}" dt="2025-04-11T09:46:45.629" v="3" actId="47"/>
        <pc:sldMkLst>
          <pc:docMk/>
          <pc:sldMk cId="41267662" sldId="280"/>
        </pc:sldMkLst>
      </pc:sldChg>
      <pc:sldChg chg="modSp add mod modAnim">
        <pc:chgData name="Hanna Kossowsky" userId="56e21b23dc263710" providerId="LiveId" clId="{91D40569-939D-47D9-912D-48814A7D28EB}" dt="2025-04-11T11:49:29.538" v="3148" actId="1076"/>
        <pc:sldMkLst>
          <pc:docMk/>
          <pc:sldMk cId="2226598367" sldId="280"/>
        </pc:sldMkLst>
      </pc:sldChg>
      <pc:sldChg chg="modSp add mod">
        <pc:chgData name="Hanna Kossowsky" userId="56e21b23dc263710" providerId="LiveId" clId="{91D40569-939D-47D9-912D-48814A7D28EB}" dt="2025-04-11T11:53:54.400" v="3202" actId="20577"/>
        <pc:sldMkLst>
          <pc:docMk/>
          <pc:sldMk cId="2520214803" sldId="281"/>
        </pc:sldMkLst>
      </pc:sldChg>
      <pc:sldChg chg="addSp modSp add mod modAnim">
        <pc:chgData name="Hanna Kossowsky" userId="56e21b23dc263710" providerId="LiveId" clId="{91D40569-939D-47D9-912D-48814A7D28EB}" dt="2025-04-11T12:04:03.840" v="3464"/>
        <pc:sldMkLst>
          <pc:docMk/>
          <pc:sldMk cId="3943706910" sldId="282"/>
        </pc:sldMkLst>
      </pc:sldChg>
      <pc:sldChg chg="addSp delSp modSp add mod">
        <pc:chgData name="Hanna Kossowsky" userId="56e21b23dc263710" providerId="LiveId" clId="{91D40569-939D-47D9-912D-48814A7D28EB}" dt="2025-04-11T12:02:51.435" v="3345" actId="478"/>
        <pc:sldMkLst>
          <pc:docMk/>
          <pc:sldMk cId="3164552189" sldId="283"/>
        </pc:sldMkLst>
      </pc:sldChg>
      <pc:sldChg chg="addSp delSp modSp add mod modAnim">
        <pc:chgData name="Hanna Kossowsky" userId="56e21b23dc263710" providerId="LiveId" clId="{91D40569-939D-47D9-912D-48814A7D28EB}" dt="2025-04-11T12:17:42.783" v="3733" actId="1076"/>
        <pc:sldMkLst>
          <pc:docMk/>
          <pc:sldMk cId="3901721508" sldId="284"/>
        </pc:sldMkLst>
      </pc:sldChg>
      <pc:sldChg chg="delSp modSp add mod modAnim">
        <pc:chgData name="Hanna Kossowsky" userId="56e21b23dc263710" providerId="LiveId" clId="{91D40569-939D-47D9-912D-48814A7D28EB}" dt="2025-04-11T12:23:15.763" v="4258"/>
        <pc:sldMkLst>
          <pc:docMk/>
          <pc:sldMk cId="57122553" sldId="285"/>
        </pc:sldMkLst>
      </pc:sldChg>
      <pc:sldChg chg="addSp delSp modSp add mod delAnim modAnim">
        <pc:chgData name="Hanna Kossowsky" userId="56e21b23dc263710" providerId="LiveId" clId="{91D40569-939D-47D9-912D-48814A7D28EB}" dt="2025-04-11T12:24:29.710" v="4284"/>
        <pc:sldMkLst>
          <pc:docMk/>
          <pc:sldMk cId="745014367" sldId="286"/>
        </pc:sldMkLst>
      </pc:sldChg>
      <pc:sldChg chg="add del">
        <pc:chgData name="Hanna Kossowsky" userId="56e21b23dc263710" providerId="LiveId" clId="{91D40569-939D-47D9-912D-48814A7D28EB}" dt="2025-04-11T12:23:17.958" v="4260"/>
        <pc:sldMkLst>
          <pc:docMk/>
          <pc:sldMk cId="3267484489" sldId="286"/>
        </pc:sldMkLst>
      </pc:sldChg>
      <pc:sldChg chg="addSp delSp modSp add mod delAnim">
        <pc:chgData name="Hanna Kossowsky" userId="56e21b23dc263710" providerId="LiveId" clId="{91D40569-939D-47D9-912D-48814A7D28EB}" dt="2025-04-11T12:25:04.908" v="4312" actId="1076"/>
        <pc:sldMkLst>
          <pc:docMk/>
          <pc:sldMk cId="2601722211" sldId="287"/>
        </pc:sldMkLst>
      </pc:sldChg>
      <pc:sldChg chg="addSp delSp modSp add mod modAnim">
        <pc:chgData name="Hanna Kossowsky" userId="56e21b23dc263710" providerId="LiveId" clId="{91D40569-939D-47D9-912D-48814A7D28EB}" dt="2025-04-11T12:29:09.218" v="4432" actId="22"/>
        <pc:sldMkLst>
          <pc:docMk/>
          <pc:sldMk cId="3818706472" sldId="288"/>
        </pc:sldMkLst>
      </pc:sldChg>
      <pc:sldChg chg="delSp modSp add mod delAnim modAnim">
        <pc:chgData name="Hanna Kossowsky" userId="56e21b23dc263710" providerId="LiveId" clId="{91D40569-939D-47D9-912D-48814A7D28EB}" dt="2025-04-11T12:30:05.058" v="4477" actId="27636"/>
        <pc:sldMkLst>
          <pc:docMk/>
          <pc:sldMk cId="254682907" sldId="289"/>
        </pc:sldMkLst>
      </pc:sldChg>
      <pc:sldChg chg="modSp add mod">
        <pc:chgData name="Hanna Kossowsky" userId="56e21b23dc263710" providerId="LiveId" clId="{91D40569-939D-47D9-912D-48814A7D28EB}" dt="2025-04-11T12:31:27.044" v="4597" actId="20577"/>
        <pc:sldMkLst>
          <pc:docMk/>
          <pc:sldMk cId="782825591" sldId="290"/>
        </pc:sldMkLst>
      </pc:sldChg>
      <pc:sldChg chg="addSp delSp modSp add del mod delAnim modAnim">
        <pc:chgData name="Hanna Kossowsky" userId="56e21b23dc263710" providerId="LiveId" clId="{91D40569-939D-47D9-912D-48814A7D28EB}" dt="2025-04-23T14:38:32.503" v="4666" actId="47"/>
        <pc:sldMkLst>
          <pc:docMk/>
          <pc:sldMk cId="2925489179" sldId="291"/>
        </pc:sldMkLst>
      </pc:sldChg>
    </pc:docChg>
  </pc:docChgLst>
  <pc:docChgLst>
    <pc:chgData name="Hanna Kossowsky" userId="56e21b23dc263710" providerId="LiveId" clId="{233A9E3C-59E5-4AEB-A8AE-CC75ED497D9C}"/>
    <pc:docChg chg="delSld modSld">
      <pc:chgData name="Hanna Kossowsky" userId="56e21b23dc263710" providerId="LiveId" clId="{233A9E3C-59E5-4AEB-A8AE-CC75ED497D9C}" dt="2025-03-30T17:58:45.142" v="2" actId="47"/>
      <pc:docMkLst>
        <pc:docMk/>
      </pc:docMkLst>
      <pc:sldChg chg="modSp mod">
        <pc:chgData name="Hanna Kossowsky" userId="56e21b23dc263710" providerId="LiveId" clId="{233A9E3C-59E5-4AEB-A8AE-CC75ED497D9C}" dt="2025-03-30T17:58:35.528" v="0" actId="20577"/>
        <pc:sldMkLst>
          <pc:docMk/>
          <pc:sldMk cId="1633777672" sldId="256"/>
        </pc:sldMkLst>
        <pc:spChg chg="mod">
          <ac:chgData name="Hanna Kossowsky" userId="56e21b23dc263710" providerId="LiveId" clId="{233A9E3C-59E5-4AEB-A8AE-CC75ED497D9C}" dt="2025-03-30T17:58:35.52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233A9E3C-59E5-4AEB-A8AE-CC75ED497D9C}" dt="2025-03-30T17:58:39.103" v="1" actId="20577"/>
        <pc:sldMkLst>
          <pc:docMk/>
          <pc:sldMk cId="2932639354" sldId="259"/>
        </pc:sldMkLst>
        <pc:spChg chg="mod">
          <ac:chgData name="Hanna Kossowsky" userId="56e21b23dc263710" providerId="LiveId" clId="{233A9E3C-59E5-4AEB-A8AE-CC75ED497D9C}" dt="2025-03-30T17:58:39.103" v="1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99333156" sldId="2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70205585" sldId="2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629499545" sldId="2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907140018" sldId="2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7137042" sldId="2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05918425" sldId="2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9272533" sldId="2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55760010" sldId="2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06673652" sldId="2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74866833" sldId="2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66713515" sldId="2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29271095" sldId="2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38750349" sldId="2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684692305" sldId="2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033894870" sldId="2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083192752" sldId="2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85556786" sldId="2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42000292" sldId="2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798153897" sldId="2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36996379" sldId="2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03840057" sldId="2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61268200" sldId="2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299046900" sldId="2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589818663" sldId="2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55614756" sldId="2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1365665" sldId="2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65687255" sldId="2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02679592" sldId="2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90954264" sldId="2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25598711" sldId="2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90156803" sldId="65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846887732" sldId="65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15068591" sldId="65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423831694" sldId="65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48129217" sldId="66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47024426" sldId="66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50380254" sldId="66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42589169" sldId="66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193453094" sldId="66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8370229" sldId="66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01871394" sldId="66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994246683" sldId="66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4078166600" sldId="66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727432471" sldId="66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304224256" sldId="67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38877660" sldId="67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71529262" sldId="67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291882238" sldId="67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11986651" sldId="67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330254752" sldId="67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763329806" sldId="67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5863925" sldId="67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600349179" sldId="67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652218114" sldId="67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110390513" sldId="68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79078100" sldId="681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827997945" sldId="682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767452720" sldId="683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570367250" sldId="684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1431910234" sldId="685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082833106" sldId="686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364874408" sldId="687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114652088" sldId="688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913208156" sldId="689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241814346" sldId="690"/>
        </pc:sldMkLst>
      </pc:sldChg>
      <pc:sldChg chg="del">
        <pc:chgData name="Hanna Kossowsky" userId="56e21b23dc263710" providerId="LiveId" clId="{233A9E3C-59E5-4AEB-A8AE-CC75ED497D9C}" dt="2025-03-30T17:58:45.142" v="2" actId="47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3F4CFF10-7282-4817-81C1-9D0035861691}"/>
    <pc:docChg chg="undo redo custSel addSld delSld modSld sldOrd">
      <pc:chgData name="Hanna Kossowsky" userId="56e21b23dc263710" providerId="LiveId" clId="{3F4CFF10-7282-4817-81C1-9D0035861691}" dt="2025-03-30T17:55:15.076" v="11222" actId="1076"/>
      <pc:docMkLst>
        <pc:docMk/>
      </pc:docMkLst>
      <pc:sldChg chg="modSp mod">
        <pc:chgData name="Hanna Kossowsky" userId="56e21b23dc263710" providerId="LiveId" clId="{3F4CFF10-7282-4817-81C1-9D0035861691}" dt="2025-03-21T08:15:50.321" v="2" actId="20577"/>
        <pc:sldMkLst>
          <pc:docMk/>
          <pc:sldMk cId="1633777672" sldId="256"/>
        </pc:sldMkLst>
        <pc:spChg chg="mod">
          <ac:chgData name="Hanna Kossowsky" userId="56e21b23dc263710" providerId="LiveId" clId="{3F4CFF10-7282-4817-81C1-9D0035861691}" dt="2025-03-21T08:15:50.321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3F4CFF10-7282-4817-81C1-9D0035861691}" dt="2025-03-27T15:54:20.105" v="10845" actId="20577"/>
        <pc:sldMkLst>
          <pc:docMk/>
          <pc:sldMk cId="2932639354" sldId="259"/>
        </pc:sldMkLst>
        <pc:spChg chg="mod">
          <ac:chgData name="Hanna Kossowsky" userId="56e21b23dc263710" providerId="LiveId" clId="{3F4CFF10-7282-4817-81C1-9D0035861691}" dt="2025-03-27T15:54:20.105" v="1084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61638418" sldId="260"/>
        </pc:sldMkLst>
      </pc:sldChg>
      <pc:sldChg chg="modSp add mod modAnim">
        <pc:chgData name="Hanna Kossowsky" userId="56e21b23dc263710" providerId="LiveId" clId="{3F4CFF10-7282-4817-81C1-9D0035861691}" dt="2025-03-26T18:24:59.503" v="1229"/>
        <pc:sldMkLst>
          <pc:docMk/>
          <pc:sldMk cId="1899333156" sldId="26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2970132" sldId="261"/>
        </pc:sldMkLst>
      </pc:sldChg>
      <pc:sldChg chg="modSp add modAnim">
        <pc:chgData name="Hanna Kossowsky" userId="56e21b23dc263710" providerId="LiveId" clId="{3F4CFF10-7282-4817-81C1-9D0035861691}" dt="2025-03-26T13:09:54.544" v="462"/>
        <pc:sldMkLst>
          <pc:docMk/>
          <pc:sldMk cId="770205585" sldId="261"/>
        </pc:sldMkLst>
      </pc:sldChg>
      <pc:sldChg chg="addSp modSp add mod">
        <pc:chgData name="Hanna Kossowsky" userId="56e21b23dc263710" providerId="LiveId" clId="{3F4CFF10-7282-4817-81C1-9D0035861691}" dt="2025-03-26T13:10:41.544" v="477" actId="1076"/>
        <pc:sldMkLst>
          <pc:docMk/>
          <pc:sldMk cId="629499545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69876881" sldId="26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29176866" sldId="263"/>
        </pc:sldMkLst>
      </pc:sldChg>
      <pc:sldChg chg="delSp modSp add mod modAnim">
        <pc:chgData name="Hanna Kossowsky" userId="56e21b23dc263710" providerId="LiveId" clId="{3F4CFF10-7282-4817-81C1-9D0035861691}" dt="2025-03-26T13:12:14.865" v="605"/>
        <pc:sldMkLst>
          <pc:docMk/>
          <pc:sldMk cId="2907140018" sldId="263"/>
        </pc:sldMkLst>
      </pc:sldChg>
      <pc:sldChg chg="modSp add modAnim">
        <pc:chgData name="Hanna Kossowsky" userId="56e21b23dc263710" providerId="LiveId" clId="{3F4CFF10-7282-4817-81C1-9D0035861691}" dt="2025-03-26T13:14:41.036" v="732"/>
        <pc:sldMkLst>
          <pc:docMk/>
          <pc:sldMk cId="247137042" sldId="26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508663716" sldId="264"/>
        </pc:sldMkLst>
      </pc:sldChg>
      <pc:sldChg chg="addSp delSp modSp add mod modAnim">
        <pc:chgData name="Hanna Kossowsky" userId="56e21b23dc263710" providerId="LiveId" clId="{3F4CFF10-7282-4817-81C1-9D0035861691}" dt="2025-03-30T17:01:59.134" v="10898" actId="1076"/>
        <pc:sldMkLst>
          <pc:docMk/>
          <pc:sldMk cId="1505918425" sldId="265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534871092" sldId="265"/>
        </pc:sldMkLst>
      </pc:sldChg>
      <pc:sldChg chg="add del">
        <pc:chgData name="Hanna Kossowsky" userId="56e21b23dc263710" providerId="LiveId" clId="{3F4CFF10-7282-4817-81C1-9D0035861691}" dt="2025-03-26T13:13:59.372" v="672"/>
        <pc:sldMkLst>
          <pc:docMk/>
          <pc:sldMk cId="3998575836" sldId="265"/>
        </pc:sldMkLst>
      </pc:sldChg>
      <pc:sldChg chg="addSp delSp modSp add mod modAnim">
        <pc:chgData name="Hanna Kossowsky" userId="56e21b23dc263710" providerId="LiveId" clId="{3F4CFF10-7282-4817-81C1-9D0035861691}" dt="2025-03-26T18:07:46.204" v="1097"/>
        <pc:sldMkLst>
          <pc:docMk/>
          <pc:sldMk cId="139272533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577616" sldId="26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5081864" sldId="267"/>
        </pc:sldMkLst>
      </pc:sldChg>
      <pc:sldChg chg="delSp modSp add mod delAnim modAnim">
        <pc:chgData name="Hanna Kossowsky" userId="56e21b23dc263710" providerId="LiveId" clId="{3F4CFF10-7282-4817-81C1-9D0035861691}" dt="2025-03-26T18:37:44.374" v="1426" actId="2711"/>
        <pc:sldMkLst>
          <pc:docMk/>
          <pc:sldMk cId="3755760010" sldId="26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038097373" sldId="268"/>
        </pc:sldMkLst>
      </pc:sldChg>
      <pc:sldChg chg="modSp add mod modAnim">
        <pc:chgData name="Hanna Kossowsky" userId="56e21b23dc263710" providerId="LiveId" clId="{3F4CFF10-7282-4817-81C1-9D0035861691}" dt="2025-03-26T18:39:16.038" v="1447"/>
        <pc:sldMkLst>
          <pc:docMk/>
          <pc:sldMk cId="3506673652" sldId="268"/>
        </pc:sldMkLst>
      </pc:sldChg>
      <pc:sldChg chg="modSp add mod modAnim">
        <pc:chgData name="Hanna Kossowsky" userId="56e21b23dc263710" providerId="LiveId" clId="{3F4CFF10-7282-4817-81C1-9D0035861691}" dt="2025-03-26T18:41:06.170" v="1506"/>
        <pc:sldMkLst>
          <pc:docMk/>
          <pc:sldMk cId="3774866833" sldId="26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017073614" sldId="269"/>
        </pc:sldMkLst>
      </pc:sldChg>
      <pc:sldChg chg="modSp add modAnim">
        <pc:chgData name="Hanna Kossowsky" userId="56e21b23dc263710" providerId="LiveId" clId="{3F4CFF10-7282-4817-81C1-9D0035861691}" dt="2025-03-26T18:42:56.302" v="1613" actId="2710"/>
        <pc:sldMkLst>
          <pc:docMk/>
          <pc:sldMk cId="1566713515" sldId="27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3784567" sldId="270"/>
        </pc:sldMkLst>
      </pc:sldChg>
      <pc:sldChg chg="modSp add mod modAnim">
        <pc:chgData name="Hanna Kossowsky" userId="56e21b23dc263710" providerId="LiveId" clId="{3F4CFF10-7282-4817-81C1-9D0035861691}" dt="2025-03-26T18:46:15.449" v="1949"/>
        <pc:sldMkLst>
          <pc:docMk/>
          <pc:sldMk cId="2129271095" sldId="27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662582073" sldId="271"/>
        </pc:sldMkLst>
      </pc:sldChg>
      <pc:sldChg chg="modSp add modAnim">
        <pc:chgData name="Hanna Kossowsky" userId="56e21b23dc263710" providerId="LiveId" clId="{3F4CFF10-7282-4817-81C1-9D0035861691}" dt="2025-03-26T18:49:07.819" v="2304" actId="20577"/>
        <pc:sldMkLst>
          <pc:docMk/>
          <pc:sldMk cId="438750349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66077818" sldId="27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13855951" sldId="273"/>
        </pc:sldMkLst>
      </pc:sldChg>
      <pc:sldChg chg="modSp add modAnim">
        <pc:chgData name="Hanna Kossowsky" userId="56e21b23dc263710" providerId="LiveId" clId="{3F4CFF10-7282-4817-81C1-9D0035861691}" dt="2025-03-26T18:50:52.164" v="2510"/>
        <pc:sldMkLst>
          <pc:docMk/>
          <pc:sldMk cId="2684692305" sldId="27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06494008" sldId="274"/>
        </pc:sldMkLst>
      </pc:sldChg>
      <pc:sldChg chg="add del">
        <pc:chgData name="Hanna Kossowsky" userId="56e21b23dc263710" providerId="LiveId" clId="{3F4CFF10-7282-4817-81C1-9D0035861691}" dt="2025-03-26T19:19:06.793" v="3147" actId="47"/>
        <pc:sldMkLst>
          <pc:docMk/>
          <pc:sldMk cId="3855046578" sldId="27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3F4CFF10-7282-4817-81C1-9D0035861691}" dt="2025-03-26T19:02:08.539" v="2993" actId="1035"/>
        <pc:sldMkLst>
          <pc:docMk/>
          <pc:sldMk cId="3033894870" sldId="275"/>
        </pc:sldMkLst>
      </pc:sldChg>
      <pc:sldChg chg="addSp delSp modSp add mod">
        <pc:chgData name="Hanna Kossowsky" userId="56e21b23dc263710" providerId="LiveId" clId="{3F4CFF10-7282-4817-81C1-9D0035861691}" dt="2025-03-26T19:11:01.659" v="3002" actId="1076"/>
        <pc:sldMkLst>
          <pc:docMk/>
          <pc:sldMk cId="1083192752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67457979" sldId="27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733533070" sldId="277"/>
        </pc:sldMkLst>
      </pc:sldChg>
      <pc:sldChg chg="addSp delSp modSp add mod ord modAnim">
        <pc:chgData name="Hanna Kossowsky" userId="56e21b23dc263710" providerId="LiveId" clId="{3F4CFF10-7282-4817-81C1-9D0035861691}" dt="2025-03-26T19:43:14.185" v="4802" actId="1036"/>
        <pc:sldMkLst>
          <pc:docMk/>
          <pc:sldMk cId="2785556786" sldId="277"/>
        </pc:sldMkLst>
      </pc:sldChg>
      <pc:sldChg chg="addSp delSp modSp add mod modAnim">
        <pc:chgData name="Hanna Kossowsky" userId="56e21b23dc263710" providerId="LiveId" clId="{3F4CFF10-7282-4817-81C1-9D0035861691}" dt="2025-03-26T19:53:20.535" v="5078" actId="167"/>
        <pc:sldMkLst>
          <pc:docMk/>
          <pc:sldMk cId="1142000292" sldId="27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396777063" sldId="278"/>
        </pc:sldMkLst>
      </pc:sldChg>
      <pc:sldChg chg="modSp add mod modAnim">
        <pc:chgData name="Hanna Kossowsky" userId="56e21b23dc263710" providerId="LiveId" clId="{3F4CFF10-7282-4817-81C1-9D0035861691}" dt="2025-03-26T19:23:20.083" v="3455"/>
        <pc:sldMkLst>
          <pc:docMk/>
          <pc:sldMk cId="1798153897" sldId="279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337941462" sldId="279"/>
        </pc:sldMkLst>
      </pc:sldChg>
      <pc:sldChg chg="addSp delSp modSp add mod modAnim">
        <pc:chgData name="Hanna Kossowsky" userId="56e21b23dc263710" providerId="LiveId" clId="{3F4CFF10-7282-4817-81C1-9D0035861691}" dt="2025-03-26T19:30:36.543" v="3785"/>
        <pc:sldMkLst>
          <pc:docMk/>
          <pc:sldMk cId="2236996379" sldId="28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102232269" sldId="280"/>
        </pc:sldMkLst>
      </pc:sldChg>
      <pc:sldChg chg="modSp add mod modAnim">
        <pc:chgData name="Hanna Kossowsky" userId="56e21b23dc263710" providerId="LiveId" clId="{3F4CFF10-7282-4817-81C1-9D0035861691}" dt="2025-03-26T19:32:51.250" v="3966" actId="20577"/>
        <pc:sldMkLst>
          <pc:docMk/>
          <pc:sldMk cId="2003840057" sldId="28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44001739" sldId="281"/>
        </pc:sldMkLst>
      </pc:sldChg>
      <pc:sldChg chg="modSp add mod modAnim">
        <pc:chgData name="Hanna Kossowsky" userId="56e21b23dc263710" providerId="LiveId" clId="{3F4CFF10-7282-4817-81C1-9D0035861691}" dt="2025-03-26T19:35:18.165" v="4210"/>
        <pc:sldMkLst>
          <pc:docMk/>
          <pc:sldMk cId="461268200" sldId="28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84527533" sldId="282"/>
        </pc:sldMkLst>
      </pc:sldChg>
      <pc:sldChg chg="modSp add mod modAnim">
        <pc:chgData name="Hanna Kossowsky" userId="56e21b23dc263710" providerId="LiveId" clId="{3F4CFF10-7282-4817-81C1-9D0035861691}" dt="2025-03-26T19:41:08.934" v="4718"/>
        <pc:sldMkLst>
          <pc:docMk/>
          <pc:sldMk cId="2299046900" sldId="28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937069556" sldId="283"/>
        </pc:sldMkLst>
      </pc:sldChg>
      <pc:sldChg chg="add del">
        <pc:chgData name="Hanna Kossowsky" userId="56e21b23dc263710" providerId="LiveId" clId="{3F4CFF10-7282-4817-81C1-9D0035861691}" dt="2025-03-26T19:47:09.667" v="4895"/>
        <pc:sldMkLst>
          <pc:docMk/>
          <pc:sldMk cId="155882959" sldId="284"/>
        </pc:sldMkLst>
      </pc:sldChg>
      <pc:sldChg chg="addSp delSp modSp add mod modAnim">
        <pc:chgData name="Hanna Kossowsky" userId="56e21b23dc263710" providerId="LiveId" clId="{3F4CFF10-7282-4817-81C1-9D0035861691}" dt="2025-03-26T19:54:00.064" v="5106" actId="20577"/>
        <pc:sldMkLst>
          <pc:docMk/>
          <pc:sldMk cId="1589818663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177531005" sldId="284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1642864946" sldId="285"/>
        </pc:sldMkLst>
      </pc:sldChg>
      <pc:sldChg chg="addSp delSp modSp add mod delAnim modAnim">
        <pc:chgData name="Hanna Kossowsky" userId="56e21b23dc263710" providerId="LiveId" clId="{3F4CFF10-7282-4817-81C1-9D0035861691}" dt="2025-03-26T20:06:56.934" v="5125"/>
        <pc:sldMkLst>
          <pc:docMk/>
          <pc:sldMk cId="3355614756" sldId="285"/>
        </pc:sldMkLst>
      </pc:sldChg>
      <pc:sldChg chg="addSp delSp modSp add mod delAnim modAnim">
        <pc:chgData name="Hanna Kossowsky" userId="56e21b23dc263710" providerId="LiveId" clId="{3F4CFF10-7282-4817-81C1-9D0035861691}" dt="2025-03-26T20:15:42.129" v="5176" actId="166"/>
        <pc:sldMkLst>
          <pc:docMk/>
          <pc:sldMk cId="191365665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290937439" sldId="286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3F4CFF10-7282-4817-81C1-9D0035861691}" dt="2025-03-26T20:15:39.103" v="5175" actId="166"/>
        <pc:sldMkLst>
          <pc:docMk/>
          <pc:sldMk cId="4065687255" sldId="287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556758924" sldId="288"/>
        </pc:sldMkLst>
      </pc:sldChg>
      <pc:sldChg chg="addSp delSp modSp add mod">
        <pc:chgData name="Hanna Kossowsky" userId="56e21b23dc263710" providerId="LiveId" clId="{3F4CFF10-7282-4817-81C1-9D0035861691}" dt="2025-03-26T20:21:03.698" v="5212" actId="166"/>
        <pc:sldMkLst>
          <pc:docMk/>
          <pc:sldMk cId="2702679592" sldId="288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97797325" sldId="289"/>
        </pc:sldMkLst>
      </pc:sldChg>
      <pc:sldChg chg="addSp delSp modSp add mod">
        <pc:chgData name="Hanna Kossowsky" userId="56e21b23dc263710" providerId="LiveId" clId="{3F4CFF10-7282-4817-81C1-9D0035861691}" dt="2025-03-26T20:21:01.263" v="5211" actId="166"/>
        <pc:sldMkLst>
          <pc:docMk/>
          <pc:sldMk cId="4090954264" sldId="289"/>
        </pc:sldMkLst>
      </pc:sldChg>
      <pc:sldChg chg="addSp delSp modSp add mod modAnim modNotesTx">
        <pc:chgData name="Hanna Kossowsky" userId="56e21b23dc263710" providerId="LiveId" clId="{3F4CFF10-7282-4817-81C1-9D0035861691}" dt="2025-03-26T20:31:07.638" v="5369" actId="313"/>
        <pc:sldMkLst>
          <pc:docMk/>
          <pc:sldMk cId="825598711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347221612" sldId="290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4277603596" sldId="291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3056078997" sldId="292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2455473025" sldId="293"/>
        </pc:sldMkLst>
      </pc:sldChg>
      <pc:sldChg chg="del">
        <pc:chgData name="Hanna Kossowsky" userId="56e21b23dc263710" providerId="LiveId" clId="{3F4CFF10-7282-4817-81C1-9D0035861691}" dt="2025-03-21T08:15:46.926" v="0" actId="47"/>
        <pc:sldMkLst>
          <pc:docMk/>
          <pc:sldMk cId="507250276" sldId="294"/>
        </pc:sldMkLst>
      </pc:sldChg>
      <pc:sldChg chg="add mod modShow modNotesTx">
        <pc:chgData name="Hanna Kossowsky" userId="56e21b23dc263710" providerId="LiveId" clId="{3F4CFF10-7282-4817-81C1-9D0035861691}" dt="2025-03-26T20:24:16.941" v="5308" actId="20577"/>
        <pc:sldMkLst>
          <pc:docMk/>
          <pc:sldMk cId="1490156803" sldId="656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846887732" sldId="657"/>
        </pc:sldMkLst>
      </pc:sldChg>
      <pc:sldChg chg="add mod modShow">
        <pc:chgData name="Hanna Kossowsky" userId="56e21b23dc263710" providerId="LiveId" clId="{3F4CFF10-7282-4817-81C1-9D0035861691}" dt="2025-03-26T20:24:00.633" v="5216" actId="729"/>
        <pc:sldMkLst>
          <pc:docMk/>
          <pc:sldMk cId="4115068591" sldId="658"/>
        </pc:sldMkLst>
      </pc:sldChg>
      <pc:sldChg chg="addSp delSp modSp add mod delAnim modAnim modNotesTx">
        <pc:chgData name="Hanna Kossowsky" userId="56e21b23dc263710" providerId="LiveId" clId="{3F4CFF10-7282-4817-81C1-9D0035861691}" dt="2025-03-26T20:37:10.880" v="6076" actId="27636"/>
        <pc:sldMkLst>
          <pc:docMk/>
          <pc:sldMk cId="3423831694" sldId="659"/>
        </pc:sldMkLst>
      </pc:sldChg>
      <pc:sldChg chg="modSp add mod modAnim">
        <pc:chgData name="Hanna Kossowsky" userId="56e21b23dc263710" providerId="LiveId" clId="{3F4CFF10-7282-4817-81C1-9D0035861691}" dt="2025-03-27T13:48:24.251" v="6511"/>
        <pc:sldMkLst>
          <pc:docMk/>
          <pc:sldMk cId="2348129217" sldId="660"/>
        </pc:sldMkLst>
      </pc:sldChg>
      <pc:sldChg chg="addSp delSp modSp add mod ord delAnim modShow modNotesTx">
        <pc:chgData name="Hanna Kossowsky" userId="56e21b23dc263710" providerId="LiveId" clId="{3F4CFF10-7282-4817-81C1-9D0035861691}" dt="2025-03-30T17:41:53.024" v="11083"/>
        <pc:sldMkLst>
          <pc:docMk/>
          <pc:sldMk cId="747024426" sldId="661"/>
        </pc:sldMkLst>
      </pc:sldChg>
      <pc:sldChg chg="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1950380254" sldId="662"/>
        </pc:sldMkLst>
      </pc:sldChg>
      <pc:sldChg chg="addSp delSp modSp add mod ord modAnim modShow">
        <pc:chgData name="Hanna Kossowsky" userId="56e21b23dc263710" providerId="LiveId" clId="{3F4CFF10-7282-4817-81C1-9D0035861691}" dt="2025-03-30T17:28:10.014" v="11021"/>
        <pc:sldMkLst>
          <pc:docMk/>
          <pc:sldMk cId="4042589169" sldId="663"/>
        </pc:sldMkLst>
      </pc:sldChg>
      <pc:sldChg chg="addSp delSp modSp add mod ord modShow">
        <pc:chgData name="Hanna Kossowsky" userId="56e21b23dc263710" providerId="LiveId" clId="{3F4CFF10-7282-4817-81C1-9D0035861691}" dt="2025-03-30T17:36:03.007" v="11036" actId="729"/>
        <pc:sldMkLst>
          <pc:docMk/>
          <pc:sldMk cId="4193453094" sldId="664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2768370229" sldId="665"/>
        </pc:sldMkLst>
      </pc:sldChg>
      <pc:sldChg chg="modSp add mod ord modAnim modShow">
        <pc:chgData name="Hanna Kossowsky" userId="56e21b23dc263710" providerId="LiveId" clId="{3F4CFF10-7282-4817-81C1-9D0035861691}" dt="2025-03-30T17:39:51.999" v="11068" actId="729"/>
        <pc:sldMkLst>
          <pc:docMk/>
          <pc:sldMk cId="1901871394" sldId="666"/>
        </pc:sldMkLst>
      </pc:sldChg>
      <pc:sldChg chg="addSp delSp modSp add mod ord modShow">
        <pc:chgData name="Hanna Kossowsky" userId="56e21b23dc263710" providerId="LiveId" clId="{3F4CFF10-7282-4817-81C1-9D0035861691}" dt="2025-03-30T17:41:45.233" v="11081" actId="729"/>
        <pc:sldMkLst>
          <pc:docMk/>
          <pc:sldMk cId="1994246683" sldId="667"/>
        </pc:sldMkLst>
      </pc:sldChg>
      <pc:sldChg chg="modSp add mod modAnim modShow">
        <pc:chgData name="Hanna Kossowsky" userId="56e21b23dc263710" providerId="LiveId" clId="{3F4CFF10-7282-4817-81C1-9D0035861691}" dt="2025-03-30T17:42:11.585" v="11084" actId="729"/>
        <pc:sldMkLst>
          <pc:docMk/>
          <pc:sldMk cId="4078166600" sldId="668"/>
        </pc:sldMkLst>
      </pc:sldChg>
      <pc:sldChg chg="modSp add mod modShow">
        <pc:chgData name="Hanna Kossowsky" userId="56e21b23dc263710" providerId="LiveId" clId="{3F4CFF10-7282-4817-81C1-9D0035861691}" dt="2025-03-30T17:42:11.585" v="11084" actId="729"/>
        <pc:sldMkLst>
          <pc:docMk/>
          <pc:sldMk cId="3727432471" sldId="669"/>
        </pc:sldMkLst>
      </pc:sldChg>
      <pc:sldChg chg="add del">
        <pc:chgData name="Hanna Kossowsky" userId="56e21b23dc263710" providerId="LiveId" clId="{3F4CFF10-7282-4817-81C1-9D0035861691}" dt="2025-03-27T14:50:07.549" v="8520" actId="47"/>
        <pc:sldMkLst>
          <pc:docMk/>
          <pc:sldMk cId="2538127758" sldId="670"/>
        </pc:sldMkLst>
      </pc:sldChg>
      <pc:sldChg chg="addSp delSp modSp add mod modShow">
        <pc:chgData name="Hanna Kossowsky" userId="56e21b23dc263710" providerId="LiveId" clId="{3F4CFF10-7282-4817-81C1-9D0035861691}" dt="2025-03-30T17:24:41.269" v="10899" actId="729"/>
        <pc:sldMkLst>
          <pc:docMk/>
          <pc:sldMk cId="3304224256" sldId="670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2138877660" sldId="671"/>
        </pc:sldMkLst>
      </pc:sldChg>
      <pc:sldChg chg="addSp 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3971529262" sldId="672"/>
        </pc:sldMkLst>
      </pc:sldChg>
      <pc:sldChg chg="addSp delSp modSp add mod ord modShow">
        <pc:chgData name="Hanna Kossowsky" userId="56e21b23dc263710" providerId="LiveId" clId="{3F4CFF10-7282-4817-81C1-9D0035861691}" dt="2025-03-30T17:42:34.569" v="11087" actId="729"/>
        <pc:sldMkLst>
          <pc:docMk/>
          <pc:sldMk cId="1291882238" sldId="673"/>
        </pc:sldMkLst>
      </pc:sldChg>
      <pc:sldChg chg="modSp add mod ord modAnim modShow">
        <pc:chgData name="Hanna Kossowsky" userId="56e21b23dc263710" providerId="LiveId" clId="{3F4CFF10-7282-4817-81C1-9D0035861691}" dt="2025-03-30T17:42:34.569" v="11087" actId="729"/>
        <pc:sldMkLst>
          <pc:docMk/>
          <pc:sldMk cId="1411986651" sldId="674"/>
        </pc:sldMkLst>
      </pc:sldChg>
      <pc:sldChg chg="addSp modSp add mod ord modAnim modShow">
        <pc:chgData name="Hanna Kossowsky" userId="56e21b23dc263710" providerId="LiveId" clId="{3F4CFF10-7282-4817-81C1-9D0035861691}" dt="2025-03-30T17:43:18.768" v="11118" actId="20577"/>
        <pc:sldMkLst>
          <pc:docMk/>
          <pc:sldMk cId="1330254752" sldId="675"/>
        </pc:sldMkLst>
      </pc:sldChg>
      <pc:sldChg chg="addSp delSp modSp add mod modShow modNotesTx">
        <pc:chgData name="Hanna Kossowsky" userId="56e21b23dc263710" providerId="LiveId" clId="{3F4CFF10-7282-4817-81C1-9D0035861691}" dt="2025-03-30T17:24:41.269" v="10899" actId="729"/>
        <pc:sldMkLst>
          <pc:docMk/>
          <pc:sldMk cId="763329806" sldId="676"/>
        </pc:sldMkLst>
      </pc:sldChg>
      <pc:sldChg chg="addSp delSp add mod modShow">
        <pc:chgData name="Hanna Kossowsky" userId="56e21b23dc263710" providerId="LiveId" clId="{3F4CFF10-7282-4817-81C1-9D0035861691}" dt="2025-03-30T17:45:23.881" v="11125" actId="21"/>
        <pc:sldMkLst>
          <pc:docMk/>
          <pc:sldMk cId="185863925" sldId="677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1417758316" sldId="677"/>
        </pc:sldMkLst>
      </pc:sldChg>
      <pc:sldChg chg="addSp 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2431441326" sldId="678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3600349179" sldId="678"/>
        </pc:sldMkLst>
      </pc:sldChg>
      <pc:sldChg chg="modSp add del mod modAnim modShow">
        <pc:chgData name="Hanna Kossowsky" userId="56e21b23dc263710" providerId="LiveId" clId="{3F4CFF10-7282-4817-81C1-9D0035861691}" dt="2025-03-30T17:43:41.436" v="11119" actId="2696"/>
        <pc:sldMkLst>
          <pc:docMk/>
          <pc:sldMk cId="440108417" sldId="679"/>
        </pc:sldMkLst>
      </pc:sldChg>
      <pc:sldChg chg="add mod modShow">
        <pc:chgData name="Hanna Kossowsky" userId="56e21b23dc263710" providerId="LiveId" clId="{3F4CFF10-7282-4817-81C1-9D0035861691}" dt="2025-03-30T17:43:46.080" v="11121" actId="729"/>
        <pc:sldMkLst>
          <pc:docMk/>
          <pc:sldMk cId="1652218114" sldId="679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110390513" sldId="680"/>
        </pc:sldMkLst>
      </pc:sldChg>
      <pc:sldChg chg="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479078100" sldId="681"/>
        </pc:sldMkLst>
      </pc:sldChg>
      <pc:sldChg chg="addSp modSp add mod modAnim modShow modNotesTx">
        <pc:chgData name="Hanna Kossowsky" userId="56e21b23dc263710" providerId="LiveId" clId="{3F4CFF10-7282-4817-81C1-9D0035861691}" dt="2025-03-30T17:24:41.269" v="10899" actId="729"/>
        <pc:sldMkLst>
          <pc:docMk/>
          <pc:sldMk cId="1827997945" sldId="682"/>
        </pc:sldMkLst>
      </pc:sldChg>
      <pc:sldChg chg="addSp delSp modSp add mod modShow modNotesTx">
        <pc:chgData name="Hanna Kossowsky" userId="56e21b23dc263710" providerId="LiveId" clId="{3F4CFF10-7282-4817-81C1-9D0035861691}" dt="2025-03-30T17:38:09.265" v="11049" actId="1076"/>
        <pc:sldMkLst>
          <pc:docMk/>
          <pc:sldMk cId="2767452720" sldId="683"/>
        </pc:sldMkLst>
      </pc:sldChg>
      <pc:sldChg chg="add del">
        <pc:chgData name="Hanna Kossowsky" userId="56e21b23dc263710" providerId="LiveId" clId="{3F4CFF10-7282-4817-81C1-9D0035861691}" dt="2025-03-30T17:27:42.132" v="11006"/>
        <pc:sldMkLst>
          <pc:docMk/>
          <pc:sldMk cId="644257971" sldId="684"/>
        </pc:sldMkLst>
      </pc:sldChg>
      <pc:sldChg chg="addSp delSp modSp add mod">
        <pc:chgData name="Hanna Kossowsky" userId="56e21b23dc263710" providerId="LiveId" clId="{3F4CFF10-7282-4817-81C1-9D0035861691}" dt="2025-03-30T17:38:46.430" v="11054" actId="1076"/>
        <pc:sldMkLst>
          <pc:docMk/>
          <pc:sldMk cId="3570367250" sldId="684"/>
        </pc:sldMkLst>
      </pc:sldChg>
      <pc:sldChg chg="addSp delSp modSp add mod modShow">
        <pc:chgData name="Hanna Kossowsky" userId="56e21b23dc263710" providerId="LiveId" clId="{3F4CFF10-7282-4817-81C1-9D0035861691}" dt="2025-03-30T17:39:40.401" v="11065" actId="1076"/>
        <pc:sldMkLst>
          <pc:docMk/>
          <pc:sldMk cId="1431910234" sldId="685"/>
        </pc:sldMkLst>
      </pc:sldChg>
      <pc:sldChg chg="addSp delSp modSp add mod">
        <pc:chgData name="Hanna Kossowsky" userId="56e21b23dc263710" providerId="LiveId" clId="{3F4CFF10-7282-4817-81C1-9D0035861691}" dt="2025-03-30T17:41:33.825" v="11078" actId="1076"/>
        <pc:sldMkLst>
          <pc:docMk/>
          <pc:sldMk cId="2082833106" sldId="686"/>
        </pc:sldMkLst>
      </pc:sldChg>
      <pc:sldChg chg="addSp delSp modSp add mod modShow">
        <pc:chgData name="Hanna Kossowsky" userId="56e21b23dc263710" providerId="LiveId" clId="{3F4CFF10-7282-4817-81C1-9D0035861691}" dt="2025-03-30T17:46:10.886" v="11133" actId="1076"/>
        <pc:sldMkLst>
          <pc:docMk/>
          <pc:sldMk cId="2364874408" sldId="687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2114652088" sldId="688"/>
        </pc:sldMkLst>
      </pc:sldChg>
      <pc:sldChg chg="add mod modShow">
        <pc:chgData name="Hanna Kossowsky" userId="56e21b23dc263710" providerId="LiveId" clId="{3F4CFF10-7282-4817-81C1-9D0035861691}" dt="2025-03-30T17:46:58.351" v="11135" actId="729"/>
        <pc:sldMkLst>
          <pc:docMk/>
          <pc:sldMk cId="3913208156" sldId="689"/>
        </pc:sldMkLst>
      </pc:sldChg>
      <pc:sldChg chg="addSp delSp modSp add mod delAnim modAnim modNotesTx">
        <pc:chgData name="Hanna Kossowsky" userId="56e21b23dc263710" providerId="LiveId" clId="{3F4CFF10-7282-4817-81C1-9D0035861691}" dt="2025-03-30T17:53:43.996" v="11212" actId="1076"/>
        <pc:sldMkLst>
          <pc:docMk/>
          <pc:sldMk cId="241814346" sldId="690"/>
        </pc:sldMkLst>
      </pc:sldChg>
      <pc:sldChg chg="addSp delSp modSp add mod delAnim">
        <pc:chgData name="Hanna Kossowsky" userId="56e21b23dc263710" providerId="LiveId" clId="{3F4CFF10-7282-4817-81C1-9D0035861691}" dt="2025-03-30T17:55:15.076" v="11222" actId="1076"/>
        <pc:sldMkLst>
          <pc:docMk/>
          <pc:sldMk cId="328279647" sldId="691"/>
        </pc:sldMkLst>
      </pc:sldChg>
    </pc:docChg>
  </pc:docChgLst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91B8A5A4-F7D2-44BC-B447-4A181C39AD5E}"/>
    <pc:docChg chg="undo redo custSel addSld delSld modSld">
      <pc:chgData name="Hanna Kossowsky" userId="56e21b23dc263710" providerId="LiveId" clId="{91B8A5A4-F7D2-44BC-B447-4A181C39AD5E}" dt="2025-03-18T09:25:18.685" v="5761" actId="403"/>
      <pc:docMkLst>
        <pc:docMk/>
      </pc:docMkLst>
      <pc:sldChg chg="modSp mod">
        <pc:chgData name="Hanna Kossowsky" userId="56e21b23dc263710" providerId="LiveId" clId="{91B8A5A4-F7D2-44BC-B447-4A181C39AD5E}" dt="2025-03-16T09:17:14.594" v="4" actId="20577"/>
        <pc:sldMkLst>
          <pc:docMk/>
          <pc:sldMk cId="1633777672" sldId="256"/>
        </pc:sldMkLst>
        <pc:spChg chg="mod">
          <ac:chgData name="Hanna Kossowsky" userId="56e21b23dc263710" providerId="LiveId" clId="{91B8A5A4-F7D2-44BC-B447-4A181C39AD5E}" dt="2025-03-16T09:17:14.594" v="4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91B8A5A4-F7D2-44BC-B447-4A181C39AD5E}" dt="2025-03-16T18:39:24.263" v="4470" actId="20577"/>
        <pc:sldMkLst>
          <pc:docMk/>
          <pc:sldMk cId="2932639354" sldId="259"/>
        </pc:sldMkLst>
        <pc:spChg chg="mod">
          <ac:chgData name="Hanna Kossowsky" userId="56e21b23dc263710" providerId="LiveId" clId="{91B8A5A4-F7D2-44BC-B447-4A181C39AD5E}" dt="2025-03-16T18:39:24.263" v="4470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addSp modSp add mod modAnim">
        <pc:chgData name="Hanna Kossowsky" userId="56e21b23dc263710" providerId="LiveId" clId="{91B8A5A4-F7D2-44BC-B447-4A181C39AD5E}" dt="2025-03-16T13:19:44.667" v="365"/>
        <pc:sldMkLst>
          <pc:docMk/>
          <pc:sldMk cId="61638418" sldId="26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195815079" sldId="260"/>
        </pc:sldMkLst>
      </pc:sldChg>
      <pc:sldChg chg="addSp delSp modSp add mod delAnim modAnim modNotesTx">
        <pc:chgData name="Hanna Kossowsky" userId="56e21b23dc263710" providerId="LiveId" clId="{91B8A5A4-F7D2-44BC-B447-4A181C39AD5E}" dt="2025-03-16T13:32:57.589" v="968"/>
        <pc:sldMkLst>
          <pc:docMk/>
          <pc:sldMk cId="162970132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722834109" sldId="26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19506883" sldId="262"/>
        </pc:sldMkLst>
      </pc:sldChg>
      <pc:sldChg chg="modSp add mod modAnim">
        <pc:chgData name="Hanna Kossowsky" userId="56e21b23dc263710" providerId="LiveId" clId="{91B8A5A4-F7D2-44BC-B447-4A181C39AD5E}" dt="2025-03-16T15:05:09.419" v="1285"/>
        <pc:sldMkLst>
          <pc:docMk/>
          <pc:sldMk cId="4269876881" sldId="262"/>
        </pc:sldMkLst>
      </pc:sldChg>
      <pc:sldChg chg="addSp delSp modSp add mod delAnim modAnim">
        <pc:chgData name="Hanna Kossowsky" userId="56e21b23dc263710" providerId="LiveId" clId="{91B8A5A4-F7D2-44BC-B447-4A181C39AD5E}" dt="2025-03-16T13:40:21.117" v="1113"/>
        <pc:sldMkLst>
          <pc:docMk/>
          <pc:sldMk cId="2729176866" sldId="26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66106514" sldId="263"/>
        </pc:sldMkLst>
      </pc:sldChg>
      <pc:sldChg chg="addSp delSp modSp add mod modAnim">
        <pc:chgData name="Hanna Kossowsky" userId="56e21b23dc263710" providerId="LiveId" clId="{91B8A5A4-F7D2-44BC-B447-4A181C39AD5E}" dt="2025-03-16T15:23:57.025" v="1350" actId="1076"/>
        <pc:sldMkLst>
          <pc:docMk/>
          <pc:sldMk cId="150866371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292794646" sldId="26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801725379" sldId="265"/>
        </pc:sldMkLst>
      </pc:sldChg>
      <pc:sldChg chg="addSp delSp modSp add mod modNotesTx">
        <pc:chgData name="Hanna Kossowsky" userId="56e21b23dc263710" providerId="LiveId" clId="{91B8A5A4-F7D2-44BC-B447-4A181C39AD5E}" dt="2025-03-16T15:27:22.155" v="1367" actId="1076"/>
        <pc:sldMkLst>
          <pc:docMk/>
          <pc:sldMk cId="3534871092" sldId="265"/>
        </pc:sldMkLst>
      </pc:sldChg>
      <pc:sldChg chg="addSp delSp modSp add mod modNotesTx">
        <pc:chgData name="Hanna Kossowsky" userId="56e21b23dc263710" providerId="LiveId" clId="{91B8A5A4-F7D2-44BC-B447-4A181C39AD5E}" dt="2025-03-16T15:33:12.533" v="1380" actId="478"/>
        <pc:sldMkLst>
          <pc:docMk/>
          <pc:sldMk cId="251577616" sldId="266"/>
        </pc:sldMkLst>
      </pc:sldChg>
      <pc:sldChg chg="addSp delSp modSp add mod">
        <pc:chgData name="Hanna Kossowsky" userId="56e21b23dc263710" providerId="LiveId" clId="{91B8A5A4-F7D2-44BC-B447-4A181C39AD5E}" dt="2025-03-16T15:45:34.010" v="1567" actId="20577"/>
        <pc:sldMkLst>
          <pc:docMk/>
          <pc:sldMk cId="3265081864" sldId="267"/>
        </pc:sldMkLst>
      </pc:sldChg>
      <pc:sldChg chg="addSp delSp modSp add mod">
        <pc:chgData name="Hanna Kossowsky" userId="56e21b23dc263710" providerId="LiveId" clId="{91B8A5A4-F7D2-44BC-B447-4A181C39AD5E}" dt="2025-03-16T15:42:09.660" v="1426" actId="1076"/>
        <pc:sldMkLst>
          <pc:docMk/>
          <pc:sldMk cId="1038097373" sldId="268"/>
        </pc:sldMkLst>
      </pc:sldChg>
      <pc:sldChg chg="addSp delSp modSp add mod modAnim">
        <pc:chgData name="Hanna Kossowsky" userId="56e21b23dc263710" providerId="LiveId" clId="{91B8A5A4-F7D2-44BC-B447-4A181C39AD5E}" dt="2025-03-16T15:44:36.970" v="1533"/>
        <pc:sldMkLst>
          <pc:docMk/>
          <pc:sldMk cId="4017073614" sldId="269"/>
        </pc:sldMkLst>
      </pc:sldChg>
      <pc:sldChg chg="addSp delSp modSp add mod modAnim">
        <pc:chgData name="Hanna Kossowsky" userId="56e21b23dc263710" providerId="LiveId" clId="{91B8A5A4-F7D2-44BC-B447-4A181C39AD5E}" dt="2025-03-16T15:48:56.068" v="1844"/>
        <pc:sldMkLst>
          <pc:docMk/>
          <pc:sldMk cId="2943784567" sldId="270"/>
        </pc:sldMkLst>
      </pc:sldChg>
      <pc:sldChg chg="addSp delSp modSp add mod delAnim modAnim">
        <pc:chgData name="Hanna Kossowsky" userId="56e21b23dc263710" providerId="LiveId" clId="{91B8A5A4-F7D2-44BC-B447-4A181C39AD5E}" dt="2025-03-16T15:50:30.885" v="1882" actId="1076"/>
        <pc:sldMkLst>
          <pc:docMk/>
          <pc:sldMk cId="3662582073" sldId="271"/>
        </pc:sldMkLst>
      </pc:sldChg>
      <pc:sldChg chg="addSp delSp modSp add mod modAnim modNotesTx">
        <pc:chgData name="Hanna Kossowsky" userId="56e21b23dc263710" providerId="LiveId" clId="{91B8A5A4-F7D2-44BC-B447-4A181C39AD5E}" dt="2025-03-16T17:53:03.668" v="2804" actId="20577"/>
        <pc:sldMkLst>
          <pc:docMk/>
          <pc:sldMk cId="3266077818" sldId="272"/>
        </pc:sldMkLst>
      </pc:sldChg>
      <pc:sldChg chg="delSp modSp add mod delAnim modAnim modNotesTx">
        <pc:chgData name="Hanna Kossowsky" userId="56e21b23dc263710" providerId="LiveId" clId="{91B8A5A4-F7D2-44BC-B447-4A181C39AD5E}" dt="2025-03-16T15:59:26.980" v="2606" actId="20577"/>
        <pc:sldMkLst>
          <pc:docMk/>
          <pc:sldMk cId="2513855951" sldId="273"/>
        </pc:sldMkLst>
      </pc:sldChg>
      <pc:sldChg chg="addSp delSp modSp add mod delAnim modAnim">
        <pc:chgData name="Hanna Kossowsky" userId="56e21b23dc263710" providerId="LiveId" clId="{91B8A5A4-F7D2-44BC-B447-4A181C39AD5E}" dt="2025-03-16T16:58:40.065" v="2690"/>
        <pc:sldMkLst>
          <pc:docMk/>
          <pc:sldMk cId="1306494008" sldId="274"/>
        </pc:sldMkLst>
      </pc:sldChg>
      <pc:sldChg chg="addSp delSp modSp add mod delAnim">
        <pc:chgData name="Hanna Kossowsky" userId="56e21b23dc263710" providerId="LiveId" clId="{91B8A5A4-F7D2-44BC-B447-4A181C39AD5E}" dt="2025-03-16T17:51:03.102" v="2711" actId="1076"/>
        <pc:sldMkLst>
          <pc:docMk/>
          <pc:sldMk cId="2186704820" sldId="275"/>
        </pc:sldMkLst>
      </pc:sldChg>
      <pc:sldChg chg="addSp delSp modSp add mod modAnim">
        <pc:chgData name="Hanna Kossowsky" userId="56e21b23dc263710" providerId="LiveId" clId="{91B8A5A4-F7D2-44BC-B447-4A181C39AD5E}" dt="2025-03-16T17:52:39.625" v="2791"/>
        <pc:sldMkLst>
          <pc:docMk/>
          <pc:sldMk cId="3167457979" sldId="276"/>
        </pc:sldMkLst>
      </pc:sldChg>
      <pc:sldChg chg="addSp delSp modSp add mod delAnim modAnim modNotesTx">
        <pc:chgData name="Hanna Kossowsky" userId="56e21b23dc263710" providerId="LiveId" clId="{91B8A5A4-F7D2-44BC-B447-4A181C39AD5E}" dt="2025-03-16T17:57:59.322" v="3165" actId="12"/>
        <pc:sldMkLst>
          <pc:docMk/>
          <pc:sldMk cId="2733533070" sldId="277"/>
        </pc:sldMkLst>
      </pc:sldChg>
      <pc:sldChg chg="addSp delSp modSp add mod delAnim modAnim modNotesTx">
        <pc:chgData name="Hanna Kossowsky" userId="56e21b23dc263710" providerId="LiveId" clId="{91B8A5A4-F7D2-44BC-B447-4A181C39AD5E}" dt="2025-03-16T18:01:22.509" v="3230" actId="20577"/>
        <pc:sldMkLst>
          <pc:docMk/>
          <pc:sldMk cId="1396777063" sldId="278"/>
        </pc:sldMkLst>
      </pc:sldChg>
      <pc:sldChg chg="add del">
        <pc:chgData name="Hanna Kossowsky" userId="56e21b23dc263710" providerId="LiveId" clId="{91B8A5A4-F7D2-44BC-B447-4A181C39AD5E}" dt="2025-03-16T18:00:11.473" v="3170"/>
        <pc:sldMkLst>
          <pc:docMk/>
          <pc:sldMk cId="3137105309" sldId="279"/>
        </pc:sldMkLst>
      </pc:sldChg>
      <pc:sldChg chg="addSp delSp modSp add mod delAnim modAnim modNotesTx">
        <pc:chgData name="Hanna Kossowsky" userId="56e21b23dc263710" providerId="LiveId" clId="{91B8A5A4-F7D2-44BC-B447-4A181C39AD5E}" dt="2025-03-16T18:08:44.763" v="3631" actId="20577"/>
        <pc:sldMkLst>
          <pc:docMk/>
          <pc:sldMk cId="3337941462" sldId="279"/>
        </pc:sldMkLst>
      </pc:sldChg>
      <pc:sldChg chg="addSp delSp modSp add mod modAnim modNotesTx">
        <pc:chgData name="Hanna Kossowsky" userId="56e21b23dc263710" providerId="LiveId" clId="{91B8A5A4-F7D2-44BC-B447-4A181C39AD5E}" dt="2025-03-16T18:09:18.438" v="3679"/>
        <pc:sldMkLst>
          <pc:docMk/>
          <pc:sldMk cId="3102232269" sldId="280"/>
        </pc:sldMkLst>
      </pc:sldChg>
      <pc:sldChg chg="add del">
        <pc:chgData name="Hanna Kossowsky" userId="56e21b23dc263710" providerId="LiveId" clId="{91B8A5A4-F7D2-44BC-B447-4A181C39AD5E}" dt="2025-03-16T18:07:40.653" v="3545"/>
        <pc:sldMkLst>
          <pc:docMk/>
          <pc:sldMk cId="1531048625" sldId="281"/>
        </pc:sldMkLst>
      </pc:sldChg>
      <pc:sldChg chg="delSp modSp add mod modAnim">
        <pc:chgData name="Hanna Kossowsky" userId="56e21b23dc263710" providerId="LiveId" clId="{91B8A5A4-F7D2-44BC-B447-4A181C39AD5E}" dt="2025-03-16T18:12:01.835" v="4104" actId="20577"/>
        <pc:sldMkLst>
          <pc:docMk/>
          <pc:sldMk cId="2944001739" sldId="281"/>
        </pc:sldMkLst>
      </pc:sldChg>
      <pc:sldChg chg="addSp delSp modSp add mod modAnim">
        <pc:chgData name="Hanna Kossowsky" userId="56e21b23dc263710" providerId="LiveId" clId="{91B8A5A4-F7D2-44BC-B447-4A181C39AD5E}" dt="2025-03-16T18:19:12.108" v="4123" actId="1076"/>
        <pc:sldMkLst>
          <pc:docMk/>
          <pc:sldMk cId="2584527533" sldId="282"/>
        </pc:sldMkLst>
      </pc:sldChg>
      <pc:sldChg chg="addSp delSp modSp add mod modAnim">
        <pc:chgData name="Hanna Kossowsky" userId="56e21b23dc263710" providerId="LiveId" clId="{91B8A5A4-F7D2-44BC-B447-4A181C39AD5E}" dt="2025-03-16T18:23:08.949" v="4175" actId="166"/>
        <pc:sldMkLst>
          <pc:docMk/>
          <pc:sldMk cId="2937069556" sldId="283"/>
        </pc:sldMkLst>
      </pc:sldChg>
      <pc:sldChg chg="addSp delSp modSp add mod">
        <pc:chgData name="Hanna Kossowsky" userId="56e21b23dc263710" providerId="LiveId" clId="{91B8A5A4-F7D2-44BC-B447-4A181C39AD5E}" dt="2025-03-16T18:28:17.073" v="4183" actId="20577"/>
        <pc:sldMkLst>
          <pc:docMk/>
          <pc:sldMk cId="4177531005" sldId="284"/>
        </pc:sldMkLst>
      </pc:sldChg>
      <pc:sldChg chg="addSp delSp modSp add mod">
        <pc:chgData name="Hanna Kossowsky" userId="56e21b23dc263710" providerId="LiveId" clId="{91B8A5A4-F7D2-44BC-B447-4A181C39AD5E}" dt="2025-03-16T18:29:11.885" v="4192" actId="1076"/>
        <pc:sldMkLst>
          <pc:docMk/>
          <pc:sldMk cId="1642864946" sldId="285"/>
        </pc:sldMkLst>
      </pc:sldChg>
      <pc:sldChg chg="add del">
        <pc:chgData name="Hanna Kossowsky" userId="56e21b23dc263710" providerId="LiveId" clId="{91B8A5A4-F7D2-44BC-B447-4A181C39AD5E}" dt="2025-03-16T18:29:26.875" v="4193" actId="47"/>
        <pc:sldMkLst>
          <pc:docMk/>
          <pc:sldMk cId="2850533354" sldId="286"/>
        </pc:sldMkLst>
      </pc:sldChg>
      <pc:sldChg chg="addSp delSp modSp add mod delAnim">
        <pc:chgData name="Hanna Kossowsky" userId="56e21b23dc263710" providerId="LiveId" clId="{91B8A5A4-F7D2-44BC-B447-4A181C39AD5E}" dt="2025-03-16T18:32:50.823" v="4254" actId="20577"/>
        <pc:sldMkLst>
          <pc:docMk/>
          <pc:sldMk cId="3290937439" sldId="286"/>
        </pc:sldMkLst>
      </pc:sldChg>
      <pc:sldChg chg="addSp delSp modSp add mod">
        <pc:chgData name="Hanna Kossowsky" userId="56e21b23dc263710" providerId="LiveId" clId="{91B8A5A4-F7D2-44BC-B447-4A181C39AD5E}" dt="2025-03-16T18:35:58.817" v="4361" actId="1076"/>
        <pc:sldMkLst>
          <pc:docMk/>
          <pc:sldMk cId="3947478840" sldId="287"/>
        </pc:sldMkLst>
      </pc:sldChg>
      <pc:sldChg chg="addSp delSp modSp add mod">
        <pc:chgData name="Hanna Kossowsky" userId="56e21b23dc263710" providerId="LiveId" clId="{91B8A5A4-F7D2-44BC-B447-4A181C39AD5E}" dt="2025-03-17T07:14:16.885" v="4685" actId="1076"/>
        <pc:sldMkLst>
          <pc:docMk/>
          <pc:sldMk cId="2556758924" sldId="288"/>
        </pc:sldMkLst>
      </pc:sldChg>
      <pc:sldChg chg="addSp delSp modSp add mod modAnim">
        <pc:chgData name="Hanna Kossowsky" userId="56e21b23dc263710" providerId="LiveId" clId="{91B8A5A4-F7D2-44BC-B447-4A181C39AD5E}" dt="2025-03-17T18:51:13.832" v="4799"/>
        <pc:sldMkLst>
          <pc:docMk/>
          <pc:sldMk cId="397797325" sldId="289"/>
        </pc:sldMkLst>
      </pc:sldChg>
      <pc:sldChg chg="addSp delSp modSp add mod delAnim">
        <pc:chgData name="Hanna Kossowsky" userId="56e21b23dc263710" providerId="LiveId" clId="{91B8A5A4-F7D2-44BC-B447-4A181C39AD5E}" dt="2025-03-17T18:56:29.935" v="4831"/>
        <pc:sldMkLst>
          <pc:docMk/>
          <pc:sldMk cId="2347221612" sldId="290"/>
        </pc:sldMkLst>
      </pc:sldChg>
      <pc:sldChg chg="addSp delSp modSp add mod modNotesTx">
        <pc:chgData name="Hanna Kossowsky" userId="56e21b23dc263710" providerId="LiveId" clId="{91B8A5A4-F7D2-44BC-B447-4A181C39AD5E}" dt="2025-03-17T18:59:06.081" v="5032" actId="20577"/>
        <pc:sldMkLst>
          <pc:docMk/>
          <pc:sldMk cId="4277603596" sldId="291"/>
        </pc:sldMkLst>
      </pc:sldChg>
      <pc:sldChg chg="addSp delSp modSp add mod modAnim modNotesTx">
        <pc:chgData name="Hanna Kossowsky" userId="56e21b23dc263710" providerId="LiveId" clId="{91B8A5A4-F7D2-44BC-B447-4A181C39AD5E}" dt="2025-03-17T19:06:45.381" v="5438"/>
        <pc:sldMkLst>
          <pc:docMk/>
          <pc:sldMk cId="3056078997" sldId="292"/>
        </pc:sldMkLst>
      </pc:sldChg>
      <pc:sldChg chg="addSp delSp modSp add mod delAnim modNotesTx">
        <pc:chgData name="Hanna Kossowsky" userId="56e21b23dc263710" providerId="LiveId" clId="{91B8A5A4-F7D2-44BC-B447-4A181C39AD5E}" dt="2025-03-18T09:16:00.385" v="5448" actId="1076"/>
        <pc:sldMkLst>
          <pc:docMk/>
          <pc:sldMk cId="2455473025" sldId="293"/>
        </pc:sldMkLst>
      </pc:sldChg>
      <pc:sldChg chg="addSp delSp modSp add mod modAnim">
        <pc:chgData name="Hanna Kossowsky" userId="56e21b23dc263710" providerId="LiveId" clId="{91B8A5A4-F7D2-44BC-B447-4A181C39AD5E}" dt="2025-03-18T09:25:18.685" v="5761" actId="403"/>
        <pc:sldMkLst>
          <pc:docMk/>
          <pc:sldMk cId="507250276" sldId="29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72020007" sldId="41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760871139" sldId="41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90441821" sldId="41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75472006" sldId="41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034285737" sldId="41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63708619" sldId="41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559444032" sldId="41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912079273" sldId="42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51094221" sldId="42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84185916" sldId="42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15098222" sldId="42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4662260" sldId="42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91564883" sldId="42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4011955655" sldId="42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60457868" sldId="42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056032589" sldId="42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633492288" sldId="429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3556094702" sldId="430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377443474" sldId="431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591158579" sldId="432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64999389" sldId="433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800451027" sldId="434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457004605" sldId="435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29085350" sldId="436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7339644" sldId="437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2047344590" sldId="438"/>
        </pc:sldMkLst>
      </pc:sldChg>
      <pc:sldChg chg="del">
        <pc:chgData name="Hanna Kossowsky" userId="56e21b23dc263710" providerId="LiveId" clId="{91B8A5A4-F7D2-44BC-B447-4A181C39AD5E}" dt="2025-03-16T09:17:08.848" v="0" actId="47"/>
        <pc:sldMkLst>
          <pc:docMk/>
          <pc:sldMk cId="1268119331" sldId="439"/>
        </pc:sldMkLst>
      </pc:sldChg>
    </pc:docChg>
  </pc:docChgLst>
  <pc:docChgLst>
    <pc:chgData name="Hanna Kossowsky" userId="56e21b23dc263710" providerId="LiveId" clId="{6E884E38-DDBC-4DE8-BF50-2AEAACD76310}"/>
    <pc:docChg chg="undo redo custSel addSld delSld modSld sldOrd">
      <pc:chgData name="Hanna Kossowsky" userId="56e21b23dc263710" providerId="LiveId" clId="{6E884E38-DDBC-4DE8-BF50-2AEAACD76310}" dt="2025-03-16T08:37:07.731" v="5549" actId="20577"/>
      <pc:docMkLst>
        <pc:docMk/>
      </pc:docMkLst>
      <pc:sldChg chg="modSp mod modNotesTx">
        <pc:chgData name="Hanna Kossowsky" userId="56e21b23dc263710" providerId="LiveId" clId="{6E884E38-DDBC-4DE8-BF50-2AEAACD76310}" dt="2025-03-14T10:27:17.040" v="2" actId="20577"/>
        <pc:sldMkLst>
          <pc:docMk/>
          <pc:sldMk cId="1633777672" sldId="256"/>
        </pc:sldMkLst>
        <pc:spChg chg="mod">
          <ac:chgData name="Hanna Kossowsky" userId="56e21b23dc263710" providerId="LiveId" clId="{6E884E38-DDBC-4DE8-BF50-2AEAACD76310}" dt="2025-03-14T10:27:17.040" v="2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6E884E38-DDBC-4DE8-BF50-2AEAACD76310}" dt="2025-03-16T08:18:52.987" v="5112" actId="20577"/>
        <pc:sldMkLst>
          <pc:docMk/>
          <pc:sldMk cId="2932639354" sldId="259"/>
        </pc:sldMkLst>
        <pc:spChg chg="mod">
          <ac:chgData name="Hanna Kossowsky" userId="56e21b23dc263710" providerId="LiveId" clId="{6E884E38-DDBC-4DE8-BF50-2AEAACD76310}" dt="2025-03-16T08:18:52.987" v="5112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add mod modAnim">
        <pc:chgData name="Hanna Kossowsky" userId="56e21b23dc263710" providerId="LiveId" clId="{6E884E38-DDBC-4DE8-BF50-2AEAACD76310}" dt="2025-03-14T10:32:38.705" v="306" actId="20577"/>
        <pc:sldMkLst>
          <pc:docMk/>
          <pc:sldMk cId="2195815079" sldId="26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05915525" sldId="260"/>
        </pc:sldMkLst>
      </pc:sldChg>
      <pc:sldChg chg="modSp add mod modAnim">
        <pc:chgData name="Hanna Kossowsky" userId="56e21b23dc263710" providerId="LiveId" clId="{6E884E38-DDBC-4DE8-BF50-2AEAACD76310}" dt="2025-03-14T10:33:08.495" v="320"/>
        <pc:sldMkLst>
          <pc:docMk/>
          <pc:sldMk cId="3722834109" sldId="261"/>
        </pc:sldMkLst>
      </pc:sldChg>
      <pc:sldChg chg="addSp delSp modSp add mod delAnim modAnim">
        <pc:chgData name="Hanna Kossowsky" userId="56e21b23dc263710" providerId="LiveId" clId="{6E884E38-DDBC-4DE8-BF50-2AEAACD76310}" dt="2025-03-14T10:36:52.235" v="396"/>
        <pc:sldMkLst>
          <pc:docMk/>
          <pc:sldMk cId="1219506883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85621005" sldId="26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25375352" sldId="263"/>
        </pc:sldMkLst>
      </pc:sldChg>
      <pc:sldChg chg="delSp modSp add mod delAnim modNotesTx">
        <pc:chgData name="Hanna Kossowsky" userId="56e21b23dc263710" providerId="LiveId" clId="{6E884E38-DDBC-4DE8-BF50-2AEAACD76310}" dt="2025-03-14T10:39:21.685" v="592" actId="20577"/>
        <pc:sldMkLst>
          <pc:docMk/>
          <pc:sldMk cId="2866106514" sldId="26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944473808" sldId="264"/>
        </pc:sldMkLst>
      </pc:sldChg>
      <pc:sldChg chg="delSp modSp add mod delAnim modAnim modNotesTx">
        <pc:chgData name="Hanna Kossowsky" userId="56e21b23dc263710" providerId="LiveId" clId="{6E884E38-DDBC-4DE8-BF50-2AEAACD76310}" dt="2025-03-14T10:43:08.856" v="911"/>
        <pc:sldMkLst>
          <pc:docMk/>
          <pc:sldMk cId="4292794646" sldId="26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36127626" sldId="265"/>
        </pc:sldMkLst>
      </pc:sldChg>
      <pc:sldChg chg="addSp delSp modSp add mod modAnim modNotesTx">
        <pc:chgData name="Hanna Kossowsky" userId="56e21b23dc263710" providerId="LiveId" clId="{6E884E38-DDBC-4DE8-BF50-2AEAACD76310}" dt="2025-03-14T11:01:06.058" v="1079"/>
        <pc:sldMkLst>
          <pc:docMk/>
          <pc:sldMk cId="2801725379" sldId="265"/>
        </pc:sldMkLst>
      </pc:sldChg>
      <pc:sldChg chg="add mod modShow modNotesTx">
        <pc:chgData name="Hanna Kossowsky" userId="56e21b23dc263710" providerId="LiveId" clId="{6E884E38-DDBC-4DE8-BF50-2AEAACD76310}" dt="2025-03-14T11:03:53.574" v="1085" actId="404"/>
        <pc:sldMkLst>
          <pc:docMk/>
          <pc:sldMk cId="4072020007" sldId="413"/>
        </pc:sldMkLst>
      </pc:sldChg>
      <pc:sldChg chg="addSp delSp modSp add mod delAnim modAnim modNotesTx">
        <pc:chgData name="Hanna Kossowsky" userId="56e21b23dc263710" providerId="LiveId" clId="{6E884E38-DDBC-4DE8-BF50-2AEAACD76310}" dt="2025-03-16T04:40:27.688" v="3045" actId="20577"/>
        <pc:sldMkLst>
          <pc:docMk/>
          <pc:sldMk cId="760871139" sldId="414"/>
        </pc:sldMkLst>
      </pc:sldChg>
      <pc:sldChg chg="addSp delSp modSp add mod delAnim modAnim modNotesTx">
        <pc:chgData name="Hanna Kossowsky" userId="56e21b23dc263710" providerId="LiveId" clId="{6E884E38-DDBC-4DE8-BF50-2AEAACD76310}" dt="2025-03-14T11:21:14.597" v="1485"/>
        <pc:sldMkLst>
          <pc:docMk/>
          <pc:sldMk cId="690441821" sldId="415"/>
        </pc:sldMkLst>
      </pc:sldChg>
      <pc:sldChg chg="addSp delSp modSp add mod delAnim modAnim">
        <pc:chgData name="Hanna Kossowsky" userId="56e21b23dc263710" providerId="LiveId" clId="{6E884E38-DDBC-4DE8-BF50-2AEAACD76310}" dt="2025-03-16T03:44:30.148" v="1583" actId="20577"/>
        <pc:sldMkLst>
          <pc:docMk/>
          <pc:sldMk cId="3175472006" sldId="416"/>
        </pc:sldMkLst>
      </pc:sldChg>
      <pc:sldChg chg="addSp delSp modSp add mod delAnim modNotesTx">
        <pc:chgData name="Hanna Kossowsky" userId="56e21b23dc263710" providerId="LiveId" clId="{6E884E38-DDBC-4DE8-BF50-2AEAACD76310}" dt="2025-03-16T04:40:37.540" v="3050" actId="5793"/>
        <pc:sldMkLst>
          <pc:docMk/>
          <pc:sldMk cId="3034285737" sldId="417"/>
        </pc:sldMkLst>
      </pc:sldChg>
      <pc:sldChg chg="modSp add mod modNotesTx">
        <pc:chgData name="Hanna Kossowsky" userId="56e21b23dc263710" providerId="LiveId" clId="{6E884E38-DDBC-4DE8-BF50-2AEAACD76310}" dt="2025-03-16T04:05:22.372" v="2219" actId="20577"/>
        <pc:sldMkLst>
          <pc:docMk/>
          <pc:sldMk cId="363708619" sldId="418"/>
        </pc:sldMkLst>
      </pc:sldChg>
      <pc:sldChg chg="addSp modSp add mod modNotesTx">
        <pc:chgData name="Hanna Kossowsky" userId="56e21b23dc263710" providerId="LiveId" clId="{6E884E38-DDBC-4DE8-BF50-2AEAACD76310}" dt="2025-03-16T04:05:24.399" v="2220" actId="20577"/>
        <pc:sldMkLst>
          <pc:docMk/>
          <pc:sldMk cId="559444032" sldId="419"/>
        </pc:sldMkLst>
      </pc:sldChg>
      <pc:sldChg chg="delSp modSp add mod modAnim modNotesTx">
        <pc:chgData name="Hanna Kossowsky" userId="56e21b23dc263710" providerId="LiveId" clId="{6E884E38-DDBC-4DE8-BF50-2AEAACD76310}" dt="2025-03-16T04:05:26.735" v="2221" actId="20577"/>
        <pc:sldMkLst>
          <pc:docMk/>
          <pc:sldMk cId="1912079273" sldId="420"/>
        </pc:sldMkLst>
      </pc:sldChg>
      <pc:sldChg chg="addSp modSp add mod modAnim">
        <pc:chgData name="Hanna Kossowsky" userId="56e21b23dc263710" providerId="LiveId" clId="{6E884E38-DDBC-4DE8-BF50-2AEAACD76310}" dt="2025-03-16T04:15:58.144" v="2307" actId="1076"/>
        <pc:sldMkLst>
          <pc:docMk/>
          <pc:sldMk cId="1751094221" sldId="421"/>
        </pc:sldMkLst>
      </pc:sldChg>
      <pc:sldChg chg="addSp delSp modSp add mod">
        <pc:chgData name="Hanna Kossowsky" userId="56e21b23dc263710" providerId="LiveId" clId="{6E884E38-DDBC-4DE8-BF50-2AEAACD76310}" dt="2025-03-16T04:20:54.435" v="2418" actId="1076"/>
        <pc:sldMkLst>
          <pc:docMk/>
          <pc:sldMk cId="2084185916" sldId="422"/>
        </pc:sldMkLst>
      </pc:sldChg>
      <pc:sldChg chg="add ord">
        <pc:chgData name="Hanna Kossowsky" userId="56e21b23dc263710" providerId="LiveId" clId="{6E884E38-DDBC-4DE8-BF50-2AEAACD76310}" dt="2025-03-16T04:20:57.171" v="2420"/>
        <pc:sldMkLst>
          <pc:docMk/>
          <pc:sldMk cId="315098222" sldId="423"/>
        </pc:sldMkLst>
      </pc:sldChg>
      <pc:sldChg chg="addSp delSp modSp add mod modAnim">
        <pc:chgData name="Hanna Kossowsky" userId="56e21b23dc263710" providerId="LiveId" clId="{6E884E38-DDBC-4DE8-BF50-2AEAACD76310}" dt="2025-03-16T04:34:34.184" v="2708" actId="313"/>
        <pc:sldMkLst>
          <pc:docMk/>
          <pc:sldMk cId="2664662260" sldId="424"/>
        </pc:sldMkLst>
      </pc:sldChg>
      <pc:sldChg chg="addSp delSp modSp add mod delAnim modAnim">
        <pc:chgData name="Hanna Kossowsky" userId="56e21b23dc263710" providerId="LiveId" clId="{6E884E38-DDBC-4DE8-BF50-2AEAACD76310}" dt="2025-03-16T04:36:00.164" v="2936"/>
        <pc:sldMkLst>
          <pc:docMk/>
          <pc:sldMk cId="2491564883" sldId="425"/>
        </pc:sldMkLst>
      </pc:sldChg>
      <pc:sldChg chg="addSp delSp modSp add mod delAnim modAnim">
        <pc:chgData name="Hanna Kossowsky" userId="56e21b23dc263710" providerId="LiveId" clId="{6E884E38-DDBC-4DE8-BF50-2AEAACD76310}" dt="2025-03-16T06:59:37.209" v="3325" actId="1076"/>
        <pc:sldMkLst>
          <pc:docMk/>
          <pc:sldMk cId="4011955655" sldId="426"/>
        </pc:sldMkLst>
      </pc:sldChg>
      <pc:sldChg chg="addSp delSp modSp add mod modAnim modNotesTx">
        <pc:chgData name="Hanna Kossowsky" userId="56e21b23dc263710" providerId="LiveId" clId="{6E884E38-DDBC-4DE8-BF50-2AEAACD76310}" dt="2025-03-16T07:08:53.238" v="3494"/>
        <pc:sldMkLst>
          <pc:docMk/>
          <pc:sldMk cId="2660457868" sldId="427"/>
        </pc:sldMkLst>
      </pc:sldChg>
      <pc:sldChg chg="delSp modSp add mod modNotesTx">
        <pc:chgData name="Hanna Kossowsky" userId="56e21b23dc263710" providerId="LiveId" clId="{6E884E38-DDBC-4DE8-BF50-2AEAACD76310}" dt="2025-03-16T07:03:28.229" v="3452" actId="20577"/>
        <pc:sldMkLst>
          <pc:docMk/>
          <pc:sldMk cId="1056032589" sldId="428"/>
        </pc:sldMkLst>
      </pc:sldChg>
      <pc:sldChg chg="addSp delSp modSp add mod">
        <pc:chgData name="Hanna Kossowsky" userId="56e21b23dc263710" providerId="LiveId" clId="{6E884E38-DDBC-4DE8-BF50-2AEAACD76310}" dt="2025-03-16T07:40:15.633" v="3596" actId="1076"/>
        <pc:sldMkLst>
          <pc:docMk/>
          <pc:sldMk cId="633492288" sldId="429"/>
        </pc:sldMkLst>
      </pc:sldChg>
      <pc:sldChg chg="modSp add mod modAnim modNotesTx">
        <pc:chgData name="Hanna Kossowsky" userId="56e21b23dc263710" providerId="LiveId" clId="{6E884E38-DDBC-4DE8-BF50-2AEAACD76310}" dt="2025-03-16T08:02:13.830" v="4127" actId="20577"/>
        <pc:sldMkLst>
          <pc:docMk/>
          <pc:sldMk cId="3556094702" sldId="430"/>
        </pc:sldMkLst>
      </pc:sldChg>
      <pc:sldChg chg="addSp modSp add mod modAnim modNotesTx">
        <pc:chgData name="Hanna Kossowsky" userId="56e21b23dc263710" providerId="LiveId" clId="{6E884E38-DDBC-4DE8-BF50-2AEAACD76310}" dt="2025-03-16T08:06:54.659" v="4303"/>
        <pc:sldMkLst>
          <pc:docMk/>
          <pc:sldMk cId="1377443474" sldId="431"/>
        </pc:sldMkLst>
      </pc:sldChg>
      <pc:sldChg chg="addSp delSp modSp add mod modAnim">
        <pc:chgData name="Hanna Kossowsky" userId="56e21b23dc263710" providerId="LiveId" clId="{6E884E38-DDBC-4DE8-BF50-2AEAACD76310}" dt="2025-03-16T08:07:26.234" v="4309"/>
        <pc:sldMkLst>
          <pc:docMk/>
          <pc:sldMk cId="2591158579" sldId="432"/>
        </pc:sldMkLst>
      </pc:sldChg>
      <pc:sldChg chg="addSp delSp modSp add mod delAnim modAnim">
        <pc:chgData name="Hanna Kossowsky" userId="56e21b23dc263710" providerId="LiveId" clId="{6E884E38-DDBC-4DE8-BF50-2AEAACD76310}" dt="2025-03-16T08:09:48.305" v="4366" actId="1076"/>
        <pc:sldMkLst>
          <pc:docMk/>
          <pc:sldMk cId="264999389" sldId="433"/>
        </pc:sldMkLst>
      </pc:sldChg>
      <pc:sldChg chg="delSp modSp add mod modAnim">
        <pc:chgData name="Hanna Kossowsky" userId="56e21b23dc263710" providerId="LiveId" clId="{6E884E38-DDBC-4DE8-BF50-2AEAACD76310}" dt="2025-03-16T08:12:20.555" v="4629"/>
        <pc:sldMkLst>
          <pc:docMk/>
          <pc:sldMk cId="1800451027" sldId="434"/>
        </pc:sldMkLst>
      </pc:sldChg>
      <pc:sldChg chg="modSp add modAnim">
        <pc:chgData name="Hanna Kossowsky" userId="56e21b23dc263710" providerId="LiveId" clId="{6E884E38-DDBC-4DE8-BF50-2AEAACD76310}" dt="2025-03-16T08:14:10.257" v="4892"/>
        <pc:sldMkLst>
          <pc:docMk/>
          <pc:sldMk cId="2457004605" sldId="435"/>
        </pc:sldMkLst>
      </pc:sldChg>
      <pc:sldChg chg="modSp add mod modAnim">
        <pc:chgData name="Hanna Kossowsky" userId="56e21b23dc263710" providerId="LiveId" clId="{6E884E38-DDBC-4DE8-BF50-2AEAACD76310}" dt="2025-03-16T08:16:52.006" v="5055" actId="20577"/>
        <pc:sldMkLst>
          <pc:docMk/>
          <pc:sldMk cId="229085350" sldId="436"/>
        </pc:sldMkLst>
      </pc:sldChg>
      <pc:sldChg chg="addSp modSp add mod modAnim">
        <pc:chgData name="Hanna Kossowsky" userId="56e21b23dc263710" providerId="LiveId" clId="{6E884E38-DDBC-4DE8-BF50-2AEAACD76310}" dt="2025-03-16T08:16:02.105" v="4956"/>
        <pc:sldMkLst>
          <pc:docMk/>
          <pc:sldMk cId="17339644" sldId="437"/>
        </pc:sldMkLst>
      </pc:sldChg>
      <pc:sldChg chg="addSp delSp modSp add mod delAnim">
        <pc:chgData name="Hanna Kossowsky" userId="56e21b23dc263710" providerId="LiveId" clId="{6E884E38-DDBC-4DE8-BF50-2AEAACD76310}" dt="2025-03-16T08:17:38.754" v="5061" actId="1076"/>
        <pc:sldMkLst>
          <pc:docMk/>
          <pc:sldMk cId="2047344590" sldId="438"/>
        </pc:sldMkLst>
      </pc:sldChg>
      <pc:sldChg chg="addSp delSp modSp add mod modAnim modNotesTx">
        <pc:chgData name="Hanna Kossowsky" userId="56e21b23dc263710" providerId="LiveId" clId="{6E884E38-DDBC-4DE8-BF50-2AEAACD76310}" dt="2025-03-16T08:37:07.731" v="5549" actId="20577"/>
        <pc:sldMkLst>
          <pc:docMk/>
          <pc:sldMk cId="1268119331" sldId="4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269804765" sldId="53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134588185" sldId="54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77124310" sldId="54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6503630" sldId="54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628105093" sldId="56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358082188" sldId="57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93822683" sldId="57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98672318" sldId="57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328485683" sldId="57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877897916" sldId="57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190917936" sldId="57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41770827" sldId="57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75728535" sldId="57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86894906" sldId="57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025389337" sldId="58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725761362" sldId="58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972988608" sldId="58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262631225" sldId="58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417116930" sldId="58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4002850659" sldId="585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729374589" sldId="586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113943533" sldId="587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81285717" sldId="588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774354453" sldId="589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797887448" sldId="590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3885306052" sldId="591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1320841061" sldId="592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966994310" sldId="593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025748670" sldId="594"/>
        </pc:sldMkLst>
      </pc:sldChg>
      <pc:sldChg chg="del">
        <pc:chgData name="Hanna Kossowsky" userId="56e21b23dc263710" providerId="LiveId" clId="{6E884E38-DDBC-4DE8-BF50-2AEAACD76310}" dt="2025-03-14T10:27:24.500" v="3" actId="47"/>
        <pc:sldMkLst>
          <pc:docMk/>
          <pc:sldMk cId="2815092291" sldId="595"/>
        </pc:sldMkLst>
      </pc:sldChg>
    </pc:docChg>
  </pc:docChgLst>
  <pc:docChgLst>
    <pc:chgData name="Hanna Kossowsky" userId="56e21b23dc263710" providerId="LiveId" clId="{5A12AB54-9FE4-4E63-8F47-6E0C88B21152}"/>
    <pc:docChg chg="undo redo custSel addSld delSld modSld">
      <pc:chgData name="Hanna Kossowsky" userId="56e21b23dc263710" providerId="LiveId" clId="{5A12AB54-9FE4-4E63-8F47-6E0C88B21152}" dt="2025-05-05T10:49:19.734" v="3381" actId="1076"/>
      <pc:docMkLst>
        <pc:docMk/>
      </pc:docMkLst>
      <pc:sldChg chg="modSp mod">
        <pc:chgData name="Hanna Kossowsky" userId="56e21b23dc263710" providerId="LiveId" clId="{5A12AB54-9FE4-4E63-8F47-6E0C88B21152}" dt="2025-04-27T05:24:22.292" v="1" actId="20577"/>
        <pc:sldMkLst>
          <pc:docMk/>
          <pc:sldMk cId="1633777672" sldId="256"/>
        </pc:sldMkLst>
        <pc:spChg chg="mod">
          <ac:chgData name="Hanna Kossowsky" userId="56e21b23dc263710" providerId="LiveId" clId="{5A12AB54-9FE4-4E63-8F47-6E0C88B21152}" dt="2025-04-27T05:24:22.292" v="1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mod">
        <pc:chgData name="Hanna Kossowsky" userId="56e21b23dc263710" providerId="LiveId" clId="{5A12AB54-9FE4-4E63-8F47-6E0C88B21152}" dt="2025-05-05T10:48:16.169" v="3375" actId="20577"/>
        <pc:sldMkLst>
          <pc:docMk/>
          <pc:sldMk cId="2932639354" sldId="259"/>
        </pc:sldMkLst>
        <pc:spChg chg="mod">
          <ac:chgData name="Hanna Kossowsky" userId="56e21b23dc263710" providerId="LiveId" clId="{5A12AB54-9FE4-4E63-8F47-6E0C88B21152}" dt="2025-05-05T10:48:16.169" v="3375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609457112" sldId="260"/>
        </pc:sldMkLst>
      </pc:sldChg>
      <pc:sldChg chg="modSp add mod modAnim">
        <pc:chgData name="Hanna Kossowsky" userId="56e21b23dc263710" providerId="LiveId" clId="{5A12AB54-9FE4-4E63-8F47-6E0C88B21152}" dt="2025-04-27T05:27:53.379" v="339"/>
        <pc:sldMkLst>
          <pc:docMk/>
          <pc:sldMk cId="4111117984" sldId="260"/>
        </pc:sldMkLst>
        <pc:spChg chg="mod">
          <ac:chgData name="Hanna Kossowsky" userId="56e21b23dc263710" providerId="LiveId" clId="{5A12AB54-9FE4-4E63-8F47-6E0C88B21152}" dt="2025-04-27T05:25:19.195" v="77" actId="20577"/>
          <ac:spMkLst>
            <pc:docMk/>
            <pc:sldMk cId="4111117984" sldId="260"/>
            <ac:spMk id="2" creationId="{F254FAAA-769B-67F1-7019-D7F50955DD1D}"/>
          </ac:spMkLst>
        </pc:spChg>
        <pc:spChg chg="mod">
          <ac:chgData name="Hanna Kossowsky" userId="56e21b23dc263710" providerId="LiveId" clId="{5A12AB54-9FE4-4E63-8F47-6E0C88B21152}" dt="2025-04-27T05:27:34.030" v="335" actId="20577"/>
          <ac:spMkLst>
            <pc:docMk/>
            <pc:sldMk cId="4111117984" sldId="260"/>
            <ac:spMk id="3" creationId="{F5141F95-BF5C-607B-AA86-8B709B13A86E}"/>
          </ac:spMkLst>
        </pc:sp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211906624" sldId="261"/>
        </pc:sldMkLst>
      </pc:sldChg>
      <pc:sldChg chg="addSp modSp add mod modAnim">
        <pc:chgData name="Hanna Kossowsky" userId="56e21b23dc263710" providerId="LiveId" clId="{5A12AB54-9FE4-4E63-8F47-6E0C88B21152}" dt="2025-04-27T07:28:32.962" v="561"/>
        <pc:sldMkLst>
          <pc:docMk/>
          <pc:sldMk cId="3365810968" sldId="261"/>
        </pc:sldMkLst>
        <pc:spChg chg="mod">
          <ac:chgData name="Hanna Kossowsky" userId="56e21b23dc263710" providerId="LiveId" clId="{5A12AB54-9FE4-4E63-8F47-6E0C88B21152}" dt="2025-04-27T07:22:20.139" v="471" actId="20577"/>
          <ac:spMkLst>
            <pc:docMk/>
            <pc:sldMk cId="3365810968" sldId="261"/>
            <ac:spMk id="3" creationId="{57649C69-58A3-B340-362E-BAC8BF4FDE6F}"/>
          </ac:spMkLst>
        </pc:spChg>
        <pc:picChg chg="add mod">
          <ac:chgData name="Hanna Kossowsky" userId="56e21b23dc263710" providerId="LiveId" clId="{5A12AB54-9FE4-4E63-8F47-6E0C88B21152}" dt="2025-04-27T07:28:27.038" v="556" actId="1076"/>
          <ac:picMkLst>
            <pc:docMk/>
            <pc:sldMk cId="3365810968" sldId="261"/>
            <ac:picMk id="5" creationId="{436CE0C1-19D2-361F-6783-C783D41BA832}"/>
          </ac:picMkLst>
        </pc:picChg>
        <pc:picChg chg="add mod">
          <ac:chgData name="Hanna Kossowsky" userId="56e21b23dc263710" providerId="LiveId" clId="{5A12AB54-9FE4-4E63-8F47-6E0C88B21152}" dt="2025-04-27T07:28:29.334" v="557" actId="1076"/>
          <ac:picMkLst>
            <pc:docMk/>
            <pc:sldMk cId="3365810968" sldId="261"/>
            <ac:picMk id="7" creationId="{054E86E1-C60A-79F6-1A5D-AD6C30AF097E}"/>
          </ac:picMkLst>
        </pc:picChg>
      </pc:sldChg>
      <pc:sldChg chg="addSp delSp modSp add mod modAnim">
        <pc:chgData name="Hanna Kossowsky" userId="56e21b23dc263710" providerId="LiveId" clId="{5A12AB54-9FE4-4E63-8F47-6E0C88B21152}" dt="2025-04-27T07:29:41.896" v="688"/>
        <pc:sldMkLst>
          <pc:docMk/>
          <pc:sldMk cId="2634630959" sldId="262"/>
        </pc:sldMkLst>
        <pc:spChg chg="mod">
          <ac:chgData name="Hanna Kossowsky" userId="56e21b23dc263710" providerId="LiveId" clId="{5A12AB54-9FE4-4E63-8F47-6E0C88B21152}" dt="2025-04-27T07:29:31.928" v="685" actId="20577"/>
          <ac:spMkLst>
            <pc:docMk/>
            <pc:sldMk cId="2634630959" sldId="262"/>
            <ac:spMk id="3" creationId="{19A59598-9EC7-BC7B-58B1-203B8121DF3F}"/>
          </ac:spMkLst>
        </pc:spChg>
        <pc:picChg chg="add mod">
          <ac:chgData name="Hanna Kossowsky" userId="56e21b23dc263710" providerId="LiveId" clId="{5A12AB54-9FE4-4E63-8F47-6E0C88B21152}" dt="2025-04-27T07:29:00.925" v="564" actId="1076"/>
          <ac:picMkLst>
            <pc:docMk/>
            <pc:sldMk cId="2634630959" sldId="262"/>
            <ac:picMk id="6" creationId="{7CF1869C-EE8B-CA77-9D0A-34009DB51EA2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865208991" sldId="262"/>
        </pc:sldMkLst>
      </pc:sldChg>
      <pc:sldChg chg="addSp delSp modSp add mod delAnim modAnim">
        <pc:chgData name="Hanna Kossowsky" userId="56e21b23dc263710" providerId="LiveId" clId="{5A12AB54-9FE4-4E63-8F47-6E0C88B21152}" dt="2025-04-27T07:37:08.752" v="859"/>
        <pc:sldMkLst>
          <pc:docMk/>
          <pc:sldMk cId="597922795" sldId="263"/>
        </pc:sldMkLst>
        <pc:spChg chg="mod">
          <ac:chgData name="Hanna Kossowsky" userId="56e21b23dc263710" providerId="LiveId" clId="{5A12AB54-9FE4-4E63-8F47-6E0C88B21152}" dt="2025-04-27T07:37:01.972" v="857" actId="20577"/>
          <ac:spMkLst>
            <pc:docMk/>
            <pc:sldMk cId="597922795" sldId="263"/>
            <ac:spMk id="3" creationId="{413B5741-FEB4-F0B1-FABE-F9B99C1493F0}"/>
          </ac:spMkLst>
        </pc:spChg>
        <pc:picChg chg="add mod">
          <ac:chgData name="Hanna Kossowsky" userId="56e21b23dc263710" providerId="LiveId" clId="{5A12AB54-9FE4-4E63-8F47-6E0C88B21152}" dt="2025-04-27T07:36:21.801" v="784" actId="1076"/>
          <ac:picMkLst>
            <pc:docMk/>
            <pc:sldMk cId="597922795" sldId="263"/>
            <ac:picMk id="5" creationId="{2352F568-EC40-18F3-452E-37B9923EB992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379995236" sldId="263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15779365" sldId="264"/>
        </pc:sldMkLst>
      </pc:sldChg>
      <pc:sldChg chg="addSp delSp modSp add mod modAnim">
        <pc:chgData name="Hanna Kossowsky" userId="56e21b23dc263710" providerId="LiveId" clId="{5A12AB54-9FE4-4E63-8F47-6E0C88B21152}" dt="2025-04-27T07:48:14.957" v="1080"/>
        <pc:sldMkLst>
          <pc:docMk/>
          <pc:sldMk cId="431807171" sldId="264"/>
        </pc:sldMkLst>
        <pc:spChg chg="mod">
          <ac:chgData name="Hanna Kossowsky" userId="56e21b23dc263710" providerId="LiveId" clId="{5A12AB54-9FE4-4E63-8F47-6E0C88B21152}" dt="2025-04-27T07:32:11.303" v="780" actId="6549"/>
          <ac:spMkLst>
            <pc:docMk/>
            <pc:sldMk cId="431807171" sldId="264"/>
            <ac:spMk id="3" creationId="{5E825870-5A78-E64A-86D4-75F3D3C0E84E}"/>
          </ac:spMkLst>
        </pc:spChg>
        <pc:spChg chg="add mod">
          <ac:chgData name="Hanna Kossowsky" userId="56e21b23dc263710" providerId="LiveId" clId="{5A12AB54-9FE4-4E63-8F47-6E0C88B21152}" dt="2025-04-27T07:48:11.395" v="1078" actId="208"/>
          <ac:spMkLst>
            <pc:docMk/>
            <pc:sldMk cId="431807171" sldId="264"/>
            <ac:spMk id="4" creationId="{D5AFC072-B1B1-C506-51D8-2E6C158F3822}"/>
          </ac:spMkLst>
        </pc:spChg>
        <pc:picChg chg="mod">
          <ac:chgData name="Hanna Kossowsky" userId="56e21b23dc263710" providerId="LiveId" clId="{5A12AB54-9FE4-4E63-8F47-6E0C88B21152}" dt="2025-04-27T07:32:15.484" v="783" actId="1076"/>
          <ac:picMkLst>
            <pc:docMk/>
            <pc:sldMk cId="431807171" sldId="264"/>
            <ac:picMk id="8" creationId="{17480894-11C0-E19A-DB33-89169EC174AD}"/>
          </ac:picMkLst>
        </pc:picChg>
      </pc:sldChg>
      <pc:sldChg chg="addSp delSp modSp add mod modAnim">
        <pc:chgData name="Hanna Kossowsky" userId="56e21b23dc263710" providerId="LiveId" clId="{5A12AB54-9FE4-4E63-8F47-6E0C88B21152}" dt="2025-04-27T07:48:56.926" v="1084" actId="20577"/>
        <pc:sldMkLst>
          <pc:docMk/>
          <pc:sldMk cId="1199471790" sldId="265"/>
        </pc:sldMkLst>
        <pc:spChg chg="mod">
          <ac:chgData name="Hanna Kossowsky" userId="56e21b23dc263710" providerId="LiveId" clId="{5A12AB54-9FE4-4E63-8F47-6E0C88B21152}" dt="2025-04-27T07:48:56.926" v="1084" actId="20577"/>
          <ac:spMkLst>
            <pc:docMk/>
            <pc:sldMk cId="1199471790" sldId="265"/>
            <ac:spMk id="3" creationId="{7A4ED2C5-DF48-FE00-74CD-4CE5EE1FB2CC}"/>
          </ac:spMkLst>
        </pc:spChg>
        <pc:picChg chg="add mod">
          <ac:chgData name="Hanna Kossowsky" userId="56e21b23dc263710" providerId="LiveId" clId="{5A12AB54-9FE4-4E63-8F47-6E0C88B21152}" dt="2025-04-27T07:47:20.700" v="987" actId="1076"/>
          <ac:picMkLst>
            <pc:docMk/>
            <pc:sldMk cId="1199471790" sldId="265"/>
            <ac:picMk id="7" creationId="{8C2DD8CD-8A8A-B250-D65B-626525BDC077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867900546" sldId="265"/>
        </pc:sldMkLst>
      </pc:sldChg>
      <pc:sldChg chg="addSp delSp modSp add mod delAnim modAnim">
        <pc:chgData name="Hanna Kossowsky" userId="56e21b23dc263710" providerId="LiveId" clId="{5A12AB54-9FE4-4E63-8F47-6E0C88B21152}" dt="2025-04-27T08:16:02.923" v="1409" actId="1076"/>
        <pc:sldMkLst>
          <pc:docMk/>
          <pc:sldMk cId="1841393664" sldId="266"/>
        </pc:sldMkLst>
        <pc:spChg chg="mod">
          <ac:chgData name="Hanna Kossowsky" userId="56e21b23dc263710" providerId="LiveId" clId="{5A12AB54-9FE4-4E63-8F47-6E0C88B21152}" dt="2025-04-27T08:15:44.867" v="1404" actId="20577"/>
          <ac:spMkLst>
            <pc:docMk/>
            <pc:sldMk cId="1841393664" sldId="266"/>
            <ac:spMk id="3" creationId="{86CB3B6C-EC88-70DE-6795-FF12CEED13E6}"/>
          </ac:spMkLst>
        </pc:spChg>
        <pc:picChg chg="add mod">
          <ac:chgData name="Hanna Kossowsky" userId="56e21b23dc263710" providerId="LiveId" clId="{5A12AB54-9FE4-4E63-8F47-6E0C88B21152}" dt="2025-04-27T08:15:55.598" v="1407" actId="1076"/>
          <ac:picMkLst>
            <pc:docMk/>
            <pc:sldMk cId="1841393664" sldId="266"/>
            <ac:picMk id="11" creationId="{6EFA057E-3307-700C-C6D4-D78F2B60D05F}"/>
          </ac:picMkLst>
        </pc:picChg>
        <pc:picChg chg="add mod">
          <ac:chgData name="Hanna Kossowsky" userId="56e21b23dc263710" providerId="LiveId" clId="{5A12AB54-9FE4-4E63-8F47-6E0C88B21152}" dt="2025-04-27T08:16:02.923" v="1409" actId="1076"/>
          <ac:picMkLst>
            <pc:docMk/>
            <pc:sldMk cId="1841393664" sldId="266"/>
            <ac:picMk id="13" creationId="{64783E40-FBB7-B798-4E99-B95614FF1903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494405242" sldId="266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872195775" sldId="267"/>
        </pc:sldMkLst>
      </pc:sldChg>
      <pc:sldChg chg="addSp delSp modSp add mod delAnim modAnim">
        <pc:chgData name="Hanna Kossowsky" userId="56e21b23dc263710" providerId="LiveId" clId="{5A12AB54-9FE4-4E63-8F47-6E0C88B21152}" dt="2025-04-27T08:15:12.896" v="1392" actId="1076"/>
        <pc:sldMkLst>
          <pc:docMk/>
          <pc:sldMk cId="2092147592" sldId="267"/>
        </pc:sldMkLst>
        <pc:spChg chg="mod">
          <ac:chgData name="Hanna Kossowsky" userId="56e21b23dc263710" providerId="LiveId" clId="{5A12AB54-9FE4-4E63-8F47-6E0C88B21152}" dt="2025-04-27T08:15:10.249" v="1391" actId="20577"/>
          <ac:spMkLst>
            <pc:docMk/>
            <pc:sldMk cId="2092147592" sldId="267"/>
            <ac:spMk id="3" creationId="{20F24759-30FF-D9E7-9E95-F31EBBBE2415}"/>
          </ac:spMkLst>
        </pc:spChg>
        <pc:picChg chg="add mod">
          <ac:chgData name="Hanna Kossowsky" userId="56e21b23dc263710" providerId="LiveId" clId="{5A12AB54-9FE4-4E63-8F47-6E0C88B21152}" dt="2025-04-27T08:15:12.896" v="1392" actId="1076"/>
          <ac:picMkLst>
            <pc:docMk/>
            <pc:sldMk cId="2092147592" sldId="267"/>
            <ac:picMk id="5" creationId="{7B168066-64FC-6D29-7A42-524B3ECDF942}"/>
          </ac:picMkLst>
        </pc:picChg>
      </pc:sldChg>
      <pc:sldChg chg="addSp delSp modSp add mod">
        <pc:chgData name="Hanna Kossowsky" userId="56e21b23dc263710" providerId="LiveId" clId="{5A12AB54-9FE4-4E63-8F47-6E0C88B21152}" dt="2025-04-27T08:15:25.202" v="1400" actId="1076"/>
        <pc:sldMkLst>
          <pc:docMk/>
          <pc:sldMk cId="348182746" sldId="268"/>
        </pc:sldMkLst>
        <pc:spChg chg="mod">
          <ac:chgData name="Hanna Kossowsky" userId="56e21b23dc263710" providerId="LiveId" clId="{5A12AB54-9FE4-4E63-8F47-6E0C88B21152}" dt="2025-04-27T08:15:19.569" v="1398" actId="20577"/>
          <ac:spMkLst>
            <pc:docMk/>
            <pc:sldMk cId="348182746" sldId="268"/>
            <ac:spMk id="3" creationId="{F47D37C5-0CFA-DD55-76BD-24ED80A515E3}"/>
          </ac:spMkLst>
        </pc:spChg>
        <pc:picChg chg="add mod">
          <ac:chgData name="Hanna Kossowsky" userId="56e21b23dc263710" providerId="LiveId" clId="{5A12AB54-9FE4-4E63-8F47-6E0C88B21152}" dt="2025-04-27T08:15:25.202" v="1400" actId="1076"/>
          <ac:picMkLst>
            <pc:docMk/>
            <pc:sldMk cId="348182746" sldId="268"/>
            <ac:picMk id="6" creationId="{B3019E62-B789-AB5F-A3BF-E6EC9D5B0F25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419981447" sldId="268"/>
        </pc:sldMkLst>
      </pc:sldChg>
      <pc:sldChg chg="modSp add mod modAnim">
        <pc:chgData name="Hanna Kossowsky" userId="56e21b23dc263710" providerId="LiveId" clId="{5A12AB54-9FE4-4E63-8F47-6E0C88B21152}" dt="2025-04-27T08:16:11.949" v="1412" actId="1076"/>
        <pc:sldMkLst>
          <pc:docMk/>
          <pc:sldMk cId="1764370165" sldId="269"/>
        </pc:sldMkLst>
        <pc:spChg chg="mod">
          <ac:chgData name="Hanna Kossowsky" userId="56e21b23dc263710" providerId="LiveId" clId="{5A12AB54-9FE4-4E63-8F47-6E0C88B21152}" dt="2025-04-27T08:16:05.283" v="1410" actId="20577"/>
          <ac:spMkLst>
            <pc:docMk/>
            <pc:sldMk cId="1764370165" sldId="269"/>
            <ac:spMk id="3" creationId="{A2676E00-BC32-CDE1-7384-4796C956C47C}"/>
          </ac:spMkLst>
        </pc:spChg>
        <pc:picChg chg="mod">
          <ac:chgData name="Hanna Kossowsky" userId="56e21b23dc263710" providerId="LiveId" clId="{5A12AB54-9FE4-4E63-8F47-6E0C88B21152}" dt="2025-04-27T08:16:11.949" v="1412" actId="1076"/>
          <ac:picMkLst>
            <pc:docMk/>
            <pc:sldMk cId="1764370165" sldId="269"/>
            <ac:picMk id="6" creationId="{50D47E62-F807-7747-1AAE-C6A1FB41E962}"/>
          </ac:picMkLst>
        </pc:picChg>
        <pc:picChg chg="mod">
          <ac:chgData name="Hanna Kossowsky" userId="56e21b23dc263710" providerId="LiveId" clId="{5A12AB54-9FE4-4E63-8F47-6E0C88B21152}" dt="2025-04-27T08:16:11.949" v="1412" actId="1076"/>
          <ac:picMkLst>
            <pc:docMk/>
            <pc:sldMk cId="1764370165" sldId="269"/>
            <ac:picMk id="9" creationId="{5CFFA736-5C8B-3EAF-2195-1A6FC33CA0C6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307648018" sldId="269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26423229" sldId="270"/>
        </pc:sldMkLst>
      </pc:sldChg>
      <pc:sldChg chg="addSp delSp modSp add mod">
        <pc:chgData name="Hanna Kossowsky" userId="56e21b23dc263710" providerId="LiveId" clId="{5A12AB54-9FE4-4E63-8F47-6E0C88B21152}" dt="2025-05-05T10:49:19.734" v="3381" actId="1076"/>
        <pc:sldMkLst>
          <pc:docMk/>
          <pc:sldMk cId="2606943004" sldId="270"/>
        </pc:sldMkLst>
        <pc:spChg chg="mod">
          <ac:chgData name="Hanna Kossowsky" userId="56e21b23dc263710" providerId="LiveId" clId="{5A12AB54-9FE4-4E63-8F47-6E0C88B21152}" dt="2025-05-05T10:49:12.661" v="3378" actId="20577"/>
          <ac:spMkLst>
            <pc:docMk/>
            <pc:sldMk cId="2606943004" sldId="270"/>
            <ac:spMk id="3" creationId="{8FD2C099-5CFC-3EAA-6321-4D195F6BD7BC}"/>
          </ac:spMkLst>
        </pc:spChg>
        <pc:picChg chg="add mod">
          <ac:chgData name="Hanna Kossowsky" userId="56e21b23dc263710" providerId="LiveId" clId="{5A12AB54-9FE4-4E63-8F47-6E0C88B21152}" dt="2025-05-05T10:49:19.734" v="3381" actId="1076"/>
          <ac:picMkLst>
            <pc:docMk/>
            <pc:sldMk cId="2606943004" sldId="270"/>
            <ac:picMk id="5" creationId="{7B91F1F9-678F-7E3C-577E-B1E89878972F}"/>
          </ac:picMkLst>
        </pc:picChg>
        <pc:picChg chg="add del mod">
          <ac:chgData name="Hanna Kossowsky" userId="56e21b23dc263710" providerId="LiveId" clId="{5A12AB54-9FE4-4E63-8F47-6E0C88B21152}" dt="2025-05-05T10:49:15.924" v="3379" actId="478"/>
          <ac:picMkLst>
            <pc:docMk/>
            <pc:sldMk cId="2606943004" sldId="270"/>
            <ac:picMk id="8" creationId="{C82AECCD-5F2E-7DD0-4402-5C892A6E23D1}"/>
          </ac:picMkLst>
        </pc:picChg>
      </pc:sldChg>
      <pc:sldChg chg="addSp delSp modSp add mod modAnim">
        <pc:chgData name="Hanna Kossowsky" userId="56e21b23dc263710" providerId="LiveId" clId="{5A12AB54-9FE4-4E63-8F47-6E0C88B21152}" dt="2025-04-28T09:14:55.674" v="1953"/>
        <pc:sldMkLst>
          <pc:docMk/>
          <pc:sldMk cId="1777748072" sldId="271"/>
        </pc:sldMkLst>
        <pc:spChg chg="mod">
          <ac:chgData name="Hanna Kossowsky" userId="56e21b23dc263710" providerId="LiveId" clId="{5A12AB54-9FE4-4E63-8F47-6E0C88B21152}" dt="2025-04-27T08:22:43.084" v="1692" actId="20577"/>
          <ac:spMkLst>
            <pc:docMk/>
            <pc:sldMk cId="1777748072" sldId="271"/>
            <ac:spMk id="2" creationId="{50E8D386-19CE-B9ED-BADF-FBABD8F14925}"/>
          </ac:spMkLst>
        </pc:spChg>
        <pc:spChg chg="mod">
          <ac:chgData name="Hanna Kossowsky" userId="56e21b23dc263710" providerId="LiveId" clId="{5A12AB54-9FE4-4E63-8F47-6E0C88B21152}" dt="2025-04-27T08:23:31.866" v="1923" actId="20577"/>
          <ac:spMkLst>
            <pc:docMk/>
            <pc:sldMk cId="1777748072" sldId="271"/>
            <ac:spMk id="3" creationId="{A9A5B991-401D-2749-C881-57BC8C865766}"/>
          </ac:spMkLst>
        </pc:spChg>
        <pc:picChg chg="add mod">
          <ac:chgData name="Hanna Kossowsky" userId="56e21b23dc263710" providerId="LiveId" clId="{5A12AB54-9FE4-4E63-8F47-6E0C88B21152}" dt="2025-04-28T09:14:50.222" v="1951" actId="14100"/>
          <ac:picMkLst>
            <pc:docMk/>
            <pc:sldMk cId="1777748072" sldId="271"/>
            <ac:picMk id="6" creationId="{A6D5B455-7D31-A567-1356-98117DC4C441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895965543" sldId="271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18184592" sldId="272"/>
        </pc:sldMkLst>
      </pc:sldChg>
      <pc:sldChg chg="modSp add mod modAnim">
        <pc:chgData name="Hanna Kossowsky" userId="56e21b23dc263710" providerId="LiveId" clId="{5A12AB54-9FE4-4E63-8F47-6E0C88B21152}" dt="2025-04-28T09:55:39.875" v="2725"/>
        <pc:sldMkLst>
          <pc:docMk/>
          <pc:sldMk cId="2472611204" sldId="272"/>
        </pc:sldMkLst>
        <pc:spChg chg="mod">
          <ac:chgData name="Hanna Kossowsky" userId="56e21b23dc263710" providerId="LiveId" clId="{5A12AB54-9FE4-4E63-8F47-6E0C88B21152}" dt="2025-04-27T08:23:40.696" v="1947" actId="20577"/>
          <ac:spMkLst>
            <pc:docMk/>
            <pc:sldMk cId="2472611204" sldId="272"/>
            <ac:spMk id="2" creationId="{C9CCC6CB-FD10-9C62-11AB-94CBA2FED85A}"/>
          </ac:spMkLst>
        </pc:spChg>
        <pc:spChg chg="mod">
          <ac:chgData name="Hanna Kossowsky" userId="56e21b23dc263710" providerId="LiveId" clId="{5A12AB54-9FE4-4E63-8F47-6E0C88B21152}" dt="2025-04-28T09:55:30.911" v="2721" actId="20577"/>
          <ac:spMkLst>
            <pc:docMk/>
            <pc:sldMk cId="2472611204" sldId="272"/>
            <ac:spMk id="3" creationId="{6AFBF9C5-B697-554C-2E85-08415F8E5C2D}"/>
          </ac:spMkLst>
        </pc:spChg>
      </pc:sldChg>
      <pc:sldChg chg="delSp modSp add mod delAnim">
        <pc:chgData name="Hanna Kossowsky" userId="56e21b23dc263710" providerId="LiveId" clId="{5A12AB54-9FE4-4E63-8F47-6E0C88B21152}" dt="2025-04-28T09:16:40.831" v="2275" actId="20577"/>
        <pc:sldMkLst>
          <pc:docMk/>
          <pc:sldMk cId="2303132470" sldId="273"/>
        </pc:sldMkLst>
        <pc:spChg chg="mod">
          <ac:chgData name="Hanna Kossowsky" userId="56e21b23dc263710" providerId="LiveId" clId="{5A12AB54-9FE4-4E63-8F47-6E0C88B21152}" dt="2025-04-28T09:16:40.831" v="2275" actId="20577"/>
          <ac:spMkLst>
            <pc:docMk/>
            <pc:sldMk cId="2303132470" sldId="273"/>
            <ac:spMk id="3" creationId="{A58449DA-7395-CDB9-5457-F327C9313185}"/>
          </ac:spMkLst>
        </pc:sp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361041102" sldId="273"/>
        </pc:sldMkLst>
      </pc:sldChg>
      <pc:sldChg chg="addSp delSp modSp add mod delAnim">
        <pc:chgData name="Hanna Kossowsky" userId="56e21b23dc263710" providerId="LiveId" clId="{5A12AB54-9FE4-4E63-8F47-6E0C88B21152}" dt="2025-04-28T09:54:02.075" v="2481" actId="1076"/>
        <pc:sldMkLst>
          <pc:docMk/>
          <pc:sldMk cId="41128046" sldId="274"/>
        </pc:sldMkLst>
        <pc:spChg chg="mod">
          <ac:chgData name="Hanna Kossowsky" userId="56e21b23dc263710" providerId="LiveId" clId="{5A12AB54-9FE4-4E63-8F47-6E0C88B21152}" dt="2025-04-28T09:17:06.101" v="2295" actId="20577"/>
          <ac:spMkLst>
            <pc:docMk/>
            <pc:sldMk cId="41128046" sldId="274"/>
            <ac:spMk id="3" creationId="{3D1C8B63-C973-B2C0-B507-C73C5F121286}"/>
          </ac:spMkLst>
        </pc:spChg>
        <pc:picChg chg="add mod">
          <ac:chgData name="Hanna Kossowsky" userId="56e21b23dc263710" providerId="LiveId" clId="{5A12AB54-9FE4-4E63-8F47-6E0C88B21152}" dt="2025-04-28T09:54:02.075" v="2481" actId="1076"/>
          <ac:picMkLst>
            <pc:docMk/>
            <pc:sldMk cId="41128046" sldId="274"/>
            <ac:picMk id="8" creationId="{6BA17B66-A393-023E-19E5-CE779B0CA7DA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241154900" sldId="274"/>
        </pc:sldMkLst>
      </pc:sldChg>
      <pc:sldChg chg="addSp modSp add mod modAnim">
        <pc:chgData name="Hanna Kossowsky" userId="56e21b23dc263710" providerId="LiveId" clId="{5A12AB54-9FE4-4E63-8F47-6E0C88B21152}" dt="2025-04-28T09:22:00.976" v="2477"/>
        <pc:sldMkLst>
          <pc:docMk/>
          <pc:sldMk cId="1855251148" sldId="275"/>
        </pc:sldMkLst>
        <pc:spChg chg="mod">
          <ac:chgData name="Hanna Kossowsky" userId="56e21b23dc263710" providerId="LiveId" clId="{5A12AB54-9FE4-4E63-8F47-6E0C88B21152}" dt="2025-04-28T09:20:55.122" v="2475" actId="20577"/>
          <ac:spMkLst>
            <pc:docMk/>
            <pc:sldMk cId="1855251148" sldId="275"/>
            <ac:spMk id="3" creationId="{270889E7-C089-B2AA-A5E0-9C66D18C330D}"/>
          </ac:spMkLst>
        </pc:spChg>
        <pc:picChg chg="add mod">
          <ac:chgData name="Hanna Kossowsky" userId="56e21b23dc263710" providerId="LiveId" clId="{5A12AB54-9FE4-4E63-8F47-6E0C88B21152}" dt="2025-04-28T09:20:40.193" v="2392" actId="1076"/>
          <ac:picMkLst>
            <pc:docMk/>
            <pc:sldMk cId="1855251148" sldId="275"/>
            <ac:picMk id="5" creationId="{CB472B57-A421-6F56-81C8-C24B376C421B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730744315" sldId="275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379693395" sldId="276"/>
        </pc:sldMkLst>
      </pc:sldChg>
      <pc:sldChg chg="addSp modSp add mod modAnim">
        <pc:chgData name="Hanna Kossowsky" userId="56e21b23dc263710" providerId="LiveId" clId="{5A12AB54-9FE4-4E63-8F47-6E0C88B21152}" dt="2025-04-28T10:03:20.190" v="2978"/>
        <pc:sldMkLst>
          <pc:docMk/>
          <pc:sldMk cId="4254235505" sldId="276"/>
        </pc:sldMkLst>
        <pc:spChg chg="mod">
          <ac:chgData name="Hanna Kossowsky" userId="56e21b23dc263710" providerId="LiveId" clId="{5A12AB54-9FE4-4E63-8F47-6E0C88B21152}" dt="2025-04-28T09:56:35.602" v="2890" actId="20577"/>
          <ac:spMkLst>
            <pc:docMk/>
            <pc:sldMk cId="4254235505" sldId="276"/>
            <ac:spMk id="3" creationId="{53744FC9-C531-2770-A8BB-9CC783751A1F}"/>
          </ac:spMkLst>
        </pc:spChg>
        <pc:spChg chg="add mod">
          <ac:chgData name="Hanna Kossowsky" userId="56e21b23dc263710" providerId="LiveId" clId="{5A12AB54-9FE4-4E63-8F47-6E0C88B21152}" dt="2025-04-28T09:59:25.593" v="2969" actId="164"/>
          <ac:spMkLst>
            <pc:docMk/>
            <pc:sldMk cId="4254235505" sldId="276"/>
            <ac:spMk id="4" creationId="{30FDA3E3-1F64-BE9B-1FAD-1EA555DD6DE8}"/>
          </ac:spMkLst>
        </pc:spChg>
        <pc:spChg chg="add mod">
          <ac:chgData name="Hanna Kossowsky" userId="56e21b23dc263710" providerId="LiveId" clId="{5A12AB54-9FE4-4E63-8F47-6E0C88B21152}" dt="2025-04-28T09:59:34.240" v="2971" actId="164"/>
          <ac:spMkLst>
            <pc:docMk/>
            <pc:sldMk cId="4254235505" sldId="276"/>
            <ac:spMk id="5" creationId="{65C1E88B-4C30-A915-E333-99CDA5289631}"/>
          </ac:spMkLst>
        </pc:spChg>
        <pc:spChg chg="add mod">
          <ac:chgData name="Hanna Kossowsky" userId="56e21b23dc263710" providerId="LiveId" clId="{5A12AB54-9FE4-4E63-8F47-6E0C88B21152}" dt="2025-04-28T09:59:25.593" v="2969" actId="164"/>
          <ac:spMkLst>
            <pc:docMk/>
            <pc:sldMk cId="4254235505" sldId="276"/>
            <ac:spMk id="6" creationId="{0F4EDC7E-2E3C-62D4-5F2B-E5EEC895D5F7}"/>
          </ac:spMkLst>
        </pc:spChg>
        <pc:spChg chg="add mod">
          <ac:chgData name="Hanna Kossowsky" userId="56e21b23dc263710" providerId="LiveId" clId="{5A12AB54-9FE4-4E63-8F47-6E0C88B21152}" dt="2025-04-28T09:59:34.240" v="2971" actId="164"/>
          <ac:spMkLst>
            <pc:docMk/>
            <pc:sldMk cId="4254235505" sldId="276"/>
            <ac:spMk id="7" creationId="{7473B489-933D-37C2-1D2D-6B6B625FCD87}"/>
          </ac:spMkLst>
        </pc:spChg>
        <pc:grpChg chg="add mod">
          <ac:chgData name="Hanna Kossowsky" userId="56e21b23dc263710" providerId="LiveId" clId="{5A12AB54-9FE4-4E63-8F47-6E0C88B21152}" dt="2025-04-28T09:59:25.593" v="2969" actId="164"/>
          <ac:grpSpMkLst>
            <pc:docMk/>
            <pc:sldMk cId="4254235505" sldId="276"/>
            <ac:grpSpMk id="8" creationId="{C14D2A62-6886-B45B-6FB2-1E6AE7E2E98A}"/>
          </ac:grpSpMkLst>
        </pc:grpChg>
        <pc:grpChg chg="add mod">
          <ac:chgData name="Hanna Kossowsky" userId="56e21b23dc263710" providerId="LiveId" clId="{5A12AB54-9FE4-4E63-8F47-6E0C88B21152}" dt="2025-04-28T09:59:34.240" v="2971" actId="164"/>
          <ac:grpSpMkLst>
            <pc:docMk/>
            <pc:sldMk cId="4254235505" sldId="276"/>
            <ac:grpSpMk id="9" creationId="{C7277E4B-BC32-4A63-ACB0-D6B2FDFDBC2D}"/>
          </ac:grpSpMkLst>
        </pc:grpChg>
        <pc:picChg chg="add mod">
          <ac:chgData name="Hanna Kossowsky" userId="56e21b23dc263710" providerId="LiveId" clId="{5A12AB54-9FE4-4E63-8F47-6E0C88B21152}" dt="2025-04-28T10:03:16.364" v="2976" actId="1076"/>
          <ac:picMkLst>
            <pc:docMk/>
            <pc:sldMk cId="4254235505" sldId="276"/>
            <ac:picMk id="11" creationId="{216A407F-2A67-0910-1E65-8B08B92396A8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1118804279" sldId="277"/>
        </pc:sldMkLst>
      </pc:sldChg>
      <pc:sldChg chg="addSp delSp modSp add mod delAnim modAnim">
        <pc:chgData name="Hanna Kossowsky" userId="56e21b23dc263710" providerId="LiveId" clId="{5A12AB54-9FE4-4E63-8F47-6E0C88B21152}" dt="2025-04-28T10:04:48.409" v="3101" actId="1076"/>
        <pc:sldMkLst>
          <pc:docMk/>
          <pc:sldMk cId="2885764272" sldId="277"/>
        </pc:sldMkLst>
        <pc:spChg chg="mod">
          <ac:chgData name="Hanna Kossowsky" userId="56e21b23dc263710" providerId="LiveId" clId="{5A12AB54-9FE4-4E63-8F47-6E0C88B21152}" dt="2025-04-28T10:03:52.394" v="3095" actId="20577"/>
          <ac:spMkLst>
            <pc:docMk/>
            <pc:sldMk cId="2885764272" sldId="277"/>
            <ac:spMk id="3" creationId="{5514E76C-5EF2-DBEC-0B65-52B81F0944A3}"/>
          </ac:spMkLst>
        </pc:spChg>
        <pc:picChg chg="add mod">
          <ac:chgData name="Hanna Kossowsky" userId="56e21b23dc263710" providerId="LiveId" clId="{5A12AB54-9FE4-4E63-8F47-6E0C88B21152}" dt="2025-04-28T10:04:48.409" v="3101" actId="1076"/>
          <ac:picMkLst>
            <pc:docMk/>
            <pc:sldMk cId="2885764272" sldId="277"/>
            <ac:picMk id="12" creationId="{E2B74379-B0DB-E6AE-2F71-4766E2DEF59D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914682809" sldId="278"/>
        </pc:sldMkLst>
      </pc:sldChg>
      <pc:sldChg chg="addSp delSp modSp add mod">
        <pc:chgData name="Hanna Kossowsky" userId="56e21b23dc263710" providerId="LiveId" clId="{5A12AB54-9FE4-4E63-8F47-6E0C88B21152}" dt="2025-04-28T10:06:11.517" v="3242" actId="478"/>
        <pc:sldMkLst>
          <pc:docMk/>
          <pc:sldMk cId="2345637213" sldId="278"/>
        </pc:sldMkLst>
        <pc:spChg chg="mod">
          <ac:chgData name="Hanna Kossowsky" userId="56e21b23dc263710" providerId="LiveId" clId="{5A12AB54-9FE4-4E63-8F47-6E0C88B21152}" dt="2025-04-28T10:05:12.247" v="3221" actId="20577"/>
          <ac:spMkLst>
            <pc:docMk/>
            <pc:sldMk cId="2345637213" sldId="278"/>
            <ac:spMk id="3" creationId="{8D2FFBCE-6262-5BF6-6694-E326C150864D}"/>
          </ac:spMkLst>
        </pc:spChg>
        <pc:picChg chg="add del mod ord topLvl">
          <ac:chgData name="Hanna Kossowsky" userId="56e21b23dc263710" providerId="LiveId" clId="{5A12AB54-9FE4-4E63-8F47-6E0C88B21152}" dt="2025-04-28T10:06:10.519" v="3241" actId="167"/>
          <ac:picMkLst>
            <pc:docMk/>
            <pc:sldMk cId="2345637213" sldId="278"/>
            <ac:picMk id="5" creationId="{993A26FB-428F-0987-3F72-90FFF8A19254}"/>
          </ac:picMkLst>
        </pc:picChg>
        <pc:picChg chg="add mod topLvl">
          <ac:chgData name="Hanna Kossowsky" userId="56e21b23dc263710" providerId="LiveId" clId="{5A12AB54-9FE4-4E63-8F47-6E0C88B21152}" dt="2025-04-28T10:05:58.445" v="3235" actId="165"/>
          <ac:picMkLst>
            <pc:docMk/>
            <pc:sldMk cId="2345637213" sldId="278"/>
            <ac:picMk id="6" creationId="{EC503562-168F-2A62-A0C3-C8280F3CE14B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31570592" sldId="279"/>
        </pc:sldMkLst>
      </pc:sldChg>
      <pc:sldChg chg="addSp delSp modSp add mod">
        <pc:chgData name="Hanna Kossowsky" userId="56e21b23dc263710" providerId="LiveId" clId="{5A12AB54-9FE4-4E63-8F47-6E0C88B21152}" dt="2025-04-28T10:07:39.540" v="3370" actId="1076"/>
        <pc:sldMkLst>
          <pc:docMk/>
          <pc:sldMk cId="2306312380" sldId="279"/>
        </pc:sldMkLst>
        <pc:spChg chg="mod">
          <ac:chgData name="Hanna Kossowsky" userId="56e21b23dc263710" providerId="LiveId" clId="{5A12AB54-9FE4-4E63-8F47-6E0C88B21152}" dt="2025-04-28T10:06:32.622" v="3367" actId="20577"/>
          <ac:spMkLst>
            <pc:docMk/>
            <pc:sldMk cId="2306312380" sldId="279"/>
            <ac:spMk id="3" creationId="{D5DEE9E2-2184-19BE-91AE-2D5436FE710F}"/>
          </ac:spMkLst>
        </pc:spChg>
        <pc:picChg chg="add mod">
          <ac:chgData name="Hanna Kossowsky" userId="56e21b23dc263710" providerId="LiveId" clId="{5A12AB54-9FE4-4E63-8F47-6E0C88B21152}" dt="2025-04-28T10:07:39.540" v="3370" actId="1076"/>
          <ac:picMkLst>
            <pc:docMk/>
            <pc:sldMk cId="2306312380" sldId="279"/>
            <ac:picMk id="7" creationId="{C2939EF2-15BF-098B-FED2-4EF97AB69BEB}"/>
          </ac:picMkLst>
        </pc:picChg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226598367" sldId="280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520214803" sldId="281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943706910" sldId="282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164552189" sldId="283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901721508" sldId="284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57122553" sldId="285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745014367" sldId="286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601722211" sldId="287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3818706472" sldId="288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254682907" sldId="289"/>
        </pc:sldMkLst>
      </pc:sldChg>
      <pc:sldChg chg="del">
        <pc:chgData name="Hanna Kossowsky" userId="56e21b23dc263710" providerId="LiveId" clId="{5A12AB54-9FE4-4E63-8F47-6E0C88B21152}" dt="2025-04-27T05:24:27.341" v="2" actId="47"/>
        <pc:sldMkLst>
          <pc:docMk/>
          <pc:sldMk cId="782825591" sldId="290"/>
        </pc:sldMkLst>
      </pc:sldChg>
    </pc:docChg>
  </pc:docChgLst>
  <pc:docChgLst>
    <pc:chgData name="Hanna Kossowsky" userId="56e21b23dc263710" providerId="LiveId" clId="{E2E85760-4A0E-45CF-9CA0-963ABB5D480A}"/>
    <pc:docChg chg="undo redo custSel addSld delSld modSld">
      <pc:chgData name="Hanna Kossowsky" userId="56e21b23dc263710" providerId="LiveId" clId="{E2E85760-4A0E-45CF-9CA0-963ABB5D480A}" dt="2025-04-11T09:37:39.707" v="3661" actId="478"/>
      <pc:docMkLst>
        <pc:docMk/>
      </pc:docMkLst>
      <pc:sldChg chg="modSp mod">
        <pc:chgData name="Hanna Kossowsky" userId="56e21b23dc263710" providerId="LiveId" clId="{E2E85760-4A0E-45CF-9CA0-963ABB5D480A}" dt="2025-03-30T17:59:49.248" v="0" actId="20577"/>
        <pc:sldMkLst>
          <pc:docMk/>
          <pc:sldMk cId="1633777672" sldId="256"/>
        </pc:sldMkLst>
        <pc:spChg chg="mod">
          <ac:chgData name="Hanna Kossowsky" userId="56e21b23dc263710" providerId="LiveId" clId="{E2E85760-4A0E-45CF-9CA0-963ABB5D480A}" dt="2025-03-30T17:59:49.248" v="0" actId="20577"/>
          <ac:spMkLst>
            <pc:docMk/>
            <pc:sldMk cId="1633777672" sldId="256"/>
            <ac:spMk id="2" creationId="{E2739AA4-DC6F-AC25-85E9-23B70AA841D1}"/>
          </ac:spMkLst>
        </pc:spChg>
      </pc:sldChg>
      <pc:sldChg chg="modSp add mod modAnim">
        <pc:chgData name="Hanna Kossowsky" userId="56e21b23dc263710" providerId="LiveId" clId="{E2E85760-4A0E-45CF-9CA0-963ABB5D480A}" dt="2025-04-10T11:21:27.931" v="461"/>
        <pc:sldMkLst>
          <pc:docMk/>
          <pc:sldMk cId="3609457112" sldId="260"/>
        </pc:sldMkLst>
      </pc:sldChg>
      <pc:sldChg chg="addSp modSp add mod modAnim">
        <pc:chgData name="Hanna Kossowsky" userId="56e21b23dc263710" providerId="LiveId" clId="{E2E85760-4A0E-45CF-9CA0-963ABB5D480A}" dt="2025-04-10T11:23:42.491" v="750" actId="1038"/>
        <pc:sldMkLst>
          <pc:docMk/>
          <pc:sldMk cId="3903790741" sldId="261"/>
        </pc:sldMkLst>
      </pc:sldChg>
      <pc:sldChg chg="delSp modSp add mod modAnim">
        <pc:chgData name="Hanna Kossowsky" userId="56e21b23dc263710" providerId="LiveId" clId="{E2E85760-4A0E-45CF-9CA0-963ABB5D480A}" dt="2025-04-10T11:25:22.570" v="815"/>
        <pc:sldMkLst>
          <pc:docMk/>
          <pc:sldMk cId="277894048" sldId="262"/>
        </pc:sldMkLst>
      </pc:sldChg>
      <pc:sldChg chg="modSp add mod modAnim">
        <pc:chgData name="Hanna Kossowsky" userId="56e21b23dc263710" providerId="LiveId" clId="{E2E85760-4A0E-45CF-9CA0-963ABB5D480A}" dt="2025-04-10T11:34:42.928" v="1183"/>
        <pc:sldMkLst>
          <pc:docMk/>
          <pc:sldMk cId="2463305439" sldId="263"/>
        </pc:sldMkLst>
      </pc:sldChg>
      <pc:sldChg chg="modSp add modAnim">
        <pc:chgData name="Hanna Kossowsky" userId="56e21b23dc263710" providerId="LiveId" clId="{E2E85760-4A0E-45CF-9CA0-963ABB5D480A}" dt="2025-04-10T11:39:43.881" v="1482"/>
        <pc:sldMkLst>
          <pc:docMk/>
          <pc:sldMk cId="2933853308" sldId="264"/>
        </pc:sldMkLst>
      </pc:sldChg>
      <pc:sldChg chg="addSp delSp modSp add mod modAnim">
        <pc:chgData name="Hanna Kossowsky" userId="56e21b23dc263710" providerId="LiveId" clId="{E2E85760-4A0E-45CF-9CA0-963ABB5D480A}" dt="2025-04-10T11:51:22.666" v="1958" actId="208"/>
        <pc:sldMkLst>
          <pc:docMk/>
          <pc:sldMk cId="3763349662" sldId="265"/>
        </pc:sldMkLst>
      </pc:sldChg>
      <pc:sldChg chg="addSp delSp modSp add mod delAnim modAnim">
        <pc:chgData name="Hanna Kossowsky" userId="56e21b23dc263710" providerId="LiveId" clId="{E2E85760-4A0E-45CF-9CA0-963ABB5D480A}" dt="2025-04-10T12:06:25.019" v="1974" actId="1076"/>
        <pc:sldMkLst>
          <pc:docMk/>
          <pc:sldMk cId="718900608" sldId="266"/>
        </pc:sldMkLst>
      </pc:sldChg>
      <pc:sldChg chg="addSp delSp modSp add mod delAnim modAnim">
        <pc:chgData name="Hanna Kossowsky" userId="56e21b23dc263710" providerId="LiveId" clId="{E2E85760-4A0E-45CF-9CA0-963ABB5D480A}" dt="2025-04-10T12:13:32.886" v="2450" actId="20577"/>
        <pc:sldMkLst>
          <pc:docMk/>
          <pc:sldMk cId="6636094" sldId="267"/>
        </pc:sldMkLst>
      </pc:sldChg>
      <pc:sldChg chg="delSp modSp add mod">
        <pc:chgData name="Hanna Kossowsky" userId="56e21b23dc263710" providerId="LiveId" clId="{E2E85760-4A0E-45CF-9CA0-963ABB5D480A}" dt="2025-04-10T12:10:27.681" v="2245" actId="1076"/>
        <pc:sldMkLst>
          <pc:docMk/>
          <pc:sldMk cId="2685855959" sldId="268"/>
        </pc:sldMkLst>
      </pc:sldChg>
      <pc:sldChg chg="delSp modSp add mod">
        <pc:chgData name="Hanna Kossowsky" userId="56e21b23dc263710" providerId="LiveId" clId="{E2E85760-4A0E-45CF-9CA0-963ABB5D480A}" dt="2025-04-10T12:13:22.089" v="2435" actId="20577"/>
        <pc:sldMkLst>
          <pc:docMk/>
          <pc:sldMk cId="1634391986" sldId="269"/>
        </pc:sldMkLst>
      </pc:sldChg>
      <pc:sldChg chg="addSp delSp modSp add mod">
        <pc:chgData name="Hanna Kossowsky" userId="56e21b23dc263710" providerId="LiveId" clId="{E2E85760-4A0E-45CF-9CA0-963ABB5D480A}" dt="2025-04-10T12:15:45.912" v="2492" actId="1076"/>
        <pc:sldMkLst>
          <pc:docMk/>
          <pc:sldMk cId="3008659528" sldId="270"/>
        </pc:sldMkLst>
      </pc:sldChg>
      <pc:sldChg chg="addSp delSp modSp add mod">
        <pc:chgData name="Hanna Kossowsky" userId="56e21b23dc263710" providerId="LiveId" clId="{E2E85760-4A0E-45CF-9CA0-963ABB5D480A}" dt="2025-04-10T12:16:15.151" v="2499" actId="1076"/>
        <pc:sldMkLst>
          <pc:docMk/>
          <pc:sldMk cId="3165523367" sldId="271"/>
        </pc:sldMkLst>
      </pc:sldChg>
      <pc:sldChg chg="addSp delSp modSp add mod modAnim">
        <pc:chgData name="Hanna Kossowsky" userId="56e21b23dc263710" providerId="LiveId" clId="{E2E85760-4A0E-45CF-9CA0-963ABB5D480A}" dt="2025-04-10T12:26:02.896" v="3058" actId="20577"/>
        <pc:sldMkLst>
          <pc:docMk/>
          <pc:sldMk cId="333734374" sldId="272"/>
        </pc:sldMkLst>
      </pc:sldChg>
      <pc:sldChg chg="addSp delSp modSp add mod">
        <pc:chgData name="Hanna Kossowsky" userId="56e21b23dc263710" providerId="LiveId" clId="{E2E85760-4A0E-45CF-9CA0-963ABB5D480A}" dt="2025-04-10T12:21:21.806" v="2721" actId="1076"/>
        <pc:sldMkLst>
          <pc:docMk/>
          <pc:sldMk cId="150101037" sldId="273"/>
        </pc:sldMkLst>
      </pc:sldChg>
      <pc:sldChg chg="addSp delSp modSp add mod">
        <pc:chgData name="Hanna Kossowsky" userId="56e21b23dc263710" providerId="LiveId" clId="{E2E85760-4A0E-45CF-9CA0-963ABB5D480A}" dt="2025-04-10T12:21:43.226" v="2727" actId="1076"/>
        <pc:sldMkLst>
          <pc:docMk/>
          <pc:sldMk cId="3579245336" sldId="274"/>
        </pc:sldMkLst>
      </pc:sldChg>
      <pc:sldChg chg="addSp delSp modSp add mod">
        <pc:chgData name="Hanna Kossowsky" userId="56e21b23dc263710" providerId="LiveId" clId="{E2E85760-4A0E-45CF-9CA0-963ABB5D480A}" dt="2025-04-10T12:21:55.166" v="2733" actId="1076"/>
        <pc:sldMkLst>
          <pc:docMk/>
          <pc:sldMk cId="3830229315" sldId="275"/>
        </pc:sldMkLst>
      </pc:sldChg>
      <pc:sldChg chg="modSp add mod modShow">
        <pc:chgData name="Hanna Kossowsky" userId="56e21b23dc263710" providerId="LiveId" clId="{E2E85760-4A0E-45CF-9CA0-963ABB5D480A}" dt="2025-04-11T09:30:52.510" v="3616" actId="729"/>
        <pc:sldMkLst>
          <pc:docMk/>
          <pc:sldMk cId="1725912530" sldId="276"/>
        </pc:sldMkLst>
      </pc:sldChg>
      <pc:sldChg chg="modSp add del">
        <pc:chgData name="Hanna Kossowsky" userId="56e21b23dc263710" providerId="LiveId" clId="{E2E85760-4A0E-45CF-9CA0-963ABB5D480A}" dt="2025-04-10T12:31:14.286" v="3105" actId="47"/>
        <pc:sldMkLst>
          <pc:docMk/>
          <pc:sldMk cId="3334527245" sldId="276"/>
        </pc:sldMkLst>
      </pc:sldChg>
      <pc:sldChg chg="modSp add">
        <pc:chgData name="Hanna Kossowsky" userId="56e21b23dc263710" providerId="LiveId" clId="{E2E85760-4A0E-45CF-9CA0-963ABB5D480A}" dt="2025-04-10T12:31:54.156" v="3162" actId="20577"/>
        <pc:sldMkLst>
          <pc:docMk/>
          <pc:sldMk cId="4197732613" sldId="277"/>
        </pc:sldMkLst>
      </pc:sldChg>
      <pc:sldChg chg="modSp add mod">
        <pc:chgData name="Hanna Kossowsky" userId="56e21b23dc263710" providerId="LiveId" clId="{E2E85760-4A0E-45CF-9CA0-963ABB5D480A}" dt="2025-04-11T09:30:58.653" v="3624" actId="20577"/>
        <pc:sldMkLst>
          <pc:docMk/>
          <pc:sldMk cId="4254965145" sldId="278"/>
        </pc:sldMkLst>
      </pc:sldChg>
      <pc:sldChg chg="addSp modSp add mod">
        <pc:chgData name="Hanna Kossowsky" userId="56e21b23dc263710" providerId="LiveId" clId="{E2E85760-4A0E-45CF-9CA0-963ABB5D480A}" dt="2025-04-11T09:32:48.480" v="3659" actId="1076"/>
        <pc:sldMkLst>
          <pc:docMk/>
          <pc:sldMk cId="1011545322" sldId="279"/>
        </pc:sldMkLst>
      </pc:sldChg>
      <pc:sldChg chg="delSp add mod">
        <pc:chgData name="Hanna Kossowsky" userId="56e21b23dc263710" providerId="LiveId" clId="{E2E85760-4A0E-45CF-9CA0-963ABB5D480A}" dt="2025-04-11T09:37:39.707" v="3661" actId="478"/>
        <pc:sldMkLst>
          <pc:docMk/>
          <pc:sldMk cId="41267662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219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49199-ECB4-B952-FF34-23677030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17D80-452E-2043-52BC-4459819097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576F3-4CF4-65FC-6DDA-F51BB9A13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018D4-22A0-9C13-9A1A-AF3407D61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063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2560-2FCF-3CE4-2183-A5EB77B4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9233E-ED03-DC77-E4AE-4EC038112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EA5F8-8F65-5C9E-41D5-AC0FBE4BF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8E00A-2472-0D97-36C3-7C06C1D54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9118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51C3D-E5C2-1298-A913-3686A45F1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CF037-43CC-387E-8B3D-10C0020E8D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A1451-5225-19AA-17F5-BB703FC2F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93A83-6F70-8725-2062-8F175F148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4058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B2A55-E8CB-BAB5-86EA-72809A19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C169BF-9512-578B-B9BA-EB6E3FD90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D180D2-7BBD-BFF4-606A-564A455FC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C5C0A-A2EC-A83C-F04F-4D62B906D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036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D5DDA-DBC7-B15C-72AC-B82B75FF6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B3387-6821-1BB5-6AB0-A95B41B96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888BE-2B17-78B1-3B5E-F78CFECA3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BAB80-D7EC-0C3D-4871-32C511640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0921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301C9-4D7F-20F1-B386-F7AE3B20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6912C-2C42-F481-9724-318D4ABE3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3D29D-7CCC-6434-4ACB-B769FE559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CD713-C9F6-7642-CC22-C97022C22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9511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66C5-DFF2-3163-782B-8C05CF642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B7243-AA72-6CEE-0D1E-263C4A864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8C8C9-AFD5-59A4-89E1-6A89711D8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08A16-5E02-DACD-6AEA-8875F98D7B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8451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42A36-73F3-7D6D-F38E-589D4B4F0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E69D6C-75F8-CF68-4D9A-4347B4E3A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DC883-1652-6A51-1977-1B561EF6F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37AF6-0FC7-6E17-D246-DC009F52BC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6214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A3BD9-B895-3149-19EE-328771040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76BC7-B514-5657-6A49-F89D79093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89833-87B1-2D21-6DFC-A8CB96B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D5C53-43E9-3BD9-97B9-0EA1B12B3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0840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8BC4F-F4BC-5197-9BD7-4A43A6567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3CE345-8943-E9B1-D7BB-4C7FC5C48F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30C8AA-FE6A-6EE5-18AA-8F2A190A3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8329B-64D8-4E51-8680-2F2331432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69719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9523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C65D7-5CBA-AC9C-BA0B-DEB31A350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E3A7-D223-4B55-1C60-494AF7922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718334-1145-6827-6895-510EE6CBF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8413F-EA2C-426F-72BC-48D3CB226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3340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30EE0-327B-02A3-F5C8-9BC7B1BA9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FBB96-8195-07A2-8E7F-34966BA7D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7A019-ABF3-FA18-1AE6-92B0F3E6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50B63-000A-9EE6-CFEC-EB4424F7A4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8895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A2001-50E7-F236-5673-DA96001FE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DFA779-B165-2B21-B626-F26ED91B6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C49A84-CE2A-ACB6-AB21-7505F2BFE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33629-FF89-AE9F-E98E-CCD19CC95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117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854E-ADCA-0FF9-9097-B352F319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16231-4592-3287-97F7-2A877E1A8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C0E92-36C3-55C5-DF74-94613966B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A767B-58AE-019D-E1E1-D3E002208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1822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81058-1125-CA7E-CFEC-23E82B880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AB95C9-3712-4BAA-16A3-B2D76F823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EECC45-AB15-DE78-04AE-0A7452C32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C6A3-49FF-EFF6-593C-0528DFEF8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9053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87091-B281-563A-9D79-9D8E5CF62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B6EB4-BAD6-7004-A654-AACE1AF15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0B883-4E2A-0B59-0191-66DB73659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098B8-CEEE-2D8C-A131-19A4AF7C0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8891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79F59-700F-FC02-7A41-6FB245AF4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49C39-B9AD-B54B-179E-463A64256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5AC31-718B-6005-3AB8-1474182796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0E235-01D0-7A28-82A4-46159D9CA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090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61EB-1C25-04EC-4719-BF58B4EC8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9C28A7-0205-D7D6-BACD-434FF0F00A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E8AAED-8039-7882-029A-8DC5274E7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8CD4B-0BEF-CDEB-D31F-23DDEBFD6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0296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71675-813F-FE0B-36DC-2C6B12B2B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BB55C-33C4-84AE-65EF-E92220C71F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9D813-9330-DA23-E33D-CED9AE8E7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6D72-FD07-A634-5E0D-5B2853236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8168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98A72-05D9-1885-00FA-3AD32F5BD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5C58C-E9DD-675A-FC71-2ADE610A4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46150D-E897-234D-C0FA-45DC80F7D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761DD-C708-C271-D0CA-E04107F0B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2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05/05/2025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11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 dirty="0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46BC4-7528-F397-406D-B2C1A7E34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D13A9-88A5-CC86-B049-21E68DB7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6E00-BC32-CDE1-7384-4796C956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fit a model to each independent variable.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47E62-F807-7747-1AAE-C6A1FB41E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629" y="2291553"/>
            <a:ext cx="6211438" cy="761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FFA736-5C8B-3EAF-2195-1A6FC33CA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629" y="3512918"/>
            <a:ext cx="6345799" cy="86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7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2C5E-6653-CD08-0958-959B643D2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B329-EA21-E5D3-5E52-5E974BABD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24759-30FF-D9E7-9E95-F31EBBBE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Results smoker: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need to add 23624 to smoker charges relative to not smoker.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168066-64FC-6D29-7A42-524B3ECDF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50" y="3037883"/>
            <a:ext cx="9748499" cy="28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4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6B91E-E8C1-F796-93CA-CB128ACC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B660-5A94-B9D0-F2B5-6D1EAFFC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37C5-0CFA-DD55-76BD-24ED80A51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Results </a:t>
            </a:r>
            <a:r>
              <a:rPr lang="en-GB" dirty="0" err="1"/>
              <a:t>bmi</a:t>
            </a:r>
            <a:r>
              <a:rPr lang="en-GB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019E62-B789-AB5F-A3BF-E6EC9D5B0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236" y="2306167"/>
            <a:ext cx="5385827" cy="41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51095-1CE3-757C-46F4-A83700E4C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60F2-4A89-F1F6-BD84-043F6973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2C099-5CFC-3EAA-6321-4D195F6BD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How do we know which model is best?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compare using LOO.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we can see that the smoker model is the best, as expected based on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1F1F9-678F-7E3C-577E-B1E89878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18334"/>
            <a:ext cx="10470724" cy="24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43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8601C-3038-34EA-E7EB-FEDF7D3F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D386-19CE-B9ED-BADF-FBABD8F1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B991-401D-2749-C881-57BC8C865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Instead of using only one variable at a time, we can use multiple regression.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example, look at the regression of the insurance charges as a function of BMI (continuous) and smoker (categorical).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5B455-7D31-A567-1356-98117DC4C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9108"/>
            <a:ext cx="12192000" cy="89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4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53904-180B-5D33-AC37-934105619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DD1C-D81E-573D-31F1-4FBE2AB6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C8B63-C973-B2C0-B507-C73C5F12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Results: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17B66-A393-023E-19E5-CE779B0CA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43" y="2159504"/>
            <a:ext cx="10919757" cy="428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2DB7A-D34F-6872-F0FD-962F3AE3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D785-80F3-F10D-1D51-355F180BA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449DA-7395-CDB9-5457-F327C931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results of this model show some relation between charges and </a:t>
            </a:r>
            <a:r>
              <a:rPr lang="en-GB" dirty="0" err="1"/>
              <a:t>bmi</a:t>
            </a:r>
            <a:r>
              <a:rPr lang="en-GB" dirty="0"/>
              <a:t>, and the difference we saw between smokers and non-smokers.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 two lines are essentially parallel to each other, with the difference in height showing the amount needed to add to the smokers’ charges.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313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19407-E883-9F27-4F90-31DE08DD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EB99-CFB2-39D2-9DCD-1751D007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Multiple Regression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889E7-C089-B2AA-A5E0-9C66D18C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compare the multiple regression model to each of the two simple models: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see that the multiple regression model is better than the other two.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2B57-A421-6F56-81C8-C24B376C4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063" y="2476781"/>
            <a:ext cx="10612296" cy="239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5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AD0E5-CA7E-7C24-9EBC-064DD06A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CC6CB-FD10-9C62-11AB-94CBA2FED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BF9C5-B697-554C-2E85-08415F8E5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 interaction effect happens when the effect of an independent variable on the response changes depending on the value of another independent variable.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example, is the effect of </a:t>
            </a:r>
            <a:r>
              <a:rPr lang="en-GB" dirty="0" err="1"/>
              <a:t>bmi</a:t>
            </a:r>
            <a:r>
              <a:rPr lang="en-GB" dirty="0"/>
              <a:t> on charges different for smokers and not smokers?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This would be seen in the graph by not parallel regression lines after including the interaction term in the model.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61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0D00C-6B48-FB02-4920-11FAD4954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5E07-E982-97A9-9A69-D6BD6C5F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44FC9-C531-2770-A8BB-9CC783751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23828"/>
                <a:ext cx="10515600" cy="56889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How does the regression model look in this case?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𝑐h𝑎𝑟𝑔𝑒𝑠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𝑠𝑚𝑜𝑘𝑒𝑟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𝐵𝑀𝐼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𝑠𝑚𝑜𝑘𝑒𝑟</m:t>
                      </m:r>
                    </m:oMath>
                  </m:oMathPara>
                </a14:m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44FC9-C531-2770-A8BB-9CC783751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23828"/>
                <a:ext cx="10515600" cy="568894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14D2A62-6886-B45B-6FB2-1E6AE7E2E98A}"/>
              </a:ext>
            </a:extLst>
          </p:cNvPr>
          <p:cNvGrpSpPr/>
          <p:nvPr/>
        </p:nvGrpSpPr>
        <p:grpSpPr>
          <a:xfrm>
            <a:off x="4084320" y="2349391"/>
            <a:ext cx="3398520" cy="785916"/>
            <a:chOff x="4084320" y="2349391"/>
            <a:chExt cx="3398520" cy="785916"/>
          </a:xfrm>
        </p:grpSpPr>
        <p:sp>
          <p:nvSpPr>
            <p:cNvPr id="4" name="Left Bracket 3">
              <a:extLst>
                <a:ext uri="{FF2B5EF4-FFF2-40B4-BE49-F238E27FC236}">
                  <a16:creationId xmlns:a16="http://schemas.microsoft.com/office/drawing/2014/main" id="{30FDA3E3-1F64-BE9B-1FAD-1EA555DD6DE8}"/>
                </a:ext>
              </a:extLst>
            </p:cNvPr>
            <p:cNvSpPr/>
            <p:nvPr/>
          </p:nvSpPr>
          <p:spPr>
            <a:xfrm rot="16200000">
              <a:off x="5670495" y="763216"/>
              <a:ext cx="226169" cy="3398520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4EDC7E-2E3C-62D4-5F2B-E5EEC895D5F7}"/>
                </a:ext>
              </a:extLst>
            </p:cNvPr>
            <p:cNvSpPr txBox="1"/>
            <p:nvPr/>
          </p:nvSpPr>
          <p:spPr>
            <a:xfrm>
              <a:off x="4678678" y="2612087"/>
              <a:ext cx="22098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FF0000"/>
                  </a:solidFill>
                </a:rPr>
                <a:t>Main Terms</a:t>
              </a:r>
              <a:endParaRPr lang="LID4096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7277E4B-BC32-4A63-ACB0-D6B2FDFDBC2D}"/>
              </a:ext>
            </a:extLst>
          </p:cNvPr>
          <p:cNvGrpSpPr/>
          <p:nvPr/>
        </p:nvGrpSpPr>
        <p:grpSpPr>
          <a:xfrm>
            <a:off x="7955280" y="2349391"/>
            <a:ext cx="2880001" cy="785916"/>
            <a:chOff x="7955280" y="2349391"/>
            <a:chExt cx="2880001" cy="785916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5C1E88B-4C30-A915-E333-99CDA5289631}"/>
                </a:ext>
              </a:extLst>
            </p:cNvPr>
            <p:cNvSpPr/>
            <p:nvPr/>
          </p:nvSpPr>
          <p:spPr>
            <a:xfrm rot="16200000">
              <a:off x="9282196" y="1022476"/>
              <a:ext cx="226169" cy="2880000"/>
            </a:xfrm>
            <a:prstGeom prst="leftBracket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473B489-933D-37C2-1D2D-6B6B625FCD87}"/>
                </a:ext>
              </a:extLst>
            </p:cNvPr>
            <p:cNvSpPr txBox="1"/>
            <p:nvPr/>
          </p:nvSpPr>
          <p:spPr>
            <a:xfrm>
              <a:off x="7955280" y="2612087"/>
              <a:ext cx="28800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solidFill>
                    <a:srgbClr val="00B0F0"/>
                  </a:solidFill>
                </a:rPr>
                <a:t>Interaction Term</a:t>
              </a:r>
              <a:endParaRPr lang="LID4096" sz="2800" dirty="0">
                <a:solidFill>
                  <a:srgbClr val="00B0F0"/>
                </a:solidFill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16A407F-2A67-0910-1E65-8B08B923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559" y="3458633"/>
            <a:ext cx="10285736" cy="10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3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Categorical predictors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>
                <a:highlight>
                  <a:srgbClr val="FFFF00"/>
                </a:highlight>
              </a:rPr>
              <a:t>Bayesian reporting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2B63-5C11-55BC-F671-C5D36D5E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6233-E6E1-2458-DE49-91E96010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E76C-5EF2-DBEC-0B65-52B81F09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Looking at the results of this model shows that now the two regression lines are not parallel.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12" name="Picture 11" descr="A graph of a line graph&#10;&#10;AI-generated content may be incorrect.">
            <a:extLst>
              <a:ext uri="{FF2B5EF4-FFF2-40B4-BE49-F238E27FC236}">
                <a16:creationId xmlns:a16="http://schemas.microsoft.com/office/drawing/2014/main" id="{E2B74379-B0DB-E6AE-2F71-4766E2DE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8" y="2804160"/>
            <a:ext cx="9430863" cy="37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6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55154-8254-9ECB-0516-69E58EACD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 graph&#10;&#10;AI-generated content may be incorrect.">
            <a:extLst>
              <a:ext uri="{FF2B5EF4-FFF2-40B4-BE49-F238E27FC236}">
                <a16:creationId xmlns:a16="http://schemas.microsoft.com/office/drawing/2014/main" id="{993A26FB-428F-0987-3F72-90FFF8A192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338" y="3326396"/>
            <a:ext cx="5760000" cy="2267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036B68-F739-B787-ED4F-1DBA23F21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FBCE-6262-5BF6-6694-E326C1508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Comparing the results visually of this model and the one without the interaction term show better fit to the data.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503562-168F-2A62-A0C3-C8280F3CE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62" y="3326396"/>
            <a:ext cx="5760000" cy="226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37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8F50F-DDFE-EAA4-C3D8-8A339E321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3FDE-7BD9-5E38-41E4-840A24CDB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Interactions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E9E2-2184-19BE-91AE-2D5436FE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3828"/>
            <a:ext cx="10515600" cy="56889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Using model comparison also shows that the model with the interaction term is better than the model without.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939EF2-15BF-098B-FED2-4EF97AB69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327" y="2798045"/>
            <a:ext cx="8977346" cy="179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1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E9F76-ED52-1CB7-E0F1-D756F39A7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FAAA-769B-67F1-7019-D7F50955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1F95-BF5C-607B-AA86-8B709B13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mainly saw independent variables that were continuous.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are cases when they are categorical.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Male, female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Morning, afternoon, evening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can still do linear regression.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need to encode the categorical variable as numbers.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Bambi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1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13F4-5764-F2D3-9591-C0E67D40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381EC-3DB8-3432-7A93-3827914F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9C69-58A3-B340-362E-BAC8BF4FD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have insurance costs for males and females.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CE0C1-19D2-361F-6783-C783D41BA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846" y="2272965"/>
            <a:ext cx="5498279" cy="4169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E86E1-C60A-79F6-1A5D-AD6C30AF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55" y="2272965"/>
            <a:ext cx="4801016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1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1F282-EF59-626A-B6D3-DA85913E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1B17-EF33-59C5-1BEE-81432DD9F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59598-9EC7-BC7B-58B1-203B8121D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Let’s use </a:t>
            </a:r>
            <a:r>
              <a:rPr lang="en-GB" dirty="0" err="1"/>
              <a:t>bambi</a:t>
            </a:r>
            <a:r>
              <a:rPr lang="en-GB" dirty="0"/>
              <a:t> to assess the effect of gender on insurance charges.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We don’t need to tell </a:t>
            </a:r>
            <a:r>
              <a:rPr lang="en-GB" dirty="0" err="1"/>
              <a:t>bambi</a:t>
            </a:r>
            <a:r>
              <a:rPr lang="en-GB" dirty="0"/>
              <a:t> if a variable is categorical.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Bambi detects and handles them automatically.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1869C-EE8B-CA77-9D0A-34009DB5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907" y="2754160"/>
            <a:ext cx="6010185" cy="96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6C2D2-21DA-A6DF-CC7E-F4CE794AA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9C9A-B8D3-1FA5-C835-86B027AF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B5741-FEB4-F0B1-FABE-F9B99C1493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We can examine the model:</a:t>
                </a: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GB" dirty="0"/>
                  <a:t>The model that we fit is: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𝑐h𝑎𝑟𝑔𝑒𝑠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𝑠𝑒𝑥</m:t>
                    </m:r>
                  </m:oMath>
                </a14:m>
                <a:endParaRPr lang="en-GB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GB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3B5741-FEB4-F0B1-FABE-F9B99C1493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6560"/>
                <a:ext cx="10515600" cy="537870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52F568-EC40-18F3-452E-37B9923EB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161" y="1973205"/>
            <a:ext cx="7289678" cy="29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92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61CC3-04C3-E89B-7517-8A8A10921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612A-8916-774D-C9CB-0188E914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5870-5A78-E64A-86D4-75F3D3C0E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And the inference data object: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80894-11C0-E19A-DB33-89169EC1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122"/>
          <a:stretch/>
        </p:blipFill>
        <p:spPr>
          <a:xfrm>
            <a:off x="1965317" y="2490980"/>
            <a:ext cx="8261365" cy="33826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AFC072-B1B1-C506-51D8-2E6C158F3822}"/>
              </a:ext>
            </a:extLst>
          </p:cNvPr>
          <p:cNvSpPr/>
          <p:nvPr/>
        </p:nvSpPr>
        <p:spPr>
          <a:xfrm>
            <a:off x="2355925" y="4561242"/>
            <a:ext cx="4819426" cy="290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18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09E7-9B99-78EA-4340-6A1D59060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0681-22DC-997A-DD42-CA866E89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D2C5-DF48-FE00-74CD-4CE5EE1FB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1077618"/>
            <a:ext cx="11160162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We can see that the gender dimension is one, even though there are two genders.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Bambi encodes categorical variables with N levels (2 genders) as N-1 dummy variables (1 gender).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400" dirty="0"/>
              <a:t>This means that on average the cost for males is 1380.36 more than for females.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2DD8CD-8A8A-B250-D65B-626525BD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78" y="3945483"/>
            <a:ext cx="9793243" cy="27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7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97056-ADD4-7765-95D7-A92D92892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145D-2684-E398-68E3-FB158D74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Categorical Predictors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3B6C-EC88-70DE-6795-FF12CEED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Our dataset also contains other information, such as if the person smokes (categorical) and their BMI (continuous).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FA057E-3307-700C-C6D4-D78F2B60D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46" y="2850211"/>
            <a:ext cx="5257810" cy="3986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783E40-FBB7-B798-4E99-B95614FF1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551" y="2850211"/>
            <a:ext cx="5422403" cy="39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9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22953</TotalTime>
  <Words>594</Words>
  <Application>Microsoft Office PowerPoint</Application>
  <PresentationFormat>Widescreen</PresentationFormat>
  <Paragraphs>142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Wingdings</vt:lpstr>
      <vt:lpstr>Office Theme</vt:lpstr>
      <vt:lpstr>Tutorial 11</vt:lpstr>
      <vt:lpstr>Tutorial Outline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Categorical Predictors</vt:lpstr>
      <vt:lpstr>Multiple Regression</vt:lpstr>
      <vt:lpstr>Multiple Regression</vt:lpstr>
      <vt:lpstr>Multiple Regression</vt:lpstr>
      <vt:lpstr>Multiple Regression</vt:lpstr>
      <vt:lpstr>Interactions</vt:lpstr>
      <vt:lpstr>Interactions</vt:lpstr>
      <vt:lpstr>Interactions</vt:lpstr>
      <vt:lpstr>Interactions</vt:lpstr>
      <vt:lpstr>Interactions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2025-05-05T10:49:20Z</dcterms:modified>
</cp:coreProperties>
</file>