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  <p:sldId id="409" r:id="rId3"/>
    <p:sldId id="40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0C23A-2C0B-4C64-8C4D-0FDCD36A8BD4}" v="17" dt="2024-11-07T12:23:45.1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69794069-DD50-40EF-8349-1DB87EB83C31}"/>
    <pc:docChg chg="modSld">
      <pc:chgData name="Opher Donchin" userId="37446733-118c-46f6-b903-027425f2ef02" providerId="ADAL" clId="{69794069-DD50-40EF-8349-1DB87EB83C31}" dt="2022-11-04T11:48:24.346" v="0" actId="207"/>
      <pc:docMkLst>
        <pc:docMk/>
      </pc:docMkLst>
      <pc:sldChg chg="modSp mod">
        <pc:chgData name="Opher Donchin" userId="37446733-118c-46f6-b903-027425f2ef02" providerId="ADAL" clId="{69794069-DD50-40EF-8349-1DB87EB83C31}" dt="2022-11-04T11:48:24.346" v="0" actId="207"/>
        <pc:sldMkLst>
          <pc:docMk/>
          <pc:sldMk cId="3525544128" sldId="407"/>
        </pc:sldMkLst>
        <pc:spChg chg="mod">
          <ac:chgData name="Opher Donchin" userId="37446733-118c-46f6-b903-027425f2ef02" providerId="ADAL" clId="{69794069-DD50-40EF-8349-1DB87EB83C31}" dt="2022-11-04T11:48:24.346" v="0" actId="207"/>
          <ac:spMkLst>
            <pc:docMk/>
            <pc:sldMk cId="3525544128" sldId="407"/>
            <ac:spMk id="7" creationId="{59629FC5-7273-9474-FA90-AAF6320455F0}"/>
          </ac:spMkLst>
        </pc:spChg>
      </pc:sldChg>
    </pc:docChg>
  </pc:docChgLst>
  <pc:docChgLst>
    <pc:chgData name="Opher Donchin" userId="37446733-118c-46f6-b903-027425f2ef02" providerId="ADAL" clId="{BA50C23A-2C0B-4C64-8C4D-0FDCD36A8BD4}"/>
    <pc:docChg chg="custSel addSld modSld">
      <pc:chgData name="Opher Donchin" userId="37446733-118c-46f6-b903-027425f2ef02" providerId="ADAL" clId="{BA50C23A-2C0B-4C64-8C4D-0FDCD36A8BD4}" dt="2024-11-07T12:23:55.223" v="238" actId="20577"/>
      <pc:docMkLst>
        <pc:docMk/>
      </pc:docMkLst>
      <pc:sldChg chg="addSp delSp modSp mod modAnim">
        <pc:chgData name="Opher Donchin" userId="37446733-118c-46f6-b903-027425f2ef02" providerId="ADAL" clId="{BA50C23A-2C0B-4C64-8C4D-0FDCD36A8BD4}" dt="2024-11-07T12:20:50.986" v="201" actId="1076"/>
        <pc:sldMkLst>
          <pc:docMk/>
          <pc:sldMk cId="3525544128" sldId="407"/>
        </pc:sldMkLst>
        <pc:spChg chg="add mod">
          <ac:chgData name="Opher Donchin" userId="37446733-118c-46f6-b903-027425f2ef02" providerId="ADAL" clId="{BA50C23A-2C0B-4C64-8C4D-0FDCD36A8BD4}" dt="2024-11-07T12:20:50.986" v="201" actId="1076"/>
          <ac:spMkLst>
            <pc:docMk/>
            <pc:sldMk cId="3525544128" sldId="407"/>
            <ac:spMk id="4" creationId="{B21AB3E5-57B3-3EE5-BEFE-9178EEBD9AA9}"/>
          </ac:spMkLst>
        </pc:spChg>
        <pc:spChg chg="mod">
          <ac:chgData name="Opher Donchin" userId="37446733-118c-46f6-b903-027425f2ef02" providerId="ADAL" clId="{BA50C23A-2C0B-4C64-8C4D-0FDCD36A8BD4}" dt="2024-11-07T12:20:37.651" v="198" actId="27636"/>
          <ac:spMkLst>
            <pc:docMk/>
            <pc:sldMk cId="3525544128" sldId="407"/>
            <ac:spMk id="7" creationId="{59629FC5-7273-9474-FA90-AAF6320455F0}"/>
          </ac:spMkLst>
        </pc:spChg>
        <pc:spChg chg="mod">
          <ac:chgData name="Opher Donchin" userId="37446733-118c-46f6-b903-027425f2ef02" providerId="ADAL" clId="{BA50C23A-2C0B-4C64-8C4D-0FDCD36A8BD4}" dt="2024-11-07T12:10:39.108" v="2" actId="20577"/>
          <ac:spMkLst>
            <pc:docMk/>
            <pc:sldMk cId="3525544128" sldId="407"/>
            <ac:spMk id="8" creationId="{045CBBEC-4CF9-AB44-6309-267245F38172}"/>
          </ac:spMkLst>
        </pc:spChg>
        <pc:spChg chg="del">
          <ac:chgData name="Opher Donchin" userId="37446733-118c-46f6-b903-027425f2ef02" providerId="ADAL" clId="{BA50C23A-2C0B-4C64-8C4D-0FDCD36A8BD4}" dt="2024-11-07T12:20:47.826" v="200" actId="478"/>
          <ac:spMkLst>
            <pc:docMk/>
            <pc:sldMk cId="3525544128" sldId="407"/>
            <ac:spMk id="9" creationId="{6BAA3825-1E08-5D39-7DAB-552E2B844D4D}"/>
          </ac:spMkLst>
        </pc:spChg>
        <pc:spChg chg="mod">
          <ac:chgData name="Opher Donchin" userId="37446733-118c-46f6-b903-027425f2ef02" providerId="ADAL" clId="{BA50C23A-2C0B-4C64-8C4D-0FDCD36A8BD4}" dt="2024-11-07T12:20:39.741" v="199"/>
          <ac:spMkLst>
            <pc:docMk/>
            <pc:sldMk cId="3525544128" sldId="407"/>
            <ac:spMk id="10" creationId="{8BD0B9BA-6192-8D62-5AA8-22CBB34999E8}"/>
          </ac:spMkLst>
        </pc:spChg>
      </pc:sldChg>
      <pc:sldChg chg="modSp mod modAnim">
        <pc:chgData name="Opher Donchin" userId="37446733-118c-46f6-b903-027425f2ef02" providerId="ADAL" clId="{BA50C23A-2C0B-4C64-8C4D-0FDCD36A8BD4}" dt="2024-11-07T12:23:55.223" v="238" actId="20577"/>
        <pc:sldMkLst>
          <pc:docMk/>
          <pc:sldMk cId="3594369927" sldId="408"/>
        </pc:sldMkLst>
        <pc:spChg chg="mod">
          <ac:chgData name="Opher Donchin" userId="37446733-118c-46f6-b903-027425f2ef02" providerId="ADAL" clId="{BA50C23A-2C0B-4C64-8C4D-0FDCD36A8BD4}" dt="2024-11-07T12:23:45.147" v="237" actId="207"/>
          <ac:spMkLst>
            <pc:docMk/>
            <pc:sldMk cId="3594369927" sldId="408"/>
            <ac:spMk id="7" creationId="{59629FC5-7273-9474-FA90-AAF6320455F0}"/>
          </ac:spMkLst>
        </pc:spChg>
        <pc:spChg chg="mod">
          <ac:chgData name="Opher Donchin" userId="37446733-118c-46f6-b903-027425f2ef02" providerId="ADAL" clId="{BA50C23A-2C0B-4C64-8C4D-0FDCD36A8BD4}" dt="2024-11-07T12:23:55.223" v="238" actId="20577"/>
          <ac:spMkLst>
            <pc:docMk/>
            <pc:sldMk cId="3594369927" sldId="408"/>
            <ac:spMk id="8" creationId="{045CBBEC-4CF9-AB44-6309-267245F38172}"/>
          </ac:spMkLst>
        </pc:spChg>
        <pc:spChg chg="mod">
          <ac:chgData name="Opher Donchin" userId="37446733-118c-46f6-b903-027425f2ef02" providerId="ADAL" clId="{BA50C23A-2C0B-4C64-8C4D-0FDCD36A8BD4}" dt="2024-11-07T12:23:22.792" v="223" actId="21"/>
          <ac:spMkLst>
            <pc:docMk/>
            <pc:sldMk cId="3594369927" sldId="408"/>
            <ac:spMk id="9" creationId="{6BAA3825-1E08-5D39-7DAB-552E2B844D4D}"/>
          </ac:spMkLst>
        </pc:spChg>
        <pc:spChg chg="mod">
          <ac:chgData name="Opher Donchin" userId="37446733-118c-46f6-b903-027425f2ef02" providerId="ADAL" clId="{BA50C23A-2C0B-4C64-8C4D-0FDCD36A8BD4}" dt="2024-11-07T12:23:33.137" v="235" actId="27636"/>
          <ac:spMkLst>
            <pc:docMk/>
            <pc:sldMk cId="3594369927" sldId="408"/>
            <ac:spMk id="10" creationId="{8BD0B9BA-6192-8D62-5AA8-22CBB34999E8}"/>
          </ac:spMkLst>
        </pc:spChg>
      </pc:sldChg>
      <pc:sldChg chg="addSp delSp modSp add mod">
        <pc:chgData name="Opher Donchin" userId="37446733-118c-46f6-b903-027425f2ef02" providerId="ADAL" clId="{BA50C23A-2C0B-4C64-8C4D-0FDCD36A8BD4}" dt="2024-11-07T12:22:54.288" v="220"/>
        <pc:sldMkLst>
          <pc:docMk/>
          <pc:sldMk cId="1139336396" sldId="409"/>
        </pc:sldMkLst>
        <pc:spChg chg="add mod">
          <ac:chgData name="Opher Donchin" userId="37446733-118c-46f6-b903-027425f2ef02" providerId="ADAL" clId="{BA50C23A-2C0B-4C64-8C4D-0FDCD36A8BD4}" dt="2024-11-07T12:21:16.616" v="206"/>
          <ac:spMkLst>
            <pc:docMk/>
            <pc:sldMk cId="1139336396" sldId="409"/>
            <ac:spMk id="4" creationId="{8AEF776B-F580-BF95-7A6D-6CAC8DF8E3D2}"/>
          </ac:spMkLst>
        </pc:spChg>
        <pc:spChg chg="add mod">
          <ac:chgData name="Opher Donchin" userId="37446733-118c-46f6-b903-027425f2ef02" providerId="ADAL" clId="{BA50C23A-2C0B-4C64-8C4D-0FDCD36A8BD4}" dt="2024-11-07T12:21:56.534" v="217" actId="207"/>
          <ac:spMkLst>
            <pc:docMk/>
            <pc:sldMk cId="1139336396" sldId="409"/>
            <ac:spMk id="6" creationId="{1C171A4A-B668-FFB8-C9B8-A406BE4F5839}"/>
          </ac:spMkLst>
        </pc:spChg>
        <pc:spChg chg="del">
          <ac:chgData name="Opher Donchin" userId="37446733-118c-46f6-b903-027425f2ef02" providerId="ADAL" clId="{BA50C23A-2C0B-4C64-8C4D-0FDCD36A8BD4}" dt="2024-11-07T12:21:04.695" v="203" actId="478"/>
          <ac:spMkLst>
            <pc:docMk/>
            <pc:sldMk cId="1139336396" sldId="409"/>
            <ac:spMk id="7" creationId="{9403AF5B-177E-C29B-9A53-FE587E9CD91F}"/>
          </ac:spMkLst>
        </pc:spChg>
        <pc:spChg chg="del">
          <ac:chgData name="Opher Donchin" userId="37446733-118c-46f6-b903-027425f2ef02" providerId="ADAL" clId="{BA50C23A-2C0B-4C64-8C4D-0FDCD36A8BD4}" dt="2024-11-07T12:21:00.486" v="202" actId="478"/>
          <ac:spMkLst>
            <pc:docMk/>
            <pc:sldMk cId="1139336396" sldId="409"/>
            <ac:spMk id="8" creationId="{9D46C00B-227A-93C0-DB43-CC3BAA000F1E}"/>
          </ac:spMkLst>
        </pc:spChg>
        <pc:spChg chg="mod">
          <ac:chgData name="Opher Donchin" userId="37446733-118c-46f6-b903-027425f2ef02" providerId="ADAL" clId="{BA50C23A-2C0B-4C64-8C4D-0FDCD36A8BD4}" dt="2024-11-07T12:21:31.600" v="215" actId="20577"/>
          <ac:spMkLst>
            <pc:docMk/>
            <pc:sldMk cId="1139336396" sldId="409"/>
            <ac:spMk id="9" creationId="{025094E1-86B3-CB70-196C-71B0E6DE85DD}"/>
          </ac:spMkLst>
        </pc:spChg>
        <pc:spChg chg="mod">
          <ac:chgData name="Opher Donchin" userId="37446733-118c-46f6-b903-027425f2ef02" providerId="ADAL" clId="{BA50C23A-2C0B-4C64-8C4D-0FDCD36A8BD4}" dt="2024-11-07T12:22:54.288" v="220"/>
          <ac:spMkLst>
            <pc:docMk/>
            <pc:sldMk cId="1139336396" sldId="409"/>
            <ac:spMk id="10" creationId="{E7FBA204-2AF0-262F-FB80-B0DD7AAE6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3CEA-7D6A-DB2E-9815-F4D9E2ABE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CF355-143D-EB8D-C730-C2747BA9C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B472A-B0C7-905F-8A77-6925DED2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FD7E-1269-57B7-5358-03E16B216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BB2F5-0A75-86CA-7B19-BCA50F39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85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7B51-92F4-F0B7-5B3F-3024C38B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DF97E-2F8A-007C-0661-30CC5D29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A2D52-8DE1-F9B0-04E3-E04C055B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F5D40-2D37-4CBA-4392-6A57D9E1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CC86-AAA9-76BD-0AFC-CB652BEE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03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3D611-BE06-EA7D-CC63-B69A33AC1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90105-5F54-3ED1-F8BC-599D395E8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A4C40-886D-965B-7FAC-219B6D29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8284E-05B3-566C-F36D-350A98A8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552DC-2B6F-07D7-B9DF-EC905B25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9466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1A1D-8944-47D0-1E17-533D1F7C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58A76-C6ED-CE1D-A639-EF20B9C7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583CD-5031-CCC6-23AC-95D8EDBA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061D-DB85-A233-6A86-01131DB41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EA74-0039-9761-209F-548A6A69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47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9C48F-DD53-60F2-FA60-8716946D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B1A7B-E784-9E62-4174-BBEE055B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29A8-6BC4-E451-7326-AE85346C1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C8B8-DF5D-E001-3077-2FF07A124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466BF-1A44-CECE-8158-66757983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156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019B-24B8-3553-3289-38A3AFAF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6A2C4-B3E1-E4E8-20CF-BF60F85C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2177E-50F8-C2F8-59A7-CF0E0F13A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BF1EC-FCF3-72EE-B810-39867C4B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E827-322E-E15B-3ECF-8BDE8F39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0F28F-4C96-89C7-FE8E-83BE605C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600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797A-C02E-DF3F-5CB7-2C9FD1AED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1CE8F-D1F8-4AA0-42A6-225FABC4A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81B43-A222-E498-0235-C06D8A07A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9F105-BD61-0021-15A4-8DFEFDF2B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DA6FF7-62A4-B9B3-5531-EF8BDDC65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A66C0-C434-3641-C5F5-55B9BFCF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154D5-42DD-9E51-4DF6-1E6DB7E95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23EF5-037B-7FC6-F3BE-07E1836C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1919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0F4B-C714-483F-AAB3-277C359D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C1C46-7AD2-B98A-7AF1-70E0C475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EDE63E-B7A1-6B29-B9B3-D8C579C4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4B7B5-1899-04E8-6229-B768EC4B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589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2DE52-586C-8BDF-D233-083EFF8F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C55AF8-D508-DEB0-1AAD-9C1D3772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CA64-8AA8-848D-1010-4F7606F5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67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F864-7171-1CAC-482A-58BEBDB3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DD84-D4FE-12A3-5871-1E5CFB8C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6FEA-2237-46BA-7DA1-38C7FEA5A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68213-219C-F7B4-5B57-8CEA04C2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5DEB6-9848-0823-862C-EC8777D7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F9A2-2545-DC00-3390-27690D95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8936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482F-4E95-0DE6-B036-7078610A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BAC83-F6B8-BD51-3991-42DBC6406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57343-6A45-5B8B-53D2-1E0EE283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55855-86C5-7A73-2EF8-EE01DDA6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A0CA-B07A-9648-1207-3E95C43C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BC000-5E28-05FF-665D-C00B11A1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06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16F39-8B6D-1CBB-4523-879E6D96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D28B7E-F4D8-38D2-7476-A8707C590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DAAA-F8DF-821B-3FFD-B0C6C6621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1476-7674-496E-A469-B30EB66B8621}" type="datetimeFigureOut">
              <a:rPr lang="en-IL" smtClean="0"/>
              <a:t>07/11/2024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02219-5A15-8901-CCD5-8597D68C4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5D04-4B62-7256-DC90-B9A308E9D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F874F-A974-4C55-BE1A-71E4E18EF1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344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D47E-C14B-F201-F892-2507516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reading for lecture 3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5CBBEC-4CF9-AB44-6309-267245F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265566"/>
            <a:ext cx="5157787" cy="823912"/>
          </a:xfrm>
        </p:spPr>
        <p:txBody>
          <a:bodyPr/>
          <a:lstStyle/>
          <a:p>
            <a:r>
              <a:rPr lang="en-US" dirty="0"/>
              <a:t>BAP Chapter 10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29FC5-7273-9474-FA90-AAF63204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9459"/>
            <a:ext cx="5157787" cy="40202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Inference methods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The grid method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Quadratic method</a:t>
            </a:r>
          </a:p>
          <a:p>
            <a:r>
              <a:rPr lang="en-US" dirty="0">
                <a:solidFill>
                  <a:srgbClr val="0070C0"/>
                </a:solidFill>
              </a:rPr>
              <a:t>Markovian methods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Monte </a:t>
            </a:r>
            <a:r>
              <a:rPr lang="en-US" dirty="0" err="1">
                <a:solidFill>
                  <a:srgbClr val="0070C0"/>
                </a:solidFill>
              </a:rPr>
              <a:t>carlo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Markov chain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Metropolis-Hastings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Hamiltonian Monte Carlo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Sequential Monte Carlo</a:t>
            </a:r>
          </a:p>
          <a:p>
            <a:pPr lvl="1"/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D0B9BA-6192-8D62-5AA8-22CBB3499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9459"/>
            <a:ext cx="5183188" cy="4020204"/>
          </a:xfrm>
        </p:spPr>
        <p:txBody>
          <a:bodyPr>
            <a:normAutofit/>
          </a:bodyPr>
          <a:lstStyle/>
          <a:p>
            <a:r>
              <a:rPr lang="en-US" dirty="0"/>
              <a:t>Diagnostics</a:t>
            </a:r>
          </a:p>
          <a:p>
            <a:pPr lvl="1"/>
            <a:r>
              <a:rPr lang="en-US" dirty="0"/>
              <a:t>Convergence</a:t>
            </a:r>
          </a:p>
          <a:p>
            <a:pPr lvl="2"/>
            <a:r>
              <a:rPr lang="en-US" dirty="0"/>
              <a:t>Trace</a:t>
            </a:r>
          </a:p>
          <a:p>
            <a:pPr lvl="2"/>
            <a:r>
              <a:rPr lang="en-US" dirty="0"/>
              <a:t>Rank</a:t>
            </a:r>
          </a:p>
          <a:p>
            <a:pPr lvl="2"/>
            <a:r>
              <a:rPr lang="en-US" dirty="0" err="1"/>
              <a:t>Rhat</a:t>
            </a:r>
            <a:endParaRPr lang="en-US" dirty="0"/>
          </a:p>
          <a:p>
            <a:pPr lvl="1"/>
            <a:r>
              <a:rPr lang="en-US" dirty="0"/>
              <a:t>Correlations</a:t>
            </a:r>
          </a:p>
          <a:p>
            <a:pPr lvl="2"/>
            <a:r>
              <a:rPr lang="en-US" dirty="0"/>
              <a:t>ESS</a:t>
            </a:r>
          </a:p>
          <a:p>
            <a:pPr lvl="2"/>
            <a:r>
              <a:rPr lang="en-US" dirty="0"/>
              <a:t>MCSE</a:t>
            </a:r>
          </a:p>
          <a:p>
            <a:pPr lvl="1"/>
            <a:r>
              <a:rPr lang="en-US" dirty="0"/>
              <a:t>Divergences</a:t>
            </a: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AB3E5-57B3-3EE5-BEFE-9178EEBD9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71707" y="1373523"/>
            <a:ext cx="5183188" cy="823912"/>
          </a:xfrm>
        </p:spPr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554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2125-A759-D936-1531-3FCBFBF9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10F7-69C9-93CE-BA85-8F38A4AB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reading for lecture 3</a:t>
            </a:r>
            <a:endParaRPr lang="en-I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5094E1-86B3-CB70-196C-71B0E6DE85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265566"/>
            <a:ext cx="5183188" cy="823912"/>
          </a:xfrm>
        </p:spPr>
        <p:txBody>
          <a:bodyPr/>
          <a:lstStyle/>
          <a:p>
            <a:r>
              <a:rPr lang="en-US" dirty="0"/>
              <a:t>BMCP Chapter 11.9</a:t>
            </a:r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7FBA204-2AF0-262F-FB80-B0DD7AAE6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9459"/>
            <a:ext cx="5183188" cy="4020204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Grid inference</a:t>
            </a:r>
          </a:p>
          <a:p>
            <a:r>
              <a:rPr lang="en-US" dirty="0">
                <a:solidFill>
                  <a:srgbClr val="00B0F0"/>
                </a:solidFill>
              </a:rPr>
              <a:t>Metropolis hastings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Link to section on Markov chains</a:t>
            </a:r>
          </a:p>
          <a:p>
            <a:r>
              <a:rPr lang="en-US" dirty="0">
                <a:solidFill>
                  <a:srgbClr val="00B0F0"/>
                </a:solidFill>
              </a:rPr>
              <a:t>Hamiltonian Monte Carlo</a:t>
            </a:r>
          </a:p>
          <a:p>
            <a:r>
              <a:rPr lang="en-US" dirty="0">
                <a:solidFill>
                  <a:srgbClr val="00B0F0"/>
                </a:solidFill>
              </a:rPr>
              <a:t>Sequential Monte Carlo</a:t>
            </a:r>
          </a:p>
          <a:p>
            <a:r>
              <a:rPr lang="en-US" dirty="0">
                <a:solidFill>
                  <a:srgbClr val="FF0000"/>
                </a:solidFill>
              </a:rPr>
              <a:t>Variational inference</a:t>
            </a:r>
          </a:p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F776B-F580-BF95-7A6D-6CAC8DF8E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BMCP Chapter 1</a:t>
            </a:r>
            <a:endParaRPr lang="en-IL" dirty="0"/>
          </a:p>
          <a:p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71A4A-B668-FFB8-C9B8-A406BE4F58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Bayesian inference</a:t>
            </a:r>
          </a:p>
          <a:p>
            <a:r>
              <a:rPr lang="en-US" dirty="0"/>
              <a:t>Prior predictive and posterior predictive distributions</a:t>
            </a:r>
          </a:p>
          <a:p>
            <a:r>
              <a:rPr lang="en-US" dirty="0">
                <a:solidFill>
                  <a:srgbClr val="00B0F0"/>
                </a:solidFill>
              </a:rPr>
              <a:t>Metropolis Hastings</a:t>
            </a:r>
          </a:p>
          <a:p>
            <a:r>
              <a:rPr lang="en-US" dirty="0"/>
              <a:t>HDI</a:t>
            </a:r>
          </a:p>
          <a:p>
            <a:r>
              <a:rPr lang="en-US" dirty="0"/>
              <a:t>Beta binomial models in </a:t>
            </a:r>
            <a:r>
              <a:rPr lang="en-US" dirty="0" err="1"/>
              <a:t>PyMC</a:t>
            </a:r>
            <a:endParaRPr lang="en-US" dirty="0"/>
          </a:p>
          <a:p>
            <a:r>
              <a:rPr lang="en-US" dirty="0"/>
              <a:t>Choosing priors</a:t>
            </a:r>
          </a:p>
          <a:p>
            <a:pPr lvl="1"/>
            <a:r>
              <a:rPr lang="en-US" dirty="0"/>
              <a:t>Conjugate priors</a:t>
            </a:r>
          </a:p>
          <a:p>
            <a:pPr lvl="1"/>
            <a:r>
              <a:rPr lang="en-US" dirty="0"/>
              <a:t>Objective priors</a:t>
            </a:r>
          </a:p>
          <a:p>
            <a:pPr lvl="1"/>
            <a:r>
              <a:rPr lang="en-US" dirty="0"/>
              <a:t>Maximum entropy priors</a:t>
            </a:r>
          </a:p>
          <a:p>
            <a:pPr lvl="1"/>
            <a:r>
              <a:rPr lang="en-US" dirty="0"/>
              <a:t>Weakly informative priors</a:t>
            </a:r>
          </a:p>
          <a:p>
            <a:pPr lvl="1"/>
            <a:r>
              <a:rPr lang="en-US" dirty="0"/>
              <a:t>Assessing priors with prior </a:t>
            </a:r>
            <a:r>
              <a:rPr lang="en-US" dirty="0" err="1"/>
              <a:t>predictives</a:t>
            </a: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3933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D47E-C14B-F201-F892-25075163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next weeks reading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5CBBEC-4CF9-AB44-6309-267245F38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265566"/>
            <a:ext cx="5157787" cy="823912"/>
          </a:xfrm>
        </p:spPr>
        <p:txBody>
          <a:bodyPr/>
          <a:lstStyle/>
          <a:p>
            <a:r>
              <a:rPr lang="en-US" dirty="0"/>
              <a:t>SR Chapter 9</a:t>
            </a:r>
            <a:endParaRPr lang="en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629FC5-7273-9474-FA90-AAF63204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69459"/>
            <a:ext cx="5157787" cy="4020204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F0"/>
                </a:solidFill>
              </a:rPr>
              <a:t>Good king Markov (MCMC)</a:t>
            </a:r>
          </a:p>
          <a:p>
            <a:r>
              <a:rPr lang="en-US" dirty="0">
                <a:solidFill>
                  <a:srgbClr val="00B0F0"/>
                </a:solidFill>
              </a:rPr>
              <a:t>Metropolis algorithm</a:t>
            </a:r>
          </a:p>
          <a:p>
            <a:r>
              <a:rPr lang="en-US" dirty="0">
                <a:solidFill>
                  <a:srgbClr val="00B0F0"/>
                </a:solidFill>
              </a:rPr>
              <a:t>Hamiltonian Monte Carlo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The idea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The algorithm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Limitations</a:t>
            </a:r>
          </a:p>
          <a:p>
            <a:r>
              <a:rPr lang="en-US" dirty="0" err="1"/>
              <a:t>ulam</a:t>
            </a:r>
            <a:r>
              <a:rPr lang="en-US" dirty="0"/>
              <a:t> (HMC interface for Stan / R)</a:t>
            </a:r>
          </a:p>
          <a:p>
            <a:r>
              <a:rPr lang="en-US" dirty="0"/>
              <a:t>Care and feeding of your Markov Chain (Diagnostics)</a:t>
            </a:r>
          </a:p>
          <a:p>
            <a:pPr lvl="1"/>
            <a:endParaRPr lang="en-I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AA3825-1E08-5D39-7DAB-552E2B844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6798" y="1265566"/>
            <a:ext cx="5183188" cy="823912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D0B9BA-6192-8D62-5AA8-22CBB3499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69459"/>
            <a:ext cx="5183188" cy="4020204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6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144</Words>
  <Application>Microsoft Office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Structure of reading for lecture 3</vt:lpstr>
      <vt:lpstr>Structure of reading for lecture 3</vt:lpstr>
      <vt:lpstr>Structure of next weeks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reading for lecture 3</dc:title>
  <dc:creator>Opher Donchin</dc:creator>
  <cp:lastModifiedBy>Opher Donchin</cp:lastModifiedBy>
  <cp:revision>1</cp:revision>
  <dcterms:created xsi:type="dcterms:W3CDTF">2022-11-02T08:43:17Z</dcterms:created>
  <dcterms:modified xsi:type="dcterms:W3CDTF">2024-11-07T12:24:02Z</dcterms:modified>
</cp:coreProperties>
</file>