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69794069-DD50-40EF-8349-1DB87EB83C31}"/>
    <pc:docChg chg="modSld">
      <pc:chgData name="Opher Donchin" userId="37446733-118c-46f6-b903-027425f2ef02" providerId="ADAL" clId="{69794069-DD50-40EF-8349-1DB87EB83C31}" dt="2022-11-04T11:48:24.346" v="0" actId="207"/>
      <pc:docMkLst>
        <pc:docMk/>
      </pc:docMkLst>
      <pc:sldChg chg="modSp mod">
        <pc:chgData name="Opher Donchin" userId="37446733-118c-46f6-b903-027425f2ef02" providerId="ADAL" clId="{69794069-DD50-40EF-8349-1DB87EB83C31}" dt="2022-11-04T11:48:24.346" v="0" actId="207"/>
        <pc:sldMkLst>
          <pc:docMk/>
          <pc:sldMk cId="3525544128" sldId="407"/>
        </pc:sldMkLst>
        <pc:spChg chg="mod">
          <ac:chgData name="Opher Donchin" userId="37446733-118c-46f6-b903-027425f2ef02" providerId="ADAL" clId="{69794069-DD50-40EF-8349-1DB87EB83C31}" dt="2022-11-04T11:48:24.346" v="0" actId="207"/>
          <ac:spMkLst>
            <pc:docMk/>
            <pc:sldMk cId="3525544128" sldId="407"/>
            <ac:spMk id="7" creationId="{59629FC5-7273-9474-FA90-AAF6320455F0}"/>
          </ac:spMkLst>
        </pc:spChg>
      </pc:sldChg>
    </pc:docChg>
  </pc:docChgLst>
  <pc:docChgLst>
    <pc:chgData name="Opher Donchin" userId="37446733-118c-46f6-b903-027425f2ef02" providerId="ADAL" clId="{41D2871B-7766-4ECB-987F-E0513210D771}"/>
    <pc:docChg chg="modSld">
      <pc:chgData name="Opher Donchin" userId="37446733-118c-46f6-b903-027425f2ef02" providerId="ADAL" clId="{41D2871B-7766-4ECB-987F-E0513210D771}" dt="2024-11-08T12:01:38.969" v="85" actId="20577"/>
      <pc:docMkLst>
        <pc:docMk/>
      </pc:docMkLst>
      <pc:sldChg chg="modSp mod">
        <pc:chgData name="Opher Donchin" userId="37446733-118c-46f6-b903-027425f2ef02" providerId="ADAL" clId="{41D2871B-7766-4ECB-987F-E0513210D771}" dt="2024-11-08T12:01:38.969" v="85" actId="20577"/>
        <pc:sldMkLst>
          <pc:docMk/>
          <pc:sldMk cId="3525544128" sldId="407"/>
        </pc:sldMkLst>
        <pc:spChg chg="mod">
          <ac:chgData name="Opher Donchin" userId="37446733-118c-46f6-b903-027425f2ef02" providerId="ADAL" clId="{41D2871B-7766-4ECB-987F-E0513210D771}" dt="2024-11-08T12:00:15.042" v="1" actId="20577"/>
          <ac:spMkLst>
            <pc:docMk/>
            <pc:sldMk cId="3525544128" sldId="407"/>
            <ac:spMk id="2" creationId="{3454D47E-C14B-F201-F892-25075163CCB7}"/>
          </ac:spMkLst>
        </pc:spChg>
        <pc:spChg chg="mod">
          <ac:chgData name="Opher Donchin" userId="37446733-118c-46f6-b903-027425f2ef02" providerId="ADAL" clId="{41D2871B-7766-4ECB-987F-E0513210D771}" dt="2024-11-08T12:01:38.969" v="85" actId="20577"/>
          <ac:spMkLst>
            <pc:docMk/>
            <pc:sldMk cId="3525544128" sldId="407"/>
            <ac:spMk id="7" creationId="{59629FC5-7273-9474-FA90-AAF6320455F0}"/>
          </ac:spMkLst>
        </pc:spChg>
      </pc:sldChg>
    </pc:docChg>
  </pc:docChgLst>
  <pc:docChgLst>
    <pc:chgData name="Opher Donchin" userId="37446733-118c-46f6-b903-027425f2ef02" providerId="ADAL" clId="{E35B897B-7841-405E-A9F3-DB25F5589D2A}"/>
    <pc:docChg chg="custSel addSld delSld modSld">
      <pc:chgData name="Opher Donchin" userId="37446733-118c-46f6-b903-027425f2ef02" providerId="ADAL" clId="{E35B897B-7841-405E-A9F3-DB25F5589D2A}" dt="2022-11-18T22:03:56.886" v="938" actId="207"/>
      <pc:docMkLst>
        <pc:docMk/>
      </pc:docMkLst>
      <pc:sldChg chg="modSp mod modAnim">
        <pc:chgData name="Opher Donchin" userId="37446733-118c-46f6-b903-027425f2ef02" providerId="ADAL" clId="{E35B897B-7841-405E-A9F3-DB25F5589D2A}" dt="2022-11-17T20:42:19.874" v="910" actId="207"/>
        <pc:sldMkLst>
          <pc:docMk/>
          <pc:sldMk cId="3525544128" sldId="407"/>
        </pc:sldMkLst>
        <pc:spChg chg="mod">
          <ac:chgData name="Opher Donchin" userId="37446733-118c-46f6-b903-027425f2ef02" providerId="ADAL" clId="{E35B897B-7841-405E-A9F3-DB25F5589D2A}" dt="2022-11-17T20:23:05.414" v="21" actId="404"/>
          <ac:spMkLst>
            <pc:docMk/>
            <pc:sldMk cId="3525544128" sldId="407"/>
            <ac:spMk id="2" creationId="{3454D47E-C14B-F201-F892-25075163CCB7}"/>
          </ac:spMkLst>
        </pc:spChg>
        <pc:spChg chg="mod">
          <ac:chgData name="Opher Donchin" userId="37446733-118c-46f6-b903-027425f2ef02" providerId="ADAL" clId="{E35B897B-7841-405E-A9F3-DB25F5589D2A}" dt="2022-11-17T20:41:41.512" v="908" actId="207"/>
          <ac:spMkLst>
            <pc:docMk/>
            <pc:sldMk cId="3525544128" sldId="407"/>
            <ac:spMk id="7" creationId="{59629FC5-7273-9474-FA90-AAF6320455F0}"/>
          </ac:spMkLst>
        </pc:spChg>
        <pc:spChg chg="mod">
          <ac:chgData name="Opher Donchin" userId="37446733-118c-46f6-b903-027425f2ef02" providerId="ADAL" clId="{E35B897B-7841-405E-A9F3-DB25F5589D2A}" dt="2022-11-17T20:36:15.145" v="630" actId="20577"/>
          <ac:spMkLst>
            <pc:docMk/>
            <pc:sldMk cId="3525544128" sldId="407"/>
            <ac:spMk id="8" creationId="{045CBBEC-4CF9-AB44-6309-267245F38172}"/>
          </ac:spMkLst>
        </pc:spChg>
        <pc:spChg chg="mod">
          <ac:chgData name="Opher Donchin" userId="37446733-118c-46f6-b903-027425f2ef02" providerId="ADAL" clId="{E35B897B-7841-405E-A9F3-DB25F5589D2A}" dt="2022-11-17T20:36:09.462" v="617" actId="20577"/>
          <ac:spMkLst>
            <pc:docMk/>
            <pc:sldMk cId="3525544128" sldId="407"/>
            <ac:spMk id="9" creationId="{6BAA3825-1E08-5D39-7DAB-552E2B844D4D}"/>
          </ac:spMkLst>
        </pc:spChg>
        <pc:spChg chg="mod">
          <ac:chgData name="Opher Donchin" userId="37446733-118c-46f6-b903-027425f2ef02" providerId="ADAL" clId="{E35B897B-7841-405E-A9F3-DB25F5589D2A}" dt="2022-11-17T20:42:19.874" v="910" actId="207"/>
          <ac:spMkLst>
            <pc:docMk/>
            <pc:sldMk cId="3525544128" sldId="407"/>
            <ac:spMk id="10" creationId="{8BD0B9BA-6192-8D62-5AA8-22CBB34999E8}"/>
          </ac:spMkLst>
        </pc:spChg>
      </pc:sldChg>
      <pc:sldChg chg="del">
        <pc:chgData name="Opher Donchin" userId="37446733-118c-46f6-b903-027425f2ef02" providerId="ADAL" clId="{E35B897B-7841-405E-A9F3-DB25F5589D2A}" dt="2022-11-17T20:36:38.354" v="642" actId="47"/>
        <pc:sldMkLst>
          <pc:docMk/>
          <pc:sldMk cId="3594369927" sldId="408"/>
        </pc:sldMkLst>
      </pc:sldChg>
      <pc:sldChg chg="modSp add mod">
        <pc:chgData name="Opher Donchin" userId="37446733-118c-46f6-b903-027425f2ef02" providerId="ADAL" clId="{E35B897B-7841-405E-A9F3-DB25F5589D2A}" dt="2022-11-18T22:03:56.886" v="938" actId="207"/>
        <pc:sldMkLst>
          <pc:docMk/>
          <pc:sldMk cId="2391427893" sldId="409"/>
        </pc:sldMkLst>
        <pc:spChg chg="mod">
          <ac:chgData name="Opher Donchin" userId="37446733-118c-46f6-b903-027425f2ef02" providerId="ADAL" clId="{E35B897B-7841-405E-A9F3-DB25F5589D2A}" dt="2022-11-18T22:03:56.886" v="938" actId="207"/>
          <ac:spMkLst>
            <pc:docMk/>
            <pc:sldMk cId="2391427893" sldId="409"/>
            <ac:spMk id="7" creationId="{59629FC5-7273-9474-FA90-AAF6320455F0}"/>
          </ac:spMkLst>
        </pc:spChg>
        <pc:spChg chg="mod">
          <ac:chgData name="Opher Donchin" userId="37446733-118c-46f6-b903-027425f2ef02" providerId="ADAL" clId="{E35B897B-7841-405E-A9F3-DB25F5589D2A}" dt="2022-11-17T20:36:55.433" v="675" actId="20577"/>
          <ac:spMkLst>
            <pc:docMk/>
            <pc:sldMk cId="2391427893" sldId="409"/>
            <ac:spMk id="8" creationId="{045CBBEC-4CF9-AB44-6309-267245F38172}"/>
          </ac:spMkLst>
        </pc:spChg>
        <pc:spChg chg="mod">
          <ac:chgData name="Opher Donchin" userId="37446733-118c-46f6-b903-027425f2ef02" providerId="ADAL" clId="{E35B897B-7841-405E-A9F3-DB25F5589D2A}" dt="2022-11-17T20:40:56.800" v="904" actId="20577"/>
          <ac:spMkLst>
            <pc:docMk/>
            <pc:sldMk cId="2391427893" sldId="409"/>
            <ac:spMk id="9" creationId="{6BAA3825-1E08-5D39-7DAB-552E2B844D4D}"/>
          </ac:spMkLst>
        </pc:spChg>
        <pc:spChg chg="mod">
          <ac:chgData name="Opher Donchin" userId="37446733-118c-46f6-b903-027425f2ef02" providerId="ADAL" clId="{E35B897B-7841-405E-A9F3-DB25F5589D2A}" dt="2022-11-17T20:43:38.409" v="928" actId="27636"/>
          <ac:spMkLst>
            <pc:docMk/>
            <pc:sldMk cId="2391427893" sldId="409"/>
            <ac:spMk id="10" creationId="{8BD0B9BA-6192-8D62-5AA8-22CBB34999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CEA-7D6A-DB2E-9815-F4D9E2AB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355-143D-EB8D-C730-C2747BA9C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472A-B0C7-905F-8A77-6925DED2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FD7E-1269-57B7-5358-03E16B21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B2F5-0A75-86CA-7B19-BCA50F3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5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7B51-92F4-F0B7-5B3F-3024C38B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F97E-2F8A-007C-0661-30CC5D29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2D52-8DE1-F9B0-04E3-E04C055B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5D40-2D37-4CBA-4392-6A57D9E1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CC86-AAA9-76BD-0AFC-CB652BEE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3D611-BE06-EA7D-CC63-B69A33AC1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0105-5F54-3ED1-F8BC-599D395E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4C40-886D-965B-7FAC-219B6D29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284E-05B3-566C-F36D-350A98A8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52DC-2B6F-07D7-B9DF-EC905B25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466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1A1D-8944-47D0-1E17-533D1F7C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8A76-C6ED-CE1D-A639-EF20B9C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83CD-5031-CCC6-23AC-95D8EDBA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061D-DB85-A233-6A86-01131DB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EA74-0039-9761-209F-548A6A69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4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48F-DD53-60F2-FA60-8716946D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1A7B-E784-9E62-4174-BBEE055B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29A8-6BC4-E451-7326-AE85346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C8B8-DF5D-E001-3077-2FF07A1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66BF-1A44-CECE-8158-66757983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1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19B-24B8-3553-3289-38A3AFAF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A2C4-B3E1-E4E8-20CF-BF60F85C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177E-50F8-C2F8-59A7-CF0E0F13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F1EC-FCF3-72EE-B810-39867C4B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E827-322E-E15B-3ECF-8BDE8F39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F28F-4C96-89C7-FE8E-83BE605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0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797A-C02E-DF3F-5CB7-2C9FD1AE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1CE8F-D1F8-4AA0-42A6-225FABC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B43-A222-E498-0235-C06D8A07A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9F105-BD61-0021-15A4-8DFEFDF2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A6FF7-62A4-B9B3-5531-EF8BDDC6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A66C0-C434-3641-C5F5-55B9BFC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54D5-42DD-9E51-4DF6-1E6DB7E9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3EF5-037B-7FC6-F3BE-07E1836C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91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0F4B-C714-483F-AAB3-277C359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1C46-7AD2-B98A-7AF1-70E0C47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DE63E-B7A1-6B29-B9B3-D8C579C4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B7B5-1899-04E8-6229-B768EC4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8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DE52-586C-8BDF-D233-083EFF8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5AF8-D508-DEB0-1AAD-9C1D3772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A64-8AA8-848D-1010-4F7606F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6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F864-7171-1CAC-482A-58BEBDB3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DD84-D4FE-12A3-5871-1E5CFB8C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6FEA-2237-46BA-7DA1-38C7FEA5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8213-219C-F7B4-5B57-8CEA04C2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DEB6-9848-0823-862C-EC8777D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F9A2-2545-DC00-3390-27690D9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9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82F-4E95-0DE6-B036-7078610A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BAC83-F6B8-BD51-3991-42DBC6406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57343-6A45-5B8B-53D2-1E0EE283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55855-86C5-7A73-2EF8-EE01DDA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A0CA-B07A-9648-1207-3E95C43C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C000-5E28-05FF-665D-C00B11A1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06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16F39-8B6D-1CBB-4523-879E6D96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8B7E-F4D8-38D2-7476-A8707C59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DAAA-F8DF-821B-3FFD-B0C6C662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476-7674-496E-A469-B30EB66B8621}" type="datetimeFigureOut">
              <a:rPr lang="en-IL" smtClean="0"/>
              <a:t>08/11/2024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2219-5A15-8901-CCD5-8597D68C4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5D04-4B62-7256-DC90-B9A308E9D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4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 of reading for lecture 6: Linear models</a:t>
            </a:r>
            <a:endParaRPr lang="en-IL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BAP Chapter 3: to infinity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Simple linear regression</a:t>
            </a:r>
          </a:p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Binomial regression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AA3825-1E08-5D39-7DAB-552E2B84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r>
              <a:rPr lang="en-US" dirty="0"/>
              <a:t>BAP Chapter 3: and beyond</a:t>
            </a:r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Robust linear regression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Hierarchical linear regression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Confounding variables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Multicollinearity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Masking variables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Interactions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Variable variance</a:t>
            </a:r>
          </a:p>
        </p:txBody>
      </p:sp>
    </p:spTree>
    <p:extLst>
      <p:ext uri="{BB962C8B-B14F-4D97-AF65-F5344CB8AC3E}">
        <p14:creationId xmlns:p14="http://schemas.microsoft.com/office/powerpoint/2010/main" val="352554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 of reading for lecture 4: Linear models</a:t>
            </a:r>
            <a:endParaRPr lang="en-IL"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BMCP Chapter 3 through 3.3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Comparing multiple groups</a:t>
            </a:r>
          </a:p>
          <a:p>
            <a:r>
              <a:rPr lang="en-US" dirty="0"/>
              <a:t>Using TensorFlow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Centering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Using the posterior and posterior predictive (predictions)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Multiple linear regression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Bambi</a:t>
            </a:r>
          </a:p>
          <a:p>
            <a:r>
              <a:rPr lang="en-US" dirty="0"/>
              <a:t>Counterfactual analysis</a:t>
            </a:r>
          </a:p>
          <a:p>
            <a:pPr lvl="1"/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AA3825-1E08-5D39-7DAB-552E2B84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Structure of reading for lecture 6: Linear models</vt:lpstr>
      <vt:lpstr>Structure of reading for lecture 4: Linear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reading for lecture 3</dc:title>
  <dc:creator>Opher Donchin</dc:creator>
  <cp:lastModifiedBy>Opher Donchin</cp:lastModifiedBy>
  <cp:revision>1</cp:revision>
  <dcterms:created xsi:type="dcterms:W3CDTF">2022-11-02T08:43:17Z</dcterms:created>
  <dcterms:modified xsi:type="dcterms:W3CDTF">2024-11-08T12:01:49Z</dcterms:modified>
</cp:coreProperties>
</file>