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435" r:id="rId3"/>
    <p:sldId id="349" r:id="rId4"/>
    <p:sldId id="314" r:id="rId5"/>
    <p:sldId id="346" r:id="rId6"/>
    <p:sldId id="347" r:id="rId7"/>
    <p:sldId id="348" r:id="rId8"/>
    <p:sldId id="345" r:id="rId9"/>
    <p:sldId id="315" r:id="rId10"/>
    <p:sldId id="316" r:id="rId11"/>
    <p:sldId id="317" r:id="rId12"/>
    <p:sldId id="318" r:id="rId13"/>
    <p:sldId id="350" r:id="rId14"/>
    <p:sldId id="293" r:id="rId15"/>
    <p:sldId id="294" r:id="rId16"/>
    <p:sldId id="295" r:id="rId17"/>
    <p:sldId id="320" r:id="rId18"/>
    <p:sldId id="257" r:id="rId19"/>
    <p:sldId id="311" r:id="rId20"/>
    <p:sldId id="258" r:id="rId21"/>
    <p:sldId id="351" r:id="rId22"/>
    <p:sldId id="322" r:id="rId23"/>
    <p:sldId id="358" r:id="rId24"/>
    <p:sldId id="360" r:id="rId25"/>
    <p:sldId id="359" r:id="rId26"/>
    <p:sldId id="276" r:id="rId27"/>
    <p:sldId id="352" r:id="rId28"/>
    <p:sldId id="288" r:id="rId29"/>
    <p:sldId id="353" r:id="rId30"/>
    <p:sldId id="354" r:id="rId31"/>
    <p:sldId id="355" r:id="rId32"/>
    <p:sldId id="299" r:id="rId33"/>
    <p:sldId id="356" r:id="rId34"/>
    <p:sldId id="357" r:id="rId35"/>
    <p:sldId id="361" r:id="rId36"/>
    <p:sldId id="362" r:id="rId37"/>
    <p:sldId id="363" r:id="rId38"/>
    <p:sldId id="365" r:id="rId39"/>
    <p:sldId id="364" r:id="rId40"/>
    <p:sldId id="367" r:id="rId41"/>
    <p:sldId id="366" r:id="rId42"/>
    <p:sldId id="368" r:id="rId43"/>
    <p:sldId id="301" r:id="rId44"/>
    <p:sldId id="302" r:id="rId45"/>
    <p:sldId id="303" r:id="rId46"/>
    <p:sldId id="304" r:id="rId47"/>
    <p:sldId id="369" r:id="rId48"/>
    <p:sldId id="375" r:id="rId49"/>
    <p:sldId id="371" r:id="rId50"/>
    <p:sldId id="370" r:id="rId51"/>
    <p:sldId id="373" r:id="rId52"/>
    <p:sldId id="372" r:id="rId53"/>
    <p:sldId id="374" r:id="rId54"/>
    <p:sldId id="321" r:id="rId55"/>
    <p:sldId id="298" r:id="rId56"/>
    <p:sldId id="305" r:id="rId57"/>
    <p:sldId id="306" r:id="rId58"/>
    <p:sldId id="308" r:id="rId59"/>
    <p:sldId id="309" r:id="rId60"/>
    <p:sldId id="310" r:id="rId61"/>
    <p:sldId id="30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0F27D-70C4-41EE-A499-8D8400A777D7}" v="407" dt="2024-12-18T09:11:36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997018CD-282E-4792-B49D-54AC359AFCAD}"/>
    <pc:docChg chg="modSld">
      <pc:chgData name="Opher Donchin" userId="37446733-118c-46f6-b903-027425f2ef02" providerId="ADAL" clId="{997018CD-282E-4792-B49D-54AC359AFCAD}" dt="2021-06-07T08:18:39.945" v="1" actId="1076"/>
      <pc:docMkLst>
        <pc:docMk/>
      </pc:docMkLst>
      <pc:sldChg chg="modSp mod">
        <pc:chgData name="Opher Donchin" userId="37446733-118c-46f6-b903-027425f2ef02" providerId="ADAL" clId="{997018CD-282E-4792-B49D-54AC359AFCAD}" dt="2021-06-07T08:18:39.945" v="1" actId="1076"/>
        <pc:sldMkLst>
          <pc:docMk/>
          <pc:sldMk cId="324760232" sldId="259"/>
        </pc:sldMkLst>
      </pc:sldChg>
    </pc:docChg>
  </pc:docChgLst>
  <pc:docChgLst>
    <pc:chgData name="Opher Donchin" userId="37446733-118c-46f6-b903-027425f2ef02" providerId="ADAL" clId="{618C5B70-C5F9-4B45-A9A8-F6B435B07761}"/>
    <pc:docChg chg="undo custSel addSld delSld modSld sldOrd">
      <pc:chgData name="Opher Donchin" userId="37446733-118c-46f6-b903-027425f2ef02" providerId="ADAL" clId="{618C5B70-C5F9-4B45-A9A8-F6B435B07761}" dt="2024-02-14T11:24:15.883" v="9376" actId="20577"/>
      <pc:docMkLst>
        <pc:docMk/>
      </pc:docMkLst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2071004043" sldId="257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3955393584" sldId="257"/>
        </pc:sldMkLst>
      </pc:sldChg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442644520" sldId="258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987473418" sldId="258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717875816" sldId="259"/>
        </pc:sldMkLst>
      </pc:sldChg>
      <pc:sldChg chg="add del">
        <pc:chgData name="Opher Donchin" userId="37446733-118c-46f6-b903-027425f2ef02" providerId="ADAL" clId="{618C5B70-C5F9-4B45-A9A8-F6B435B07761}" dt="2024-02-14T05:49:01.983" v="6041" actId="47"/>
        <pc:sldMkLst>
          <pc:docMk/>
          <pc:sldMk cId="3263893918" sldId="259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271406126" sldId="260"/>
        </pc:sldMkLst>
      </pc:sldChg>
      <pc:sldChg chg="add del">
        <pc:chgData name="Opher Donchin" userId="37446733-118c-46f6-b903-027425f2ef02" providerId="ADAL" clId="{618C5B70-C5F9-4B45-A9A8-F6B435B07761}" dt="2024-02-14T05:53:32.271" v="6233" actId="47"/>
        <pc:sldMkLst>
          <pc:docMk/>
          <pc:sldMk cId="2033838249" sldId="260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731941383" sldId="261"/>
        </pc:sldMkLst>
      </pc:sldChg>
      <pc:sldChg chg="add del">
        <pc:chgData name="Opher Donchin" userId="37446733-118c-46f6-b903-027425f2ef02" providerId="ADAL" clId="{618C5B70-C5F9-4B45-A9A8-F6B435B07761}" dt="2024-02-14T05:53:37.611" v="6234" actId="47"/>
        <pc:sldMkLst>
          <pc:docMk/>
          <pc:sldMk cId="1945725365" sldId="261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217487363" sldId="276"/>
        </pc:sldMkLst>
      </pc:sldChg>
      <pc:sldChg chg="modSp add mod">
        <pc:chgData name="Opher Donchin" userId="37446733-118c-46f6-b903-027425f2ef02" providerId="ADAL" clId="{618C5B70-C5F9-4B45-A9A8-F6B435B07761}" dt="2024-02-14T02:12:52.828" v="4684" actId="1076"/>
        <pc:sldMkLst>
          <pc:docMk/>
          <pc:sldMk cId="451257880" sldId="276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923044119" sldId="277"/>
        </pc:sldMkLst>
      </pc:sldChg>
      <pc:sldChg chg="add del">
        <pc:chgData name="Opher Donchin" userId="37446733-118c-46f6-b903-027425f2ef02" providerId="ADAL" clId="{618C5B70-C5F9-4B45-A9A8-F6B435B07761}" dt="2024-02-14T02:15:32.007" v="4712" actId="47"/>
        <pc:sldMkLst>
          <pc:docMk/>
          <pc:sldMk cId="4263626311" sldId="277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711535750" sldId="280"/>
        </pc:sldMkLst>
      </pc:sldChg>
      <pc:sldChg chg="add del">
        <pc:chgData name="Opher Donchin" userId="37446733-118c-46f6-b903-027425f2ef02" providerId="ADAL" clId="{618C5B70-C5F9-4B45-A9A8-F6B435B07761}" dt="2024-02-14T02:15:34.523" v="4713" actId="47"/>
        <pc:sldMkLst>
          <pc:docMk/>
          <pc:sldMk cId="2673849252" sldId="280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2175087442" sldId="281"/>
        </pc:sldMkLst>
      </pc:sldChg>
      <pc:sldChg chg="add del">
        <pc:chgData name="Opher Donchin" userId="37446733-118c-46f6-b903-027425f2ef02" providerId="ADAL" clId="{618C5B70-C5F9-4B45-A9A8-F6B435B07761}" dt="2024-02-14T02:15:35.967" v="4714" actId="47"/>
        <pc:sldMkLst>
          <pc:docMk/>
          <pc:sldMk cId="3131197718" sldId="281"/>
        </pc:sldMkLst>
      </pc:sldChg>
      <pc:sldChg chg="add">
        <pc:chgData name="Opher Donchin" userId="37446733-118c-46f6-b903-027425f2ef02" providerId="ADAL" clId="{618C5B70-C5F9-4B45-A9A8-F6B435B07761}" dt="2024-02-14T02:16:05.152" v="4716"/>
        <pc:sldMkLst>
          <pc:docMk/>
          <pc:sldMk cId="1245024371" sldId="288"/>
        </pc:sldMkLst>
      </pc:sldChg>
      <pc:sldChg chg="add del">
        <pc:chgData name="Opher Donchin" userId="37446733-118c-46f6-b903-027425f2ef02" providerId="ADAL" clId="{618C5B70-C5F9-4B45-A9A8-F6B435B07761}" dt="2024-02-14T02:16:00.557" v="4715" actId="2696"/>
        <pc:sldMkLst>
          <pc:docMk/>
          <pc:sldMk cId="1973222955" sldId="288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3825445937" sldId="288"/>
        </pc:sldMkLst>
      </pc:sldChg>
      <pc:sldChg chg="ord">
        <pc:chgData name="Opher Donchin" userId="37446733-118c-46f6-b903-027425f2ef02" providerId="ADAL" clId="{618C5B70-C5F9-4B45-A9A8-F6B435B07761}" dt="2024-02-14T02:07:04.996" v="4531"/>
        <pc:sldMkLst>
          <pc:docMk/>
          <pc:sldMk cId="3057306716" sldId="293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905852766" sldId="294"/>
        </pc:sldMkLst>
      </pc:sldChg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3622068734" sldId="294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1176209605" sldId="295"/>
        </pc:sldMkLst>
      </pc:sldChg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3565860532" sldId="295"/>
        </pc:sldMkLst>
      </pc:sldChg>
      <pc:sldChg chg="modSp add mod">
        <pc:chgData name="Opher Donchin" userId="37446733-118c-46f6-b903-027425f2ef02" providerId="ADAL" clId="{618C5B70-C5F9-4B45-A9A8-F6B435B07761}" dt="2024-02-14T02:28:08.039" v="5431" actId="20577"/>
        <pc:sldMkLst>
          <pc:docMk/>
          <pc:sldMk cId="419729758" sldId="299"/>
        </pc:sldMkLst>
      </pc:sldChg>
      <pc:sldChg chg="del">
        <pc:chgData name="Opher Donchin" userId="37446733-118c-46f6-b903-027425f2ef02" providerId="ADAL" clId="{618C5B70-C5F9-4B45-A9A8-F6B435B07761}" dt="2024-02-14T02:20:27.441" v="5078" actId="2696"/>
        <pc:sldMkLst>
          <pc:docMk/>
          <pc:sldMk cId="2267461582" sldId="299"/>
        </pc:sldMkLst>
      </pc:sldChg>
      <pc:sldChg chg="del">
        <pc:chgData name="Opher Donchin" userId="37446733-118c-46f6-b903-027425f2ef02" providerId="ADAL" clId="{618C5B70-C5F9-4B45-A9A8-F6B435B07761}" dt="2024-02-14T02:20:27.441" v="5078" actId="2696"/>
        <pc:sldMkLst>
          <pc:docMk/>
          <pc:sldMk cId="1182063586" sldId="301"/>
        </pc:sldMkLst>
      </pc:sldChg>
      <pc:sldChg chg="modSp add">
        <pc:chgData name="Opher Donchin" userId="37446733-118c-46f6-b903-027425f2ef02" providerId="ADAL" clId="{618C5B70-C5F9-4B45-A9A8-F6B435B07761}" dt="2024-02-14T02:29:19.680" v="5438"/>
        <pc:sldMkLst>
          <pc:docMk/>
          <pc:sldMk cId="2199888196" sldId="301"/>
        </pc:sldMkLst>
      </pc:sldChg>
      <pc:sldChg chg="modSp add mod">
        <pc:chgData name="Opher Donchin" userId="37446733-118c-46f6-b903-027425f2ef02" providerId="ADAL" clId="{618C5B70-C5F9-4B45-A9A8-F6B435B07761}" dt="2024-02-14T08:29:34.513" v="8335"/>
        <pc:sldMkLst>
          <pc:docMk/>
          <pc:sldMk cId="2738672836" sldId="302"/>
        </pc:sldMkLst>
      </pc:sldChg>
      <pc:sldChg chg="del">
        <pc:chgData name="Opher Donchin" userId="37446733-118c-46f6-b903-027425f2ef02" providerId="ADAL" clId="{618C5B70-C5F9-4B45-A9A8-F6B435B07761}" dt="2024-02-14T02:20:27.441" v="5078" actId="2696"/>
        <pc:sldMkLst>
          <pc:docMk/>
          <pc:sldMk cId="3610515170" sldId="302"/>
        </pc:sldMkLst>
      </pc:sldChg>
      <pc:sldChg chg="add">
        <pc:chgData name="Opher Donchin" userId="37446733-118c-46f6-b903-027425f2ef02" providerId="ADAL" clId="{618C5B70-C5F9-4B45-A9A8-F6B435B07761}" dt="2024-02-14T02:20:33.887" v="5079"/>
        <pc:sldMkLst>
          <pc:docMk/>
          <pc:sldMk cId="601018481" sldId="303"/>
        </pc:sldMkLst>
      </pc:sldChg>
      <pc:sldChg chg="del">
        <pc:chgData name="Opher Donchin" userId="37446733-118c-46f6-b903-027425f2ef02" providerId="ADAL" clId="{618C5B70-C5F9-4B45-A9A8-F6B435B07761}" dt="2024-02-14T02:20:27.441" v="5078" actId="2696"/>
        <pc:sldMkLst>
          <pc:docMk/>
          <pc:sldMk cId="3889108704" sldId="303"/>
        </pc:sldMkLst>
      </pc:sldChg>
      <pc:sldChg chg="del">
        <pc:chgData name="Opher Donchin" userId="37446733-118c-46f6-b903-027425f2ef02" providerId="ADAL" clId="{618C5B70-C5F9-4B45-A9A8-F6B435B07761}" dt="2024-02-14T02:20:27.441" v="5078" actId="2696"/>
        <pc:sldMkLst>
          <pc:docMk/>
          <pc:sldMk cId="1975185259" sldId="304"/>
        </pc:sldMkLst>
      </pc:sldChg>
      <pc:sldChg chg="addSp delSp modSp add mod modAnim">
        <pc:chgData name="Opher Donchin" userId="37446733-118c-46f6-b903-027425f2ef02" providerId="ADAL" clId="{618C5B70-C5F9-4B45-A9A8-F6B435B07761}" dt="2024-02-14T09:05:15.807" v="9259"/>
        <pc:sldMkLst>
          <pc:docMk/>
          <pc:sldMk cId="2317665199" sldId="304"/>
        </pc:sldMkLst>
      </pc:sldChg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1178930542" sldId="311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3011423514" sldId="311"/>
        </pc:sldMkLst>
      </pc:sldChg>
      <pc:sldChg chg="del">
        <pc:chgData name="Opher Donchin" userId="37446733-118c-46f6-b903-027425f2ef02" providerId="ADAL" clId="{618C5B70-C5F9-4B45-A9A8-F6B435B07761}" dt="2024-02-13T23:40:03.459" v="2280" actId="2696"/>
        <pc:sldMkLst>
          <pc:docMk/>
          <pc:sldMk cId="772941300" sldId="314"/>
        </pc:sldMkLst>
      </pc:sldChg>
      <pc:sldChg chg="addSp modSp add mod modClrScheme chgLayout">
        <pc:chgData name="Opher Donchin" userId="37446733-118c-46f6-b903-027425f2ef02" providerId="ADAL" clId="{618C5B70-C5F9-4B45-A9A8-F6B435B07761}" dt="2024-02-14T00:02:02.716" v="3142" actId="20577"/>
        <pc:sldMkLst>
          <pc:docMk/>
          <pc:sldMk cId="893614264" sldId="314"/>
        </pc:sldMkLst>
      </pc:sldChg>
      <pc:sldChg chg="del">
        <pc:chgData name="Opher Donchin" userId="37446733-118c-46f6-b903-027425f2ef02" providerId="ADAL" clId="{618C5B70-C5F9-4B45-A9A8-F6B435B07761}" dt="2024-02-13T23:40:03.459" v="2280" actId="2696"/>
        <pc:sldMkLst>
          <pc:docMk/>
          <pc:sldMk cId="1466106893" sldId="315"/>
        </pc:sldMkLst>
      </pc:sldChg>
      <pc:sldChg chg="add">
        <pc:chgData name="Opher Donchin" userId="37446733-118c-46f6-b903-027425f2ef02" providerId="ADAL" clId="{618C5B70-C5F9-4B45-A9A8-F6B435B07761}" dt="2024-02-13T23:40:10.103" v="2281"/>
        <pc:sldMkLst>
          <pc:docMk/>
          <pc:sldMk cId="2830630381" sldId="315"/>
        </pc:sldMkLst>
      </pc:sldChg>
      <pc:sldChg chg="del">
        <pc:chgData name="Opher Donchin" userId="37446733-118c-46f6-b903-027425f2ef02" providerId="ADAL" clId="{618C5B70-C5F9-4B45-A9A8-F6B435B07761}" dt="2024-02-13T23:40:03.459" v="2280" actId="2696"/>
        <pc:sldMkLst>
          <pc:docMk/>
          <pc:sldMk cId="2050385598" sldId="316"/>
        </pc:sldMkLst>
      </pc:sldChg>
      <pc:sldChg chg="add">
        <pc:chgData name="Opher Donchin" userId="37446733-118c-46f6-b903-027425f2ef02" providerId="ADAL" clId="{618C5B70-C5F9-4B45-A9A8-F6B435B07761}" dt="2024-02-13T23:40:10.103" v="2281"/>
        <pc:sldMkLst>
          <pc:docMk/>
          <pc:sldMk cId="3388768782" sldId="316"/>
        </pc:sldMkLst>
      </pc:sldChg>
      <pc:sldChg chg="add">
        <pc:chgData name="Opher Donchin" userId="37446733-118c-46f6-b903-027425f2ef02" providerId="ADAL" clId="{618C5B70-C5F9-4B45-A9A8-F6B435B07761}" dt="2024-02-13T23:40:10.103" v="2281"/>
        <pc:sldMkLst>
          <pc:docMk/>
          <pc:sldMk cId="3293029283" sldId="317"/>
        </pc:sldMkLst>
      </pc:sldChg>
      <pc:sldChg chg="del">
        <pc:chgData name="Opher Donchin" userId="37446733-118c-46f6-b903-027425f2ef02" providerId="ADAL" clId="{618C5B70-C5F9-4B45-A9A8-F6B435B07761}" dt="2024-02-13T23:40:03.459" v="2280" actId="2696"/>
        <pc:sldMkLst>
          <pc:docMk/>
          <pc:sldMk cId="3672127526" sldId="317"/>
        </pc:sldMkLst>
      </pc:sldChg>
      <pc:sldChg chg="add">
        <pc:chgData name="Opher Donchin" userId="37446733-118c-46f6-b903-027425f2ef02" providerId="ADAL" clId="{618C5B70-C5F9-4B45-A9A8-F6B435B07761}" dt="2024-02-13T23:40:10.103" v="2281"/>
        <pc:sldMkLst>
          <pc:docMk/>
          <pc:sldMk cId="446764792" sldId="318"/>
        </pc:sldMkLst>
      </pc:sldChg>
      <pc:sldChg chg="del">
        <pc:chgData name="Opher Donchin" userId="37446733-118c-46f6-b903-027425f2ef02" providerId="ADAL" clId="{618C5B70-C5F9-4B45-A9A8-F6B435B07761}" dt="2024-02-13T23:40:03.459" v="2280" actId="2696"/>
        <pc:sldMkLst>
          <pc:docMk/>
          <pc:sldMk cId="2006837840" sldId="318"/>
        </pc:sldMkLst>
      </pc:sldChg>
      <pc:sldChg chg="del">
        <pc:chgData name="Opher Donchin" userId="37446733-118c-46f6-b903-027425f2ef02" providerId="ADAL" clId="{618C5B70-C5F9-4B45-A9A8-F6B435B07761}" dt="2024-02-14T02:08:06.706" v="4535" actId="47"/>
        <pc:sldMkLst>
          <pc:docMk/>
          <pc:sldMk cId="3727126901" sldId="319"/>
        </pc:sldMkLst>
      </pc:sldChg>
      <pc:sldChg chg="add">
        <pc:chgData name="Opher Donchin" userId="37446733-118c-46f6-b903-027425f2ef02" providerId="ADAL" clId="{618C5B70-C5F9-4B45-A9A8-F6B435B07761}" dt="2024-02-14T02:07:30.820" v="4533"/>
        <pc:sldMkLst>
          <pc:docMk/>
          <pc:sldMk cId="87371972" sldId="320"/>
        </pc:sldMkLst>
      </pc:sldChg>
      <pc:sldChg chg="del">
        <pc:chgData name="Opher Donchin" userId="37446733-118c-46f6-b903-027425f2ef02" providerId="ADAL" clId="{618C5B70-C5F9-4B45-A9A8-F6B435B07761}" dt="2024-02-14T02:07:25.471" v="4532" actId="2696"/>
        <pc:sldMkLst>
          <pc:docMk/>
          <pc:sldMk cId="2210663298" sldId="320"/>
        </pc:sldMkLst>
      </pc:sldChg>
      <pc:sldChg chg="del">
        <pc:chgData name="Opher Donchin" userId="37446733-118c-46f6-b903-027425f2ef02" providerId="ADAL" clId="{618C5B70-C5F9-4B45-A9A8-F6B435B07761}" dt="2024-02-14T02:08:17.415" v="4536" actId="2696"/>
        <pc:sldMkLst>
          <pc:docMk/>
          <pc:sldMk cId="693970483" sldId="322"/>
        </pc:sldMkLst>
      </pc:sldChg>
      <pc:sldChg chg="addSp modSp add mod modAnim">
        <pc:chgData name="Opher Donchin" userId="37446733-118c-46f6-b903-027425f2ef02" providerId="ADAL" clId="{618C5B70-C5F9-4B45-A9A8-F6B435B07761}" dt="2024-02-14T05:41:00.874" v="5636" actId="313"/>
        <pc:sldMkLst>
          <pc:docMk/>
          <pc:sldMk cId="3333765127" sldId="322"/>
        </pc:sldMkLst>
      </pc:sldChg>
      <pc:sldChg chg="delSp del mod">
        <pc:chgData name="Opher Donchin" userId="37446733-118c-46f6-b903-027425f2ef02" providerId="ADAL" clId="{618C5B70-C5F9-4B45-A9A8-F6B435B07761}" dt="2024-02-14T08:26:06.934" v="8312" actId="47"/>
        <pc:sldMkLst>
          <pc:docMk/>
          <pc:sldMk cId="3307221553" sldId="323"/>
        </pc:sldMkLst>
      </pc:sldChg>
      <pc:sldChg chg="modSp new mod">
        <pc:chgData name="Opher Donchin" userId="37446733-118c-46f6-b903-027425f2ef02" providerId="ADAL" clId="{618C5B70-C5F9-4B45-A9A8-F6B435B07761}" dt="2024-02-13T22:30:14.818" v="45" actId="20577"/>
        <pc:sldMkLst>
          <pc:docMk/>
          <pc:sldMk cId="4002006338" sldId="324"/>
        </pc:sldMkLst>
      </pc:sldChg>
      <pc:sldChg chg="addSp delSp modSp new mod">
        <pc:chgData name="Opher Donchin" userId="37446733-118c-46f6-b903-027425f2ef02" providerId="ADAL" clId="{618C5B70-C5F9-4B45-A9A8-F6B435B07761}" dt="2024-02-13T22:38:38.924" v="190" actId="20577"/>
        <pc:sldMkLst>
          <pc:docMk/>
          <pc:sldMk cId="2227808615" sldId="325"/>
        </pc:sldMkLst>
      </pc:sldChg>
      <pc:sldChg chg="addSp delSp modSp new mod">
        <pc:chgData name="Opher Donchin" userId="37446733-118c-46f6-b903-027425f2ef02" providerId="ADAL" clId="{618C5B70-C5F9-4B45-A9A8-F6B435B07761}" dt="2024-02-13T22:40:27.869" v="293" actId="20577"/>
        <pc:sldMkLst>
          <pc:docMk/>
          <pc:sldMk cId="2742109276" sldId="326"/>
        </pc:sldMkLst>
      </pc:sldChg>
      <pc:sldChg chg="addSp modSp new mod">
        <pc:chgData name="Opher Donchin" userId="37446733-118c-46f6-b903-027425f2ef02" providerId="ADAL" clId="{618C5B70-C5F9-4B45-A9A8-F6B435B07761}" dt="2024-02-13T22:41:56.843" v="433" actId="1076"/>
        <pc:sldMkLst>
          <pc:docMk/>
          <pc:sldMk cId="2899371903" sldId="327"/>
        </pc:sldMkLst>
      </pc:sldChg>
      <pc:sldChg chg="addSp delSp modSp add mod">
        <pc:chgData name="Opher Donchin" userId="37446733-118c-46f6-b903-027425f2ef02" providerId="ADAL" clId="{618C5B70-C5F9-4B45-A9A8-F6B435B07761}" dt="2024-02-13T22:44:21.739" v="566" actId="1076"/>
        <pc:sldMkLst>
          <pc:docMk/>
          <pc:sldMk cId="8942511" sldId="328"/>
        </pc:sldMkLst>
      </pc:sldChg>
      <pc:sldChg chg="addSp delSp modSp new mod">
        <pc:chgData name="Opher Donchin" userId="37446733-118c-46f6-b903-027425f2ef02" providerId="ADAL" clId="{618C5B70-C5F9-4B45-A9A8-F6B435B07761}" dt="2024-02-13T22:47:37.906" v="673" actId="1076"/>
        <pc:sldMkLst>
          <pc:docMk/>
          <pc:sldMk cId="187203200" sldId="329"/>
        </pc:sldMkLst>
      </pc:sldChg>
      <pc:sldChg chg="modSp add mod">
        <pc:chgData name="Opher Donchin" userId="37446733-118c-46f6-b903-027425f2ef02" providerId="ADAL" clId="{618C5B70-C5F9-4B45-A9A8-F6B435B07761}" dt="2024-02-13T22:48:10.265" v="676"/>
        <pc:sldMkLst>
          <pc:docMk/>
          <pc:sldMk cId="3415300472" sldId="330"/>
        </pc:sldMkLst>
      </pc:sldChg>
      <pc:sldChg chg="addSp modSp new mod">
        <pc:chgData name="Opher Donchin" userId="37446733-118c-46f6-b903-027425f2ef02" providerId="ADAL" clId="{618C5B70-C5F9-4B45-A9A8-F6B435B07761}" dt="2024-02-13T22:50:29.706" v="687" actId="1076"/>
        <pc:sldMkLst>
          <pc:docMk/>
          <pc:sldMk cId="3136558215" sldId="331"/>
        </pc:sldMkLst>
      </pc:sldChg>
      <pc:sldChg chg="addSp modSp new mod">
        <pc:chgData name="Opher Donchin" userId="37446733-118c-46f6-b903-027425f2ef02" providerId="ADAL" clId="{618C5B70-C5F9-4B45-A9A8-F6B435B07761}" dt="2024-02-13T22:51:56.268" v="794" actId="1076"/>
        <pc:sldMkLst>
          <pc:docMk/>
          <pc:sldMk cId="1441019466" sldId="332"/>
        </pc:sldMkLst>
      </pc:sldChg>
      <pc:sldChg chg="addSp modSp new mod">
        <pc:chgData name="Opher Donchin" userId="37446733-118c-46f6-b903-027425f2ef02" providerId="ADAL" clId="{618C5B70-C5F9-4B45-A9A8-F6B435B07761}" dt="2024-02-13T22:53:47.947" v="1059" actId="1076"/>
        <pc:sldMkLst>
          <pc:docMk/>
          <pc:sldMk cId="2728057909" sldId="333"/>
        </pc:sldMkLst>
      </pc:sldChg>
      <pc:sldChg chg="addSp modSp new mod">
        <pc:chgData name="Opher Donchin" userId="37446733-118c-46f6-b903-027425f2ef02" providerId="ADAL" clId="{618C5B70-C5F9-4B45-A9A8-F6B435B07761}" dt="2024-02-13T22:56:45.529" v="1190" actId="20577"/>
        <pc:sldMkLst>
          <pc:docMk/>
          <pc:sldMk cId="597239935" sldId="334"/>
        </pc:sldMkLst>
      </pc:sldChg>
      <pc:sldChg chg="addSp modSp new mod">
        <pc:chgData name="Opher Donchin" userId="37446733-118c-46f6-b903-027425f2ef02" providerId="ADAL" clId="{618C5B70-C5F9-4B45-A9A8-F6B435B07761}" dt="2024-02-13T22:58:15.356" v="1255" actId="1076"/>
        <pc:sldMkLst>
          <pc:docMk/>
          <pc:sldMk cId="2180791460" sldId="335"/>
        </pc:sldMkLst>
      </pc:sldChg>
      <pc:sldChg chg="addSp modSp new mod">
        <pc:chgData name="Opher Donchin" userId="37446733-118c-46f6-b903-027425f2ef02" providerId="ADAL" clId="{618C5B70-C5F9-4B45-A9A8-F6B435B07761}" dt="2024-02-13T23:00:49.887" v="1364" actId="1076"/>
        <pc:sldMkLst>
          <pc:docMk/>
          <pc:sldMk cId="1853993375" sldId="336"/>
        </pc:sldMkLst>
      </pc:sldChg>
      <pc:sldChg chg="addSp modSp new mod">
        <pc:chgData name="Opher Donchin" userId="37446733-118c-46f6-b903-027425f2ef02" providerId="ADAL" clId="{618C5B70-C5F9-4B45-A9A8-F6B435B07761}" dt="2024-02-13T23:02:20.760" v="1507" actId="20577"/>
        <pc:sldMkLst>
          <pc:docMk/>
          <pc:sldMk cId="4204783336" sldId="337"/>
        </pc:sldMkLst>
      </pc:sldChg>
      <pc:sldChg chg="addSp modSp new mod">
        <pc:chgData name="Opher Donchin" userId="37446733-118c-46f6-b903-027425f2ef02" providerId="ADAL" clId="{618C5B70-C5F9-4B45-A9A8-F6B435B07761}" dt="2024-02-13T23:06:03.078" v="1656" actId="20577"/>
        <pc:sldMkLst>
          <pc:docMk/>
          <pc:sldMk cId="2417028113" sldId="338"/>
        </pc:sldMkLst>
      </pc:sldChg>
      <pc:sldChg chg="addSp modSp new mod">
        <pc:chgData name="Opher Donchin" userId="37446733-118c-46f6-b903-027425f2ef02" providerId="ADAL" clId="{618C5B70-C5F9-4B45-A9A8-F6B435B07761}" dt="2024-02-13T23:06:49.301" v="1701" actId="1076"/>
        <pc:sldMkLst>
          <pc:docMk/>
          <pc:sldMk cId="1983992581" sldId="339"/>
        </pc:sldMkLst>
      </pc:sldChg>
      <pc:sldChg chg="addSp modSp new mod">
        <pc:chgData name="Opher Donchin" userId="37446733-118c-46f6-b903-027425f2ef02" providerId="ADAL" clId="{618C5B70-C5F9-4B45-A9A8-F6B435B07761}" dt="2024-02-13T23:15:40.304" v="1714" actId="14100"/>
        <pc:sldMkLst>
          <pc:docMk/>
          <pc:sldMk cId="1248480352" sldId="340"/>
        </pc:sldMkLst>
      </pc:sldChg>
      <pc:sldChg chg="addSp modSp new mod">
        <pc:chgData name="Opher Donchin" userId="37446733-118c-46f6-b903-027425f2ef02" providerId="ADAL" clId="{618C5B70-C5F9-4B45-A9A8-F6B435B07761}" dt="2024-02-14T05:34:39.566" v="5442" actId="1076"/>
        <pc:sldMkLst>
          <pc:docMk/>
          <pc:sldMk cId="2609287527" sldId="341"/>
        </pc:sldMkLst>
      </pc:sldChg>
      <pc:sldChg chg="add">
        <pc:chgData name="Opher Donchin" userId="37446733-118c-46f6-b903-027425f2ef02" providerId="ADAL" clId="{618C5B70-C5F9-4B45-A9A8-F6B435B07761}" dt="2024-02-13T23:18:26.227" v="1755" actId="2890"/>
        <pc:sldMkLst>
          <pc:docMk/>
          <pc:sldMk cId="2876017815" sldId="342"/>
        </pc:sldMkLst>
      </pc:sldChg>
      <pc:sldChg chg="addSp delSp modSp new mod ord">
        <pc:chgData name="Opher Donchin" userId="37446733-118c-46f6-b903-027425f2ef02" providerId="ADAL" clId="{618C5B70-C5F9-4B45-A9A8-F6B435B07761}" dt="2024-02-13T23:31:45.341" v="2279"/>
        <pc:sldMkLst>
          <pc:docMk/>
          <pc:sldMk cId="3626314947" sldId="343"/>
        </pc:sldMkLst>
      </pc:sldChg>
      <pc:sldChg chg="addSp modSp new mod">
        <pc:chgData name="Opher Donchin" userId="37446733-118c-46f6-b903-027425f2ef02" providerId="ADAL" clId="{618C5B70-C5F9-4B45-A9A8-F6B435B07761}" dt="2024-02-13T23:30:24.586" v="2277" actId="20577"/>
        <pc:sldMkLst>
          <pc:docMk/>
          <pc:sldMk cId="3441809222" sldId="344"/>
        </pc:sldMkLst>
      </pc:sldChg>
      <pc:sldChg chg="modSp new mod">
        <pc:chgData name="Opher Donchin" userId="37446733-118c-46f6-b903-027425f2ef02" providerId="ADAL" clId="{618C5B70-C5F9-4B45-A9A8-F6B435B07761}" dt="2024-02-13T23:48:19.584" v="3023" actId="27636"/>
        <pc:sldMkLst>
          <pc:docMk/>
          <pc:sldMk cId="131175210" sldId="345"/>
        </pc:sldMkLst>
      </pc:sldChg>
      <pc:sldChg chg="modSp new mod">
        <pc:chgData name="Opher Donchin" userId="37446733-118c-46f6-b903-027425f2ef02" providerId="ADAL" clId="{618C5B70-C5F9-4B45-A9A8-F6B435B07761}" dt="2024-02-14T00:11:05.427" v="3465" actId="20577"/>
        <pc:sldMkLst>
          <pc:docMk/>
          <pc:sldMk cId="1042843784" sldId="346"/>
        </pc:sldMkLst>
      </pc:sldChg>
      <pc:sldChg chg="modSp new mod">
        <pc:chgData name="Opher Donchin" userId="37446733-118c-46f6-b903-027425f2ef02" providerId="ADAL" clId="{618C5B70-C5F9-4B45-A9A8-F6B435B07761}" dt="2024-02-14T00:37:25.437" v="4104" actId="14"/>
        <pc:sldMkLst>
          <pc:docMk/>
          <pc:sldMk cId="311669608" sldId="347"/>
        </pc:sldMkLst>
      </pc:sldChg>
      <pc:sldChg chg="modSp add mod">
        <pc:chgData name="Opher Donchin" userId="37446733-118c-46f6-b903-027425f2ef02" providerId="ADAL" clId="{618C5B70-C5F9-4B45-A9A8-F6B435B07761}" dt="2024-02-14T00:46:40.477" v="4352" actId="20577"/>
        <pc:sldMkLst>
          <pc:docMk/>
          <pc:sldMk cId="1239486005" sldId="348"/>
        </pc:sldMkLst>
      </pc:sldChg>
      <pc:sldChg chg="modSp new mod">
        <pc:chgData name="Opher Donchin" userId="37446733-118c-46f6-b903-027425f2ef02" providerId="ADAL" clId="{618C5B70-C5F9-4B45-A9A8-F6B435B07761}" dt="2024-02-14T02:06:03.339" v="4528" actId="20577"/>
        <pc:sldMkLst>
          <pc:docMk/>
          <pc:sldMk cId="3637444791" sldId="349"/>
        </pc:sldMkLst>
      </pc:sldChg>
      <pc:sldChg chg="add">
        <pc:chgData name="Opher Donchin" userId="37446733-118c-46f6-b903-027425f2ef02" providerId="ADAL" clId="{618C5B70-C5F9-4B45-A9A8-F6B435B07761}" dt="2024-02-14T02:06:21.316" v="4529"/>
        <pc:sldMkLst>
          <pc:docMk/>
          <pc:sldMk cId="2129007281" sldId="350"/>
        </pc:sldMkLst>
      </pc:sldChg>
      <pc:sldChg chg="add">
        <pc:chgData name="Opher Donchin" userId="37446733-118c-46f6-b903-027425f2ef02" providerId="ADAL" clId="{618C5B70-C5F9-4B45-A9A8-F6B435B07761}" dt="2024-02-14T02:08:01.525" v="4534"/>
        <pc:sldMkLst>
          <pc:docMk/>
          <pc:sldMk cId="3206511682" sldId="351"/>
        </pc:sldMkLst>
      </pc:sldChg>
      <pc:sldChg chg="addSp modSp new mod">
        <pc:chgData name="Opher Donchin" userId="37446733-118c-46f6-b903-027425f2ef02" providerId="ADAL" clId="{618C5B70-C5F9-4B45-A9A8-F6B435B07761}" dt="2024-02-14T02:14:56.096" v="4711" actId="404"/>
        <pc:sldMkLst>
          <pc:docMk/>
          <pc:sldMk cId="4098873459" sldId="352"/>
        </pc:sldMkLst>
      </pc:sldChg>
      <pc:sldChg chg="modSp new mod">
        <pc:chgData name="Opher Donchin" userId="37446733-118c-46f6-b903-027425f2ef02" providerId="ADAL" clId="{618C5B70-C5F9-4B45-A9A8-F6B435B07761}" dt="2024-02-14T02:18:00.618" v="5019" actId="20577"/>
        <pc:sldMkLst>
          <pc:docMk/>
          <pc:sldMk cId="1857728332" sldId="353"/>
        </pc:sldMkLst>
      </pc:sldChg>
      <pc:sldChg chg="add">
        <pc:chgData name="Opher Donchin" userId="37446733-118c-46f6-b903-027425f2ef02" providerId="ADAL" clId="{618C5B70-C5F9-4B45-A9A8-F6B435B07761}" dt="2024-02-14T02:18:42.296" v="5020"/>
        <pc:sldMkLst>
          <pc:docMk/>
          <pc:sldMk cId="1086713071" sldId="354"/>
        </pc:sldMkLst>
      </pc:sldChg>
      <pc:sldChg chg="modSp new mod">
        <pc:chgData name="Opher Donchin" userId="37446733-118c-46f6-b903-027425f2ef02" providerId="ADAL" clId="{618C5B70-C5F9-4B45-A9A8-F6B435B07761}" dt="2024-02-14T02:20:58.753" v="5111" actId="20577"/>
        <pc:sldMkLst>
          <pc:docMk/>
          <pc:sldMk cId="1857347370" sldId="355"/>
        </pc:sldMkLst>
      </pc:sldChg>
      <pc:sldChg chg="addSp delSp modSp add mod">
        <pc:chgData name="Opher Donchin" userId="37446733-118c-46f6-b903-027425f2ef02" providerId="ADAL" clId="{618C5B70-C5F9-4B45-A9A8-F6B435B07761}" dt="2024-02-14T02:27:13.113" v="5399" actId="20577"/>
        <pc:sldMkLst>
          <pc:docMk/>
          <pc:sldMk cId="745541962" sldId="356"/>
        </pc:sldMkLst>
      </pc:sldChg>
      <pc:sldChg chg="modSp add mod">
        <pc:chgData name="Opher Donchin" userId="37446733-118c-46f6-b903-027425f2ef02" providerId="ADAL" clId="{618C5B70-C5F9-4B45-A9A8-F6B435B07761}" dt="2024-02-14T02:26:56.452" v="5352" actId="404"/>
        <pc:sldMkLst>
          <pc:docMk/>
          <pc:sldMk cId="725826248" sldId="357"/>
        </pc:sldMkLst>
      </pc:sldChg>
      <pc:sldChg chg="addSp delSp modSp add mod addAnim delAnim modAnim">
        <pc:chgData name="Opher Donchin" userId="37446733-118c-46f6-b903-027425f2ef02" providerId="ADAL" clId="{618C5B70-C5F9-4B45-A9A8-F6B435B07761}" dt="2024-02-14T05:44:38.369" v="5755"/>
        <pc:sldMkLst>
          <pc:docMk/>
          <pc:sldMk cId="2174957064" sldId="358"/>
        </pc:sldMkLst>
      </pc:sldChg>
      <pc:sldChg chg="add del">
        <pc:chgData name="Opher Donchin" userId="37446733-118c-46f6-b903-027425f2ef02" providerId="ADAL" clId="{618C5B70-C5F9-4B45-A9A8-F6B435B07761}" dt="2024-02-14T02:28:54.934" v="5433" actId="47"/>
        <pc:sldMkLst>
          <pc:docMk/>
          <pc:sldMk cId="3288455815" sldId="358"/>
        </pc:sldMkLst>
      </pc:sldChg>
      <pc:sldChg chg="addSp delSp modSp add mod delAnim modAnim">
        <pc:chgData name="Opher Donchin" userId="37446733-118c-46f6-b903-027425f2ef02" providerId="ADAL" clId="{618C5B70-C5F9-4B45-A9A8-F6B435B07761}" dt="2024-02-14T05:48:45.347" v="6040" actId="27636"/>
        <pc:sldMkLst>
          <pc:docMk/>
          <pc:sldMk cId="1148758166" sldId="359"/>
        </pc:sldMkLst>
      </pc:sldChg>
      <pc:sldChg chg="addSp delSp modSp add mod delAnim modAnim">
        <pc:chgData name="Opher Donchin" userId="37446733-118c-46f6-b903-027425f2ef02" providerId="ADAL" clId="{618C5B70-C5F9-4B45-A9A8-F6B435B07761}" dt="2024-02-14T05:53:19.554" v="6232" actId="14100"/>
        <pc:sldMkLst>
          <pc:docMk/>
          <pc:sldMk cId="997579235" sldId="360"/>
        </pc:sldMkLst>
      </pc:sldChg>
      <pc:sldChg chg="new del">
        <pc:chgData name="Opher Donchin" userId="37446733-118c-46f6-b903-027425f2ef02" providerId="ADAL" clId="{618C5B70-C5F9-4B45-A9A8-F6B435B07761}" dt="2024-02-14T05:50:10.964" v="6043" actId="680"/>
        <pc:sldMkLst>
          <pc:docMk/>
          <pc:sldMk cId="1544897900" sldId="360"/>
        </pc:sldMkLst>
      </pc:sldChg>
      <pc:sldChg chg="addSp delSp modSp new add del mod">
        <pc:chgData name="Opher Donchin" userId="37446733-118c-46f6-b903-027425f2ef02" providerId="ADAL" clId="{618C5B70-C5F9-4B45-A9A8-F6B435B07761}" dt="2024-02-14T05:59:19.009" v="6342" actId="2696"/>
        <pc:sldMkLst>
          <pc:docMk/>
          <pc:sldMk cId="1796284260" sldId="361"/>
        </pc:sldMkLst>
      </pc:sldChg>
      <pc:sldChg chg="addSp modSp add mod">
        <pc:chgData name="Opher Donchin" userId="37446733-118c-46f6-b903-027425f2ef02" providerId="ADAL" clId="{618C5B70-C5F9-4B45-A9A8-F6B435B07761}" dt="2024-02-14T06:02:50.746" v="6607" actId="1076"/>
        <pc:sldMkLst>
          <pc:docMk/>
          <pc:sldMk cId="2746158343" sldId="362"/>
        </pc:sldMkLst>
      </pc:sldChg>
      <pc:sldChg chg="addSp delSp modSp add mod modAnim">
        <pc:chgData name="Opher Donchin" userId="37446733-118c-46f6-b903-027425f2ef02" providerId="ADAL" clId="{618C5B70-C5F9-4B45-A9A8-F6B435B07761}" dt="2024-02-14T06:11:37.341" v="6939"/>
        <pc:sldMkLst>
          <pc:docMk/>
          <pc:sldMk cId="2384766640" sldId="363"/>
        </pc:sldMkLst>
      </pc:sldChg>
      <pc:sldChg chg="addSp delSp modSp add mod delAnim modAnim">
        <pc:chgData name="Opher Donchin" userId="37446733-118c-46f6-b903-027425f2ef02" providerId="ADAL" clId="{618C5B70-C5F9-4B45-A9A8-F6B435B07761}" dt="2024-02-14T08:01:49.029" v="7627"/>
        <pc:sldMkLst>
          <pc:docMk/>
          <pc:sldMk cId="1352183577" sldId="364"/>
        </pc:sldMkLst>
      </pc:sldChg>
      <pc:sldChg chg="addSp delSp modSp add mod delAnim">
        <pc:chgData name="Opher Donchin" userId="37446733-118c-46f6-b903-027425f2ef02" providerId="ADAL" clId="{618C5B70-C5F9-4B45-A9A8-F6B435B07761}" dt="2024-02-14T08:01:38.190" v="7624"/>
        <pc:sldMkLst>
          <pc:docMk/>
          <pc:sldMk cId="1294753099" sldId="365"/>
        </pc:sldMkLst>
      </pc:sldChg>
      <pc:sldChg chg="addSp modSp new mod modAnim">
        <pc:chgData name="Opher Donchin" userId="37446733-118c-46f6-b903-027425f2ef02" providerId="ADAL" clId="{618C5B70-C5F9-4B45-A9A8-F6B435B07761}" dt="2024-02-14T08:02:14.654" v="7632"/>
        <pc:sldMkLst>
          <pc:docMk/>
          <pc:sldMk cId="1249373556" sldId="366"/>
        </pc:sldMkLst>
      </pc:sldChg>
      <pc:sldChg chg="addSp modSp new mod">
        <pc:chgData name="Opher Donchin" userId="37446733-118c-46f6-b903-027425f2ef02" providerId="ADAL" clId="{618C5B70-C5F9-4B45-A9A8-F6B435B07761}" dt="2024-02-14T08:07:27.377" v="7845" actId="1076"/>
        <pc:sldMkLst>
          <pc:docMk/>
          <pc:sldMk cId="379362483" sldId="367"/>
        </pc:sldMkLst>
      </pc:sldChg>
      <pc:sldChg chg="modSp new mod">
        <pc:chgData name="Opher Donchin" userId="37446733-118c-46f6-b903-027425f2ef02" providerId="ADAL" clId="{618C5B70-C5F9-4B45-A9A8-F6B435B07761}" dt="2024-02-14T08:10:18.599" v="8237" actId="20577"/>
        <pc:sldMkLst>
          <pc:docMk/>
          <pc:sldMk cId="2082739774" sldId="368"/>
        </pc:sldMkLst>
      </pc:sldChg>
      <pc:sldChg chg="addSp delSp modSp new mod modClrScheme modAnim chgLayout">
        <pc:chgData name="Opher Donchin" userId="37446733-118c-46f6-b903-027425f2ef02" providerId="ADAL" clId="{618C5B70-C5F9-4B45-A9A8-F6B435B07761}" dt="2024-02-14T09:05:33.063" v="9263" actId="1076"/>
        <pc:sldMkLst>
          <pc:docMk/>
          <pc:sldMk cId="2811106568" sldId="369"/>
        </pc:sldMkLst>
      </pc:sldChg>
      <pc:sldChg chg="addSp modSp new mod modAnim">
        <pc:chgData name="Opher Donchin" userId="37446733-118c-46f6-b903-027425f2ef02" providerId="ADAL" clId="{618C5B70-C5F9-4B45-A9A8-F6B435B07761}" dt="2024-02-14T09:05:52.655" v="9268" actId="1076"/>
        <pc:sldMkLst>
          <pc:docMk/>
          <pc:sldMk cId="3385059635" sldId="370"/>
        </pc:sldMkLst>
      </pc:sldChg>
      <pc:sldChg chg="addSp modSp new mod modAnim">
        <pc:chgData name="Opher Donchin" userId="37446733-118c-46f6-b903-027425f2ef02" providerId="ADAL" clId="{618C5B70-C5F9-4B45-A9A8-F6B435B07761}" dt="2024-02-14T09:00:24.922" v="9156"/>
        <pc:sldMkLst>
          <pc:docMk/>
          <pc:sldMk cId="2156033937" sldId="371"/>
        </pc:sldMkLst>
      </pc:sldChg>
      <pc:sldChg chg="addSp modSp new mod">
        <pc:chgData name="Opher Donchin" userId="37446733-118c-46f6-b903-027425f2ef02" providerId="ADAL" clId="{618C5B70-C5F9-4B45-A9A8-F6B435B07761}" dt="2024-02-14T08:59:46.962" v="9147" actId="27636"/>
        <pc:sldMkLst>
          <pc:docMk/>
          <pc:sldMk cId="3660249428" sldId="372"/>
        </pc:sldMkLst>
      </pc:sldChg>
      <pc:sldChg chg="addSp delSp modSp new mod">
        <pc:chgData name="Opher Donchin" userId="37446733-118c-46f6-b903-027425f2ef02" providerId="ADAL" clId="{618C5B70-C5F9-4B45-A9A8-F6B435B07761}" dt="2024-02-14T09:10:15.230" v="9279"/>
        <pc:sldMkLst>
          <pc:docMk/>
          <pc:sldMk cId="946937805" sldId="373"/>
        </pc:sldMkLst>
      </pc:sldChg>
      <pc:sldChg chg="modSp new mod">
        <pc:chgData name="Opher Donchin" userId="37446733-118c-46f6-b903-027425f2ef02" providerId="ADAL" clId="{618C5B70-C5F9-4B45-A9A8-F6B435B07761}" dt="2024-02-14T11:24:15.883" v="9376" actId="20577"/>
        <pc:sldMkLst>
          <pc:docMk/>
          <pc:sldMk cId="399773711" sldId="374"/>
        </pc:sldMkLst>
      </pc:sldChg>
    </pc:docChg>
  </pc:docChgLst>
  <pc:docChgLst>
    <pc:chgData name="Opher Donchin" userId="37446733-118c-46f6-b903-027425f2ef02" providerId="ADAL" clId="{15056AD3-7DA6-407B-8EF9-0C1CF4AF8F65}"/>
    <pc:docChg chg="custSel addSld delSld modSld">
      <pc:chgData name="Opher Donchin" userId="37446733-118c-46f6-b903-027425f2ef02" providerId="ADAL" clId="{15056AD3-7DA6-407B-8EF9-0C1CF4AF8F65}" dt="2022-12-11T19:00:41.742" v="1942" actId="14100"/>
      <pc:docMkLst>
        <pc:docMk/>
      </pc:docMkLst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24760232" sldId="259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717875816" sldId="259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271406126" sldId="260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628740671" sldId="260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731941383" sldId="26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1860839049" sldId="26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61255860" sldId="262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3289864320" sldId="262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1615831677" sldId="263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449503604" sldId="263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1221319652" sldId="264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4064948422" sldId="264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1969728150" sldId="265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456333887" sldId="265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320010455" sldId="267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3378136968" sldId="267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1076653747" sldId="27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4043068348" sldId="27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171383823" sldId="276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217487363" sldId="276"/>
        </pc:sldMkLst>
      </pc:sldChg>
      <pc:sldChg chg="modSp add mod">
        <pc:chgData name="Opher Donchin" userId="37446733-118c-46f6-b903-027425f2ef02" providerId="ADAL" clId="{15056AD3-7DA6-407B-8EF9-0C1CF4AF8F65}" dt="2022-12-11T06:27:31.433" v="1912" actId="20577"/>
        <pc:sldMkLst>
          <pc:docMk/>
          <pc:sldMk cId="923044119" sldId="277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2616256053" sldId="277"/>
        </pc:sldMkLst>
      </pc:sldChg>
      <pc:sldChg chg="add del">
        <pc:chgData name="Opher Donchin" userId="37446733-118c-46f6-b903-027425f2ef02" providerId="ADAL" clId="{15056AD3-7DA6-407B-8EF9-0C1CF4AF8F65}" dt="2022-12-11T06:27:51.474" v="1913" actId="47"/>
        <pc:sldMkLst>
          <pc:docMk/>
          <pc:sldMk cId="1512461078" sldId="279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559190064" sldId="279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711535750" sldId="280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1003329453" sldId="280"/>
        </pc:sldMkLst>
      </pc:sldChg>
      <pc:sldChg chg="add">
        <pc:chgData name="Opher Donchin" userId="37446733-118c-46f6-b903-027425f2ef02" providerId="ADAL" clId="{15056AD3-7DA6-407B-8EF9-0C1CF4AF8F65}" dt="2022-12-11T06:24:31.586" v="1824"/>
        <pc:sldMkLst>
          <pc:docMk/>
          <pc:sldMk cId="2175087442" sldId="28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824084356" sldId="28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609187034" sldId="282"/>
        </pc:sldMkLst>
      </pc:sldChg>
      <pc:sldChg chg="add del">
        <pc:chgData name="Opher Donchin" userId="37446733-118c-46f6-b903-027425f2ef02" providerId="ADAL" clId="{15056AD3-7DA6-407B-8EF9-0C1CF4AF8F65}" dt="2022-12-11T06:28:03.171" v="1914" actId="47"/>
        <pc:sldMkLst>
          <pc:docMk/>
          <pc:sldMk cId="1615117964" sldId="282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2968492603" sldId="283"/>
        </pc:sldMkLst>
      </pc:sldChg>
      <pc:sldChg chg="add del">
        <pc:chgData name="Opher Donchin" userId="37446733-118c-46f6-b903-027425f2ef02" providerId="ADAL" clId="{15056AD3-7DA6-407B-8EF9-0C1CF4AF8F65}" dt="2022-12-11T06:28:03.795" v="1915" actId="47"/>
        <pc:sldMkLst>
          <pc:docMk/>
          <pc:sldMk cId="3800542377" sldId="283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1458944131" sldId="284"/>
        </pc:sldMkLst>
      </pc:sldChg>
      <pc:sldChg chg="add del">
        <pc:chgData name="Opher Donchin" userId="37446733-118c-46f6-b903-027425f2ef02" providerId="ADAL" clId="{15056AD3-7DA6-407B-8EF9-0C1CF4AF8F65}" dt="2022-12-11T06:28:05.009" v="1916" actId="47"/>
        <pc:sldMkLst>
          <pc:docMk/>
          <pc:sldMk cId="3168126893" sldId="284"/>
        </pc:sldMkLst>
      </pc:sldChg>
      <pc:sldChg chg="add del">
        <pc:chgData name="Opher Donchin" userId="37446733-118c-46f6-b903-027425f2ef02" providerId="ADAL" clId="{15056AD3-7DA6-407B-8EF9-0C1CF4AF8F65}" dt="2022-12-11T06:28:06.034" v="1917" actId="47"/>
        <pc:sldMkLst>
          <pc:docMk/>
          <pc:sldMk cId="2269498399" sldId="285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4102251738" sldId="285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1691631145" sldId="286"/>
        </pc:sldMkLst>
      </pc:sldChg>
      <pc:sldChg chg="add del">
        <pc:chgData name="Opher Donchin" userId="37446733-118c-46f6-b903-027425f2ef02" providerId="ADAL" clId="{15056AD3-7DA6-407B-8EF9-0C1CF4AF8F65}" dt="2022-12-11T06:28:07.491" v="1918" actId="47"/>
        <pc:sldMkLst>
          <pc:docMk/>
          <pc:sldMk cId="2632888357" sldId="286"/>
        </pc:sldMkLst>
      </pc:sldChg>
      <pc:sldChg chg="add del">
        <pc:chgData name="Opher Donchin" userId="37446733-118c-46f6-b903-027425f2ef02" providerId="ADAL" clId="{15056AD3-7DA6-407B-8EF9-0C1CF4AF8F65}" dt="2022-12-11T06:28:13.751" v="1920" actId="47"/>
        <pc:sldMkLst>
          <pc:docMk/>
          <pc:sldMk cId="406339647" sldId="287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649292920" sldId="287"/>
        </pc:sldMkLst>
      </pc:sldChg>
      <pc:sldChg chg="add del">
        <pc:chgData name="Opher Donchin" userId="37446733-118c-46f6-b903-027425f2ef02" providerId="ADAL" clId="{15056AD3-7DA6-407B-8EF9-0C1CF4AF8F65}" dt="2022-12-11T06:28:17.010" v="1921" actId="2696"/>
        <pc:sldMkLst>
          <pc:docMk/>
          <pc:sldMk cId="1092449347" sldId="288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256944387" sldId="288"/>
        </pc:sldMkLst>
      </pc:sldChg>
      <pc:sldChg chg="add">
        <pc:chgData name="Opher Donchin" userId="37446733-118c-46f6-b903-027425f2ef02" providerId="ADAL" clId="{15056AD3-7DA6-407B-8EF9-0C1CF4AF8F65}" dt="2022-12-11T06:28:22.331" v="1922"/>
        <pc:sldMkLst>
          <pc:docMk/>
          <pc:sldMk cId="3825445937" sldId="288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1074221058" sldId="296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569780544" sldId="296"/>
        </pc:sldMkLst>
      </pc:sldChg>
      <pc:sldChg chg="del">
        <pc:chgData name="Opher Donchin" userId="37446733-118c-46f6-b903-027425f2ef02" providerId="ADAL" clId="{15056AD3-7DA6-407B-8EF9-0C1CF4AF8F65}" dt="2022-12-11T06:26:18.002" v="1891" actId="47"/>
        <pc:sldMkLst>
          <pc:docMk/>
          <pc:sldMk cId="3622223862" sldId="297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54067082" sldId="300"/>
        </pc:sldMkLst>
      </pc:sldChg>
      <pc:sldChg chg="add del">
        <pc:chgData name="Opher Donchin" userId="37446733-118c-46f6-b903-027425f2ef02" providerId="ADAL" clId="{15056AD3-7DA6-407B-8EF9-0C1CF4AF8F65}" dt="2022-12-11T06:28:08.516" v="1919" actId="47"/>
        <pc:sldMkLst>
          <pc:docMk/>
          <pc:sldMk cId="1972100832" sldId="300"/>
        </pc:sldMkLst>
      </pc:sldChg>
      <pc:sldChg chg="add del">
        <pc:chgData name="Opher Donchin" userId="37446733-118c-46f6-b903-027425f2ef02" providerId="ADAL" clId="{15056AD3-7DA6-407B-8EF9-0C1CF4AF8F65}" dt="2022-12-11T06:25:21.144" v="1849" actId="2696"/>
        <pc:sldMkLst>
          <pc:docMk/>
          <pc:sldMk cId="2595289829" sldId="311"/>
        </pc:sldMkLst>
      </pc:sldChg>
      <pc:sldChg chg="add">
        <pc:chgData name="Opher Donchin" userId="37446733-118c-46f6-b903-027425f2ef02" providerId="ADAL" clId="{15056AD3-7DA6-407B-8EF9-0C1CF4AF8F65}" dt="2022-12-11T06:25:35.986" v="1850"/>
        <pc:sldMkLst>
          <pc:docMk/>
          <pc:sldMk cId="3011423514" sldId="311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3649923463" sldId="311"/>
        </pc:sldMkLst>
      </pc:sldChg>
      <pc:sldChg chg="add del">
        <pc:chgData name="Opher Donchin" userId="37446733-118c-46f6-b903-027425f2ef02" providerId="ADAL" clId="{15056AD3-7DA6-407B-8EF9-0C1CF4AF8F65}" dt="2022-12-11T06:27:21.231" v="1905" actId="47"/>
        <pc:sldMkLst>
          <pc:docMk/>
          <pc:sldMk cId="394162384" sldId="313"/>
        </pc:sldMkLst>
      </pc:sldChg>
      <pc:sldChg chg="del">
        <pc:chgData name="Opher Donchin" userId="37446733-118c-46f6-b903-027425f2ef02" providerId="ADAL" clId="{15056AD3-7DA6-407B-8EF9-0C1CF4AF8F65}" dt="2022-12-11T06:24:15.585" v="1823" actId="2696"/>
        <pc:sldMkLst>
          <pc:docMk/>
          <pc:sldMk cId="2646969148" sldId="313"/>
        </pc:sldMkLst>
      </pc:sldChg>
      <pc:sldChg chg="modSp new mod">
        <pc:chgData name="Opher Donchin" userId="37446733-118c-46f6-b903-027425f2ef02" providerId="ADAL" clId="{15056AD3-7DA6-407B-8EF9-0C1CF4AF8F65}" dt="2022-12-10T23:29:20.807" v="905" actId="20577"/>
        <pc:sldMkLst>
          <pc:docMk/>
          <pc:sldMk cId="772941300" sldId="314"/>
        </pc:sldMkLst>
      </pc:sldChg>
      <pc:sldChg chg="modSp add mod">
        <pc:chgData name="Opher Donchin" userId="37446733-118c-46f6-b903-027425f2ef02" providerId="ADAL" clId="{15056AD3-7DA6-407B-8EF9-0C1CF4AF8F65}" dt="2022-12-10T22:44:04.398" v="730" actId="20577"/>
        <pc:sldMkLst>
          <pc:docMk/>
          <pc:sldMk cId="1466106893" sldId="315"/>
        </pc:sldMkLst>
      </pc:sldChg>
      <pc:sldChg chg="modSp add mod">
        <pc:chgData name="Opher Donchin" userId="37446733-118c-46f6-b903-027425f2ef02" providerId="ADAL" clId="{15056AD3-7DA6-407B-8EF9-0C1CF4AF8F65}" dt="2022-12-10T23:32:04.286" v="1005" actId="20577"/>
        <pc:sldMkLst>
          <pc:docMk/>
          <pc:sldMk cId="2050385598" sldId="316"/>
        </pc:sldMkLst>
      </pc:sldChg>
      <pc:sldChg chg="modSp new mod">
        <pc:chgData name="Opher Donchin" userId="37446733-118c-46f6-b903-027425f2ef02" providerId="ADAL" clId="{15056AD3-7DA6-407B-8EF9-0C1CF4AF8F65}" dt="2022-12-10T23:33:46.529" v="1110" actId="20577"/>
        <pc:sldMkLst>
          <pc:docMk/>
          <pc:sldMk cId="3672127526" sldId="317"/>
        </pc:sldMkLst>
      </pc:sldChg>
      <pc:sldChg chg="modSp new mod">
        <pc:chgData name="Opher Donchin" userId="37446733-118c-46f6-b903-027425f2ef02" providerId="ADAL" clId="{15056AD3-7DA6-407B-8EF9-0C1CF4AF8F65}" dt="2022-12-11T06:05:14.860" v="1822" actId="20577"/>
        <pc:sldMkLst>
          <pc:docMk/>
          <pc:sldMk cId="2006837840" sldId="318"/>
        </pc:sldMkLst>
      </pc:sldChg>
      <pc:sldChg chg="modSp new mod">
        <pc:chgData name="Opher Donchin" userId="37446733-118c-46f6-b903-027425f2ef02" providerId="ADAL" clId="{15056AD3-7DA6-407B-8EF9-0C1CF4AF8F65}" dt="2022-12-11T06:24:52.262" v="1848" actId="20577"/>
        <pc:sldMkLst>
          <pc:docMk/>
          <pc:sldMk cId="3727126901" sldId="319"/>
        </pc:sldMkLst>
      </pc:sldChg>
      <pc:sldChg chg="modSp new mod">
        <pc:chgData name="Opher Donchin" userId="37446733-118c-46f6-b903-027425f2ef02" providerId="ADAL" clId="{15056AD3-7DA6-407B-8EF9-0C1CF4AF8F65}" dt="2022-12-11T06:25:47.623" v="1863" actId="20577"/>
        <pc:sldMkLst>
          <pc:docMk/>
          <pc:sldMk cId="2210663298" sldId="320"/>
        </pc:sldMkLst>
      </pc:sldChg>
      <pc:sldChg chg="modSp new mod">
        <pc:chgData name="Opher Donchin" userId="37446733-118c-46f6-b903-027425f2ef02" providerId="ADAL" clId="{15056AD3-7DA6-407B-8EF9-0C1CF4AF8F65}" dt="2022-12-11T06:26:13.120" v="1890" actId="20577"/>
        <pc:sldMkLst>
          <pc:docMk/>
          <pc:sldMk cId="4269702296" sldId="321"/>
        </pc:sldMkLst>
      </pc:sldChg>
      <pc:sldChg chg="modSp new mod">
        <pc:chgData name="Opher Donchin" userId="37446733-118c-46f6-b903-027425f2ef02" providerId="ADAL" clId="{15056AD3-7DA6-407B-8EF9-0C1CF4AF8F65}" dt="2022-12-11T06:26:52.724" v="1904" actId="20577"/>
        <pc:sldMkLst>
          <pc:docMk/>
          <pc:sldMk cId="693970483" sldId="322"/>
        </pc:sldMkLst>
      </pc:sldChg>
      <pc:sldChg chg="addSp delSp modSp new mod modClrScheme chgLayout">
        <pc:chgData name="Opher Donchin" userId="37446733-118c-46f6-b903-027425f2ef02" providerId="ADAL" clId="{15056AD3-7DA6-407B-8EF9-0C1CF4AF8F65}" dt="2022-12-11T19:00:41.742" v="1942" actId="14100"/>
        <pc:sldMkLst>
          <pc:docMk/>
          <pc:sldMk cId="3307221553" sldId="323"/>
        </pc:sldMkLst>
      </pc:sldChg>
    </pc:docChg>
  </pc:docChgLst>
  <pc:docChgLst>
    <pc:chgData name="Opher Donchin" userId="37446733-118c-46f6-b903-027425f2ef02" providerId="ADAL" clId="{2150F27D-70C4-41EE-A499-8D8400A777D7}"/>
    <pc:docChg chg="undo custSel addSld delSld modSld">
      <pc:chgData name="Opher Donchin" userId="37446733-118c-46f6-b903-027425f2ef02" providerId="ADAL" clId="{2150F27D-70C4-41EE-A499-8D8400A777D7}" dt="2024-12-18T09:14:35.583" v="1505" actId="20577"/>
      <pc:docMkLst>
        <pc:docMk/>
      </pc:docMkLst>
      <pc:sldChg chg="modSp">
        <pc:chgData name="Opher Donchin" userId="37446733-118c-46f6-b903-027425f2ef02" providerId="ADAL" clId="{2150F27D-70C4-41EE-A499-8D8400A777D7}" dt="2024-12-18T01:20:30.452" v="1432" actId="20577"/>
        <pc:sldMkLst>
          <pc:docMk/>
          <pc:sldMk cId="3738695319" sldId="298"/>
        </pc:sldMkLst>
        <pc:spChg chg="mod">
          <ac:chgData name="Opher Donchin" userId="37446733-118c-46f6-b903-027425f2ef02" providerId="ADAL" clId="{2150F27D-70C4-41EE-A499-8D8400A777D7}" dt="2024-12-18T01:20:30.452" v="1432" actId="20577"/>
          <ac:spMkLst>
            <pc:docMk/>
            <pc:sldMk cId="3738695319" sldId="298"/>
            <ac:spMk id="3" creationId="{00000000-0000-0000-0000-000000000000}"/>
          </ac:spMkLst>
        </pc:spChg>
      </pc:sldChg>
      <pc:sldChg chg="addSp modSp mod modAnim">
        <pc:chgData name="Opher Donchin" userId="37446733-118c-46f6-b903-027425f2ef02" providerId="ADAL" clId="{2150F27D-70C4-41EE-A499-8D8400A777D7}" dt="2024-12-18T00:18:26.191" v="295" actId="20577"/>
        <pc:sldMkLst>
          <pc:docMk/>
          <pc:sldMk cId="2738672836" sldId="302"/>
        </pc:sldMkLst>
        <pc:spChg chg="add mod">
          <ac:chgData name="Opher Donchin" userId="37446733-118c-46f6-b903-027425f2ef02" providerId="ADAL" clId="{2150F27D-70C4-41EE-A499-8D8400A777D7}" dt="2024-12-18T00:12:44.211" v="175" actId="1076"/>
          <ac:spMkLst>
            <pc:docMk/>
            <pc:sldMk cId="2738672836" sldId="302"/>
            <ac:spMk id="4" creationId="{6FB7EE20-1651-4E60-8B6D-D2658D770B45}"/>
          </ac:spMkLst>
        </pc:spChg>
        <pc:spChg chg="add mod">
          <ac:chgData name="Opher Donchin" userId="37446733-118c-46f6-b903-027425f2ef02" providerId="ADAL" clId="{2150F27D-70C4-41EE-A499-8D8400A777D7}" dt="2024-12-18T00:15:02.799" v="248" actId="1076"/>
          <ac:spMkLst>
            <pc:docMk/>
            <pc:sldMk cId="2738672836" sldId="302"/>
            <ac:spMk id="8" creationId="{9BBD55F4-80CD-F650-5DEA-88B64EA84C86}"/>
          </ac:spMkLst>
        </pc:spChg>
        <pc:spChg chg="add mod">
          <ac:chgData name="Opher Donchin" userId="37446733-118c-46f6-b903-027425f2ef02" providerId="ADAL" clId="{2150F27D-70C4-41EE-A499-8D8400A777D7}" dt="2024-12-18T00:18:26.191" v="295" actId="20577"/>
          <ac:spMkLst>
            <pc:docMk/>
            <pc:sldMk cId="2738672836" sldId="302"/>
            <ac:spMk id="9" creationId="{CAF4AEE2-CEE3-AFF8-AB6C-FD4834DA4EDB}"/>
          </ac:spMkLst>
        </pc:spChg>
        <pc:graphicFrameChg chg="mod">
          <ac:chgData name="Opher Donchin" userId="37446733-118c-46f6-b903-027425f2ef02" providerId="ADAL" clId="{2150F27D-70C4-41EE-A499-8D8400A777D7}" dt="2024-12-18T00:15:04.642" v="249" actId="1076"/>
          <ac:graphicFrameMkLst>
            <pc:docMk/>
            <pc:sldMk cId="2738672836" sldId="302"/>
            <ac:graphicFrameMk id="5" creationId="{2E395044-B1D8-9D42-73C0-EA0E096EAE39}"/>
          </ac:graphicFrameMkLst>
        </pc:graphicFrameChg>
        <pc:graphicFrameChg chg="mod">
          <ac:chgData name="Opher Donchin" userId="37446733-118c-46f6-b903-027425f2ef02" providerId="ADAL" clId="{2150F27D-70C4-41EE-A499-8D8400A777D7}" dt="2024-12-18T00:11:34.331" v="89" actId="1076"/>
          <ac:graphicFrameMkLst>
            <pc:docMk/>
            <pc:sldMk cId="2738672836" sldId="302"/>
            <ac:graphicFrameMk id="6" creationId="{13E8374B-D53B-0CE5-F9FB-BDA0C89F3AAB}"/>
          </ac:graphicFrameMkLst>
        </pc:graphicFrameChg>
        <pc:graphicFrameChg chg="mod">
          <ac:chgData name="Opher Donchin" userId="37446733-118c-46f6-b903-027425f2ef02" providerId="ADAL" clId="{2150F27D-70C4-41EE-A499-8D8400A777D7}" dt="2024-12-18T00:15:16.106" v="250"/>
          <ac:graphicFrameMkLst>
            <pc:docMk/>
            <pc:sldMk cId="2738672836" sldId="302"/>
            <ac:graphicFrameMk id="7" creationId="{69EF31E8-3DF8-1DC7-3758-91AC9C0C8EAF}"/>
          </ac:graphicFrameMkLst>
        </pc:graphicFrameChg>
      </pc:sldChg>
      <pc:sldChg chg="addSp delSp modSp mod modAnim">
        <pc:chgData name="Opher Donchin" userId="37446733-118c-46f6-b903-027425f2ef02" providerId="ADAL" clId="{2150F27D-70C4-41EE-A499-8D8400A777D7}" dt="2024-12-18T00:32:20.591" v="926"/>
        <pc:sldMkLst>
          <pc:docMk/>
          <pc:sldMk cId="2317665199" sldId="304"/>
        </pc:sldMkLst>
        <pc:spChg chg="mod">
          <ac:chgData name="Opher Donchin" userId="37446733-118c-46f6-b903-027425f2ef02" providerId="ADAL" clId="{2150F27D-70C4-41EE-A499-8D8400A777D7}" dt="2024-12-18T00:19:55.681" v="314" actId="1076"/>
          <ac:spMkLst>
            <pc:docMk/>
            <pc:sldMk cId="2317665199" sldId="304"/>
            <ac:spMk id="2" creationId="{0864F975-C13A-D79B-3823-A336F0413AB6}"/>
          </ac:spMkLst>
        </pc:spChg>
        <pc:spChg chg="mod">
          <ac:chgData name="Opher Donchin" userId="37446733-118c-46f6-b903-027425f2ef02" providerId="ADAL" clId="{2150F27D-70C4-41EE-A499-8D8400A777D7}" dt="2024-12-18T00:31:39.781" v="919" actId="27636"/>
          <ac:spMkLst>
            <pc:docMk/>
            <pc:sldMk cId="2317665199" sldId="304"/>
            <ac:spMk id="3" creationId="{00D31955-ADB8-BD62-2526-FCAE20B6F2F1}"/>
          </ac:spMkLst>
        </pc:spChg>
        <pc:spChg chg="add mod">
          <ac:chgData name="Opher Donchin" userId="37446733-118c-46f6-b903-027425f2ef02" providerId="ADAL" clId="{2150F27D-70C4-41EE-A499-8D8400A777D7}" dt="2024-12-18T00:20:00.973" v="324" actId="1035"/>
          <ac:spMkLst>
            <pc:docMk/>
            <pc:sldMk cId="2317665199" sldId="304"/>
            <ac:spMk id="5" creationId="{0638EC13-564D-3A8B-1206-FE41384244E3}"/>
          </ac:spMkLst>
        </pc:spChg>
        <pc:spChg chg="add mod">
          <ac:chgData name="Opher Donchin" userId="37446733-118c-46f6-b903-027425f2ef02" providerId="ADAL" clId="{2150F27D-70C4-41EE-A499-8D8400A777D7}" dt="2024-12-18T00:20:08.119" v="335" actId="20577"/>
          <ac:spMkLst>
            <pc:docMk/>
            <pc:sldMk cId="2317665199" sldId="304"/>
            <ac:spMk id="8" creationId="{B96D3745-012D-B163-5C0E-AE29A2B0075A}"/>
          </ac:spMkLst>
        </pc:spChg>
        <pc:spChg chg="add mod">
          <ac:chgData name="Opher Donchin" userId="37446733-118c-46f6-b903-027425f2ef02" providerId="ADAL" clId="{2150F27D-70C4-41EE-A499-8D8400A777D7}" dt="2024-12-18T00:20:53.962" v="345" actId="20577"/>
          <ac:spMkLst>
            <pc:docMk/>
            <pc:sldMk cId="2317665199" sldId="304"/>
            <ac:spMk id="9" creationId="{A49A9045-4468-E6B2-DC77-AF14A9DC1903}"/>
          </ac:spMkLst>
        </pc:spChg>
        <pc:graphicFrameChg chg="mod">
          <ac:chgData name="Opher Donchin" userId="37446733-118c-46f6-b903-027425f2ef02" providerId="ADAL" clId="{2150F27D-70C4-41EE-A499-8D8400A777D7}" dt="2024-12-18T00:19:33.828" v="297" actId="1076"/>
          <ac:graphicFrameMkLst>
            <pc:docMk/>
            <pc:sldMk cId="2317665199" sldId="304"/>
            <ac:graphicFrameMk id="4" creationId="{3F87387D-F3E4-AC99-127F-12895062622A}"/>
          </ac:graphicFrameMkLst>
        </pc:graphicFrameChg>
        <pc:graphicFrameChg chg="mod">
          <ac:chgData name="Opher Donchin" userId="37446733-118c-46f6-b903-027425f2ef02" providerId="ADAL" clId="{2150F27D-70C4-41EE-A499-8D8400A777D7}" dt="2024-12-18T00:20:00.973" v="324" actId="1035"/>
          <ac:graphicFrameMkLst>
            <pc:docMk/>
            <pc:sldMk cId="2317665199" sldId="304"/>
            <ac:graphicFrameMk id="6" creationId="{4A69BDDF-4F4C-1C2D-D8A9-9090884062C6}"/>
          </ac:graphicFrameMkLst>
        </pc:graphicFrameChg>
        <pc:graphicFrameChg chg="mod">
          <ac:chgData name="Opher Donchin" userId="37446733-118c-46f6-b903-027425f2ef02" providerId="ADAL" clId="{2150F27D-70C4-41EE-A499-8D8400A777D7}" dt="2024-12-18T00:20:38.687" v="339" actId="1076"/>
          <ac:graphicFrameMkLst>
            <pc:docMk/>
            <pc:sldMk cId="2317665199" sldId="304"/>
            <ac:graphicFrameMk id="7" creationId="{6C8CE281-2AA3-C674-B9FA-4E5F7BCE9A36}"/>
          </ac:graphicFrameMkLst>
        </pc:graphicFrameChg>
        <pc:cxnChg chg="add del mod">
          <ac:chgData name="Opher Donchin" userId="37446733-118c-46f6-b903-027425f2ef02" providerId="ADAL" clId="{2150F27D-70C4-41EE-A499-8D8400A777D7}" dt="2024-12-18T00:31:52.431" v="921" actId="478"/>
          <ac:cxnSpMkLst>
            <pc:docMk/>
            <pc:sldMk cId="2317665199" sldId="304"/>
            <ac:cxnSpMk id="11" creationId="{93E20309-CD24-CAB0-F2FF-CDE5F2EA572A}"/>
          </ac:cxnSpMkLst>
        </pc:cxnChg>
        <pc:cxnChg chg="add mod">
          <ac:chgData name="Opher Donchin" userId="37446733-118c-46f6-b903-027425f2ef02" providerId="ADAL" clId="{2150F27D-70C4-41EE-A499-8D8400A777D7}" dt="2024-12-18T00:32:05.892" v="923" actId="1582"/>
          <ac:cxnSpMkLst>
            <pc:docMk/>
            <pc:sldMk cId="2317665199" sldId="304"/>
            <ac:cxnSpMk id="13" creationId="{75EDCE4F-279A-FA49-EA43-3C2CA900895C}"/>
          </ac:cxnSpMkLst>
        </pc:cxnChg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4002006338" sldId="324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2227808615" sldId="325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2742109276" sldId="326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2899371903" sldId="327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8942511" sldId="328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187203200" sldId="329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3415300472" sldId="330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3136558215" sldId="331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1441019466" sldId="332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2728057909" sldId="333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597239935" sldId="334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2180791460" sldId="335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1853993375" sldId="336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4204783336" sldId="337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2417028113" sldId="338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1983992581" sldId="339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1248480352" sldId="340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2609287527" sldId="341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2876017815" sldId="342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3626314947" sldId="343"/>
        </pc:sldMkLst>
      </pc:sldChg>
      <pc:sldChg chg="del">
        <pc:chgData name="Opher Donchin" userId="37446733-118c-46f6-b903-027425f2ef02" providerId="ADAL" clId="{2150F27D-70C4-41EE-A499-8D8400A777D7}" dt="2024-12-17T22:52:01.552" v="0" actId="47"/>
        <pc:sldMkLst>
          <pc:docMk/>
          <pc:sldMk cId="3441809222" sldId="344"/>
        </pc:sldMkLst>
      </pc:sldChg>
      <pc:sldChg chg="modSp mod">
        <pc:chgData name="Opher Donchin" userId="37446733-118c-46f6-b903-027425f2ef02" providerId="ADAL" clId="{2150F27D-70C4-41EE-A499-8D8400A777D7}" dt="2024-12-18T09:14:35.583" v="1505" actId="20577"/>
        <pc:sldMkLst>
          <pc:docMk/>
          <pc:sldMk cId="3637444791" sldId="349"/>
        </pc:sldMkLst>
        <pc:spChg chg="mod">
          <ac:chgData name="Opher Donchin" userId="37446733-118c-46f6-b903-027425f2ef02" providerId="ADAL" clId="{2150F27D-70C4-41EE-A499-8D8400A777D7}" dt="2024-12-18T09:14:35.583" v="1505" actId="20577"/>
          <ac:spMkLst>
            <pc:docMk/>
            <pc:sldMk cId="3637444791" sldId="349"/>
            <ac:spMk id="3" creationId="{486C5D8B-4E5B-DC48-648A-8AB8CEBF088C}"/>
          </ac:spMkLst>
        </pc:spChg>
      </pc:sldChg>
      <pc:sldChg chg="addSp delSp modSp mod delAnim modAnim">
        <pc:chgData name="Opher Donchin" userId="37446733-118c-46f6-b903-027425f2ef02" providerId="ADAL" clId="{2150F27D-70C4-41EE-A499-8D8400A777D7}" dt="2024-12-18T00:23:41.127" v="590" actId="1036"/>
        <pc:sldMkLst>
          <pc:docMk/>
          <pc:sldMk cId="2811106568" sldId="369"/>
        </pc:sldMkLst>
        <pc:spChg chg="mod">
          <ac:chgData name="Opher Donchin" userId="37446733-118c-46f6-b903-027425f2ef02" providerId="ADAL" clId="{2150F27D-70C4-41EE-A499-8D8400A777D7}" dt="2024-12-18T00:23:26.371" v="562" actId="27636"/>
          <ac:spMkLst>
            <pc:docMk/>
            <pc:sldMk cId="2811106568" sldId="369"/>
            <ac:spMk id="2" creationId="{89542116-CAB9-1DAA-CD2C-88F4C75ACBE8}"/>
          </ac:spMkLst>
        </pc:spChg>
        <pc:spChg chg="mod">
          <ac:chgData name="Opher Donchin" userId="37446733-118c-46f6-b903-027425f2ef02" providerId="ADAL" clId="{2150F27D-70C4-41EE-A499-8D8400A777D7}" dt="2024-12-18T00:23:28.967" v="564" actId="27636"/>
          <ac:spMkLst>
            <pc:docMk/>
            <pc:sldMk cId="2811106568" sldId="369"/>
            <ac:spMk id="3" creationId="{1FC48374-4F34-373A-23FA-6F3E51485E90}"/>
          </ac:spMkLst>
        </pc:spChg>
        <pc:spChg chg="add mod">
          <ac:chgData name="Opher Donchin" userId="37446733-118c-46f6-b903-027425f2ef02" providerId="ADAL" clId="{2150F27D-70C4-41EE-A499-8D8400A777D7}" dt="2024-12-18T00:23:35.688" v="574" actId="1036"/>
          <ac:spMkLst>
            <pc:docMk/>
            <pc:sldMk cId="2811106568" sldId="369"/>
            <ac:spMk id="4" creationId="{4B14E8BA-B518-CFBB-BA3F-E902EAF029C7}"/>
          </ac:spMkLst>
        </pc:spChg>
        <pc:spChg chg="add mod">
          <ac:chgData name="Opher Donchin" userId="37446733-118c-46f6-b903-027425f2ef02" providerId="ADAL" clId="{2150F27D-70C4-41EE-A499-8D8400A777D7}" dt="2024-12-18T00:23:41.127" v="590" actId="1036"/>
          <ac:spMkLst>
            <pc:docMk/>
            <pc:sldMk cId="2811106568" sldId="369"/>
            <ac:spMk id="7" creationId="{251517B6-2E96-243B-EC2C-787C16350462}"/>
          </ac:spMkLst>
        </pc:spChg>
        <pc:graphicFrameChg chg="mod">
          <ac:chgData name="Opher Donchin" userId="37446733-118c-46f6-b903-027425f2ef02" providerId="ADAL" clId="{2150F27D-70C4-41EE-A499-8D8400A777D7}" dt="2024-12-18T00:23:41.127" v="590" actId="1036"/>
          <ac:graphicFrameMkLst>
            <pc:docMk/>
            <pc:sldMk cId="2811106568" sldId="369"/>
            <ac:graphicFrameMk id="5" creationId="{DD371442-6194-A49A-D8ED-97440DCA07B5}"/>
          </ac:graphicFrameMkLst>
        </pc:graphicFrameChg>
        <pc:graphicFrameChg chg="mod">
          <ac:chgData name="Opher Donchin" userId="37446733-118c-46f6-b903-027425f2ef02" providerId="ADAL" clId="{2150F27D-70C4-41EE-A499-8D8400A777D7}" dt="2024-12-18T00:23:35.688" v="574" actId="1036"/>
          <ac:graphicFrameMkLst>
            <pc:docMk/>
            <pc:sldMk cId="2811106568" sldId="369"/>
            <ac:graphicFrameMk id="6" creationId="{38F150E6-3511-703A-77BA-3F25112EB961}"/>
          </ac:graphicFrameMkLst>
        </pc:graphicFrameChg>
        <pc:graphicFrameChg chg="del">
          <ac:chgData name="Opher Donchin" userId="37446733-118c-46f6-b903-027425f2ef02" providerId="ADAL" clId="{2150F27D-70C4-41EE-A499-8D8400A777D7}" dt="2024-12-18T00:07:29.401" v="4" actId="478"/>
          <ac:graphicFrameMkLst>
            <pc:docMk/>
            <pc:sldMk cId="2811106568" sldId="369"/>
            <ac:graphicFrameMk id="8" creationId="{AC82EC22-0586-10EA-40F8-8B18C4380793}"/>
          </ac:graphicFrameMkLst>
        </pc:graphicFrameChg>
        <pc:graphicFrameChg chg="del">
          <ac:chgData name="Opher Donchin" userId="37446733-118c-46f6-b903-027425f2ef02" providerId="ADAL" clId="{2150F27D-70C4-41EE-A499-8D8400A777D7}" dt="2024-12-18T00:07:29.401" v="4" actId="478"/>
          <ac:graphicFrameMkLst>
            <pc:docMk/>
            <pc:sldMk cId="2811106568" sldId="369"/>
            <ac:graphicFrameMk id="9" creationId="{FDD37EED-133F-428C-7A6F-2765C35616B3}"/>
          </ac:graphicFrameMkLst>
        </pc:graphicFrameChg>
        <pc:graphicFrameChg chg="del">
          <ac:chgData name="Opher Donchin" userId="37446733-118c-46f6-b903-027425f2ef02" providerId="ADAL" clId="{2150F27D-70C4-41EE-A499-8D8400A777D7}" dt="2024-12-18T00:07:29.401" v="4" actId="478"/>
          <ac:graphicFrameMkLst>
            <pc:docMk/>
            <pc:sldMk cId="2811106568" sldId="369"/>
            <ac:graphicFrameMk id="10" creationId="{B0CF87D2-7EE4-438D-B785-4E7C9E6A2955}"/>
          </ac:graphicFrameMkLst>
        </pc:graphicFrameChg>
        <pc:graphicFrameChg chg="mod">
          <ac:chgData name="Opher Donchin" userId="37446733-118c-46f6-b903-027425f2ef02" providerId="ADAL" clId="{2150F27D-70C4-41EE-A499-8D8400A777D7}" dt="2024-12-18T00:23:41.127" v="590" actId="1036"/>
          <ac:graphicFrameMkLst>
            <pc:docMk/>
            <pc:sldMk cId="2811106568" sldId="369"/>
            <ac:graphicFrameMk id="11" creationId="{3EEAE48A-81C7-965C-AD4A-11B4065860DE}"/>
          </ac:graphicFrameMkLst>
        </pc:graphicFrameChg>
      </pc:sldChg>
      <pc:sldChg chg="addSp modSp mod modAnim">
        <pc:chgData name="Opher Donchin" userId="37446733-118c-46f6-b903-027425f2ef02" providerId="ADAL" clId="{2150F27D-70C4-41EE-A499-8D8400A777D7}" dt="2024-12-18T00:35:09.381" v="970"/>
        <pc:sldMkLst>
          <pc:docMk/>
          <pc:sldMk cId="3385059635" sldId="370"/>
        </pc:sldMkLst>
        <pc:graphicFrameChg chg="mod">
          <ac:chgData name="Opher Donchin" userId="37446733-118c-46f6-b903-027425f2ef02" providerId="ADAL" clId="{2150F27D-70C4-41EE-A499-8D8400A777D7}" dt="2024-12-18T00:34:06.565" v="944"/>
          <ac:graphicFrameMkLst>
            <pc:docMk/>
            <pc:sldMk cId="3385059635" sldId="370"/>
            <ac:graphicFrameMk id="5" creationId="{8C891233-B149-F6DB-2814-B628EA2137C5}"/>
          </ac:graphicFrameMkLst>
        </pc:graphicFrameChg>
        <pc:graphicFrameChg chg="add mod">
          <ac:chgData name="Opher Donchin" userId="37446733-118c-46f6-b903-027425f2ef02" providerId="ADAL" clId="{2150F27D-70C4-41EE-A499-8D8400A777D7}" dt="2024-12-18T00:34:13.725" v="947" actId="1076"/>
          <ac:graphicFrameMkLst>
            <pc:docMk/>
            <pc:sldMk cId="3385059635" sldId="370"/>
            <ac:graphicFrameMk id="7" creationId="{C6B64FF3-6695-3D91-B127-D1C5A1C06EAE}"/>
          </ac:graphicFrameMkLst>
        </pc:graphicFrameChg>
        <pc:graphicFrameChg chg="add mod">
          <ac:chgData name="Opher Donchin" userId="37446733-118c-46f6-b903-027425f2ef02" providerId="ADAL" clId="{2150F27D-70C4-41EE-A499-8D8400A777D7}" dt="2024-12-18T00:34:50.270" v="961" actId="1076"/>
          <ac:graphicFrameMkLst>
            <pc:docMk/>
            <pc:sldMk cId="3385059635" sldId="370"/>
            <ac:graphicFrameMk id="8" creationId="{243D8E2D-16A0-8F82-924C-F227EA595A81}"/>
          </ac:graphicFrameMkLst>
        </pc:graphicFrameChg>
        <pc:graphicFrameChg chg="add mod">
          <ac:chgData name="Opher Donchin" userId="37446733-118c-46f6-b903-027425f2ef02" providerId="ADAL" clId="{2150F27D-70C4-41EE-A499-8D8400A777D7}" dt="2024-12-18T00:35:04.664" v="968" actId="1076"/>
          <ac:graphicFrameMkLst>
            <pc:docMk/>
            <pc:sldMk cId="3385059635" sldId="370"/>
            <ac:graphicFrameMk id="9" creationId="{630B14B5-A4F4-8BF0-8C2F-16AF1337626D}"/>
          </ac:graphicFrameMkLst>
        </pc:graphicFrameChg>
      </pc:sldChg>
      <pc:sldChg chg="addSp modSp mod">
        <pc:chgData name="Opher Donchin" userId="37446733-118c-46f6-b903-027425f2ef02" providerId="ADAL" clId="{2150F27D-70C4-41EE-A499-8D8400A777D7}" dt="2024-12-18T00:45:00.222" v="1167"/>
        <pc:sldMkLst>
          <pc:docMk/>
          <pc:sldMk cId="946937805" sldId="373"/>
        </pc:sldMkLst>
        <pc:spChg chg="mod">
          <ac:chgData name="Opher Donchin" userId="37446733-118c-46f6-b903-027425f2ef02" providerId="ADAL" clId="{2150F27D-70C4-41EE-A499-8D8400A777D7}" dt="2024-12-18T00:04:35.741" v="1" actId="20577"/>
          <ac:spMkLst>
            <pc:docMk/>
            <pc:sldMk cId="946937805" sldId="373"/>
            <ac:spMk id="3" creationId="{2CC15947-8E76-36CD-2C21-7CFA2B67383B}"/>
          </ac:spMkLst>
        </pc:spChg>
        <pc:spChg chg="add mod">
          <ac:chgData name="Opher Donchin" userId="37446733-118c-46f6-b903-027425f2ef02" providerId="ADAL" clId="{2150F27D-70C4-41EE-A499-8D8400A777D7}" dt="2024-12-18T00:39:42.711" v="972" actId="1076"/>
          <ac:spMkLst>
            <pc:docMk/>
            <pc:sldMk cId="946937805" sldId="373"/>
            <ac:spMk id="4" creationId="{B8AB1F37-3DE8-6C14-0966-88009546B3A0}"/>
          </ac:spMkLst>
        </pc:spChg>
        <pc:spChg chg="add mod">
          <ac:chgData name="Opher Donchin" userId="37446733-118c-46f6-b903-027425f2ef02" providerId="ADAL" clId="{2150F27D-70C4-41EE-A499-8D8400A777D7}" dt="2024-12-18T00:41:02.101" v="1021" actId="20577"/>
          <ac:spMkLst>
            <pc:docMk/>
            <pc:sldMk cId="946937805" sldId="373"/>
            <ac:spMk id="5" creationId="{555E45E9-862A-B2F2-A0CB-36D01A10DC7B}"/>
          </ac:spMkLst>
        </pc:spChg>
        <pc:spChg chg="add mod">
          <ac:chgData name="Opher Donchin" userId="37446733-118c-46f6-b903-027425f2ef02" providerId="ADAL" clId="{2150F27D-70C4-41EE-A499-8D8400A777D7}" dt="2024-12-18T00:41:41.122" v="1088" actId="20577"/>
          <ac:spMkLst>
            <pc:docMk/>
            <pc:sldMk cId="946937805" sldId="373"/>
            <ac:spMk id="6" creationId="{87812FC7-D329-DFF8-AB76-3973F352707E}"/>
          </ac:spMkLst>
        </pc:spChg>
        <pc:spChg chg="add mod">
          <ac:chgData name="Opher Donchin" userId="37446733-118c-46f6-b903-027425f2ef02" providerId="ADAL" clId="{2150F27D-70C4-41EE-A499-8D8400A777D7}" dt="2024-12-18T00:42:34.534" v="1146" actId="20577"/>
          <ac:spMkLst>
            <pc:docMk/>
            <pc:sldMk cId="946937805" sldId="373"/>
            <ac:spMk id="12" creationId="{93798344-6ED8-7DF4-F6C4-039E316E446B}"/>
          </ac:spMkLst>
        </pc:spChg>
        <pc:spChg chg="add mod">
          <ac:chgData name="Opher Donchin" userId="37446733-118c-46f6-b903-027425f2ef02" providerId="ADAL" clId="{2150F27D-70C4-41EE-A499-8D8400A777D7}" dt="2024-12-18T00:44:05.091" v="1161" actId="1076"/>
          <ac:spMkLst>
            <pc:docMk/>
            <pc:sldMk cId="946937805" sldId="373"/>
            <ac:spMk id="13" creationId="{5966D57C-A247-C157-EFC7-166D3BB6189A}"/>
          </ac:spMkLst>
        </pc:spChg>
        <pc:graphicFrameChg chg="mod">
          <ac:chgData name="Opher Donchin" userId="37446733-118c-46f6-b903-027425f2ef02" providerId="ADAL" clId="{2150F27D-70C4-41EE-A499-8D8400A777D7}" dt="2024-12-18T00:39:48.726" v="975" actId="1076"/>
          <ac:graphicFrameMkLst>
            <pc:docMk/>
            <pc:sldMk cId="946937805" sldId="373"/>
            <ac:graphicFrameMk id="8" creationId="{253C3B94-9F6E-6CB9-5B2D-58440966F3AE}"/>
          </ac:graphicFrameMkLst>
        </pc:graphicFrameChg>
        <pc:graphicFrameChg chg="mod">
          <ac:chgData name="Opher Donchin" userId="37446733-118c-46f6-b903-027425f2ef02" providerId="ADAL" clId="{2150F27D-70C4-41EE-A499-8D8400A777D7}" dt="2024-12-18T00:45:00.222" v="1167"/>
          <ac:graphicFrameMkLst>
            <pc:docMk/>
            <pc:sldMk cId="946937805" sldId="373"/>
            <ac:graphicFrameMk id="9" creationId="{B39EC7DC-8E9A-C63B-4E5F-E88041F10B29}"/>
          </ac:graphicFrameMkLst>
        </pc:graphicFrameChg>
        <pc:graphicFrameChg chg="mod">
          <ac:chgData name="Opher Donchin" userId="37446733-118c-46f6-b903-027425f2ef02" providerId="ADAL" clId="{2150F27D-70C4-41EE-A499-8D8400A777D7}" dt="2024-12-18T00:43:17.491" v="1154" actId="1076"/>
          <ac:graphicFrameMkLst>
            <pc:docMk/>
            <pc:sldMk cId="946937805" sldId="373"/>
            <ac:graphicFrameMk id="10" creationId="{E5225FBF-52CC-59B6-D011-6E49BD563FFB}"/>
          </ac:graphicFrameMkLst>
        </pc:graphicFrameChg>
        <pc:graphicFrameChg chg="mod">
          <ac:chgData name="Opher Donchin" userId="37446733-118c-46f6-b903-027425f2ef02" providerId="ADAL" clId="{2150F27D-70C4-41EE-A499-8D8400A777D7}" dt="2024-12-18T00:44:20.553" v="1165"/>
          <ac:graphicFrameMkLst>
            <pc:docMk/>
            <pc:sldMk cId="946937805" sldId="373"/>
            <ac:graphicFrameMk id="11" creationId="{6AB977A9-60F9-3EDE-6EFC-B823C4B410C5}"/>
          </ac:graphicFrameMkLst>
        </pc:graphicFrameChg>
      </pc:sldChg>
      <pc:sldChg chg="addSp modSp mod">
        <pc:chgData name="Opher Donchin" userId="37446733-118c-46f6-b903-027425f2ef02" providerId="ADAL" clId="{2150F27D-70C4-41EE-A499-8D8400A777D7}" dt="2024-12-18T01:18:21.085" v="1429" actId="1076"/>
        <pc:sldMkLst>
          <pc:docMk/>
          <pc:sldMk cId="399773711" sldId="374"/>
        </pc:sldMkLst>
        <pc:spChg chg="mod">
          <ac:chgData name="Opher Donchin" userId="37446733-118c-46f6-b903-027425f2ef02" providerId="ADAL" clId="{2150F27D-70C4-41EE-A499-8D8400A777D7}" dt="2024-12-18T00:45:50.536" v="1168" actId="20577"/>
          <ac:spMkLst>
            <pc:docMk/>
            <pc:sldMk cId="399773711" sldId="374"/>
            <ac:spMk id="3" creationId="{1AC0859B-721B-D36A-F8CF-5DF7D17A6A1A}"/>
          </ac:spMkLst>
        </pc:spChg>
        <pc:spChg chg="add mod">
          <ac:chgData name="Opher Donchin" userId="37446733-118c-46f6-b903-027425f2ef02" providerId="ADAL" clId="{2150F27D-70C4-41EE-A499-8D8400A777D7}" dt="2024-12-18T01:18:21.085" v="1429" actId="1076"/>
          <ac:spMkLst>
            <pc:docMk/>
            <pc:sldMk cId="399773711" sldId="374"/>
            <ac:spMk id="5" creationId="{607ED134-C4A8-78B1-886E-39BB8D7D8463}"/>
          </ac:spMkLst>
        </pc:spChg>
        <pc:graphicFrameChg chg="add mod">
          <ac:chgData name="Opher Donchin" userId="37446733-118c-46f6-b903-027425f2ef02" providerId="ADAL" clId="{2150F27D-70C4-41EE-A499-8D8400A777D7}" dt="2024-12-18T01:08:34.942" v="1366" actId="1076"/>
          <ac:graphicFrameMkLst>
            <pc:docMk/>
            <pc:sldMk cId="399773711" sldId="374"/>
            <ac:graphicFrameMk id="4" creationId="{6A20FAC1-61B0-63C8-8208-17DEB1ED458C}"/>
          </ac:graphicFrameMkLst>
        </pc:graphicFrameChg>
      </pc:sldChg>
      <pc:sldChg chg="addSp modSp add mod modAnim">
        <pc:chgData name="Opher Donchin" userId="37446733-118c-46f6-b903-027425f2ef02" providerId="ADAL" clId="{2150F27D-70C4-41EE-A499-8D8400A777D7}" dt="2024-12-18T00:30:17.021" v="849"/>
        <pc:sldMkLst>
          <pc:docMk/>
          <pc:sldMk cId="1323192998" sldId="375"/>
        </pc:sldMkLst>
        <pc:spChg chg="add mod">
          <ac:chgData name="Opher Donchin" userId="37446733-118c-46f6-b903-027425f2ef02" providerId="ADAL" clId="{2150F27D-70C4-41EE-A499-8D8400A777D7}" dt="2024-12-18T00:27:30.934" v="711" actId="14100"/>
          <ac:spMkLst>
            <pc:docMk/>
            <pc:sldMk cId="1323192998" sldId="375"/>
            <ac:spMk id="4" creationId="{95413D37-E32A-ABE9-2D06-1F461613F557}"/>
          </ac:spMkLst>
        </pc:spChg>
        <pc:spChg chg="add mod">
          <ac:chgData name="Opher Donchin" userId="37446733-118c-46f6-b903-027425f2ef02" providerId="ADAL" clId="{2150F27D-70C4-41EE-A499-8D8400A777D7}" dt="2024-12-18T00:28:19.371" v="838" actId="20577"/>
          <ac:spMkLst>
            <pc:docMk/>
            <pc:sldMk cId="1323192998" sldId="375"/>
            <ac:spMk id="7" creationId="{BE100366-96D0-99A1-015F-BA2A8ED3003A}"/>
          </ac:spMkLst>
        </pc:spChg>
      </pc:sldChg>
      <pc:sldChg chg="add del">
        <pc:chgData name="Opher Donchin" userId="37446733-118c-46f6-b903-027425f2ef02" providerId="ADAL" clId="{2150F27D-70C4-41EE-A499-8D8400A777D7}" dt="2024-12-18T00:30:39.951" v="850" actId="47"/>
        <pc:sldMkLst>
          <pc:docMk/>
          <pc:sldMk cId="1293871880" sldId="376"/>
        </pc:sldMkLst>
      </pc:sldChg>
      <pc:sldChg chg="modSp add mod">
        <pc:chgData name="Opher Donchin" userId="37446733-118c-46f6-b903-027425f2ef02" providerId="ADAL" clId="{2150F27D-70C4-41EE-A499-8D8400A777D7}" dt="2024-12-18T09:11:57.480" v="1499" actId="20577"/>
        <pc:sldMkLst>
          <pc:docMk/>
          <pc:sldMk cId="632871894" sldId="435"/>
        </pc:sldMkLst>
        <pc:spChg chg="mod">
          <ac:chgData name="Opher Donchin" userId="37446733-118c-46f6-b903-027425f2ef02" providerId="ADAL" clId="{2150F27D-70C4-41EE-A499-8D8400A777D7}" dt="2024-12-18T09:11:57.480" v="1499" actId="20577"/>
          <ac:spMkLst>
            <pc:docMk/>
            <pc:sldMk cId="632871894" sldId="435"/>
            <ac:spMk id="3" creationId="{9400F2F0-DCE9-8B98-CFC9-5E22109A2C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18/12/2024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9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8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wmf"/><Relationship Id="rId7" Type="http://schemas.openxmlformats.org/officeDocument/2006/relationships/image" Target="../media/image38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1.wmf"/><Relationship Id="rId3" Type="http://schemas.openxmlformats.org/officeDocument/2006/relationships/image" Target="../media/image39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3.bin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4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4.bin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0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36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5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4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6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1.bin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69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Data Analysis</a:t>
            </a:r>
            <a:br>
              <a:rPr lang="en-US" dirty="0"/>
            </a:br>
            <a:r>
              <a:rPr lang="en-US" dirty="0"/>
              <a:t>367-2-5461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Opher Donchin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16B33-A96A-8909-23C9-7A25C6FC2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AFE59-E3BC-359E-B81C-F0D4CD40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D7B03-6B51-9BFC-D73C-0F4A9068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comparison</a:t>
            </a:r>
          </a:p>
          <a:p>
            <a:pPr lvl="1"/>
            <a:r>
              <a:rPr lang="en-US" dirty="0"/>
              <a:t>Table</a:t>
            </a:r>
          </a:p>
          <a:p>
            <a:pPr lvl="2"/>
            <a:r>
              <a:rPr lang="en-US" dirty="0"/>
              <a:t>Score and difference, value and se</a:t>
            </a:r>
          </a:p>
          <a:p>
            <a:pPr lvl="2"/>
            <a:r>
              <a:rPr lang="en-US" dirty="0"/>
              <a:t>Warning</a:t>
            </a:r>
          </a:p>
          <a:p>
            <a:pPr lvl="3"/>
            <a:r>
              <a:rPr lang="en-US" dirty="0"/>
              <a:t>Pareto</a:t>
            </a:r>
          </a:p>
          <a:p>
            <a:pPr lvl="3"/>
            <a:r>
              <a:rPr lang="en-US" dirty="0"/>
              <a:t>WAIC influential</a:t>
            </a:r>
          </a:p>
          <a:p>
            <a:pPr lvl="2"/>
            <a:r>
              <a:rPr lang="en-US" dirty="0"/>
              <a:t>Weight</a:t>
            </a:r>
          </a:p>
          <a:p>
            <a:pPr lvl="1"/>
            <a:r>
              <a:rPr lang="en-US" dirty="0"/>
              <a:t>Plots</a:t>
            </a:r>
          </a:p>
          <a:p>
            <a:pPr lvl="2"/>
            <a:r>
              <a:rPr lang="en-US" dirty="0"/>
              <a:t>Comparison plot</a:t>
            </a:r>
          </a:p>
          <a:p>
            <a:pPr lvl="2"/>
            <a:r>
              <a:rPr lang="en-US" dirty="0"/>
              <a:t>Pointwise ELPD difference</a:t>
            </a:r>
          </a:p>
          <a:p>
            <a:pPr lvl="2"/>
            <a:r>
              <a:rPr lang="en-US" dirty="0"/>
              <a:t>Pointwise Pareto shape parameter</a:t>
            </a:r>
          </a:p>
          <a:p>
            <a:pPr lvl="2"/>
            <a:r>
              <a:rPr lang="en-US" dirty="0"/>
              <a:t>LOO-PIT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6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CD12B-9BA2-C205-91A2-600C63B1E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DCA1-BF70-2511-A99A-A1D1485A0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5D17-B522-A156-A012-4D647BB5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comparison and weighting</a:t>
            </a:r>
          </a:p>
          <a:p>
            <a:r>
              <a:rPr lang="en-US" dirty="0"/>
              <a:t>Bayes Factor</a:t>
            </a:r>
          </a:p>
          <a:p>
            <a:pPr lvl="1"/>
            <a:r>
              <a:rPr lang="en-US" dirty="0"/>
              <a:t>What is it?</a:t>
            </a:r>
          </a:p>
          <a:p>
            <a:pPr lvl="1"/>
            <a:r>
              <a:rPr lang="en-US" dirty="0"/>
              <a:t>Difficult to calculate</a:t>
            </a:r>
          </a:p>
          <a:p>
            <a:pPr lvl="1"/>
            <a:r>
              <a:rPr lang="en-US" dirty="0"/>
              <a:t>Sensitive to prior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93029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ED644-F83E-614B-3706-6AAB30268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91E8-C776-833C-FF02-9F21AA7A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(restructured)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913E-543C-9FD8-F3E8-05597F92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Why do model comparison?</a:t>
            </a:r>
          </a:p>
          <a:p>
            <a:r>
              <a:rPr lang="en-US" dirty="0"/>
              <a:t>Predictive accuracy</a:t>
            </a:r>
          </a:p>
          <a:p>
            <a:pPr lvl="1"/>
            <a:r>
              <a:rPr lang="en-US" dirty="0"/>
              <a:t>LOO-CV</a:t>
            </a:r>
          </a:p>
          <a:p>
            <a:pPr lvl="1"/>
            <a:r>
              <a:rPr lang="en-US" dirty="0"/>
              <a:t>WAIS</a:t>
            </a:r>
          </a:p>
          <a:p>
            <a:pPr lvl="1"/>
            <a:r>
              <a:rPr lang="en-US" dirty="0"/>
              <a:t>Diagnostics</a:t>
            </a:r>
          </a:p>
          <a:p>
            <a:pPr lvl="2"/>
            <a:r>
              <a:rPr lang="en-US" dirty="0"/>
              <a:t>Pareto parameter</a:t>
            </a:r>
          </a:p>
          <a:p>
            <a:pPr lvl="2"/>
            <a:r>
              <a:rPr lang="en-US" dirty="0"/>
              <a:t>Points with large variance in log posterior density</a:t>
            </a:r>
          </a:p>
          <a:p>
            <a:r>
              <a:rPr lang="en-US" dirty="0"/>
              <a:t>Understanding LOO-CV</a:t>
            </a:r>
          </a:p>
          <a:p>
            <a:pPr lvl="1"/>
            <a:r>
              <a:rPr lang="en-US" dirty="0"/>
              <a:t>The difference between in sample and out of sample posterior</a:t>
            </a:r>
          </a:p>
          <a:p>
            <a:pPr lvl="1"/>
            <a:r>
              <a:rPr lang="en-US" dirty="0"/>
              <a:t>Estimating out of sample posterior</a:t>
            </a:r>
          </a:p>
          <a:p>
            <a:pPr lvl="2"/>
            <a:r>
              <a:rPr lang="en-US" dirty="0"/>
              <a:t>Importance sampling</a:t>
            </a:r>
          </a:p>
          <a:p>
            <a:pPr lvl="2"/>
            <a:r>
              <a:rPr lang="en-US" dirty="0"/>
              <a:t>Pareto smoothing</a:t>
            </a:r>
          </a:p>
          <a:p>
            <a:r>
              <a:rPr lang="en-US" dirty="0"/>
              <a:t>Understanding WAIC</a:t>
            </a:r>
          </a:p>
          <a:p>
            <a:pPr lvl="1"/>
            <a:r>
              <a:rPr lang="en-US" dirty="0"/>
              <a:t>Correcting by estimating “</a:t>
            </a:r>
            <a:r>
              <a:rPr lang="en-US" dirty="0" err="1"/>
              <a:t>peakiness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AIC: using a normal approximation</a:t>
            </a:r>
          </a:p>
          <a:p>
            <a:pPr lvl="1"/>
            <a:r>
              <a:rPr lang="en-US" dirty="0"/>
              <a:t>WAIC: using the actual </a:t>
            </a:r>
            <a:r>
              <a:rPr lang="en-US" dirty="0" err="1"/>
              <a:t>peakiness</a:t>
            </a:r>
            <a:r>
              <a:rPr lang="en-US" dirty="0"/>
              <a:t>, measured by the variance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4676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F4D93-590A-0DBE-3481-8B1731AB1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47F4-51B0-4B75-C01F-0EEDE59D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6A11C-5595-90EF-F73C-3C1A7324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r>
              <a:rPr lang="en-US" dirty="0"/>
              <a:t>Types of model comparison</a:t>
            </a:r>
          </a:p>
          <a:p>
            <a:r>
              <a:rPr lang="en-US" dirty="0"/>
              <a:t>HDIs and ROPE</a:t>
            </a:r>
          </a:p>
          <a:p>
            <a:r>
              <a:rPr lang="en-US" dirty="0"/>
              <a:t>Bayes factors</a:t>
            </a:r>
          </a:p>
          <a:p>
            <a:r>
              <a:rPr lang="en-US" dirty="0"/>
              <a:t>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2129007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and comparison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model selection?</a:t>
            </a:r>
          </a:p>
          <a:p>
            <a:r>
              <a:rPr lang="en-US" dirty="0"/>
              <a:t>Different goals in model selection</a:t>
            </a:r>
          </a:p>
          <a:p>
            <a:r>
              <a:rPr lang="en-US" dirty="0"/>
              <a:t>Model selection or model averaging</a:t>
            </a:r>
          </a:p>
          <a:p>
            <a:r>
              <a:rPr lang="en-US" dirty="0"/>
              <a:t>Most likely model</a:t>
            </a:r>
          </a:p>
          <a:p>
            <a:pPr lvl="1"/>
            <a:r>
              <a:rPr lang="en-US" dirty="0"/>
              <a:t>Bayes factor</a:t>
            </a:r>
          </a:p>
          <a:p>
            <a:pPr lvl="1"/>
            <a:r>
              <a:rPr lang="en-US" dirty="0"/>
              <a:t>Reversible jump MCMC</a:t>
            </a:r>
          </a:p>
          <a:p>
            <a:r>
              <a:rPr lang="en-US" dirty="0"/>
              <a:t>Best predictive power</a:t>
            </a:r>
          </a:p>
          <a:p>
            <a:pPr lvl="1"/>
            <a:r>
              <a:rPr lang="en-US" dirty="0"/>
              <a:t>AIC, BIC, DIC, WAIC</a:t>
            </a:r>
          </a:p>
          <a:p>
            <a:pPr lvl="1"/>
            <a:r>
              <a:rPr lang="en-US" dirty="0"/>
              <a:t>Cross-validation 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730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04727-E877-CDF2-947C-EEBD870EB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FBFB-2968-90D4-F934-9B3910EC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model selection?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E0C32-8DB3-84E3-96B6-0C1F129A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  <a:p>
            <a:r>
              <a:rPr lang="en-US" dirty="0"/>
              <a:t>Model complexity</a:t>
            </a:r>
          </a:p>
          <a:p>
            <a:r>
              <a:rPr lang="en-US" dirty="0"/>
              <a:t>Competing theories</a:t>
            </a:r>
          </a:p>
        </p:txBody>
      </p:sp>
    </p:spTree>
    <p:extLst>
      <p:ext uri="{BB962C8B-B14F-4D97-AF65-F5344CB8AC3E}">
        <p14:creationId xmlns:p14="http://schemas.microsoft.com/office/powerpoint/2010/main" val="3622068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E3A28-3CDC-2151-5E42-EA79CE443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FCDA-2E0C-CA3F-6EE9-E469C3AF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goals in model selection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EB23-851E-95F0-F55A-6873D5A8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identification</a:t>
            </a:r>
          </a:p>
          <a:p>
            <a:r>
              <a:rPr lang="en-US" dirty="0"/>
              <a:t>Most likely model</a:t>
            </a:r>
          </a:p>
          <a:p>
            <a:r>
              <a:rPr lang="en-US" dirty="0"/>
              <a:t>Best predictor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65860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E2C13-1699-0F8A-9035-3DA6A6F4F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2E84-DC04-E638-5AD0-977812C5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ROPE and HDI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0A13-4C67-488D-1D45-61FF6FEB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371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5165D-EC92-E382-C7AE-986015732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8C0F-41F1-71B6-FE37-0873649E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identification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051E3-B0FD-11C8-1DB8-9EFB4030F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for a particular value</a:t>
            </a:r>
          </a:p>
          <a:p>
            <a:pPr lvl="1"/>
            <a:r>
              <a:rPr lang="en-US" dirty="0"/>
              <a:t>ROPE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004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18B3C-F60E-7145-B1DD-CC83D29EA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D6A2-9A46-0EE4-98A8-CBCA76D3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ROPE and the HDI</a:t>
            </a:r>
          </a:p>
        </p:txBody>
      </p:sp>
      <p:pic>
        <p:nvPicPr>
          <p:cNvPr id="160770" name="Picture 2" descr="Image result for rope examples bayes&quot;">
            <a:extLst>
              <a:ext uri="{FF2B5EF4-FFF2-40B4-BE49-F238E27FC236}">
                <a16:creationId xmlns:a16="http://schemas.microsoft.com/office/drawing/2014/main" id="{7AB2FB54-99DC-F731-FC05-94BC427B4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91" y="1771811"/>
            <a:ext cx="7684654" cy="479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893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E399-5F07-59DB-295A-B8A8EDD3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r>
              <a:rPr lang="en-US" sz="3600" dirty="0"/>
              <a:t>Things we know how to do that are hard for frequentists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F2F0-DCE9-8B98-CFC9-5E22109A2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414198"/>
            <a:ext cx="5181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Using prior information</a:t>
            </a:r>
          </a:p>
          <a:p>
            <a:pPr lvl="1"/>
            <a:r>
              <a:rPr lang="en-US" dirty="0"/>
              <a:t>For accurate predictions</a:t>
            </a:r>
          </a:p>
          <a:p>
            <a:pPr lvl="1"/>
            <a:r>
              <a:rPr lang="en-US" dirty="0"/>
              <a:t>For regularization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Robust estimation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Credible intervals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point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Self-correcting workflow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Intuitive regression models</a:t>
            </a:r>
          </a:p>
          <a:p>
            <a:pPr marL="514350" indent="-514350">
              <a:buFont typeface="+mj-lt"/>
              <a:buAutoNum type="arabicPeriod"/>
            </a:pP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90066-D167-5492-611A-770289AC83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2871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D72B-C926-7EF0-C6F2-F570DEA48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C8B0-1905-B7B3-7FDC-D0FF511DC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coin “fair”?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9AAAE-F736-ABB8-A468-CF68ED6CE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a ROPE: 0.49 to 0.51</a:t>
            </a:r>
          </a:p>
          <a:p>
            <a:endParaRPr lang="en-US" dirty="0"/>
          </a:p>
          <a:p>
            <a:r>
              <a:rPr lang="en-US" dirty="0"/>
              <a:t>If 95% HDI doesn’t overlap ROPE</a:t>
            </a:r>
          </a:p>
          <a:p>
            <a:pPr lvl="1"/>
            <a:r>
              <a:rPr lang="en-US" dirty="0"/>
              <a:t>Not fair</a:t>
            </a:r>
          </a:p>
          <a:p>
            <a:pPr lvl="1"/>
            <a:endParaRPr lang="en-US" dirty="0"/>
          </a:p>
          <a:p>
            <a:r>
              <a:rPr lang="en-US" dirty="0"/>
              <a:t>If 95% falls within ROPE</a:t>
            </a:r>
          </a:p>
          <a:p>
            <a:pPr lvl="1"/>
            <a:r>
              <a:rPr lang="en-US" dirty="0"/>
              <a:t>Fair</a:t>
            </a:r>
          </a:p>
          <a:p>
            <a:pPr lvl="1"/>
            <a:endParaRPr lang="en-US" dirty="0"/>
          </a:p>
          <a:p>
            <a:r>
              <a:rPr lang="en-US" dirty="0"/>
              <a:t>Otherwise</a:t>
            </a:r>
          </a:p>
          <a:p>
            <a:pPr lvl="1"/>
            <a:r>
              <a:rPr lang="en-US" dirty="0"/>
              <a:t>Hard to tell!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644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DC8B0-247B-832D-9942-68964F534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5ECB-10A7-A17C-CC58-3D0FA13F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05B8-35FF-2F16-0569-FCEBDFF1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r>
              <a:rPr lang="en-US" dirty="0"/>
              <a:t>Types of model comparison</a:t>
            </a:r>
          </a:p>
          <a:p>
            <a:r>
              <a:rPr lang="en-US" dirty="0"/>
              <a:t>HDIs and ROPE</a:t>
            </a:r>
          </a:p>
          <a:p>
            <a:r>
              <a:rPr lang="en-US" dirty="0"/>
              <a:t>Bayes factors</a:t>
            </a:r>
          </a:p>
          <a:p>
            <a:r>
              <a:rPr lang="en-US" dirty="0"/>
              <a:t>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3206511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D6E7C-9221-3FCF-5FCF-A1557ACF4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94E3-5228-A23A-E5B9-1277378E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evidence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41B7-4E05-F207-0207-18AFEF41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evidence is the probability of the data (under the model)</a:t>
            </a:r>
            <a:endParaRPr lang="en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4A7406-56C8-6433-6E47-AC461D511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0056614"/>
              </p:ext>
            </p:extLst>
          </p:nvPr>
        </p:nvGraphicFramePr>
        <p:xfrm>
          <a:off x="4018941" y="2690478"/>
          <a:ext cx="4992378" cy="91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400" imgH="469800" progId="Equation.DSMT4">
                  <p:embed/>
                </p:oleObj>
              </mc:Choice>
              <mc:Fallback>
                <p:oleObj name="Equation" r:id="rId2" imgW="2552400" imgH="469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44A7406-56C8-6433-6E47-AC461D511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18941" y="2690478"/>
                        <a:ext cx="4992378" cy="91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3E95C5-DBD9-3DB5-E4C3-087BFF76AF23}"/>
              </a:ext>
            </a:extLst>
          </p:cNvPr>
          <p:cNvSpPr txBox="1"/>
          <p:nvPr/>
        </p:nvSpPr>
        <p:spPr>
          <a:xfrm>
            <a:off x="1436517" y="2874475"/>
            <a:ext cx="2242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Bayes’ Theorem:</a:t>
            </a:r>
            <a:endParaRPr lang="en-IL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97C1ED1-7A16-074A-A495-636CC3D1A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228627"/>
              </p:ext>
            </p:extLst>
          </p:nvPr>
        </p:nvGraphicFramePr>
        <p:xfrm>
          <a:off x="5069892" y="3964852"/>
          <a:ext cx="3724453" cy="840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600" imgH="469800" progId="Equation.DSMT4">
                  <p:embed/>
                </p:oleObj>
              </mc:Choice>
              <mc:Fallback>
                <p:oleObj name="Equation" r:id="rId4" imgW="2082600" imgH="469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97C1ED1-7A16-074A-A495-636CC3D1A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69892" y="3964852"/>
                        <a:ext cx="3724453" cy="840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174904-B246-39E6-7510-7F4A7981E961}"/>
              </a:ext>
            </a:extLst>
          </p:cNvPr>
          <p:cNvSpPr txBox="1"/>
          <p:nvPr/>
        </p:nvSpPr>
        <p:spPr>
          <a:xfrm>
            <a:off x="1152912" y="4154157"/>
            <a:ext cx="360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Conditioning on the model:</a:t>
            </a:r>
            <a:endParaRPr lang="en-IL" sz="2400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61146D4-E8B8-29BC-E802-4389ACD8E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065837"/>
              </p:ext>
            </p:extLst>
          </p:nvPr>
        </p:nvGraphicFramePr>
        <p:xfrm>
          <a:off x="5361766" y="5267511"/>
          <a:ext cx="1229162" cy="54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71320" imgH="253800" progId="Equation.DSMT4">
                  <p:embed/>
                </p:oleObj>
              </mc:Choice>
              <mc:Fallback>
                <p:oleObj name="Equation" r:id="rId6" imgW="57132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61146D4-E8B8-29BC-E802-4389ACD8EE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61766" y="5267511"/>
                        <a:ext cx="1229162" cy="543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529039B-F0C0-C1ED-BCDB-65FC3A0C1767}"/>
              </a:ext>
            </a:extLst>
          </p:cNvPr>
          <p:cNvSpPr txBox="1"/>
          <p:nvPr/>
        </p:nvSpPr>
        <p:spPr>
          <a:xfrm>
            <a:off x="2770774" y="5349807"/>
            <a:ext cx="192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evidence: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3337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F544B-1F60-B58B-FE56-685ADF0D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88B8-966D-9EB3-2082-A3AB4FA1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factor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011E-52E2-2F67-293C-2BA015F1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the probability of two models given the data</a:t>
            </a:r>
            <a:endParaRPr lang="en-IL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4DC0FE5-1C75-9E98-FB21-353B667D2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279150"/>
              </p:ext>
            </p:extLst>
          </p:nvPr>
        </p:nvGraphicFramePr>
        <p:xfrm>
          <a:off x="4659313" y="2705980"/>
          <a:ext cx="1229162" cy="54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253800" progId="Equation.DSMT4">
                  <p:embed/>
                </p:oleObj>
              </mc:Choice>
              <mc:Fallback>
                <p:oleObj name="Equation" r:id="rId2" imgW="57132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4DC0FE5-1C75-9E98-FB21-353B667D26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59313" y="2705980"/>
                        <a:ext cx="1229162" cy="543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45D574A-6FFE-E1DD-9E84-5425E0710BCC}"/>
              </a:ext>
            </a:extLst>
          </p:cNvPr>
          <p:cNvSpPr txBox="1"/>
          <p:nvPr/>
        </p:nvSpPr>
        <p:spPr>
          <a:xfrm>
            <a:off x="2068321" y="2788276"/>
            <a:ext cx="192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evidence:</a:t>
            </a:r>
            <a:endParaRPr lang="en-IL" sz="24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6A30F26-AAF5-F2BD-B49C-C0A122D21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136145"/>
              </p:ext>
            </p:extLst>
          </p:nvPr>
        </p:nvGraphicFramePr>
        <p:xfrm>
          <a:off x="4376644" y="3706976"/>
          <a:ext cx="1392238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469800" progId="Equation.DSMT4">
                  <p:embed/>
                </p:oleObj>
              </mc:Choice>
              <mc:Fallback>
                <p:oleObj name="Equation" r:id="rId4" imgW="647640" imgH="4698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6A30F26-AAF5-F2BD-B49C-C0A122D21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6644" y="3706976"/>
                        <a:ext cx="1392238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9A2E52E-749F-DF16-60C8-767A960C26D5}"/>
              </a:ext>
            </a:extLst>
          </p:cNvPr>
          <p:cNvSpPr txBox="1"/>
          <p:nvPr/>
        </p:nvSpPr>
        <p:spPr>
          <a:xfrm>
            <a:off x="2243132" y="3919633"/>
            <a:ext cx="1865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Bayes’ factor:</a:t>
            </a:r>
            <a:endParaRPr lang="en-IL" sz="2400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14DEDD0-FFB8-EFCB-DF29-D903377A4C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335824"/>
              </p:ext>
            </p:extLst>
          </p:nvPr>
        </p:nvGraphicFramePr>
        <p:xfrm>
          <a:off x="4166780" y="5023515"/>
          <a:ext cx="39576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41400" imgH="469800" progId="Equation.DSMT4">
                  <p:embed/>
                </p:oleObj>
              </mc:Choice>
              <mc:Fallback>
                <p:oleObj name="Equation" r:id="rId6" imgW="1841400" imgH="4698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014DEDD0-FFB8-EFCB-DF29-D903377A4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66780" y="5023515"/>
                        <a:ext cx="3957637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829CB9F-2479-0CA7-E8F9-4013A2FF678F}"/>
              </a:ext>
            </a:extLst>
          </p:cNvPr>
          <p:cNvSpPr txBox="1"/>
          <p:nvPr/>
        </p:nvSpPr>
        <p:spPr>
          <a:xfrm>
            <a:off x="1994710" y="5234140"/>
            <a:ext cx="2072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Posterior odds:</a:t>
            </a:r>
            <a:endParaRPr lang="en-IL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013E2-A4D5-2A74-CE23-7967E04E9082}"/>
              </a:ext>
            </a:extLst>
          </p:cNvPr>
          <p:cNvSpPr txBox="1"/>
          <p:nvPr/>
        </p:nvSpPr>
        <p:spPr>
          <a:xfrm>
            <a:off x="5694829" y="6176963"/>
            <a:ext cx="556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Posterior odds = Bayes’ factor x prior odds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217495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E8892-2AF7-F4DD-6DFA-3A6B778D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8DF566-921A-4F17-7D96-B24F701E1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7826" y="2427194"/>
            <a:ext cx="4832545" cy="39495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C61DB8-D799-AEA0-8197-0B3F0A257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Kruschke</a:t>
            </a:r>
            <a:r>
              <a:rPr lang="en-US" dirty="0"/>
              <a:t> diagram for model selection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38DC9-93A6-82A2-27F8-D368541DA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posterior probability of one of the models</a:t>
                </a:r>
              </a:p>
              <a:p>
                <a:r>
                  <a:rPr lang="en-US" dirty="0"/>
                  <a:t>Implicitly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638DC9-93A6-82A2-27F8-D368541DA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CCE3B43F-64FA-B0AF-09C1-8D35D14321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240200"/>
              </p:ext>
            </p:extLst>
          </p:nvPr>
        </p:nvGraphicFramePr>
        <p:xfrm>
          <a:off x="2600198" y="3678808"/>
          <a:ext cx="39576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400" imgH="469800" progId="Equation.DSMT4">
                  <p:embed/>
                </p:oleObj>
              </mc:Choice>
              <mc:Fallback>
                <p:oleObj name="Equation" r:id="rId4" imgW="1841400" imgH="4698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CCE3B43F-64FA-B0AF-09C1-8D35D14321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0198" y="3678808"/>
                        <a:ext cx="3957637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531D7FCB-1EA5-9865-C237-0B9C87DDCDBF}"/>
              </a:ext>
            </a:extLst>
          </p:cNvPr>
          <p:cNvSpPr txBox="1"/>
          <p:nvPr/>
        </p:nvSpPr>
        <p:spPr>
          <a:xfrm>
            <a:off x="428128" y="3889433"/>
            <a:ext cx="2072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Posterior odds: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997579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65432-705E-F8E9-9AC7-23744DB54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8084-225B-9C4E-57F4-9CAA8CDF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evidence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62223-0165-0822-A7BA-204364AFD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651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Brute force: average likelihood over prior</a:t>
            </a:r>
          </a:p>
          <a:p>
            <a:pPr lvl="1"/>
            <a:r>
              <a:rPr lang="en-US" dirty="0"/>
              <a:t>Hard to do, numerically</a:t>
            </a:r>
          </a:p>
          <a:p>
            <a:r>
              <a:rPr lang="en-US" dirty="0"/>
              <a:t>Highly sensitive to prior</a:t>
            </a:r>
            <a:endParaRPr lang="en-IL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3B56D38-D85C-26B8-4544-0678DF817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632135"/>
              </p:ext>
            </p:extLst>
          </p:nvPr>
        </p:nvGraphicFramePr>
        <p:xfrm>
          <a:off x="4659313" y="3573320"/>
          <a:ext cx="1229162" cy="543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253800" progId="Equation.DSMT4">
                  <p:embed/>
                </p:oleObj>
              </mc:Choice>
              <mc:Fallback>
                <p:oleObj name="Equation" r:id="rId2" imgW="571320" imgH="2538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3B56D38-D85C-26B8-4544-0678DF817B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59313" y="3573320"/>
                        <a:ext cx="1229162" cy="5439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711E15B-62E9-FEF6-2ED8-A34240825C99}"/>
              </a:ext>
            </a:extLst>
          </p:cNvPr>
          <p:cNvSpPr txBox="1"/>
          <p:nvPr/>
        </p:nvSpPr>
        <p:spPr>
          <a:xfrm>
            <a:off x="2068321" y="3655616"/>
            <a:ext cx="1925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evidence:</a:t>
            </a:r>
            <a:endParaRPr lang="en-IL" sz="24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8968232-9C05-FF19-FE4E-1D8D23EECD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076364"/>
              </p:ext>
            </p:extLst>
          </p:nvPr>
        </p:nvGraphicFramePr>
        <p:xfrm>
          <a:off x="5457451" y="4371979"/>
          <a:ext cx="478472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22280" imgH="380880" progId="Equation.DSMT4">
                  <p:embed/>
                </p:oleObj>
              </mc:Choice>
              <mc:Fallback>
                <p:oleObj name="Equation" r:id="rId4" imgW="2222280" imgH="3808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8968232-9C05-FF19-FE4E-1D8D23EECD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57451" y="4371979"/>
                        <a:ext cx="4784725" cy="817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1A73F5-AF41-4E72-1777-C9EE64CC7A6C}"/>
              </a:ext>
            </a:extLst>
          </p:cNvPr>
          <p:cNvSpPr txBox="1"/>
          <p:nvPr/>
        </p:nvSpPr>
        <p:spPr>
          <a:xfrm>
            <a:off x="2068321" y="4429812"/>
            <a:ext cx="3174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marginal likelihood: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14875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37856-95C7-0312-C33D-0439AA583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29FF-E52F-D256-8323-33D56E9D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hierarchical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1D105-9F69-7DDB-AEE5-5AC20E95E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18" y="1956029"/>
            <a:ext cx="3704733" cy="41152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484900-1F45-3AE1-1A04-16E5C24EED9F}"/>
              </a:ext>
            </a:extLst>
          </p:cNvPr>
          <p:cNvSpPr txBox="1"/>
          <p:nvPr/>
        </p:nvSpPr>
        <p:spPr>
          <a:xfrm>
            <a:off x="5344926" y="2929743"/>
            <a:ext cx="56578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pm.Model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model_BF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model_index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pm.Categorical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model_index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p=p)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m_0 = 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m_1 = 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pm.math.switch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pm.math.eq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model_index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m_0, m_1)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 priori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θ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pm.Beta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m[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likelihood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pm.Bernoulli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θ,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observed=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1257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7663-C7D8-5369-86A0-EAB78EA2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model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EF75DF-47EA-BA96-DEC1-43F7DE4A6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781" y="1557805"/>
            <a:ext cx="8923337" cy="30284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7DD1C3-1DC5-4F8D-F402-3A4405F95C9A}"/>
              </a:ext>
            </a:extLst>
          </p:cNvPr>
          <p:cNvSpPr txBox="1"/>
          <p:nvPr/>
        </p:nvSpPr>
        <p:spPr>
          <a:xfrm>
            <a:off x="2711450" y="5165636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pM1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idata_BF.posterior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model_index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].mean()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pM0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pM1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BF = (pM0 / pM1) * (p[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/ p[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BF.item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:.1f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873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01289-9D0C-7C17-33DE-CFEB74AA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6494-3612-56B3-8FCD-D93447A6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Gelman</a:t>
            </a:r>
            <a:r>
              <a:rPr lang="en-US" dirty="0"/>
              <a:t> on the Bayes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6675D-6E83-F528-65CE-B54CBC7A2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 factors are sometimes used to make these model comparisons, but we find them generally to be irrelevant because they compute the relative probabilities of the models </a:t>
            </a:r>
            <a:r>
              <a:rPr lang="en-US" b="1" dirty="0"/>
              <a:t>conditional on one of them being true</a:t>
            </a:r>
            <a:r>
              <a:rPr lang="en-US" dirty="0"/>
              <a:t>.</a:t>
            </a:r>
          </a:p>
          <a:p>
            <a:r>
              <a:rPr lang="en-US" dirty="0"/>
              <a:t>We prefer approaches that measure the distance of the data to each of the approximate models.</a:t>
            </a:r>
          </a:p>
        </p:txBody>
      </p:sp>
    </p:spTree>
    <p:extLst>
      <p:ext uri="{BB962C8B-B14F-4D97-AF65-F5344CB8AC3E}">
        <p14:creationId xmlns:p14="http://schemas.microsoft.com/office/powerpoint/2010/main" val="1245024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8105-A9E8-6EF0-C3C5-E1DB5E86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about Bayes factors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DF73-7F5F-25F5-AF79-C95596B4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 getting these models to run is hard</a:t>
            </a:r>
          </a:p>
          <a:p>
            <a:pPr lvl="1"/>
            <a:r>
              <a:rPr lang="en-US" dirty="0"/>
              <a:t>More pointers in BAP Chapter 5</a:t>
            </a:r>
          </a:p>
          <a:p>
            <a:r>
              <a:rPr lang="en-US" dirty="0"/>
              <a:t>More data -&gt; larger Bayes factor</a:t>
            </a:r>
          </a:p>
          <a:p>
            <a:pPr lvl="1"/>
            <a:r>
              <a:rPr lang="en-US" dirty="0"/>
              <a:t>With enough data one model is always better</a:t>
            </a:r>
          </a:p>
          <a:p>
            <a:r>
              <a:rPr lang="en-US" dirty="0"/>
              <a:t>Bayes factor only meaningful if one model is the true model</a:t>
            </a:r>
          </a:p>
          <a:p>
            <a:pPr lvl="1"/>
            <a:r>
              <a:rPr lang="en-US" dirty="0"/>
              <a:t>Which is never true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5772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D869-EB31-BA72-7438-3AAEB504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5D8B-4E5B-DC48-648A-8AB8CEBF0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r>
              <a:rPr lang="en-US" dirty="0"/>
              <a:t>Types of model comparison</a:t>
            </a:r>
          </a:p>
          <a:p>
            <a:r>
              <a:rPr lang="en-US" dirty="0"/>
              <a:t>HDIs and ROPE</a:t>
            </a:r>
          </a:p>
          <a:p>
            <a:r>
              <a:rPr lang="en-US" dirty="0"/>
              <a:t>Bayes factors</a:t>
            </a:r>
          </a:p>
          <a:p>
            <a:r>
              <a:rPr lang="en-US" dirty="0"/>
              <a:t>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3637444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AF362-16CE-EC16-FCB3-D331B5F1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9147-3C4C-C476-D19A-42E85CEE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F76C2-CE5E-FA1F-A5B4-0063FC01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  <a:p>
            <a:r>
              <a:rPr lang="en-US" dirty="0"/>
              <a:t>Types of model comparison</a:t>
            </a:r>
          </a:p>
          <a:p>
            <a:r>
              <a:rPr lang="en-US" dirty="0"/>
              <a:t>HDIs and ROPE</a:t>
            </a:r>
          </a:p>
          <a:p>
            <a:r>
              <a:rPr lang="en-US" dirty="0"/>
              <a:t>Bayes factors</a:t>
            </a:r>
          </a:p>
          <a:p>
            <a:r>
              <a:rPr lang="en-US" dirty="0"/>
              <a:t>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1086713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39A2-CFEF-5304-339B-E8CACD2E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power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E3283-7F83-D483-5A04-10390189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predictive power?</a:t>
            </a:r>
          </a:p>
          <a:p>
            <a:r>
              <a:rPr lang="en-US" dirty="0"/>
              <a:t>What are we trying to measure?</a:t>
            </a:r>
          </a:p>
          <a:p>
            <a:r>
              <a:rPr lang="en-US" dirty="0"/>
              <a:t>What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57347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134BA-1FC9-0551-574C-93A8EAADD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4B53F-7A8C-994D-0775-FEFC9C9A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predictive power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DAB65E-9666-4CBF-086A-6B1C2253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653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Likelihood of “out-of-sample” data</a:t>
            </a:r>
          </a:p>
          <a:p>
            <a:r>
              <a:rPr lang="en-US" dirty="0"/>
              <a:t>Expected predictive density</a:t>
            </a:r>
            <a:endParaRPr lang="he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7425EBF-EC33-9928-C554-F5CE29067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925" y="2759485"/>
          <a:ext cx="3892914" cy="989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355320" progId="Equation.DSMT4">
                  <p:embed/>
                </p:oleObj>
              </mc:Choice>
              <mc:Fallback>
                <p:oleObj name="Equation" r:id="rId2" imgW="1396800" imgH="355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7425EBF-EC33-9928-C554-F5CE29067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925" y="2759485"/>
                        <a:ext cx="3892914" cy="989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001228B-5C15-C485-E7F8-0126555ACC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386512"/>
              </p:ext>
            </p:extLst>
          </p:nvPr>
        </p:nvGraphicFramePr>
        <p:xfrm>
          <a:off x="5364163" y="2928938"/>
          <a:ext cx="4352925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203040" progId="Equation.DSMT4">
                  <p:embed/>
                </p:oleObj>
              </mc:Choice>
              <mc:Fallback>
                <p:oleObj name="Equation" r:id="rId4" imgW="123156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001228B-5C15-C485-E7F8-0126555ACC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64163" y="2928938"/>
                        <a:ext cx="4352925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6B5B9FB-63E9-6783-09DC-6215877DAB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81455" y="3749041"/>
          <a:ext cx="30067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266400" progId="Equation.DSMT4">
                  <p:embed/>
                </p:oleObj>
              </mc:Choice>
              <mc:Fallback>
                <p:oleObj name="Equation" r:id="rId6" imgW="850680" imgH="266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6B5B9FB-63E9-6783-09DC-6215877DAB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81455" y="3749041"/>
                        <a:ext cx="3006725" cy="93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729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C4984-6E72-C8D6-1C56-DD4B4B56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1EBE-E033-11AD-83E4-91961A15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log predictive density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D1D107-4F69-7F4B-5B4C-D3300A1F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65324"/>
          </a:xfrm>
        </p:spPr>
        <p:txBody>
          <a:bodyPr/>
          <a:lstStyle/>
          <a:p>
            <a:r>
              <a:rPr lang="en-US" dirty="0"/>
              <a:t>Usually use the log probability</a:t>
            </a:r>
            <a:endParaRPr lang="he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88CBD3B-2E6D-5006-4F88-E0BEE9D0E8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925" y="2759485"/>
          <a:ext cx="3892914" cy="989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355320" progId="Equation.DSMT4">
                  <p:embed/>
                </p:oleObj>
              </mc:Choice>
              <mc:Fallback>
                <p:oleObj name="Equation" r:id="rId2" imgW="1396800" imgH="355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88CBD3B-2E6D-5006-4F88-E0BEE9D0E8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925" y="2759485"/>
                        <a:ext cx="3892914" cy="989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E1D3663-D047-C27E-BA3D-DD5840C2B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93173"/>
              </p:ext>
            </p:extLst>
          </p:nvPr>
        </p:nvGraphicFramePr>
        <p:xfrm>
          <a:off x="5184775" y="2928938"/>
          <a:ext cx="47117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203040" progId="Equation.DSMT4">
                  <p:embed/>
                </p:oleObj>
              </mc:Choice>
              <mc:Fallback>
                <p:oleObj name="Equation" r:id="rId4" imgW="133344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E1D3663-D047-C27E-BA3D-DD5840C2B2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84775" y="2928938"/>
                        <a:ext cx="4711700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FB5F141-DD96-2E62-ADC0-FFA962035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752277"/>
              </p:ext>
            </p:extLst>
          </p:nvPr>
        </p:nvGraphicFramePr>
        <p:xfrm>
          <a:off x="7307263" y="3959225"/>
          <a:ext cx="39497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266400" progId="Equation.DSMT4">
                  <p:embed/>
                </p:oleObj>
              </mc:Choice>
              <mc:Fallback>
                <p:oleObj name="Equation" r:id="rId6" imgW="1117440" imgH="266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FB5F141-DD96-2E62-ADC0-FFA962035D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07263" y="3959225"/>
                        <a:ext cx="3949700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5541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369F3-281B-90CB-78AB-F9360A56B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A637-421F-FE00-4909-9EC54708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Pointwise expected log predictive density (ELPD)</a:t>
            </a:r>
            <a:endParaRPr lang="he-IL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81BA5A-5BF4-2BA8-AC3B-6F2676BB3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65324"/>
          </a:xfrm>
        </p:spPr>
        <p:txBody>
          <a:bodyPr/>
          <a:lstStyle/>
          <a:p>
            <a:r>
              <a:rPr lang="en-US" dirty="0"/>
              <a:t>Usually use the log probability</a:t>
            </a:r>
            <a:endParaRPr lang="he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B82F8B9-A8AF-1E61-5DDF-15EAFD0B8F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925" y="2759485"/>
          <a:ext cx="3892914" cy="989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355320" progId="Equation.DSMT4">
                  <p:embed/>
                </p:oleObj>
              </mc:Choice>
              <mc:Fallback>
                <p:oleObj name="Equation" r:id="rId2" imgW="1396800" imgH="355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B82F8B9-A8AF-1E61-5DDF-15EAFD0B8F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925" y="2759485"/>
                        <a:ext cx="3892914" cy="989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928B494-298D-5E93-8B36-879E637F1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4775" y="2928938"/>
          <a:ext cx="47117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440" imgH="203040" progId="Equation.DSMT4">
                  <p:embed/>
                </p:oleObj>
              </mc:Choice>
              <mc:Fallback>
                <p:oleObj name="Equation" r:id="rId4" imgW="1333440" imgH="203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928B494-298D-5E93-8B36-879E637F1A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84775" y="2928938"/>
                        <a:ext cx="4711700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BEE6FA2-ECA8-E879-F015-5CE842EFD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07263" y="3959225"/>
          <a:ext cx="39497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266400" progId="Equation.DSMT4">
                  <p:embed/>
                </p:oleObj>
              </mc:Choice>
              <mc:Fallback>
                <p:oleObj name="Equation" r:id="rId6" imgW="1117440" imgH="266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BEE6FA2-ECA8-E879-F015-5CE842EFD5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07263" y="3959225"/>
                        <a:ext cx="3949700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39FF758-E04D-2DA8-6A51-9BB0F896A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3958" y="5211763"/>
          <a:ext cx="442300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7120" imgH="266400" progId="Equation.DSMT4">
                  <p:embed/>
                </p:oleObj>
              </mc:Choice>
              <mc:Fallback>
                <p:oleObj name="Equation" r:id="rId8" imgW="1257120" imgH="266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39FF758-E04D-2DA8-6A51-9BB0F896AA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33958" y="5211763"/>
                        <a:ext cx="4423005" cy="938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5826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5129-3B53-8A3A-B697-48804FA6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log predictive density?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B452-BFC3-1BF9-EF91-BD987182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68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Entropy:</a:t>
            </a:r>
          </a:p>
          <a:p>
            <a:pPr lvl="1"/>
            <a:r>
              <a:rPr lang="en-US" dirty="0"/>
              <a:t>The average log density</a:t>
            </a:r>
            <a:endParaRPr lang="en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039C67D-9FF4-559A-09FF-CAA7C10C88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91542"/>
              </p:ext>
            </p:extLst>
          </p:nvPr>
        </p:nvGraphicFramePr>
        <p:xfrm>
          <a:off x="2135188" y="3241675"/>
          <a:ext cx="55276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81000" imgH="393480" progId="Equation.DSMT4">
                  <p:embed/>
                </p:oleObj>
              </mc:Choice>
              <mc:Fallback>
                <p:oleObj name="Equation" r:id="rId2" imgW="278100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039C67D-9FF4-559A-09FF-CAA7C10C88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5188" y="3241675"/>
                        <a:ext cx="5527675" cy="782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284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C07DC-3443-4EF4-49E8-370B19947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A42D-2B63-C6BD-A7B2-501A4454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entropy?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98B281-DBAE-A73C-01E1-142986E3A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92400"/>
                <a:ext cx="10515600" cy="21485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Applications of entropy:</a:t>
                </a:r>
              </a:p>
              <a:p>
                <a:pPr lvl="1"/>
                <a:r>
                  <a:rPr lang="en-US" dirty="0"/>
                  <a:t>The temperature of a system in physics</a:t>
                </a:r>
              </a:p>
              <a:p>
                <a:pPr lvl="1"/>
                <a:r>
                  <a:rPr lang="en-US" dirty="0"/>
                  <a:t>When we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/>
                    </m:func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The number of bits needed to store information in  computer</a:t>
                </a:r>
              </a:p>
              <a:p>
                <a:pPr lvl="1"/>
                <a:r>
                  <a:rPr lang="en-US" dirty="0"/>
                  <a:t>Used to measure mutual information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98B281-DBAE-A73C-01E1-142986E3A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92400"/>
                <a:ext cx="10515600" cy="2148541"/>
              </a:xfrm>
              <a:blipFill>
                <a:blip r:embed="rId2"/>
                <a:stretch>
                  <a:fillRect l="-1043" t="-48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E6A6D96-3DB5-7748-E484-FD3F98DFA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474118"/>
              </p:ext>
            </p:extLst>
          </p:nvPr>
        </p:nvGraphicFramePr>
        <p:xfrm>
          <a:off x="2592390" y="1690688"/>
          <a:ext cx="552767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1000" imgH="393480" progId="Equation.DSMT4">
                  <p:embed/>
                </p:oleObj>
              </mc:Choice>
              <mc:Fallback>
                <p:oleObj name="Equation" r:id="rId3" imgW="278100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E6A6D96-3DB5-7748-E484-FD3F98DFA6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92390" y="1690688"/>
                        <a:ext cx="5527675" cy="782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5F486D2-CD89-4C20-BB1A-B6FA05EAC8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891222"/>
              </p:ext>
            </p:extLst>
          </p:nvPr>
        </p:nvGraphicFramePr>
        <p:xfrm>
          <a:off x="3022974" y="5060015"/>
          <a:ext cx="6800680" cy="663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03160" imgH="253800" progId="Equation.DSMT4">
                  <p:embed/>
                </p:oleObj>
              </mc:Choice>
              <mc:Fallback>
                <p:oleObj name="Equation" r:id="rId5" imgW="260316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5F486D2-CD89-4C20-BB1A-B6FA05EAC8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2974" y="5060015"/>
                        <a:ext cx="6800680" cy="663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6158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529C6-E0CF-76BD-A08A-3B149FA8C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0F49-71F4-6223-B3FF-D13C6DF0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the distance of one probability from another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3D1F-FD37-B3E4-E8B0-554BEFB9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86"/>
            <a:ext cx="10515600" cy="1227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Kullback-Leibler</a:t>
            </a:r>
            <a:r>
              <a:rPr lang="en-US" dirty="0"/>
              <a:t> divergence</a:t>
            </a:r>
          </a:p>
          <a:p>
            <a:pPr lvl="1"/>
            <a:r>
              <a:rPr lang="en-US" dirty="0"/>
              <a:t>The “entropy” added by averaging over the wrong distribution</a:t>
            </a:r>
          </a:p>
          <a:p>
            <a:pPr lvl="1"/>
            <a:r>
              <a:rPr lang="en-US" dirty="0"/>
              <a:t>The cross entropy minus the entropy</a:t>
            </a:r>
            <a:endParaRPr lang="en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545D5C7-DE7E-E960-07F0-1F5C7B1DC5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456405"/>
              </p:ext>
            </p:extLst>
          </p:nvPr>
        </p:nvGraphicFramePr>
        <p:xfrm>
          <a:off x="1677988" y="4903788"/>
          <a:ext cx="6596062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6560" imgH="393480" progId="Equation.DSMT4">
                  <p:embed/>
                </p:oleObj>
              </mc:Choice>
              <mc:Fallback>
                <p:oleObj name="Equation" r:id="rId2" imgW="280656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545D5C7-DE7E-E960-07F0-1F5C7B1DC5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77988" y="4903788"/>
                        <a:ext cx="6596062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E10AA34-31DE-03A9-4467-BDEE7F7592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67448"/>
              </p:ext>
            </p:extLst>
          </p:nvPr>
        </p:nvGraphicFramePr>
        <p:xfrm>
          <a:off x="838199" y="3250267"/>
          <a:ext cx="7037153" cy="1019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0" imgH="533160" progId="Equation.DSMT4">
                  <p:embed/>
                </p:oleObj>
              </mc:Choice>
              <mc:Fallback>
                <p:oleObj name="Equation" r:id="rId4" imgW="3682800" imgH="5331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E10AA34-31DE-03A9-4467-BDEE7F7592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199" y="3250267"/>
                        <a:ext cx="7037153" cy="1019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22C3735-DACC-0645-6410-1D5FC8E408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800304"/>
              </p:ext>
            </p:extLst>
          </p:nvPr>
        </p:nvGraphicFramePr>
        <p:xfrm>
          <a:off x="7875352" y="3429000"/>
          <a:ext cx="3300784" cy="70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0800" imgH="253800" progId="Equation.DSMT4">
                  <p:embed/>
                </p:oleObj>
              </mc:Choice>
              <mc:Fallback>
                <p:oleObj name="Equation" r:id="rId6" imgW="11808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22C3735-DACC-0645-6410-1D5FC8E408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75352" y="3429000"/>
                        <a:ext cx="3300784" cy="7098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76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CB312-726E-6BD7-6671-5FACBE86F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E770-CD75-8A82-2326-5B6D3A77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our case: the model from the truth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1C35-3596-BF3C-1D58-858CAAD0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986"/>
            <a:ext cx="10515600" cy="1227602"/>
          </a:xfrm>
        </p:spPr>
        <p:txBody>
          <a:bodyPr>
            <a:normAutofit/>
          </a:bodyPr>
          <a:lstStyle/>
          <a:p>
            <a:r>
              <a:rPr lang="en-US" dirty="0"/>
              <a:t>The distance of the model’s distribution from the true data distribution</a:t>
            </a:r>
            <a:endParaRPr lang="en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32072E1-2A55-15D8-3299-D5AFAAB2E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8090976"/>
              </p:ext>
            </p:extLst>
          </p:nvPr>
        </p:nvGraphicFramePr>
        <p:xfrm>
          <a:off x="2225585" y="3132886"/>
          <a:ext cx="6814574" cy="776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200" imgH="393480" progId="Equation.DSMT4">
                  <p:embed/>
                </p:oleObj>
              </mc:Choice>
              <mc:Fallback>
                <p:oleObj name="Equation" r:id="rId2" imgW="3454200" imgH="393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32072E1-2A55-15D8-3299-D5AFAAB2E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5585" y="3132886"/>
                        <a:ext cx="6814574" cy="776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4753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6AD8D-6AE8-351C-7BD4-3AC42A1A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1BBF-FBF4-A9B0-24D0-45CB954C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728"/>
          </a:xfrm>
        </p:spPr>
        <p:txBody>
          <a:bodyPr/>
          <a:lstStyle/>
          <a:p>
            <a:r>
              <a:rPr lang="en-US" dirty="0"/>
              <a:t>The score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DE09-B5A8-B5B4-D411-F26CC43F0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59"/>
            <a:ext cx="10515600" cy="709846"/>
          </a:xfrm>
        </p:spPr>
        <p:txBody>
          <a:bodyPr>
            <a:normAutofit/>
          </a:bodyPr>
          <a:lstStyle/>
          <a:p>
            <a:r>
              <a:rPr lang="en-US" dirty="0"/>
              <a:t>Part of this we can estimate from data</a:t>
            </a:r>
            <a:endParaRPr lang="en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1CFA56F-F2A3-ED21-92BF-FF726DF02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991798"/>
              </p:ext>
            </p:extLst>
          </p:nvPr>
        </p:nvGraphicFramePr>
        <p:xfrm>
          <a:off x="554038" y="2293756"/>
          <a:ext cx="811847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200" imgH="393480" progId="Equation.DSMT4">
                  <p:embed/>
                </p:oleObj>
              </mc:Choice>
              <mc:Fallback>
                <p:oleObj name="Equation" r:id="rId2" imgW="345420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1CFA56F-F2A3-ED21-92BF-FF726DF026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4038" y="2293756"/>
                        <a:ext cx="8118475" cy="925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32D2108-5A77-656C-C827-C36567C08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854136"/>
              </p:ext>
            </p:extLst>
          </p:nvPr>
        </p:nvGraphicFramePr>
        <p:xfrm>
          <a:off x="3079844" y="3453239"/>
          <a:ext cx="49276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200" imgH="393480" progId="Equation.DSMT4">
                  <p:embed/>
                </p:oleObj>
              </mc:Choice>
              <mc:Fallback>
                <p:oleObj name="Equation" r:id="rId4" imgW="2095200" imgH="393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32D2108-5A77-656C-C827-C36567C08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9844" y="3453239"/>
                        <a:ext cx="4927600" cy="925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D841933-A8B1-4A72-5818-3B2C2F7FC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773386"/>
              </p:ext>
            </p:extLst>
          </p:nvPr>
        </p:nvGraphicFramePr>
        <p:xfrm>
          <a:off x="3079844" y="4612723"/>
          <a:ext cx="3849680" cy="769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342720" progId="Equation.DSMT4">
                  <p:embed/>
                </p:oleObj>
              </mc:Choice>
              <mc:Fallback>
                <p:oleObj name="Equation" r:id="rId6" imgW="1714320" imgH="3427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D841933-A8B1-4A72-5818-3B2C2F7FC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9844" y="4612723"/>
                        <a:ext cx="3849680" cy="769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BBF3E8-FBBF-1A1C-534D-1B223E4153BB}"/>
                  </a:ext>
                </a:extLst>
              </p:cNvPr>
              <p:cNvSpPr txBox="1"/>
              <p:nvPr/>
            </p:nvSpPr>
            <p:spPr>
              <a:xfrm>
                <a:off x="8115300" y="4679576"/>
                <a:ext cx="359708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Because a sample of data points distributes with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L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BBF3E8-FBBF-1A1C-534D-1B223E415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4679576"/>
                <a:ext cx="3597088" cy="1015663"/>
              </a:xfrm>
              <a:prstGeom prst="rect">
                <a:avLst/>
              </a:prstGeom>
              <a:blipFill>
                <a:blip r:embed="rId8"/>
                <a:stretch>
                  <a:fillRect l="-1695" t="-3614" r="-847" b="-241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926E022-E1DF-E0D3-5A8B-49580313C30F}"/>
              </a:ext>
            </a:extLst>
          </p:cNvPr>
          <p:cNvSpPr txBox="1"/>
          <p:nvPr/>
        </p:nvSpPr>
        <p:spPr>
          <a:xfrm>
            <a:off x="1909482" y="5909982"/>
            <a:ext cx="1785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score</a:t>
            </a:r>
            <a:endParaRPr lang="en-IL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437C5A-8624-723C-5260-75B8FD1D5070}"/>
              </a:ext>
            </a:extLst>
          </p:cNvPr>
          <p:cNvCxnSpPr>
            <a:stCxn id="11" idx="3"/>
          </p:cNvCxnSpPr>
          <p:nvPr/>
        </p:nvCxnSpPr>
        <p:spPr>
          <a:xfrm flipV="1">
            <a:off x="3694779" y="5109882"/>
            <a:ext cx="608280" cy="10924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8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19CCD-0A7F-6AFF-D425-92AAECBD9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6820-788A-91D6-F131-294A35EB6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Topics: BAP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B67D-CD90-CF2D-5304-49924D2598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Homework</a:t>
            </a:r>
          </a:p>
          <a:p>
            <a:r>
              <a:rPr lang="en-US" dirty="0"/>
              <a:t>Posterior predictive distribution (review)</a:t>
            </a:r>
          </a:p>
          <a:p>
            <a:r>
              <a:rPr lang="en-US" dirty="0"/>
              <a:t>Over and underfitting</a:t>
            </a:r>
          </a:p>
          <a:p>
            <a:r>
              <a:rPr lang="en-US" dirty="0"/>
              <a:t>In and out of sample accuracy</a:t>
            </a:r>
          </a:p>
          <a:p>
            <a:r>
              <a:rPr lang="en-US" dirty="0"/>
              <a:t>Cross validation vs information criteria</a:t>
            </a:r>
          </a:p>
          <a:p>
            <a:pPr lvl="1"/>
            <a:r>
              <a:rPr lang="en-US" dirty="0"/>
              <a:t>Entropy and KL divergence to justify information criteria</a:t>
            </a:r>
          </a:p>
          <a:p>
            <a:r>
              <a:rPr lang="en-US" dirty="0"/>
              <a:t>Log likelihood and deviance</a:t>
            </a:r>
          </a:p>
          <a:p>
            <a:r>
              <a:rPr lang="en-US" dirty="0"/>
              <a:t>AIC</a:t>
            </a:r>
          </a:p>
          <a:p>
            <a:r>
              <a:rPr lang="en-US" dirty="0"/>
              <a:t>WAIC</a:t>
            </a:r>
          </a:p>
          <a:p>
            <a:pPr lvl="1"/>
            <a:r>
              <a:rPr lang="en-US" dirty="0"/>
              <a:t>How is it computed?</a:t>
            </a:r>
          </a:p>
          <a:p>
            <a:r>
              <a:rPr lang="en-US" dirty="0"/>
              <a:t>LOO-CV</a:t>
            </a:r>
          </a:p>
          <a:p>
            <a:pPr lvl="1"/>
            <a:r>
              <a:rPr lang="en-US" dirty="0"/>
              <a:t>Pareto smoothed importance sampling</a:t>
            </a:r>
          </a:p>
          <a:p>
            <a:r>
              <a:rPr lang="en-US" dirty="0"/>
              <a:t>DIC and BIC</a:t>
            </a:r>
          </a:p>
          <a:p>
            <a:r>
              <a:rPr lang="en-US" dirty="0" err="1"/>
              <a:t>Arviz</a:t>
            </a:r>
            <a:r>
              <a:rPr lang="en-US" dirty="0"/>
              <a:t> Compare function</a:t>
            </a:r>
          </a:p>
          <a:p>
            <a:pPr lvl="1"/>
            <a:r>
              <a:rPr lang="en-US" dirty="0"/>
              <a:t>WAIC and LOO warnings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B6456-E73E-65FE-F51E-1C2A0DF58C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Model averaging</a:t>
            </a:r>
          </a:p>
          <a:p>
            <a:r>
              <a:rPr lang="en-US" dirty="0"/>
              <a:t>Bayes factors</a:t>
            </a:r>
          </a:p>
          <a:p>
            <a:pPr lvl="1"/>
            <a:r>
              <a:rPr lang="en-US" dirty="0"/>
              <a:t>Marginal likelihood</a:t>
            </a:r>
          </a:p>
          <a:p>
            <a:pPr lvl="1"/>
            <a:r>
              <a:rPr lang="en-US" dirty="0"/>
              <a:t>Dependence on priors</a:t>
            </a:r>
          </a:p>
          <a:p>
            <a:pPr lvl="1"/>
            <a:r>
              <a:rPr lang="en-US" dirty="0"/>
              <a:t>Difficulty calculating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Combined models</a:t>
            </a:r>
          </a:p>
          <a:p>
            <a:pPr lvl="2"/>
            <a:r>
              <a:rPr lang="en-US" dirty="0"/>
              <a:t>Pseudo priors and reweighted priors</a:t>
            </a:r>
          </a:p>
          <a:p>
            <a:pPr lvl="2"/>
            <a:r>
              <a:rPr lang="en-US" dirty="0"/>
              <a:t>Sequential Monte Carlo</a:t>
            </a:r>
          </a:p>
          <a:p>
            <a:pPr lvl="1"/>
            <a:r>
              <a:rPr lang="en-US" dirty="0"/>
              <a:t>Bayes factors and information criteria</a:t>
            </a:r>
          </a:p>
          <a:p>
            <a:pPr lvl="2"/>
            <a:r>
              <a:rPr lang="en-US" dirty="0"/>
              <a:t>Too much data</a:t>
            </a:r>
          </a:p>
          <a:p>
            <a:r>
              <a:rPr lang="en-US" dirty="0"/>
              <a:t>Regularizing priors</a:t>
            </a:r>
          </a:p>
          <a:p>
            <a:r>
              <a:rPr lang="en-US" dirty="0"/>
              <a:t>Entropy</a:t>
            </a:r>
          </a:p>
          <a:p>
            <a:r>
              <a:rPr lang="en-US" dirty="0"/>
              <a:t>KL-Divergence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93614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342B-FC00-2691-7C2B-6376C956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score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D072-D7CF-A68C-B739-927BFC67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04981"/>
          </a:xfrm>
        </p:spPr>
        <p:txBody>
          <a:bodyPr/>
          <a:lstStyle/>
          <a:p>
            <a:r>
              <a:rPr lang="en-US" dirty="0"/>
              <a:t>Needs to be averaged over the posterior distribution under the model</a:t>
            </a:r>
          </a:p>
          <a:p>
            <a:r>
              <a:rPr lang="en-US" dirty="0"/>
              <a:t>Often people calculate deviance instead of score but it’s the same</a:t>
            </a:r>
            <a:endParaRPr lang="en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60EBA5F-BA72-A5A5-047D-CE5DFF3D48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684193"/>
              </p:ext>
            </p:extLst>
          </p:nvPr>
        </p:nvGraphicFramePr>
        <p:xfrm>
          <a:off x="1284100" y="3609859"/>
          <a:ext cx="6708404" cy="83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60360" imgH="380880" progId="Equation.DSMT4">
                  <p:embed/>
                </p:oleObj>
              </mc:Choice>
              <mc:Fallback>
                <p:oleObj name="Equation" r:id="rId2" imgW="3060360" imgH="3808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60EBA5F-BA72-A5A5-047D-CE5DFF3D48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4100" y="3609859"/>
                        <a:ext cx="6708404" cy="835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7BCB088-3266-2E82-A8DF-52E572E46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515020"/>
              </p:ext>
            </p:extLst>
          </p:nvPr>
        </p:nvGraphicFramePr>
        <p:xfrm>
          <a:off x="2231838" y="5021682"/>
          <a:ext cx="6216632" cy="83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52400" imgH="342720" progId="Equation.DSMT4">
                  <p:embed/>
                </p:oleObj>
              </mc:Choice>
              <mc:Fallback>
                <p:oleObj name="Equation" r:id="rId4" imgW="2552400" imgH="3427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7BCB088-3266-2E82-A8DF-52E572E46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31838" y="5021682"/>
                        <a:ext cx="6216632" cy="835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62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E1C13-FA8E-5426-DE64-5276852AF3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difference of two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</m:oMath>
                </a14:m>
                <a:r>
                  <a:rPr lang="en-US" dirty="0"/>
                  <a:t> for two models</a:t>
                </a:r>
                <a:endParaRPr lang="en-I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2E1C13-FA8E-5426-DE64-5276852AF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DB47-6A24-2E93-936A-8227D9D56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3446"/>
          </a:xfrm>
        </p:spPr>
        <p:txBody>
          <a:bodyPr/>
          <a:lstStyle/>
          <a:p>
            <a:r>
              <a:rPr lang="en-US" dirty="0"/>
              <a:t>Is the difference of their scores!</a:t>
            </a:r>
            <a:endParaRPr lang="en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1530B82-F3DF-EF66-39E8-104AB07DA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191863"/>
              </p:ext>
            </p:extLst>
          </p:nvPr>
        </p:nvGraphicFramePr>
        <p:xfrm>
          <a:off x="1951971" y="4020577"/>
          <a:ext cx="8497888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84320" imgH="457200" progId="Equation.DSMT4">
                  <p:embed/>
                </p:oleObj>
              </mc:Choice>
              <mc:Fallback>
                <p:oleObj name="Equation" r:id="rId3" imgW="378432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1530B82-F3DF-EF66-39E8-104AB07DAE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1971" y="4020577"/>
                        <a:ext cx="8497888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DBAD0C2-BB70-3C2B-A4E4-6D485E9F6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910215"/>
              </p:ext>
            </p:extLst>
          </p:nvPr>
        </p:nvGraphicFramePr>
        <p:xfrm>
          <a:off x="685799" y="3254810"/>
          <a:ext cx="5274848" cy="56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74560" imgH="253800" progId="Equation.DSMT4">
                  <p:embed/>
                </p:oleObj>
              </mc:Choice>
              <mc:Fallback>
                <p:oleObj name="Equation" r:id="rId5" imgW="237456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DBAD0C2-BB70-3C2B-A4E4-6D485E9F62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799" y="3254810"/>
                        <a:ext cx="5274848" cy="56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487D25E-FFA0-9FEC-253B-D39995B48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203"/>
              </p:ext>
            </p:extLst>
          </p:nvPr>
        </p:nvGraphicFramePr>
        <p:xfrm>
          <a:off x="1951970" y="5473513"/>
          <a:ext cx="5179583" cy="77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98600" imgH="342720" progId="Equation.DSMT4">
                  <p:embed/>
                </p:oleObj>
              </mc:Choice>
              <mc:Fallback>
                <p:oleObj name="Equation" r:id="rId7" imgW="2298600" imgH="3427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487D25E-FFA0-9FEC-253B-D39995B480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1970" y="5473513"/>
                        <a:ext cx="5179583" cy="772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3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468A-54EB-8282-39FC-62BBDA74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compare models we want to calculate the score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A8726-955E-FF49-A7F7-F71E0C9E5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score is meaningless, only the comparison matters</a:t>
            </a:r>
          </a:p>
          <a:p>
            <a:r>
              <a:rPr lang="en-US" dirty="0"/>
              <a:t>Easier to calculate than marginal likelihood</a:t>
            </a:r>
          </a:p>
          <a:p>
            <a:pPr lvl="1"/>
            <a:r>
              <a:rPr lang="en-US" dirty="0"/>
              <a:t>EXCEPT: we need new data</a:t>
            </a:r>
          </a:p>
          <a:p>
            <a:r>
              <a:rPr lang="en-US" dirty="0"/>
              <a:t>HOW CAN WE DO IT?</a:t>
            </a:r>
          </a:p>
          <a:p>
            <a:pPr lvl="1"/>
            <a:r>
              <a:rPr lang="en-US" dirty="0"/>
              <a:t>Fit to part of the data</a:t>
            </a:r>
          </a:p>
          <a:p>
            <a:pPr lvl="2"/>
            <a:r>
              <a:rPr lang="en-US" dirty="0"/>
              <a:t>Train / test</a:t>
            </a:r>
          </a:p>
          <a:p>
            <a:pPr lvl="2"/>
            <a:r>
              <a:rPr lang="en-US" dirty="0"/>
              <a:t>Cross validation</a:t>
            </a:r>
          </a:p>
          <a:p>
            <a:pPr lvl="1"/>
            <a:r>
              <a:rPr lang="en-US" dirty="0"/>
              <a:t>Use old data and calculate penalty</a:t>
            </a:r>
          </a:p>
          <a:p>
            <a:pPr lvl="2"/>
            <a:r>
              <a:rPr lang="en-US" dirty="0"/>
              <a:t>Information criteria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82739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EC20C-4D2A-B358-71A8-1CA31C4CA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5068-35EE-4D49-39C9-C5ECC2F9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estimation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B69F-E1C8-DB12-551B-A8961C4B4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“Reserve” some data and test after fitting model</a:t>
            </a:r>
          </a:p>
          <a:p>
            <a:r>
              <a:rPr lang="en-US" dirty="0"/>
              <a:t>Balance between</a:t>
            </a:r>
          </a:p>
          <a:p>
            <a:pPr lvl="1"/>
            <a:r>
              <a:rPr lang="en-US" dirty="0"/>
              <a:t>Variance in parameters</a:t>
            </a:r>
          </a:p>
          <a:p>
            <a:pPr lvl="1"/>
            <a:r>
              <a:rPr lang="en-US" dirty="0"/>
              <a:t>Variance in prediction</a:t>
            </a:r>
          </a:p>
          <a:p>
            <a:r>
              <a:rPr lang="en-US" dirty="0"/>
              <a:t>Easy to “taint” the out of sample data</a:t>
            </a:r>
          </a:p>
          <a:p>
            <a:r>
              <a:rPr lang="en-US" dirty="0"/>
              <a:t>Incompatible with idea of “model exploration”</a:t>
            </a:r>
            <a:endParaRPr lang="he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29918B-CCA2-F0F5-0C5B-A88657871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4062679"/>
              </p:ext>
            </p:extLst>
          </p:nvPr>
        </p:nvGraphicFramePr>
        <p:xfrm>
          <a:off x="3159125" y="4686300"/>
          <a:ext cx="58785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279360" progId="Equation.DSMT4">
                  <p:embed/>
                </p:oleObj>
              </mc:Choice>
              <mc:Fallback>
                <p:oleObj name="Equation" r:id="rId2" imgW="1663560" imgH="2793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F29918B-CCA2-F0F5-0C5B-A88657871F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59125" y="4686300"/>
                        <a:ext cx="5878513" cy="982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365FE14-933D-8971-A47E-5B480D841D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318945"/>
              </p:ext>
            </p:extLst>
          </p:nvPr>
        </p:nvGraphicFramePr>
        <p:xfrm>
          <a:off x="5151438" y="5707063"/>
          <a:ext cx="48434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266400" progId="Equation.DSMT4">
                  <p:embed/>
                </p:oleObj>
              </mc:Choice>
              <mc:Fallback>
                <p:oleObj name="Equation" r:id="rId4" imgW="1371600" imgH="266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365FE14-933D-8971-A47E-5B480D841D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51438" y="5707063"/>
                        <a:ext cx="4843462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9888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F09CF-E397-E7BA-6560-CB9E25CC1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778E-BB41-EBB5-8C3D-DCE1F0AD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DA67-455E-BB96-47AE-7D43B3AA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16192"/>
          </a:xfrm>
        </p:spPr>
        <p:txBody>
          <a:bodyPr/>
          <a:lstStyle/>
          <a:p>
            <a:r>
              <a:rPr lang="en-US" dirty="0"/>
              <a:t>Split data into K chunks</a:t>
            </a:r>
          </a:p>
          <a:p>
            <a:r>
              <a:rPr lang="en-US" dirty="0"/>
              <a:t>For each chunk</a:t>
            </a:r>
          </a:p>
          <a:p>
            <a:pPr lvl="1"/>
            <a:r>
              <a:rPr lang="en-US" dirty="0"/>
              <a:t>Fit on all but that chunk</a:t>
            </a:r>
          </a:p>
          <a:p>
            <a:pPr lvl="1"/>
            <a:r>
              <a:rPr lang="en-US" dirty="0"/>
              <a:t>Test on that chunk</a:t>
            </a:r>
          </a:p>
          <a:p>
            <a:r>
              <a:rPr lang="en-US" dirty="0"/>
              <a:t>Average predictive ability across chunks</a:t>
            </a:r>
          </a:p>
          <a:p>
            <a:r>
              <a:rPr lang="en-US" dirty="0"/>
              <a:t>K-fold cross validation</a:t>
            </a:r>
            <a:endParaRPr lang="he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E395044-B1D8-9D42-73C0-EA0E096EAE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782463"/>
              </p:ext>
            </p:extLst>
          </p:nvPr>
        </p:nvGraphicFramePr>
        <p:xfrm>
          <a:off x="7561972" y="2509792"/>
          <a:ext cx="336550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200" imgH="330120" progId="Equation.DSMT4">
                  <p:embed/>
                </p:oleObj>
              </mc:Choice>
              <mc:Fallback>
                <p:oleObj name="Equation" r:id="rId2" imgW="952200" imgH="330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E395044-B1D8-9D42-73C0-EA0E096EAE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61972" y="2509792"/>
                        <a:ext cx="3365500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3E8374B-D53B-0CE5-F9FB-BDA0C89F3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421792"/>
              </p:ext>
            </p:extLst>
          </p:nvPr>
        </p:nvGraphicFramePr>
        <p:xfrm>
          <a:off x="7561972" y="926426"/>
          <a:ext cx="23796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203040" progId="Equation.DSMT4">
                  <p:embed/>
                </p:oleObj>
              </mc:Choice>
              <mc:Fallback>
                <p:oleObj name="Equation" r:id="rId4" imgW="67284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3E8374B-D53B-0CE5-F9FB-BDA0C89F3A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61972" y="926426"/>
                        <a:ext cx="2379663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9EF31E8-3DF8-1DC7-3758-91AC9C0C8E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773446"/>
              </p:ext>
            </p:extLst>
          </p:nvPr>
        </p:nvGraphicFramePr>
        <p:xfrm>
          <a:off x="7516729" y="4433808"/>
          <a:ext cx="3455987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77760" imgH="304560" progId="Equation.DSMT4">
                  <p:embed/>
                </p:oleObj>
              </mc:Choice>
              <mc:Fallback>
                <p:oleObj name="Equation" r:id="rId6" imgW="97776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9EF31E8-3DF8-1DC7-3758-91AC9C0C8E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16729" y="4433808"/>
                        <a:ext cx="3455987" cy="107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B7EE20-1651-4E60-8B6D-D2658D770B45}"/>
                  </a:ext>
                </a:extLst>
              </p:cNvPr>
              <p:cNvSpPr txBox="1"/>
              <p:nvPr/>
            </p:nvSpPr>
            <p:spPr>
              <a:xfrm>
                <a:off x="7516729" y="591434"/>
                <a:ext cx="2621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Posterior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chunk</a:t>
                </a:r>
                <a:endParaRPr lang="en-IL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B7EE20-1651-4E60-8B6D-D2658D770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729" y="591434"/>
                <a:ext cx="2621230" cy="400110"/>
              </a:xfrm>
              <a:prstGeom prst="rect">
                <a:avLst/>
              </a:prstGeom>
              <a:blipFill>
                <a:blip r:embed="rId8"/>
                <a:stretch>
                  <a:fillRect l="-2326" t="-7576" r="-1860" b="-257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BD55F4-80CD-F650-5DEA-88B64EA84C86}"/>
                  </a:ext>
                </a:extLst>
              </p:cNvPr>
              <p:cNvSpPr txBox="1"/>
              <p:nvPr/>
            </p:nvSpPr>
            <p:spPr>
              <a:xfrm>
                <a:off x="7561972" y="1850932"/>
                <a:ext cx="329359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Average likelihood </a:t>
                </a:r>
                <a:br>
                  <a:rPr lang="en-US" sz="2000" dirty="0"/>
                </a:br>
                <a:r>
                  <a:rPr lang="en-US" sz="2000" dirty="0"/>
                  <a:t>under model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chunk</a:t>
                </a:r>
                <a:endParaRPr lang="en-IL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BBD55F4-80CD-F650-5DEA-88B64EA84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972" y="1850932"/>
                <a:ext cx="3293594" cy="707886"/>
              </a:xfrm>
              <a:prstGeom prst="rect">
                <a:avLst/>
              </a:prstGeom>
              <a:blipFill>
                <a:blip r:embed="rId9"/>
                <a:stretch>
                  <a:fillRect l="-1848" t="-5172" r="-1294" b="-146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AF4AEE2-CEE3-AFF8-AB6C-FD4834DA4EDB}"/>
              </a:ext>
            </a:extLst>
          </p:cNvPr>
          <p:cNvSpPr txBox="1"/>
          <p:nvPr/>
        </p:nvSpPr>
        <p:spPr>
          <a:xfrm>
            <a:off x="7516729" y="3895041"/>
            <a:ext cx="4524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Expected likelihood averaged over chunks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27386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C5A02-1924-3B2F-6191-3BD24664F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50D3-50BC-1B06-9B55-99A4A8A7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CDA5-2A5F-51C6-6C2B-AD38E43B5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Works well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Requires K Bayesian fits</a:t>
            </a:r>
          </a:p>
          <a:p>
            <a:pPr lvl="1"/>
            <a:r>
              <a:rPr lang="en-US" dirty="0"/>
              <a:t>Requires lots of data</a:t>
            </a:r>
          </a:p>
          <a:p>
            <a:pPr lvl="1"/>
            <a:r>
              <a:rPr lang="en-US" dirty="0"/>
              <a:t>Balance between estimate variance and estimate of prediction</a:t>
            </a:r>
          </a:p>
          <a:p>
            <a:pPr lv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010184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D06E5-3983-9056-4D43-070F49E4E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F975-C13A-D79B-3823-A336F041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66" y="123158"/>
            <a:ext cx="10515600" cy="1325563"/>
          </a:xfrm>
        </p:spPr>
        <p:txBody>
          <a:bodyPr/>
          <a:lstStyle/>
          <a:p>
            <a:r>
              <a:rPr lang="en-US" dirty="0"/>
              <a:t>LOO Cross validation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1955-ADB8-BD62-2526-FCAE20B6F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530788" cy="2701207"/>
          </a:xfrm>
        </p:spPr>
        <p:txBody>
          <a:bodyPr>
            <a:normAutofit/>
          </a:bodyPr>
          <a:lstStyle/>
          <a:p>
            <a:r>
              <a:rPr lang="en-US" dirty="0"/>
              <a:t>N-fold cross validation</a:t>
            </a:r>
          </a:p>
          <a:p>
            <a:pPr lvl="1"/>
            <a:r>
              <a:rPr lang="en-US" dirty="0"/>
              <a:t>Leave out only one data point</a:t>
            </a:r>
          </a:p>
          <a:p>
            <a:r>
              <a:rPr lang="en-US" dirty="0"/>
              <a:t>Can be estimated without refitting the model</a:t>
            </a:r>
          </a:p>
          <a:p>
            <a:pPr lvl="1"/>
            <a:r>
              <a:rPr lang="en-US" dirty="0"/>
              <a:t>But we don’t have samples from the “reduced” posterior</a:t>
            </a:r>
            <a:endParaRPr lang="he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F87387D-F3E4-AC99-127F-1289506262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122714"/>
              </p:ext>
            </p:extLst>
          </p:nvPr>
        </p:nvGraphicFramePr>
        <p:xfrm>
          <a:off x="7408863" y="2299547"/>
          <a:ext cx="41751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330120" progId="Equation.DSMT4">
                  <p:embed/>
                </p:oleObj>
              </mc:Choice>
              <mc:Fallback>
                <p:oleObj name="Equation" r:id="rId2" imgW="118080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F87387D-F3E4-AC99-127F-128950626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08863" y="2299547"/>
                        <a:ext cx="4175125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A69BDDF-4F4C-1C2D-D8A9-909088406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939605"/>
              </p:ext>
            </p:extLst>
          </p:nvPr>
        </p:nvGraphicFramePr>
        <p:xfrm>
          <a:off x="7573918" y="792005"/>
          <a:ext cx="27844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03040" progId="Equation.DSMT4">
                  <p:embed/>
                </p:oleObj>
              </mc:Choice>
              <mc:Fallback>
                <p:oleObj name="Equation" r:id="rId4" imgW="78732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A69BDDF-4F4C-1C2D-D8A9-9090884062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73918" y="792005"/>
                        <a:ext cx="278447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C8CE281-2AA3-C674-B9FA-4E5F7BCE9A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799392"/>
              </p:ext>
            </p:extLst>
          </p:nvPr>
        </p:nvGraphicFramePr>
        <p:xfrm>
          <a:off x="7143491" y="4526832"/>
          <a:ext cx="399415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304560" progId="Equation.DSMT4">
                  <p:embed/>
                </p:oleObj>
              </mc:Choice>
              <mc:Fallback>
                <p:oleObj name="Equation" r:id="rId6" imgW="113004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C8CE281-2AA3-C674-B9FA-4E5F7BCE9A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43491" y="4526832"/>
                        <a:ext cx="3994150" cy="107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38EC13-564D-3A8B-1206-FE41384244E3}"/>
                  </a:ext>
                </a:extLst>
              </p:cNvPr>
              <p:cNvSpPr txBox="1"/>
              <p:nvPr/>
            </p:nvSpPr>
            <p:spPr>
              <a:xfrm>
                <a:off x="7516729" y="499994"/>
                <a:ext cx="30589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Posterior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data point</a:t>
                </a:r>
                <a:endParaRPr lang="en-IL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638EC13-564D-3A8B-1206-FE4138424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729" y="499994"/>
                <a:ext cx="3058979" cy="400110"/>
              </a:xfrm>
              <a:prstGeom prst="rect">
                <a:avLst/>
              </a:prstGeom>
              <a:blipFill>
                <a:blip r:embed="rId8"/>
                <a:stretch>
                  <a:fillRect l="-1992" t="-7576" r="-1394" b="-257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6D3745-012D-B163-5C0E-AE29A2B0075A}"/>
                  </a:ext>
                </a:extLst>
              </p:cNvPr>
              <p:cNvSpPr txBox="1"/>
              <p:nvPr/>
            </p:nvSpPr>
            <p:spPr>
              <a:xfrm>
                <a:off x="7408863" y="1756831"/>
                <a:ext cx="373134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Average likelihood </a:t>
                </a:r>
                <a:br>
                  <a:rPr lang="en-US" sz="2000" dirty="0"/>
                </a:br>
                <a:r>
                  <a:rPr lang="en-US" sz="2000" dirty="0"/>
                  <a:t>under model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data point</a:t>
                </a:r>
                <a:endParaRPr lang="en-IL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6D3745-012D-B163-5C0E-AE29A2B00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863" y="1756831"/>
                <a:ext cx="3731342" cy="707886"/>
              </a:xfrm>
              <a:prstGeom prst="rect">
                <a:avLst/>
              </a:prstGeom>
              <a:blipFill>
                <a:blip r:embed="rId9"/>
                <a:stretch>
                  <a:fillRect l="-1634" t="-4310" r="-1144" b="-146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49A9045-4468-E6B2-DC77-AF14A9DC1903}"/>
              </a:ext>
            </a:extLst>
          </p:cNvPr>
          <p:cNvSpPr txBox="1"/>
          <p:nvPr/>
        </p:nvSpPr>
        <p:spPr>
          <a:xfrm>
            <a:off x="7143491" y="4126722"/>
            <a:ext cx="4444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Expected likelihood averaged over points</a:t>
            </a:r>
            <a:endParaRPr lang="en-IL" sz="20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75EDCE4F-279A-FA49-EA43-3C2CA900895C}"/>
              </a:ext>
            </a:extLst>
          </p:cNvPr>
          <p:cNvCxnSpPr>
            <a:endCxn id="4" idx="2"/>
          </p:cNvCxnSpPr>
          <p:nvPr/>
        </p:nvCxnSpPr>
        <p:spPr>
          <a:xfrm flipV="1">
            <a:off x="6227064" y="3460010"/>
            <a:ext cx="3269361" cy="3621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66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2116-CAB9-1DAA-CD2C-88F4C75A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997"/>
          </a:xfrm>
        </p:spPr>
        <p:txBody>
          <a:bodyPr>
            <a:normAutofit fontScale="90000"/>
          </a:bodyPr>
          <a:lstStyle/>
          <a:p>
            <a:r>
              <a:rPr lang="en-US" dirty="0"/>
              <a:t>LOO integral trick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48374-4F34-373A-23FA-6F3E51485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386"/>
            <a:ext cx="10515600" cy="887182"/>
          </a:xfrm>
        </p:spPr>
        <p:txBody>
          <a:bodyPr>
            <a:normAutofit/>
          </a:bodyPr>
          <a:lstStyle/>
          <a:p>
            <a:r>
              <a:rPr lang="en-US" dirty="0"/>
              <a:t> We wish we had samples from the “reduced” posterior</a:t>
            </a:r>
          </a:p>
          <a:p>
            <a:pPr lvl="1"/>
            <a:r>
              <a:rPr lang="en-US" dirty="0"/>
              <a:t>Without 1 data point</a:t>
            </a:r>
            <a:endParaRPr lang="en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D371442-6194-A49A-D8ED-97440DCA0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487283"/>
              </p:ext>
            </p:extLst>
          </p:nvPr>
        </p:nvGraphicFramePr>
        <p:xfrm>
          <a:off x="697268" y="4722094"/>
          <a:ext cx="4351338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266400" progId="Equation.DSMT4">
                  <p:embed/>
                </p:oleObj>
              </mc:Choice>
              <mc:Fallback>
                <p:oleObj name="Equation" r:id="rId2" imgW="1231560" imgH="266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D371442-6194-A49A-D8ED-97440DCA07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7268" y="4722094"/>
                        <a:ext cx="4351338" cy="93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8F150E6-3511-703A-77BA-3F25112EB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813693"/>
              </p:ext>
            </p:extLst>
          </p:nvPr>
        </p:nvGraphicFramePr>
        <p:xfrm>
          <a:off x="697268" y="2812628"/>
          <a:ext cx="27828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03040" progId="Equation.DSMT4">
                  <p:embed/>
                </p:oleObj>
              </mc:Choice>
              <mc:Fallback>
                <p:oleObj name="Equation" r:id="rId4" imgW="78732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8F150E6-3511-703A-77BA-3F25112EB9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7268" y="2812628"/>
                        <a:ext cx="2782888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EEAE48A-81C7-965C-AD4A-11B4065860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623762"/>
              </p:ext>
            </p:extLst>
          </p:nvPr>
        </p:nvGraphicFramePr>
        <p:xfrm>
          <a:off x="5174018" y="4540761"/>
          <a:ext cx="3189568" cy="1168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330120" progId="Equation.DSMT4">
                  <p:embed/>
                </p:oleObj>
              </mc:Choice>
              <mc:Fallback>
                <p:oleObj name="Equation" r:id="rId6" imgW="901440" imgH="3301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EEAE48A-81C7-965C-AD4A-11B4065860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74018" y="4540761"/>
                        <a:ext cx="3189568" cy="1168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14E8BA-B518-CFBB-BA3F-E902EAF029C7}"/>
              </a:ext>
            </a:extLst>
          </p:cNvPr>
          <p:cNvSpPr txBox="1"/>
          <p:nvPr/>
        </p:nvSpPr>
        <p:spPr>
          <a:xfrm>
            <a:off x="697268" y="2395568"/>
            <a:ext cx="29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LOO posterior probability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1517B6-2E96-243B-EC2C-787C16350462}"/>
                  </a:ext>
                </a:extLst>
              </p:cNvPr>
              <p:cNvSpPr txBox="1"/>
              <p:nvPr/>
            </p:nvSpPr>
            <p:spPr>
              <a:xfrm>
                <a:off x="697268" y="4201498"/>
                <a:ext cx="54761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Predictive density of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posterior without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1517B6-2E96-243B-EC2C-787C16350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68" y="4201498"/>
                <a:ext cx="5476179" cy="369332"/>
              </a:xfrm>
              <a:prstGeom prst="rect">
                <a:avLst/>
              </a:prstGeom>
              <a:blipFill>
                <a:blip r:embed="rId8"/>
                <a:stretch>
                  <a:fillRect l="-890" t="-8197" b="-245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1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29E89-FFC6-B0B9-AFFE-4BC26EFD9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2DF4-EA77-B893-ADEB-BCFF8A15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 integral trick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7F9D5-C757-47A5-BFE6-61BEAA7F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852"/>
            <a:ext cx="10515600" cy="500716"/>
          </a:xfrm>
        </p:spPr>
        <p:txBody>
          <a:bodyPr/>
          <a:lstStyle/>
          <a:p>
            <a:r>
              <a:rPr lang="en-US" dirty="0"/>
              <a:t> We want to sample the full posterior</a:t>
            </a:r>
            <a:endParaRPr lang="en-IL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10C8BAA-4565-E325-5578-F82E9B82DF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2950" y="3040063"/>
          <a:ext cx="4351338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266400" progId="Equation.DSMT4">
                  <p:embed/>
                </p:oleObj>
              </mc:Choice>
              <mc:Fallback>
                <p:oleObj name="Equation" r:id="rId2" imgW="1231560" imgH="266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10C8BAA-4565-E325-5578-F82E9B82DF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2950" y="3040063"/>
                        <a:ext cx="4351338" cy="938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61E81BE-0D5C-7C31-FD3C-2121E64DBB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3144" y="2183327"/>
          <a:ext cx="27828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03040" progId="Equation.DSMT4">
                  <p:embed/>
                </p:oleObj>
              </mc:Choice>
              <mc:Fallback>
                <p:oleObj name="Equation" r:id="rId4" imgW="78732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61E81BE-0D5C-7C31-FD3C-2121E64DBB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144" y="2183327"/>
                        <a:ext cx="2782888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84F89A2-95E3-CB26-46A0-F1B8E93EC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0" y="5492750"/>
          <a:ext cx="4008438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342720" progId="Equation.DSMT4">
                  <p:embed/>
                </p:oleObj>
              </mc:Choice>
              <mc:Fallback>
                <p:oleObj name="Equation" r:id="rId6" imgW="1295280" imgH="3427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84F89A2-95E3-CB26-46A0-F1B8E93ECB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86500" y="5492750"/>
                        <a:ext cx="4008438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41CFD50-6C5B-5B15-FE7C-D44CE55BD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5713" y="4406621"/>
          <a:ext cx="39639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280" imgH="330120" progId="Equation.DSMT4">
                  <p:embed/>
                </p:oleObj>
              </mc:Choice>
              <mc:Fallback>
                <p:oleObj name="Equation" r:id="rId8" imgW="1295280" imgH="3301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41CFD50-6C5B-5B15-FE7C-D44CE55BD9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55713" y="4406621"/>
                        <a:ext cx="3963987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E5627C1-FB22-809E-B50B-55673D2A0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406621"/>
          <a:ext cx="411638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46040" imgH="330120" progId="Equation.DSMT4">
                  <p:embed/>
                </p:oleObj>
              </mc:Choice>
              <mc:Fallback>
                <p:oleObj name="Equation" r:id="rId10" imgW="1346040" imgH="3301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E5627C1-FB22-809E-B50B-55673D2A02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19700" y="4406621"/>
                        <a:ext cx="4116387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B9125AA-3877-778F-1791-5258BA1A9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858730"/>
          <a:ext cx="3189568" cy="1168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1440" imgH="330120" progId="Equation.DSMT4">
                  <p:embed/>
                </p:oleObj>
              </mc:Choice>
              <mc:Fallback>
                <p:oleObj name="Equation" r:id="rId12" imgW="901440" imgH="3301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B9125AA-3877-778F-1791-5258BA1A90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19700" y="2858730"/>
                        <a:ext cx="3189568" cy="1168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allout: Bent Line 3">
            <a:extLst>
              <a:ext uri="{FF2B5EF4-FFF2-40B4-BE49-F238E27FC236}">
                <a16:creationId xmlns:a16="http://schemas.microsoft.com/office/drawing/2014/main" id="{95413D37-E32A-ABE9-2D06-1F461613F557}"/>
              </a:ext>
            </a:extLst>
          </p:cNvPr>
          <p:cNvSpPr/>
          <p:nvPr/>
        </p:nvSpPr>
        <p:spPr>
          <a:xfrm>
            <a:off x="8174736" y="648081"/>
            <a:ext cx="2624328" cy="15352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9634"/>
              <a:gd name="adj6" fmla="val -73141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means we are integrating over the full posterior, so we can use samples from the full posterior</a:t>
            </a:r>
            <a:endParaRPr lang="en-IL" dirty="0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BE100366-96D0-99A1-015F-BA2A8ED3003A}"/>
              </a:ext>
            </a:extLst>
          </p:cNvPr>
          <p:cNvSpPr/>
          <p:nvPr/>
        </p:nvSpPr>
        <p:spPr>
          <a:xfrm>
            <a:off x="9241536" y="2450448"/>
            <a:ext cx="2624328" cy="153524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6219"/>
              <a:gd name="adj6" fmla="val -17043"/>
            </a:avLst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the “importance ratio”: the ratio between what we want to sample and what did sample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231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C0AF-8FC8-06B8-AA97-A97BEC44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D6362-0350-EF63-12A4-0626F1F0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865594"/>
          </a:xfrm>
        </p:spPr>
        <p:txBody>
          <a:bodyPr>
            <a:normAutofit/>
          </a:bodyPr>
          <a:lstStyle/>
          <a:p>
            <a:r>
              <a:rPr lang="en-US" dirty="0"/>
              <a:t>Instead of integrating of a hard distribution</a:t>
            </a:r>
          </a:p>
          <a:p>
            <a:pPr lvl="1"/>
            <a:r>
              <a:rPr lang="en-US" dirty="0"/>
              <a:t>Sample an easy distribution</a:t>
            </a:r>
          </a:p>
          <a:p>
            <a:pPr lvl="1"/>
            <a:r>
              <a:rPr lang="en-US" dirty="0"/>
              <a:t>Average over the samples</a:t>
            </a:r>
          </a:p>
          <a:p>
            <a:pPr lvl="2"/>
            <a:r>
              <a:rPr lang="en-US" dirty="0"/>
              <a:t>BUT weight each sample by the ratio of the two distributions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216CBAD-896E-7518-B633-9E7BD6952C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637463"/>
              </p:ext>
            </p:extLst>
          </p:nvPr>
        </p:nvGraphicFramePr>
        <p:xfrm>
          <a:off x="3729038" y="4683125"/>
          <a:ext cx="401002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342720" progId="Equation.DSMT4">
                  <p:embed/>
                </p:oleObj>
              </mc:Choice>
              <mc:Fallback>
                <p:oleObj name="Equation" r:id="rId2" imgW="1295280" imgH="342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16CBAD-896E-7518-B633-9E7BD6952C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29038" y="4683125"/>
                        <a:ext cx="4010025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FC3C0F2-ABBD-1310-F95B-EDC4254738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269152"/>
              </p:ext>
            </p:extLst>
          </p:nvPr>
        </p:nvGraphicFramePr>
        <p:xfrm>
          <a:off x="838200" y="4819744"/>
          <a:ext cx="3028862" cy="935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266400" progId="Equation.DSMT4">
                  <p:embed/>
                </p:oleObj>
              </mc:Choice>
              <mc:Fallback>
                <p:oleObj name="Equation" r:id="rId4" imgW="863280" imgH="266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FC3C0F2-ABBD-1310-F95B-EDC4254738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819744"/>
                        <a:ext cx="3028862" cy="935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033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A601-C61C-A08A-35F9-52CC4C27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BMCP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CBB00-77A4-2C5D-5D29-474DC9C3D3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ELPD and deviance</a:t>
            </a:r>
          </a:p>
          <a:p>
            <a:r>
              <a:rPr lang="en-US" dirty="0"/>
              <a:t>LOO-CV</a:t>
            </a:r>
          </a:p>
          <a:p>
            <a:pPr lvl="1"/>
            <a:r>
              <a:rPr lang="en-US" dirty="0"/>
              <a:t>PSIS-LOO-CV</a:t>
            </a:r>
          </a:p>
          <a:p>
            <a:pPr lvl="1"/>
            <a:r>
              <a:rPr lang="en-US" dirty="0" err="1"/>
              <a:t>Arviz</a:t>
            </a:r>
            <a:r>
              <a:rPr lang="en-US" dirty="0"/>
              <a:t> compare</a:t>
            </a:r>
          </a:p>
          <a:p>
            <a:r>
              <a:rPr lang="en-US" dirty="0"/>
              <a:t>ELPD per data point</a:t>
            </a:r>
          </a:p>
          <a:p>
            <a:r>
              <a:rPr lang="en-US" dirty="0"/>
              <a:t>Pareto shape parameter</a:t>
            </a:r>
          </a:p>
          <a:p>
            <a:pPr lvl="1"/>
            <a:r>
              <a:rPr lang="en-US" dirty="0"/>
              <a:t>What to do when k&gt;0.7</a:t>
            </a:r>
          </a:p>
          <a:p>
            <a:pPr lvl="1"/>
            <a:r>
              <a:rPr lang="en-US" dirty="0"/>
              <a:t>How to interpret </a:t>
            </a:r>
            <a:r>
              <a:rPr lang="en-US" dirty="0" err="1"/>
              <a:t>p_loo</a:t>
            </a:r>
            <a:r>
              <a:rPr lang="en-US" dirty="0"/>
              <a:t> when k is large</a:t>
            </a:r>
          </a:p>
          <a:p>
            <a:r>
              <a:rPr lang="en-US" dirty="0"/>
              <a:t>LOO-PIT</a:t>
            </a:r>
          </a:p>
          <a:p>
            <a:pPr lvl="1"/>
            <a:r>
              <a:rPr lang="en-US" dirty="0"/>
              <a:t>LOO-corrected Bayesian p value</a:t>
            </a:r>
          </a:p>
          <a:p>
            <a:r>
              <a:rPr lang="en-US" dirty="0"/>
              <a:t>Model averaging</a:t>
            </a:r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ED2A3-38FD-E1F3-686E-FCA44A960C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42843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DCCE-456D-88D7-E295-A7D515AC0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that ratio?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3D8D-3C62-BFF0-809C-FCAD1D079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7951"/>
          </a:xfrm>
        </p:spPr>
        <p:txBody>
          <a:bodyPr/>
          <a:lstStyle/>
          <a:p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BCAE0C4-D0E6-9172-F5D8-720A46CDD7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060684"/>
              </p:ext>
            </p:extLst>
          </p:nvPr>
        </p:nvGraphicFramePr>
        <p:xfrm>
          <a:off x="429188" y="2877904"/>
          <a:ext cx="48768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342720" progId="Equation.DSMT4">
                  <p:embed/>
                </p:oleObj>
              </mc:Choice>
              <mc:Fallback>
                <p:oleObj name="Equation" r:id="rId2" imgW="1574640" imgH="3427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BCAE0C4-D0E6-9172-F5D8-720A46CDD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9188" y="2877904"/>
                        <a:ext cx="4876800" cy="1058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C891233-B149-F6DB-2814-B628EA2137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7514872"/>
              </p:ext>
            </p:extLst>
          </p:nvPr>
        </p:nvGraphicFramePr>
        <p:xfrm>
          <a:off x="1193800" y="4764088"/>
          <a:ext cx="116363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330120" progId="Equation.DSMT4">
                  <p:embed/>
                </p:oleObj>
              </mc:Choice>
              <mc:Fallback>
                <p:oleObj name="Equation" r:id="rId4" imgW="393480" imgH="330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C891233-B149-F6DB-2814-B628EA213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800" y="4764088"/>
                        <a:ext cx="1163638" cy="97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4CCE100-E5BE-5B25-7BE7-5667C32781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944050"/>
              </p:ext>
            </p:extLst>
          </p:nvPr>
        </p:nvGraphicFramePr>
        <p:xfrm>
          <a:off x="5498537" y="2919974"/>
          <a:ext cx="38258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330120" progId="Equation.DSMT4">
                  <p:embed/>
                </p:oleObj>
              </mc:Choice>
              <mc:Fallback>
                <p:oleObj name="Equation" r:id="rId6" imgW="1295280" imgH="3301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4CCE100-E5BE-5B25-7BE7-5667C32781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98537" y="2919974"/>
                        <a:ext cx="3825875" cy="974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6B64FF3-6695-3D91-B127-D1C5A1C06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156319"/>
              </p:ext>
            </p:extLst>
          </p:nvPr>
        </p:nvGraphicFramePr>
        <p:xfrm>
          <a:off x="2357438" y="4658519"/>
          <a:ext cx="2740025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330120" progId="Equation.DSMT4">
                  <p:embed/>
                </p:oleObj>
              </mc:Choice>
              <mc:Fallback>
                <p:oleObj name="Equation" r:id="rId8" imgW="761760" imgH="3301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6B64FF3-6695-3D91-B127-D1C5A1C06E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57438" y="4658519"/>
                        <a:ext cx="2740025" cy="1187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43D8E2D-16A0-8F82-924C-F227EA595A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4116491"/>
              </p:ext>
            </p:extLst>
          </p:nvPr>
        </p:nvGraphicFramePr>
        <p:xfrm>
          <a:off x="5123690" y="4701795"/>
          <a:ext cx="2930525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31560" imgH="482400" progId="Equation.DSMT4">
                  <p:embed/>
                </p:oleObj>
              </mc:Choice>
              <mc:Fallback>
                <p:oleObj name="Equation" r:id="rId10" imgW="1231560" imgH="48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43D8E2D-16A0-8F82-924C-F227EA595A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23690" y="4701795"/>
                        <a:ext cx="2930525" cy="114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630B14B5-A4F4-8BF0-8C2F-16AF13376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356245"/>
              </p:ext>
            </p:extLst>
          </p:nvPr>
        </p:nvGraphicFramePr>
        <p:xfrm>
          <a:off x="8153590" y="4764088"/>
          <a:ext cx="1612201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95000" imgH="317160" progId="Equation.DSMT4">
                  <p:embed/>
                </p:oleObj>
              </mc:Choice>
              <mc:Fallback>
                <p:oleObj name="Equation" r:id="rId12" imgW="495000" imgH="3171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630B14B5-A4F4-8BF0-8C2F-16AF133762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53590" y="4764088"/>
                        <a:ext cx="1612201" cy="1033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05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3DBC-02EC-B6C0-B62F-766AE18BE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LOO-IS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5947-8E76-36CD-2C21-7CFA2B673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8293"/>
          </a:xfrm>
        </p:spPr>
        <p:txBody>
          <a:bodyPr/>
          <a:lstStyle/>
          <a:p>
            <a:r>
              <a:rPr lang="en-US" dirty="0"/>
              <a:t>Leave one out with importance sampling</a:t>
            </a:r>
            <a:endParaRPr lang="en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7EF4C1C-AE17-A5DE-8036-263799AD42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107411"/>
              </p:ext>
            </p:extLst>
          </p:nvPr>
        </p:nvGraphicFramePr>
        <p:xfrm>
          <a:off x="234203" y="3958105"/>
          <a:ext cx="41751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330120" progId="Equation.DSMT4">
                  <p:embed/>
                </p:oleObj>
              </mc:Choice>
              <mc:Fallback>
                <p:oleObj name="Equation" r:id="rId2" imgW="1180800" imgH="3301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7EF4C1C-AE17-A5DE-8036-263799AD4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4203" y="3958105"/>
                        <a:ext cx="4175125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53C3B94-9F6E-6CB9-5B2D-58440966F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891549"/>
              </p:ext>
            </p:extLst>
          </p:nvPr>
        </p:nvGraphicFramePr>
        <p:xfrm>
          <a:off x="537416" y="2875430"/>
          <a:ext cx="278447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203040" progId="Equation.DSMT4">
                  <p:embed/>
                </p:oleObj>
              </mc:Choice>
              <mc:Fallback>
                <p:oleObj name="Equation" r:id="rId4" imgW="787320" imgH="2030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53C3B94-9F6E-6CB9-5B2D-58440966F3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7416" y="2875430"/>
                        <a:ext cx="2784475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39EC7DC-8E9A-C63B-4E5F-E88041F10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808113"/>
              </p:ext>
            </p:extLst>
          </p:nvPr>
        </p:nvGraphicFramePr>
        <p:xfrm>
          <a:off x="200025" y="5718175"/>
          <a:ext cx="457676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304560" progId="Equation.DSMT4">
                  <p:embed/>
                </p:oleObj>
              </mc:Choice>
              <mc:Fallback>
                <p:oleObj name="Equation" r:id="rId6" imgW="1295280" imgH="304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39EC7DC-8E9A-C63B-4E5F-E88041F10B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025" y="5718175"/>
                        <a:ext cx="4576763" cy="1071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E5225FBF-52CC-59B6-D011-6E49BD563F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215874"/>
              </p:ext>
            </p:extLst>
          </p:nvPr>
        </p:nvGraphicFramePr>
        <p:xfrm>
          <a:off x="6308725" y="3589805"/>
          <a:ext cx="4533900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2680" imgH="368280" progId="Equation.DSMT4">
                  <p:embed/>
                </p:oleObj>
              </mc:Choice>
              <mc:Fallback>
                <p:oleObj name="Equation" r:id="rId8" imgW="1282680" imgH="3682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E5225FBF-52CC-59B6-D011-6E49BD563F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08725" y="3589805"/>
                        <a:ext cx="4533900" cy="1293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AB977A9-60F9-3EDE-6EFC-B823C4B410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154519"/>
              </p:ext>
            </p:extLst>
          </p:nvPr>
        </p:nvGraphicFramePr>
        <p:xfrm>
          <a:off x="6548438" y="5545138"/>
          <a:ext cx="45783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95280" imgH="304560" progId="Equation.DSMT4">
                  <p:embed/>
                </p:oleObj>
              </mc:Choice>
              <mc:Fallback>
                <p:oleObj name="Equation" r:id="rId10" imgW="1295280" imgH="304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AB977A9-60F9-3EDE-6EFC-B823C4B410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48438" y="5545138"/>
                        <a:ext cx="4578350" cy="107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AB1F37-3DE8-6C14-0966-88009546B3A0}"/>
              </a:ext>
            </a:extLst>
          </p:cNvPr>
          <p:cNvSpPr txBox="1"/>
          <p:nvPr/>
        </p:nvSpPr>
        <p:spPr>
          <a:xfrm>
            <a:off x="537416" y="2568855"/>
            <a:ext cx="29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LOO posterior probability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E45E9-862A-B2F2-A0CB-36D01A10DC7B}"/>
              </a:ext>
            </a:extLst>
          </p:cNvPr>
          <p:cNvSpPr txBox="1"/>
          <p:nvPr/>
        </p:nvSpPr>
        <p:spPr>
          <a:xfrm>
            <a:off x="310797" y="3737326"/>
            <a:ext cx="394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LOO posterior predictive probability</a:t>
            </a:r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12FC7-D329-DFF8-AB76-3973F352707E}"/>
              </a:ext>
            </a:extLst>
          </p:cNvPr>
          <p:cNvSpPr txBox="1"/>
          <p:nvPr/>
        </p:nvSpPr>
        <p:spPr>
          <a:xfrm>
            <a:off x="6294438" y="3244334"/>
            <a:ext cx="562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Importance sampling estimate of LOO posterior predictive</a:t>
            </a:r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798344-6ED8-7DF4-F6C4-039E316E446B}"/>
              </a:ext>
            </a:extLst>
          </p:cNvPr>
          <p:cNvSpPr txBox="1"/>
          <p:nvPr/>
        </p:nvSpPr>
        <p:spPr>
          <a:xfrm>
            <a:off x="446088" y="5332364"/>
            <a:ext cx="473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average LOO posterior predictive probability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6D57C-A247-C157-EFC7-166D3BB6189A}"/>
              </a:ext>
            </a:extLst>
          </p:cNvPr>
          <p:cNvSpPr txBox="1"/>
          <p:nvPr/>
        </p:nvSpPr>
        <p:spPr>
          <a:xfrm>
            <a:off x="6470410" y="5175806"/>
            <a:ext cx="473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average LOO posterior predictive probability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46937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00C5-62C4-CDBD-5674-288A9F8F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 with a thick tailed proposal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6403A-0E50-E9D2-A133-21C700A31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7746"/>
          </a:xfrm>
        </p:spPr>
        <p:txBody>
          <a:bodyPr>
            <a:normAutofit/>
          </a:bodyPr>
          <a:lstStyle/>
          <a:p>
            <a:r>
              <a:rPr lang="en-US" dirty="0"/>
              <a:t>Which has thicker tails? </a:t>
            </a:r>
          </a:p>
          <a:p>
            <a:pPr lvl="1"/>
            <a:r>
              <a:rPr lang="en-US" dirty="0"/>
              <a:t>The full posterior or the reduced posterior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3304C-7571-4785-211A-0073F0BF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084" y="2985713"/>
            <a:ext cx="9450963" cy="328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494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ED17-DEFE-C7CE-7B26-B30C00A0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PSIS LOO CV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859B-721B-D36A-F8CF-5DF7D17A6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Pareto smoothed importance sampling</a:t>
            </a:r>
          </a:p>
          <a:p>
            <a:pPr lvl="1"/>
            <a:r>
              <a:rPr lang="en-US" dirty="0"/>
              <a:t>Leave one out</a:t>
            </a:r>
          </a:p>
          <a:p>
            <a:pPr lvl="2"/>
            <a:r>
              <a:rPr lang="en-US" dirty="0"/>
              <a:t>Cross validation</a:t>
            </a:r>
            <a:endParaRPr lang="en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A20FAC1-61B0-63C8-8208-17DEB1ED4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201365"/>
              </p:ext>
            </p:extLst>
          </p:nvPr>
        </p:nvGraphicFramePr>
        <p:xfrm>
          <a:off x="3325367" y="3353429"/>
          <a:ext cx="3775291" cy="1037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596880" progId="Equation.DSMT4">
                  <p:embed/>
                </p:oleObj>
              </mc:Choice>
              <mc:Fallback>
                <p:oleObj name="Equation" r:id="rId2" imgW="2171520" imgH="5968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A20FAC1-61B0-63C8-8208-17DEB1ED45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25367" y="3353429"/>
                        <a:ext cx="3775291" cy="10376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07ED134-C4A8-78B1-886E-39BB8D7D8463}"/>
              </a:ext>
            </a:extLst>
          </p:cNvPr>
          <p:cNvSpPr txBox="1"/>
          <p:nvPr/>
        </p:nvSpPr>
        <p:spPr>
          <a:xfrm>
            <a:off x="1267968" y="4975554"/>
            <a:ext cx="965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Fit Pareto distribution to the weights of the heaviest weighted points.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Usually 10-20% of the data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Replace weights of lower weighted points with Pareto quantile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997737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B30C-2A4A-7F80-7CF8-126EED30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criteria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8D8DA-32F8-0D81-70CF-30FB42B9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9702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average distance </a:t>
            </a:r>
            <a:r>
              <a:rPr lang="en-US"/>
              <a:t>of new </a:t>
            </a:r>
            <a:r>
              <a:rPr lang="en-US" dirty="0"/>
              <a:t>data</a:t>
            </a:r>
          </a:p>
          <a:p>
            <a:r>
              <a:rPr lang="en-US" dirty="0" err="1"/>
              <a:t>Akaike</a:t>
            </a:r>
            <a:r>
              <a:rPr lang="en-US" dirty="0"/>
              <a:t> Information Criterion (AIC)</a:t>
            </a:r>
          </a:p>
          <a:p>
            <a:r>
              <a:rPr lang="en-US" dirty="0"/>
              <a:t>Bayesian Information Criterion (BIC)</a:t>
            </a:r>
          </a:p>
          <a:p>
            <a:r>
              <a:rPr lang="en-US" dirty="0"/>
              <a:t>Deviance Information Criterion (DIC)</a:t>
            </a:r>
          </a:p>
          <a:p>
            <a:r>
              <a:rPr lang="en-US" dirty="0"/>
              <a:t>Watanabe </a:t>
            </a:r>
            <a:r>
              <a:rPr lang="en-US" dirty="0" err="1"/>
              <a:t>Akaike</a:t>
            </a:r>
            <a:r>
              <a:rPr lang="en-US" dirty="0"/>
              <a:t> Information Criterion / Widely Applicable Information Criterion (WAIC)</a:t>
            </a:r>
          </a:p>
        </p:txBody>
      </p:sp>
    </p:spTree>
    <p:extLst>
      <p:ext uri="{BB962C8B-B14F-4D97-AF65-F5344CB8AC3E}">
        <p14:creationId xmlns:p14="http://schemas.microsoft.com/office/powerpoint/2010/main" val="373869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information criteria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70718"/>
          </a:xfrm>
        </p:spPr>
        <p:txBody>
          <a:bodyPr/>
          <a:lstStyle/>
          <a:p>
            <a:r>
              <a:rPr lang="en-US" dirty="0"/>
              <a:t>In sample log likelihood</a:t>
            </a:r>
          </a:p>
          <a:p>
            <a:r>
              <a:rPr lang="en-US" dirty="0"/>
              <a:t>Predictive out of sample penalty</a:t>
            </a:r>
            <a:endParaRPr lang="he-I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381218"/>
              </p:ext>
            </p:extLst>
          </p:nvPr>
        </p:nvGraphicFramePr>
        <p:xfrm>
          <a:off x="2762250" y="5203825"/>
          <a:ext cx="646271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203040" progId="Equation.DSMT4">
                  <p:embed/>
                </p:oleObj>
              </mc:Choice>
              <mc:Fallback>
                <p:oleObj name="Equation" r:id="rId2" imgW="1828800" imgH="2030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62250" y="5203825"/>
                        <a:ext cx="6462713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421727"/>
              </p:ext>
            </p:extLst>
          </p:nvPr>
        </p:nvGraphicFramePr>
        <p:xfrm>
          <a:off x="1611314" y="3035190"/>
          <a:ext cx="3317821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406080" progId="Equation.DSMT4">
                  <p:embed/>
                </p:oleObj>
              </mc:Choice>
              <mc:Fallback>
                <p:oleObj name="Equation" r:id="rId4" imgW="1358640" imgH="4060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11314" y="3035190"/>
                        <a:ext cx="3317821" cy="992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43668FF-9003-4FAB-9BE8-F8B6092905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069173"/>
              </p:ext>
            </p:extLst>
          </p:nvPr>
        </p:nvGraphicFramePr>
        <p:xfrm>
          <a:off x="6238874" y="3248717"/>
          <a:ext cx="5199063" cy="926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09680" imgH="393480" progId="Equation.DSMT4">
                  <p:embed/>
                </p:oleObj>
              </mc:Choice>
              <mc:Fallback>
                <p:oleObj name="Equation" r:id="rId6" imgW="2209680" imgH="3934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43668FF-9003-4FAB-9BE8-F8B6092905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38874" y="3248717"/>
                        <a:ext cx="5199063" cy="926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90BDD72-BD5F-4CC4-B91B-A73C7ED299C6}"/>
              </a:ext>
            </a:extLst>
          </p:cNvPr>
          <p:cNvSpPr txBox="1"/>
          <p:nvPr/>
        </p:nvSpPr>
        <p:spPr>
          <a:xfrm>
            <a:off x="2171700" y="4680605"/>
            <a:ext cx="293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More generally:</a:t>
            </a:r>
          </a:p>
        </p:txBody>
      </p:sp>
    </p:spTree>
    <p:extLst>
      <p:ext uri="{BB962C8B-B14F-4D97-AF65-F5344CB8AC3E}">
        <p14:creationId xmlns:p14="http://schemas.microsoft.com/office/powerpoint/2010/main" val="12349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Akaike</a:t>
            </a:r>
            <a:r>
              <a:rPr lang="en-US" dirty="0"/>
              <a:t> Information Criterion (AIC)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5634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Assume normal distribution of parameters</a:t>
            </a:r>
          </a:p>
          <a:p>
            <a:pPr lvl="1"/>
            <a:r>
              <a:rPr lang="en-US" dirty="0"/>
              <a:t>At least at peak</a:t>
            </a:r>
          </a:p>
          <a:p>
            <a:r>
              <a:rPr lang="en-US" dirty="0"/>
              <a:t>Assume ML estimate </a:t>
            </a:r>
          </a:p>
          <a:p>
            <a:r>
              <a:rPr lang="en-US" dirty="0"/>
              <a:t>Distance of model from data is:</a:t>
            </a:r>
          </a:p>
          <a:p>
            <a:pPr lvl="1"/>
            <a:r>
              <a:rPr lang="en-US" dirty="0"/>
              <a:t>Distance of model from existing data</a:t>
            </a:r>
          </a:p>
          <a:p>
            <a:pPr lvl="1"/>
            <a:r>
              <a:rPr lang="en-US" dirty="0"/>
              <a:t>Distance of true model from ML model</a:t>
            </a:r>
          </a:p>
          <a:p>
            <a:pPr lvl="2"/>
            <a:r>
              <a:rPr lang="en-US" dirty="0"/>
              <a:t>Depends on dimensions</a:t>
            </a:r>
          </a:p>
          <a:p>
            <a:pPr lvl="2"/>
            <a:endParaRPr lang="en-US" dirty="0"/>
          </a:p>
          <a:p>
            <a:pPr lvl="1"/>
            <a:endParaRPr lang="he-I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770308"/>
              </p:ext>
            </p:extLst>
          </p:nvPr>
        </p:nvGraphicFramePr>
        <p:xfrm>
          <a:off x="6911975" y="2660490"/>
          <a:ext cx="444182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253800" progId="Equation.DSMT4">
                  <p:embed/>
                </p:oleObj>
              </mc:Choice>
              <mc:Fallback>
                <p:oleObj name="Equation" r:id="rId2" imgW="125712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11975" y="2660490"/>
                        <a:ext cx="4441825" cy="893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441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Information Criterion (BIC)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of Bayes factor</a:t>
            </a:r>
          </a:p>
          <a:p>
            <a:pPr lvl="1"/>
            <a:r>
              <a:rPr lang="en-US" dirty="0"/>
              <a:t>Without calculating prior or evidence</a:t>
            </a:r>
          </a:p>
          <a:p>
            <a:r>
              <a:rPr lang="en-US" dirty="0"/>
              <a:t>More appropriate to first half of talk</a:t>
            </a:r>
          </a:p>
          <a:p>
            <a:r>
              <a:rPr lang="en-US" dirty="0"/>
              <a:t>Greater penalty for number of parameters</a:t>
            </a:r>
            <a:endParaRPr lang="he-IL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68539"/>
              </p:ext>
            </p:extLst>
          </p:nvPr>
        </p:nvGraphicFramePr>
        <p:xfrm>
          <a:off x="5855698" y="4250283"/>
          <a:ext cx="52482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253800" progId="Equation.DSMT4">
                  <p:embed/>
                </p:oleObj>
              </mc:Choice>
              <mc:Fallback>
                <p:oleObj name="Equation" r:id="rId2" imgW="148572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55698" y="4250283"/>
                        <a:ext cx="5248275" cy="893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47566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Deviance Information Criterion (DIC)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12131" cy="4351338"/>
          </a:xfrm>
        </p:spPr>
        <p:txBody>
          <a:bodyPr/>
          <a:lstStyle/>
          <a:p>
            <a:r>
              <a:rPr lang="en-US" dirty="0"/>
              <a:t>Extension of AIC</a:t>
            </a:r>
          </a:p>
          <a:p>
            <a:r>
              <a:rPr lang="en-US" dirty="0"/>
              <a:t>Bayesian approach</a:t>
            </a:r>
          </a:p>
          <a:p>
            <a:r>
              <a:rPr lang="en-US" dirty="0"/>
              <a:t>Works for</a:t>
            </a:r>
          </a:p>
          <a:p>
            <a:pPr lvl="1"/>
            <a:r>
              <a:rPr lang="en-US" dirty="0"/>
              <a:t>Non-normal posteriors</a:t>
            </a:r>
          </a:p>
          <a:p>
            <a:pPr lvl="1"/>
            <a:r>
              <a:rPr lang="en-US" dirty="0"/>
              <a:t>Hierarchical models and correlated parameters</a:t>
            </a:r>
          </a:p>
          <a:p>
            <a:r>
              <a:rPr lang="en-US" dirty="0"/>
              <a:t>Uses samples from the posterior for computation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192341"/>
              </p:ext>
            </p:extLst>
          </p:nvPr>
        </p:nvGraphicFramePr>
        <p:xfrm>
          <a:off x="6652418" y="1494313"/>
          <a:ext cx="4351338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203040" progId="Equation.DSMT4">
                  <p:embed/>
                </p:oleObj>
              </mc:Choice>
              <mc:Fallback>
                <p:oleObj name="Equation" r:id="rId2" imgW="1231560" imgH="2030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52418" y="1494313"/>
                        <a:ext cx="4351338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12720"/>
              </p:ext>
            </p:extLst>
          </p:nvPr>
        </p:nvGraphicFramePr>
        <p:xfrm>
          <a:off x="7002462" y="2819401"/>
          <a:ext cx="462121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291960" progId="Equation.DSMT4">
                  <p:embed/>
                </p:oleObj>
              </mc:Choice>
              <mc:Fallback>
                <p:oleObj name="Equation" r:id="rId4" imgW="1307880" imgH="2919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02462" y="2819401"/>
                        <a:ext cx="4621212" cy="1030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736238"/>
              </p:ext>
            </p:extLst>
          </p:nvPr>
        </p:nvGraphicFramePr>
        <p:xfrm>
          <a:off x="838200" y="5281613"/>
          <a:ext cx="381317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253800" progId="Equation.DSMT4">
                  <p:embed/>
                </p:oleObj>
              </mc:Choice>
              <mc:Fallback>
                <p:oleObj name="Equation" r:id="rId6" imgW="107928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8200" y="5281613"/>
                        <a:ext cx="3813175" cy="895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426368"/>
              </p:ext>
            </p:extLst>
          </p:nvPr>
        </p:nvGraphicFramePr>
        <p:xfrm>
          <a:off x="5414168" y="5098731"/>
          <a:ext cx="246856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98400" imgH="304560" progId="Equation.DSMT4">
                  <p:embed/>
                </p:oleObj>
              </mc:Choice>
              <mc:Fallback>
                <p:oleObj name="Equation" r:id="rId8" imgW="698400" imgH="3045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14168" y="5098731"/>
                        <a:ext cx="2468563" cy="1074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381896"/>
              </p:ext>
            </p:extLst>
          </p:nvPr>
        </p:nvGraphicFramePr>
        <p:xfrm>
          <a:off x="8419872" y="5153907"/>
          <a:ext cx="183991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0560" imgH="304560" progId="Equation.DSMT4">
                  <p:embed/>
                </p:oleObj>
              </mc:Choice>
              <mc:Fallback>
                <p:oleObj name="Equation" r:id="rId10" imgW="520560" imgH="3045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419872" y="5153907"/>
                        <a:ext cx="1839913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074894"/>
              </p:ext>
            </p:extLst>
          </p:nvPr>
        </p:nvGraphicFramePr>
        <p:xfrm>
          <a:off x="7319169" y="2213770"/>
          <a:ext cx="38576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91880" imgH="266400" progId="Equation.DSMT4">
                  <p:embed/>
                </p:oleObj>
              </mc:Choice>
              <mc:Fallback>
                <p:oleObj name="Equation" r:id="rId12" imgW="1091880" imgH="2664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19169" y="2213770"/>
                        <a:ext cx="3857625" cy="941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77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03AC-D32B-7CD6-C05E-5EA6DA10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SR 7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1B444-9DEA-7502-9030-385B143B18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R^2</a:t>
            </a:r>
          </a:p>
          <a:p>
            <a:pPr lvl="1"/>
            <a:r>
              <a:rPr lang="en-US" dirty="0"/>
              <a:t>Overfitting</a:t>
            </a:r>
          </a:p>
          <a:p>
            <a:r>
              <a:rPr lang="en-US" dirty="0"/>
              <a:t>Underfitting and overfitting</a:t>
            </a:r>
          </a:p>
          <a:p>
            <a:r>
              <a:rPr lang="en-US" dirty="0"/>
              <a:t>Information theory for model target</a:t>
            </a:r>
          </a:p>
          <a:p>
            <a:pPr lvl="1"/>
            <a:r>
              <a:rPr lang="en-US" dirty="0"/>
              <a:t>Cost-benefit as a way of judging models</a:t>
            </a:r>
          </a:p>
          <a:p>
            <a:pPr lvl="1"/>
            <a:r>
              <a:rPr lang="en-US" dirty="0"/>
              <a:t>Model accuracy: joint probability</a:t>
            </a:r>
          </a:p>
          <a:p>
            <a:pPr lvl="2"/>
            <a:r>
              <a:rPr lang="en-US" dirty="0"/>
              <a:t>Log scoring rule</a:t>
            </a:r>
          </a:p>
          <a:p>
            <a:pPr lvl="1"/>
            <a:r>
              <a:rPr lang="en-US" dirty="0"/>
              <a:t>Information theory: reduction in uncertainty</a:t>
            </a:r>
          </a:p>
          <a:p>
            <a:pPr lvl="2"/>
            <a:r>
              <a:rPr lang="en-US" dirty="0"/>
              <a:t>Information entropy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896E7-184A-9DA6-296E-34FA28A551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Divergence</a:t>
            </a:r>
          </a:p>
          <a:p>
            <a:pPr lvl="1"/>
            <a:r>
              <a:rPr lang="en-US" dirty="0"/>
              <a:t>Increased entropy from using the wrong distribution</a:t>
            </a:r>
          </a:p>
          <a:p>
            <a:pPr lvl="1"/>
            <a:r>
              <a:rPr lang="en-US" dirty="0"/>
              <a:t>Difference of cross-entropy and entropy</a:t>
            </a:r>
          </a:p>
          <a:p>
            <a:pPr lvl="1"/>
            <a:r>
              <a:rPr lang="en-US" dirty="0" err="1"/>
              <a:t>Kullback-Leibler</a:t>
            </a:r>
            <a:endParaRPr lang="en-US" dirty="0"/>
          </a:p>
          <a:p>
            <a:pPr lvl="2"/>
            <a:r>
              <a:rPr lang="en-US" dirty="0"/>
              <a:t>Why is KL divergence asymmetric</a:t>
            </a:r>
          </a:p>
          <a:p>
            <a:r>
              <a:rPr lang="en-US" dirty="0"/>
              <a:t>Not knowing the target distribution</a:t>
            </a:r>
          </a:p>
          <a:p>
            <a:pPr lvl="1"/>
            <a:r>
              <a:rPr lang="en-US" dirty="0"/>
              <a:t>And how it cancels out</a:t>
            </a:r>
          </a:p>
          <a:p>
            <a:pPr lvl="1"/>
            <a:r>
              <a:rPr lang="en-US" dirty="0"/>
              <a:t>The score</a:t>
            </a:r>
          </a:p>
          <a:p>
            <a:pPr lvl="1"/>
            <a:r>
              <a:rPr lang="en-US" dirty="0"/>
              <a:t>Log pointwise predictive density</a:t>
            </a:r>
          </a:p>
          <a:p>
            <a:pPr lvl="2"/>
            <a:r>
              <a:rPr lang="en-US" dirty="0"/>
              <a:t>Deviance = -2*</a:t>
            </a:r>
            <a:r>
              <a:rPr lang="en-US" dirty="0" err="1"/>
              <a:t>lppd</a:t>
            </a:r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16696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DIC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Widely used</a:t>
            </a:r>
          </a:p>
          <a:p>
            <a:pPr lvl="1"/>
            <a:r>
              <a:rPr lang="en-US" dirty="0"/>
              <a:t>Can be calculated easily from the MCMC samples</a:t>
            </a:r>
          </a:p>
          <a:p>
            <a:pPr lvl="1"/>
            <a:r>
              <a:rPr lang="en-US" dirty="0"/>
              <a:t>Calculated by BUGS and JAGS</a:t>
            </a:r>
          </a:p>
          <a:p>
            <a:pPr lvl="1"/>
            <a:r>
              <a:rPr lang="en-US" dirty="0"/>
              <a:t>Handles hierarchical models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Poor theoretical foundation (uses point estimate)</a:t>
            </a:r>
          </a:p>
          <a:p>
            <a:pPr lvl="1"/>
            <a:r>
              <a:rPr lang="en-US" dirty="0"/>
              <a:t>Can not handle discrete variables or mixture models</a:t>
            </a:r>
          </a:p>
          <a:p>
            <a:pPr lvl="1"/>
            <a:r>
              <a:rPr lang="en-US" dirty="0"/>
              <a:t>Affected by parameterization</a:t>
            </a:r>
          </a:p>
          <a:p>
            <a:pPr lvl="1"/>
            <a:r>
              <a:rPr lang="en-US" dirty="0"/>
              <a:t>High variability for skewed distributions of the parameter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684691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Widely Applicable Information Criterion (WAIC) 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70100"/>
          </a:xfrm>
        </p:spPr>
        <p:txBody>
          <a:bodyPr/>
          <a:lstStyle/>
          <a:p>
            <a:r>
              <a:rPr lang="en-US" dirty="0"/>
              <a:t>Calculated in Stan</a:t>
            </a:r>
          </a:p>
          <a:p>
            <a:r>
              <a:rPr lang="en-US" dirty="0"/>
              <a:t>Improves on the DIC by calculating DIC for each point and then averaging</a:t>
            </a:r>
          </a:p>
          <a:p>
            <a:r>
              <a:rPr lang="en-US" dirty="0"/>
              <a:t>Closely approximates LOO Cross validation</a:t>
            </a:r>
          </a:p>
          <a:p>
            <a:endParaRPr lang="he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49CFEA7-3AFB-465C-81C9-33A41291E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543156"/>
              </p:ext>
            </p:extLst>
          </p:nvPr>
        </p:nvGraphicFramePr>
        <p:xfrm>
          <a:off x="838200" y="4030662"/>
          <a:ext cx="2022479" cy="577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177480" progId="Equation.DSMT4">
                  <p:embed/>
                </p:oleObj>
              </mc:Choice>
              <mc:Fallback>
                <p:oleObj name="Equation" r:id="rId2" imgW="622080" imgH="177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49CFEA7-3AFB-465C-81C9-33A41291E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4030662"/>
                        <a:ext cx="2022479" cy="5778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E51E2EA-2080-4C45-AF56-8CB66E6EA7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826388"/>
              </p:ext>
            </p:extLst>
          </p:nvPr>
        </p:nvGraphicFramePr>
        <p:xfrm>
          <a:off x="838200" y="4681539"/>
          <a:ext cx="4094163" cy="91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291960" progId="Equation.DSMT4">
                  <p:embed/>
                </p:oleObj>
              </mc:Choice>
              <mc:Fallback>
                <p:oleObj name="Equation" r:id="rId4" imgW="1307880" imgH="2919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E51E2EA-2080-4C45-AF56-8CB66E6EA7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681539"/>
                        <a:ext cx="4094163" cy="91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5D7DF08-E99E-4AB3-9FF6-8A6B6549F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156385"/>
              </p:ext>
            </p:extLst>
          </p:nvPr>
        </p:nvGraphicFramePr>
        <p:xfrm>
          <a:off x="5907088" y="4008437"/>
          <a:ext cx="3423909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177480" progId="Equation.DSMT4">
                  <p:embed/>
                </p:oleObj>
              </mc:Choice>
              <mc:Fallback>
                <p:oleObj name="Equation" r:id="rId6" imgW="774360" imgH="1774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5D7DF08-E99E-4AB3-9FF6-8A6B6549FC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7088" y="4008437"/>
                        <a:ext cx="3423909" cy="785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831CF9F8-2586-42D1-87F3-9421E95FC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83472"/>
              </p:ext>
            </p:extLst>
          </p:nvPr>
        </p:nvGraphicFramePr>
        <p:xfrm>
          <a:off x="5907088" y="4906963"/>
          <a:ext cx="3842226" cy="91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2680" imgH="304560" progId="Equation.DSMT4">
                  <p:embed/>
                </p:oleObj>
              </mc:Choice>
              <mc:Fallback>
                <p:oleObj name="Equation" r:id="rId8" imgW="1282680" imgH="304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831CF9F8-2586-42D1-87F3-9421E95FC1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07088" y="4906963"/>
                        <a:ext cx="3842226" cy="91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9567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864B9-B8C1-0355-7CB3-9D479998B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79D11-8BF6-4920-DA7F-F8DF2593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SR 7 page 2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9AE70-2CE4-737F-AE98-524C8ED28F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Training and test</a:t>
            </a:r>
          </a:p>
          <a:p>
            <a:pPr lvl="1"/>
            <a:r>
              <a:rPr lang="en-US" dirty="0" err="1"/>
              <a:t>Lppd</a:t>
            </a:r>
            <a:r>
              <a:rPr lang="en-US" dirty="0"/>
              <a:t> on new data</a:t>
            </a:r>
          </a:p>
          <a:p>
            <a:pPr lvl="1"/>
            <a:r>
              <a:rPr lang="en-US" dirty="0"/>
              <a:t>In and out of sample deviance</a:t>
            </a:r>
          </a:p>
          <a:p>
            <a:pPr lvl="1"/>
            <a:r>
              <a:rPr lang="en-US" dirty="0"/>
              <a:t>Deviance for training and test</a:t>
            </a:r>
          </a:p>
          <a:p>
            <a:r>
              <a:rPr lang="en-US" dirty="0"/>
              <a:t>Improving prediction through regularization</a:t>
            </a:r>
          </a:p>
          <a:p>
            <a:pPr lvl="1"/>
            <a:r>
              <a:rPr lang="en-US" dirty="0"/>
              <a:t>Ridge regression</a:t>
            </a:r>
          </a:p>
          <a:p>
            <a:r>
              <a:rPr lang="en-US" dirty="0"/>
              <a:t>Predictive accuracy</a:t>
            </a:r>
          </a:p>
          <a:p>
            <a:pPr lvl="1"/>
            <a:r>
              <a:rPr lang="en-US" dirty="0"/>
              <a:t>Cross validation</a:t>
            </a:r>
          </a:p>
          <a:p>
            <a:pPr lvl="2"/>
            <a:r>
              <a:rPr lang="en-US" dirty="0"/>
              <a:t>No obvious optimum for # of folds</a:t>
            </a:r>
          </a:p>
          <a:p>
            <a:pPr lvl="2"/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739B0-BD9A-54E6-76F0-4AB60DD77E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Divergence</a:t>
            </a:r>
          </a:p>
          <a:p>
            <a:pPr lvl="1"/>
            <a:r>
              <a:rPr lang="en-US" dirty="0"/>
              <a:t>Increased entropy from using the wrong distribution</a:t>
            </a:r>
          </a:p>
          <a:p>
            <a:pPr lvl="1"/>
            <a:r>
              <a:rPr lang="en-US" dirty="0"/>
              <a:t>Difference of cross-entropy and entropy</a:t>
            </a:r>
          </a:p>
          <a:p>
            <a:pPr lvl="1"/>
            <a:r>
              <a:rPr lang="en-US" dirty="0" err="1"/>
              <a:t>Kullback-Leibler</a:t>
            </a:r>
            <a:endParaRPr lang="en-US" dirty="0"/>
          </a:p>
          <a:p>
            <a:pPr lvl="2"/>
            <a:r>
              <a:rPr lang="en-US" dirty="0"/>
              <a:t>Why is KL divergence asymmetric</a:t>
            </a:r>
          </a:p>
          <a:p>
            <a:r>
              <a:rPr lang="en-US" dirty="0"/>
              <a:t>Not knowing the target distribution</a:t>
            </a:r>
          </a:p>
          <a:p>
            <a:pPr lvl="1"/>
            <a:r>
              <a:rPr lang="en-US" dirty="0"/>
              <a:t>And how it cancels out</a:t>
            </a:r>
          </a:p>
          <a:p>
            <a:pPr lvl="1"/>
            <a:r>
              <a:rPr lang="en-US" dirty="0"/>
              <a:t>The score</a:t>
            </a:r>
          </a:p>
          <a:p>
            <a:pPr lvl="1"/>
            <a:r>
              <a:rPr lang="en-US" dirty="0"/>
              <a:t>Log pointwise predictive density</a:t>
            </a:r>
          </a:p>
          <a:p>
            <a:pPr lvl="2"/>
            <a:r>
              <a:rPr lang="en-US" dirty="0"/>
              <a:t>Deviance = -2*</a:t>
            </a:r>
            <a:r>
              <a:rPr lang="en-US" dirty="0" err="1"/>
              <a:t>lppd</a:t>
            </a:r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3948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6FA1-4F8E-4F01-861F-92055267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14A7-FB2A-41E6-420F-B4E7CC2A76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R2</a:t>
            </a:r>
          </a:p>
          <a:p>
            <a:r>
              <a:rPr lang="en-US" dirty="0"/>
              <a:t>Overfitting and underfitting</a:t>
            </a:r>
          </a:p>
          <a:p>
            <a:pPr lvl="1"/>
            <a:r>
              <a:rPr lang="en-US" dirty="0"/>
              <a:t>Bias and variance</a:t>
            </a:r>
          </a:p>
          <a:p>
            <a:r>
              <a:rPr lang="en-US" dirty="0"/>
              <a:t>Building a measure</a:t>
            </a:r>
          </a:p>
          <a:p>
            <a:pPr lvl="1"/>
            <a:r>
              <a:rPr lang="en-US" dirty="0"/>
              <a:t>Scoring by highest joint probability</a:t>
            </a:r>
          </a:p>
          <a:p>
            <a:pPr lvl="1"/>
            <a:r>
              <a:rPr lang="en-US" dirty="0"/>
              <a:t>Distance by </a:t>
            </a:r>
            <a:r>
              <a:rPr lang="en-US" dirty="0" err="1"/>
              <a:t>Kullback-Liebler</a:t>
            </a:r>
            <a:r>
              <a:rPr lang="en-US" dirty="0"/>
              <a:t> divergence</a:t>
            </a:r>
          </a:p>
          <a:p>
            <a:pPr lvl="2"/>
            <a:r>
              <a:rPr lang="en-US" dirty="0"/>
              <a:t>Entropy  -&gt; Information -&gt; Distance</a:t>
            </a:r>
          </a:p>
          <a:p>
            <a:r>
              <a:rPr lang="en-US" dirty="0"/>
              <a:t>Estimating the measure</a:t>
            </a:r>
          </a:p>
          <a:p>
            <a:pPr lvl="1"/>
            <a:r>
              <a:rPr lang="en-US" dirty="0"/>
              <a:t>Log pointwise predictive density: </a:t>
            </a:r>
            <a:r>
              <a:rPr lang="en-US" dirty="0" err="1"/>
              <a:t>lppd</a:t>
            </a:r>
            <a:r>
              <a:rPr lang="en-US" dirty="0"/>
              <a:t> -&gt; ELPD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64AB6-9CD6-C712-CBE9-950ABDECBE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17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6CE0-8BAC-2D1E-C9EA-AD92021ED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6FDA-E7F6-3EA5-1533-C813BB96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2D09A-10C6-4E3F-65E4-55C8FDFE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Training and test data</a:t>
            </a:r>
          </a:p>
          <a:p>
            <a:r>
              <a:rPr lang="en-US" dirty="0"/>
              <a:t>Regularizing prior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</a:t>
            </a:r>
          </a:p>
          <a:p>
            <a:pPr lvl="2"/>
            <a:r>
              <a:rPr lang="en-US" dirty="0"/>
              <a:t>Importance sampling</a:t>
            </a:r>
          </a:p>
          <a:p>
            <a:pPr lvl="2"/>
            <a:r>
              <a:rPr lang="en-US" dirty="0"/>
              <a:t>Pareto smoothing of importance sampling</a:t>
            </a:r>
          </a:p>
          <a:p>
            <a:r>
              <a:rPr lang="en-US" dirty="0"/>
              <a:t>Information criteria</a:t>
            </a:r>
          </a:p>
          <a:p>
            <a:pPr lvl="1"/>
            <a:r>
              <a:rPr lang="en-US" dirty="0"/>
              <a:t>AIC</a:t>
            </a:r>
          </a:p>
          <a:p>
            <a:pPr lvl="2"/>
            <a:r>
              <a:rPr lang="en-US" dirty="0"/>
              <a:t>Penalty: number of parameters</a:t>
            </a:r>
          </a:p>
          <a:p>
            <a:pPr lvl="1"/>
            <a:r>
              <a:rPr lang="en-US" dirty="0"/>
              <a:t>WAIC</a:t>
            </a:r>
          </a:p>
          <a:p>
            <a:pPr lvl="2"/>
            <a:r>
              <a:rPr lang="en-US" dirty="0"/>
              <a:t>Penalty: effective number of parameters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3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13364</TotalTime>
  <Words>1941</Words>
  <Application>Microsoft Office PowerPoint</Application>
  <PresentationFormat>Widescreen</PresentationFormat>
  <Paragraphs>411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Consolas</vt:lpstr>
      <vt:lpstr>Office Theme</vt:lpstr>
      <vt:lpstr>Equation</vt:lpstr>
      <vt:lpstr>Advanced Data Analysis 367-2-5461</vt:lpstr>
      <vt:lpstr>Things we know how to do that are hard for frequentists</vt:lpstr>
      <vt:lpstr>Topics</vt:lpstr>
      <vt:lpstr>Topics: BAP</vt:lpstr>
      <vt:lpstr>Topics BMCP</vt:lpstr>
      <vt:lpstr>Topics SR 7</vt:lpstr>
      <vt:lpstr>Topics SR 7 page 2</vt:lpstr>
      <vt:lpstr>Topics</vt:lpstr>
      <vt:lpstr>Topics</vt:lpstr>
      <vt:lpstr>Topics</vt:lpstr>
      <vt:lpstr>Topics</vt:lpstr>
      <vt:lpstr>Topics (restructured)</vt:lpstr>
      <vt:lpstr>Topics</vt:lpstr>
      <vt:lpstr>Model selection and comparison</vt:lpstr>
      <vt:lpstr>Why do model selection?</vt:lpstr>
      <vt:lpstr>Different goals in model selection</vt:lpstr>
      <vt:lpstr>ROPE and HDI</vt:lpstr>
      <vt:lpstr>Parameter identification</vt:lpstr>
      <vt:lpstr>The ROPE and the HDI</vt:lpstr>
      <vt:lpstr>Is this coin “fair”?</vt:lpstr>
      <vt:lpstr>Topics</vt:lpstr>
      <vt:lpstr>The evidence</vt:lpstr>
      <vt:lpstr>Bayes factor</vt:lpstr>
      <vt:lpstr>A Kruschke diagram for model selection</vt:lpstr>
      <vt:lpstr>Computing the evidence</vt:lpstr>
      <vt:lpstr>Implementing a hierarchical model</vt:lpstr>
      <vt:lpstr>Running the model</vt:lpstr>
      <vt:lpstr>Gelman on the Bayes factor</vt:lpstr>
      <vt:lpstr>Points about Bayes factors</vt:lpstr>
      <vt:lpstr>Topics</vt:lpstr>
      <vt:lpstr>Predictive power</vt:lpstr>
      <vt:lpstr>Model predictive power</vt:lpstr>
      <vt:lpstr>Expected log predictive density</vt:lpstr>
      <vt:lpstr>Pointwise expected log predictive density (ELPD)</vt:lpstr>
      <vt:lpstr>Why the log predictive density?</vt:lpstr>
      <vt:lpstr>Why entropy?</vt:lpstr>
      <vt:lpstr>Measuring the distance of one probability from another</vt:lpstr>
      <vt:lpstr>In our case: the model from the truth</vt:lpstr>
      <vt:lpstr>The score</vt:lpstr>
      <vt:lpstr>Calculating the score</vt:lpstr>
      <vt:lpstr>The difference of two D_KL for two models</vt:lpstr>
      <vt:lpstr>To compare models we want to calculate the score</vt:lpstr>
      <vt:lpstr>Direct estimation</vt:lpstr>
      <vt:lpstr>Cross validation</vt:lpstr>
      <vt:lpstr>Cross validation</vt:lpstr>
      <vt:lpstr>LOO Cross validation</vt:lpstr>
      <vt:lpstr>LOO integral trick</vt:lpstr>
      <vt:lpstr>LOO integral trick</vt:lpstr>
      <vt:lpstr>Importance sampling</vt:lpstr>
      <vt:lpstr>What is that ratio?</vt:lpstr>
      <vt:lpstr>LOO-IS</vt:lpstr>
      <vt:lpstr>Importance sampling with a thick tailed proposal</vt:lpstr>
      <vt:lpstr>PSIS LOO CV</vt:lpstr>
      <vt:lpstr>Information criteria</vt:lpstr>
      <vt:lpstr>Information criteria</vt:lpstr>
      <vt:lpstr>All information criteria</vt:lpstr>
      <vt:lpstr>Akaike Information Criterion (AIC)</vt:lpstr>
      <vt:lpstr>Bayesian Information Criterion (BIC)</vt:lpstr>
      <vt:lpstr>Deviance Information Criterion (DIC)</vt:lpstr>
      <vt:lpstr>Advantages and disadvantages of DIC</vt:lpstr>
      <vt:lpstr>Widely Applicable Information Criterion (WAIC)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416</cp:revision>
  <dcterms:created xsi:type="dcterms:W3CDTF">2016-03-07T06:16:50Z</dcterms:created>
  <dcterms:modified xsi:type="dcterms:W3CDTF">2024-12-18T09:14:39Z</dcterms:modified>
</cp:coreProperties>
</file>