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435" r:id="rId3"/>
    <p:sldId id="380" r:id="rId4"/>
    <p:sldId id="436" r:id="rId5"/>
    <p:sldId id="341" r:id="rId6"/>
    <p:sldId id="437" r:id="rId7"/>
    <p:sldId id="438" r:id="rId8"/>
    <p:sldId id="439" r:id="rId9"/>
    <p:sldId id="441" r:id="rId10"/>
    <p:sldId id="440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2" r:id="rId21"/>
    <p:sldId id="451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367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9B84E-126F-4E2A-8836-66EB4EE8EBB5}" v="334" dt="2024-12-25T21:52:13.87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ADF9B84E-126F-4E2A-8836-66EB4EE8EBB5}"/>
    <pc:docChg chg="undo custSel addSld delSld modSld sldOrd">
      <pc:chgData name="Opher Donchin" userId="37446733-118c-46f6-b903-027425f2ef02" providerId="ADAL" clId="{ADF9B84E-126F-4E2A-8836-66EB4EE8EBB5}" dt="2024-12-25T21:53:14.465" v="5028" actId="13822"/>
      <pc:docMkLst>
        <pc:docMk/>
      </pc:docMkLst>
      <pc:sldChg chg="addSp modSp mod">
        <pc:chgData name="Opher Donchin" userId="37446733-118c-46f6-b903-027425f2ef02" providerId="ADAL" clId="{ADF9B84E-126F-4E2A-8836-66EB4EE8EBB5}" dt="2024-12-25T21:51:45.145" v="4714" actId="13822"/>
        <pc:sldMkLst>
          <pc:docMk/>
          <pc:sldMk cId="0" sldId="256"/>
        </pc:sldMkLst>
        <pc:spChg chg="add mod">
          <ac:chgData name="Opher Donchin" userId="37446733-118c-46f6-b903-027425f2ef02" providerId="ADAL" clId="{ADF9B84E-126F-4E2A-8836-66EB4EE8EBB5}" dt="2024-12-25T21:51:45.145" v="4714" actId="13822"/>
          <ac:spMkLst>
            <pc:docMk/>
            <pc:sldMk cId="0" sldId="256"/>
            <ac:spMk id="2" creationId="{BBC4030B-F209-51EA-DD7A-3A8B38AC2C40}"/>
          </ac:spMkLst>
        </pc:spChg>
        <pc:spChg chg="mod">
          <ac:chgData name="Opher Donchin" userId="37446733-118c-46f6-b903-027425f2ef02" providerId="ADAL" clId="{ADF9B84E-126F-4E2A-8836-66EB4EE8EBB5}" dt="2024-12-25T02:34:43.374" v="23" actId="20577"/>
          <ac:spMkLst>
            <pc:docMk/>
            <pc:sldMk cId="0" sldId="256"/>
            <ac:spMk id="416" creationId="{00000000-0000-0000-0000-000000000000}"/>
          </ac:spMkLst>
        </pc:spChg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941549975" sldId="271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399261629" sldId="272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140222476" sldId="273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574328685" sldId="340"/>
        </pc:sldMkLst>
      </pc:sldChg>
      <pc:sldChg chg="addSp modSp mod">
        <pc:chgData name="Opher Donchin" userId="37446733-118c-46f6-b903-027425f2ef02" providerId="ADAL" clId="{ADF9B84E-126F-4E2A-8836-66EB4EE8EBB5}" dt="2024-12-25T03:22:39.613" v="1206"/>
        <pc:sldMkLst>
          <pc:docMk/>
          <pc:sldMk cId="3619123746" sldId="341"/>
        </pc:sldMkLst>
        <pc:spChg chg="mod">
          <ac:chgData name="Opher Donchin" userId="37446733-118c-46f6-b903-027425f2ef02" providerId="ADAL" clId="{ADF9B84E-126F-4E2A-8836-66EB4EE8EBB5}" dt="2024-12-25T03:02:52.987" v="717" actId="20577"/>
          <ac:spMkLst>
            <pc:docMk/>
            <pc:sldMk cId="3619123746" sldId="341"/>
            <ac:spMk id="2" creationId="{D8A0175E-DBE3-F1D8-0629-032E67886006}"/>
          </ac:spMkLst>
        </pc:spChg>
        <pc:spChg chg="mod">
          <ac:chgData name="Opher Donchin" userId="37446733-118c-46f6-b903-027425f2ef02" providerId="ADAL" clId="{ADF9B84E-126F-4E2A-8836-66EB4EE8EBB5}" dt="2024-12-25T03:13:09.703" v="849" actId="20577"/>
          <ac:spMkLst>
            <pc:docMk/>
            <pc:sldMk cId="3619123746" sldId="341"/>
            <ac:spMk id="3" creationId="{E922A3D3-E569-940D-62D7-660B67952970}"/>
          </ac:spMkLst>
        </pc:spChg>
        <pc:graphicFrameChg chg="add mod">
          <ac:chgData name="Opher Donchin" userId="37446733-118c-46f6-b903-027425f2ef02" providerId="ADAL" clId="{ADF9B84E-126F-4E2A-8836-66EB4EE8EBB5}" dt="2024-12-25T03:22:39.613" v="1206"/>
          <ac:graphicFrameMkLst>
            <pc:docMk/>
            <pc:sldMk cId="3619123746" sldId="341"/>
            <ac:graphicFrameMk id="4" creationId="{42EF1AA0-F561-ACF7-07EA-A47A38149447}"/>
          </ac:graphicFrameMkLst>
        </pc:graphicFrameChg>
        <pc:graphicFrameChg chg="add mod">
          <ac:chgData name="Opher Donchin" userId="37446733-118c-46f6-b903-027425f2ef02" providerId="ADAL" clId="{ADF9B84E-126F-4E2A-8836-66EB4EE8EBB5}" dt="2024-12-25T03:22:39.613" v="1206"/>
          <ac:graphicFrameMkLst>
            <pc:docMk/>
            <pc:sldMk cId="3619123746" sldId="341"/>
            <ac:graphicFrameMk id="5" creationId="{7E6DCB32-7FE9-26F4-7D03-363F703CF146}"/>
          </ac:graphicFrameMkLst>
        </pc:graphicFrameChg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047700528" sldId="345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299575787" sldId="346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664074987" sldId="347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689679305" sldId="348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75276493" sldId="349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4079957592" sldId="350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4159274340" sldId="351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217636934" sldId="352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744438359" sldId="353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801979051" sldId="354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423359237" sldId="355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03842010" sldId="356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32689210" sldId="357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646720450" sldId="358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769851857" sldId="359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385053632" sldId="360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251564522" sldId="361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426054080" sldId="362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247746738" sldId="363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346022349" sldId="364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447213504" sldId="366"/>
        </pc:sldMkLst>
      </pc:sldChg>
      <pc:sldChg chg="modSp mod">
        <pc:chgData name="Opher Donchin" userId="37446733-118c-46f6-b903-027425f2ef02" providerId="ADAL" clId="{ADF9B84E-126F-4E2A-8836-66EB4EE8EBB5}" dt="2024-12-25T08:58:53.728" v="4645" actId="20577"/>
        <pc:sldMkLst>
          <pc:docMk/>
          <pc:sldMk cId="2013528825" sldId="367"/>
        </pc:sldMkLst>
        <pc:spChg chg="mod">
          <ac:chgData name="Opher Donchin" userId="37446733-118c-46f6-b903-027425f2ef02" providerId="ADAL" clId="{ADF9B84E-126F-4E2A-8836-66EB4EE8EBB5}" dt="2024-12-25T08:54:29.147" v="4410" actId="20577"/>
          <ac:spMkLst>
            <pc:docMk/>
            <pc:sldMk cId="2013528825" sldId="367"/>
            <ac:spMk id="3" creationId="{E3BC08D1-4E27-AB5D-0FAD-9ACCB2EA94AA}"/>
          </ac:spMkLst>
        </pc:spChg>
        <pc:spChg chg="mod">
          <ac:chgData name="Opher Donchin" userId="37446733-118c-46f6-b903-027425f2ef02" providerId="ADAL" clId="{ADF9B84E-126F-4E2A-8836-66EB4EE8EBB5}" dt="2024-12-25T08:58:53.728" v="4645" actId="20577"/>
          <ac:spMkLst>
            <pc:docMk/>
            <pc:sldMk cId="2013528825" sldId="367"/>
            <ac:spMk id="4" creationId="{271C524E-DF3E-8537-E92C-F406D2A6AC99}"/>
          </ac:spMkLst>
        </pc:spChg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86745691" sldId="368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321570904" sldId="370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381247306" sldId="372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931993145" sldId="373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883537592" sldId="374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1828677452" sldId="375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888460861" sldId="376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307507559" sldId="377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3082940583" sldId="378"/>
        </pc:sldMkLst>
      </pc:sldChg>
      <pc:sldChg chg="del">
        <pc:chgData name="Opher Donchin" userId="37446733-118c-46f6-b903-027425f2ef02" providerId="ADAL" clId="{ADF9B84E-126F-4E2A-8836-66EB4EE8EBB5}" dt="2024-12-25T08:48:35.960" v="4082" actId="47"/>
        <pc:sldMkLst>
          <pc:docMk/>
          <pc:sldMk cId="2155735064" sldId="379"/>
        </pc:sldMkLst>
      </pc:sldChg>
      <pc:sldChg chg="modSp new mod">
        <pc:chgData name="Opher Donchin" userId="37446733-118c-46f6-b903-027425f2ef02" providerId="ADAL" clId="{ADF9B84E-126F-4E2A-8836-66EB4EE8EBB5}" dt="2024-12-25T02:47:50.964" v="633" actId="15"/>
        <pc:sldMkLst>
          <pc:docMk/>
          <pc:sldMk cId="326563719" sldId="380"/>
        </pc:sldMkLst>
        <pc:spChg chg="mod">
          <ac:chgData name="Opher Donchin" userId="37446733-118c-46f6-b903-027425f2ef02" providerId="ADAL" clId="{ADF9B84E-126F-4E2A-8836-66EB4EE8EBB5}" dt="2024-12-25T02:39:11.412" v="351" actId="20577"/>
          <ac:spMkLst>
            <pc:docMk/>
            <pc:sldMk cId="326563719" sldId="380"/>
            <ac:spMk id="2" creationId="{9568D468-11F4-7D46-CD20-B45749C1292B}"/>
          </ac:spMkLst>
        </pc:spChg>
        <pc:spChg chg="mod">
          <ac:chgData name="Opher Donchin" userId="37446733-118c-46f6-b903-027425f2ef02" providerId="ADAL" clId="{ADF9B84E-126F-4E2A-8836-66EB4EE8EBB5}" dt="2024-12-25T02:47:50.964" v="633" actId="15"/>
          <ac:spMkLst>
            <pc:docMk/>
            <pc:sldMk cId="326563719" sldId="380"/>
            <ac:spMk id="3" creationId="{DFD88744-DDB1-F2BA-407D-D720F363B7F3}"/>
          </ac:spMkLst>
        </pc:spChg>
      </pc:sldChg>
      <pc:sldChg chg="modSp add mod">
        <pc:chgData name="Opher Donchin" userId="37446733-118c-46f6-b903-027425f2ef02" providerId="ADAL" clId="{ADF9B84E-126F-4E2A-8836-66EB4EE8EBB5}" dt="2024-12-25T02:38:38.824" v="343" actId="404"/>
        <pc:sldMkLst>
          <pc:docMk/>
          <pc:sldMk cId="632871894" sldId="435"/>
        </pc:sldMkLst>
        <pc:spChg chg="mod">
          <ac:chgData name="Opher Donchin" userId="37446733-118c-46f6-b903-027425f2ef02" providerId="ADAL" clId="{ADF9B84E-126F-4E2A-8836-66EB4EE8EBB5}" dt="2024-12-25T02:36:50.011" v="139" actId="20577"/>
          <ac:spMkLst>
            <pc:docMk/>
            <pc:sldMk cId="632871894" sldId="435"/>
            <ac:spMk id="3" creationId="{9400F2F0-DCE9-8B98-CFC9-5E22109A2C86}"/>
          </ac:spMkLst>
        </pc:spChg>
        <pc:spChg chg="mod">
          <ac:chgData name="Opher Donchin" userId="37446733-118c-46f6-b903-027425f2ef02" providerId="ADAL" clId="{ADF9B84E-126F-4E2A-8836-66EB4EE8EBB5}" dt="2024-12-25T02:38:38.824" v="343" actId="404"/>
          <ac:spMkLst>
            <pc:docMk/>
            <pc:sldMk cId="632871894" sldId="435"/>
            <ac:spMk id="4" creationId="{9E990066-D167-5492-611A-770289AC838E}"/>
          </ac:spMkLst>
        </pc:spChg>
      </pc:sldChg>
      <pc:sldChg chg="modSp new mod">
        <pc:chgData name="Opher Donchin" userId="37446733-118c-46f6-b903-027425f2ef02" providerId="ADAL" clId="{ADF9B84E-126F-4E2A-8836-66EB4EE8EBB5}" dt="2024-12-25T03:02:39.212" v="681" actId="20577"/>
        <pc:sldMkLst>
          <pc:docMk/>
          <pc:sldMk cId="2902102780" sldId="436"/>
        </pc:sldMkLst>
        <pc:spChg chg="mod">
          <ac:chgData name="Opher Donchin" userId="37446733-118c-46f6-b903-027425f2ef02" providerId="ADAL" clId="{ADF9B84E-126F-4E2A-8836-66EB4EE8EBB5}" dt="2024-12-25T02:48:08.768" v="642" actId="20577"/>
          <ac:spMkLst>
            <pc:docMk/>
            <pc:sldMk cId="2902102780" sldId="436"/>
            <ac:spMk id="2" creationId="{90FADA10-E168-D84D-2D81-14C2F7629D7C}"/>
          </ac:spMkLst>
        </pc:spChg>
        <pc:spChg chg="mod">
          <ac:chgData name="Opher Donchin" userId="37446733-118c-46f6-b903-027425f2ef02" providerId="ADAL" clId="{ADF9B84E-126F-4E2A-8836-66EB4EE8EBB5}" dt="2024-12-25T03:02:39.212" v="681" actId="20577"/>
          <ac:spMkLst>
            <pc:docMk/>
            <pc:sldMk cId="2902102780" sldId="436"/>
            <ac:spMk id="3" creationId="{EEAF5BDB-4511-85B2-0686-6359CCFDAC94}"/>
          </ac:spMkLst>
        </pc:spChg>
      </pc:sldChg>
      <pc:sldChg chg="addSp delSp modSp new mod">
        <pc:chgData name="Opher Donchin" userId="37446733-118c-46f6-b903-027425f2ef02" providerId="ADAL" clId="{ADF9B84E-126F-4E2A-8836-66EB4EE8EBB5}" dt="2024-12-25T03:47:46.707" v="1424" actId="20577"/>
        <pc:sldMkLst>
          <pc:docMk/>
          <pc:sldMk cId="183960785" sldId="437"/>
        </pc:sldMkLst>
        <pc:spChg chg="mod">
          <ac:chgData name="Opher Donchin" userId="37446733-118c-46f6-b903-027425f2ef02" providerId="ADAL" clId="{ADF9B84E-126F-4E2A-8836-66EB4EE8EBB5}" dt="2024-12-25T03:13:23.010" v="904" actId="20577"/>
          <ac:spMkLst>
            <pc:docMk/>
            <pc:sldMk cId="183960785" sldId="437"/>
            <ac:spMk id="2" creationId="{BBB7AD62-F1CE-03B2-2A94-ACBCEDE29142}"/>
          </ac:spMkLst>
        </pc:spChg>
        <pc:spChg chg="mod">
          <ac:chgData name="Opher Donchin" userId="37446733-118c-46f6-b903-027425f2ef02" providerId="ADAL" clId="{ADF9B84E-126F-4E2A-8836-66EB4EE8EBB5}" dt="2024-12-25T03:15:00.699" v="1150" actId="14100"/>
          <ac:spMkLst>
            <pc:docMk/>
            <pc:sldMk cId="183960785" sldId="437"/>
            <ac:spMk id="3" creationId="{1199EEC5-4BE1-206E-9EB2-3F48F914FF6C}"/>
          </ac:spMkLst>
        </pc:spChg>
        <pc:graphicFrameChg chg="add del mod">
          <ac:chgData name="Opher Donchin" userId="37446733-118c-46f6-b903-027425f2ef02" providerId="ADAL" clId="{ADF9B84E-126F-4E2A-8836-66EB4EE8EBB5}" dt="2024-12-25T03:22:38.105" v="1205" actId="21"/>
          <ac:graphicFrameMkLst>
            <pc:docMk/>
            <pc:sldMk cId="183960785" sldId="437"/>
            <ac:graphicFrameMk id="4" creationId="{42EF1AA0-F561-ACF7-07EA-A47A38149447}"/>
          </ac:graphicFrameMkLst>
        </pc:graphicFrameChg>
        <pc:graphicFrameChg chg="add del mod">
          <ac:chgData name="Opher Donchin" userId="37446733-118c-46f6-b903-027425f2ef02" providerId="ADAL" clId="{ADF9B84E-126F-4E2A-8836-66EB4EE8EBB5}" dt="2024-12-25T03:22:38.105" v="1205" actId="21"/>
          <ac:graphicFrameMkLst>
            <pc:docMk/>
            <pc:sldMk cId="183960785" sldId="437"/>
            <ac:graphicFrameMk id="5" creationId="{7E6DCB32-7FE9-26F4-7D03-363F703CF146}"/>
          </ac:graphicFrameMkLst>
        </pc:graphicFrameChg>
        <pc:graphicFrameChg chg="add del mod">
          <ac:chgData name="Opher Donchin" userId="37446733-118c-46f6-b903-027425f2ef02" providerId="ADAL" clId="{ADF9B84E-126F-4E2A-8836-66EB4EE8EBB5}" dt="2024-12-25T03:23:38.330" v="1209" actId="478"/>
          <ac:graphicFrameMkLst>
            <pc:docMk/>
            <pc:sldMk cId="183960785" sldId="437"/>
            <ac:graphicFrameMk id="6" creationId="{F16D1739-C7C1-C33A-CC4E-3A24D619E44A}"/>
          </ac:graphicFrameMkLst>
        </pc:graphicFrameChg>
        <pc:graphicFrameChg chg="add mod modGraphic">
          <ac:chgData name="Opher Donchin" userId="37446733-118c-46f6-b903-027425f2ef02" providerId="ADAL" clId="{ADF9B84E-126F-4E2A-8836-66EB4EE8EBB5}" dt="2024-12-25T03:47:46.707" v="1424" actId="20577"/>
          <ac:graphicFrameMkLst>
            <pc:docMk/>
            <pc:sldMk cId="183960785" sldId="437"/>
            <ac:graphicFrameMk id="7" creationId="{FE34177A-E581-B3C6-5CF7-B43439CA6619}"/>
          </ac:graphicFrameMkLst>
        </pc:graphicFrameChg>
      </pc:sldChg>
      <pc:sldChg chg="addSp modSp new mod">
        <pc:chgData name="Opher Donchin" userId="37446733-118c-46f6-b903-027425f2ef02" providerId="ADAL" clId="{ADF9B84E-126F-4E2A-8836-66EB4EE8EBB5}" dt="2024-12-25T04:01:05.260" v="1629" actId="14100"/>
        <pc:sldMkLst>
          <pc:docMk/>
          <pc:sldMk cId="2989833347" sldId="438"/>
        </pc:sldMkLst>
        <pc:spChg chg="mod">
          <ac:chgData name="Opher Donchin" userId="37446733-118c-46f6-b903-027425f2ef02" providerId="ADAL" clId="{ADF9B84E-126F-4E2A-8836-66EB4EE8EBB5}" dt="2024-12-25T03:22:03.248" v="1204" actId="20577"/>
          <ac:spMkLst>
            <pc:docMk/>
            <pc:sldMk cId="2989833347" sldId="438"/>
            <ac:spMk id="2" creationId="{402E23F9-CE28-360B-0F95-E6C311FA1C7F}"/>
          </ac:spMkLst>
        </pc:spChg>
        <pc:spChg chg="mod">
          <ac:chgData name="Opher Donchin" userId="37446733-118c-46f6-b903-027425f2ef02" providerId="ADAL" clId="{ADF9B84E-126F-4E2A-8836-66EB4EE8EBB5}" dt="2024-12-25T04:00:57.676" v="1626" actId="1076"/>
          <ac:spMkLst>
            <pc:docMk/>
            <pc:sldMk cId="2989833347" sldId="438"/>
            <ac:spMk id="3" creationId="{BF4C1262-54FD-7B1E-1046-9B362FB96192}"/>
          </ac:spMkLst>
        </pc:spChg>
        <pc:spChg chg="add mod">
          <ac:chgData name="Opher Donchin" userId="37446733-118c-46f6-b903-027425f2ef02" providerId="ADAL" clId="{ADF9B84E-126F-4E2A-8836-66EB4EE8EBB5}" dt="2024-12-25T03:58:25.378" v="1620" actId="1076"/>
          <ac:spMkLst>
            <pc:docMk/>
            <pc:sldMk cId="2989833347" sldId="438"/>
            <ac:spMk id="6" creationId="{38C7CF96-B212-3733-9159-9774C6AADBFF}"/>
          </ac:spMkLst>
        </pc:spChg>
        <pc:picChg chg="add mod">
          <ac:chgData name="Opher Donchin" userId="37446733-118c-46f6-b903-027425f2ef02" providerId="ADAL" clId="{ADF9B84E-126F-4E2A-8836-66EB4EE8EBB5}" dt="2024-12-25T03:57:36.581" v="1600" actId="1076"/>
          <ac:picMkLst>
            <pc:docMk/>
            <pc:sldMk cId="2989833347" sldId="438"/>
            <ac:picMk id="4" creationId="{CEF9C50F-AE1C-9D0C-774D-64D677C6544A}"/>
          </ac:picMkLst>
        </pc:picChg>
        <pc:picChg chg="add mod">
          <ac:chgData name="Opher Donchin" userId="37446733-118c-46f6-b903-027425f2ef02" providerId="ADAL" clId="{ADF9B84E-126F-4E2A-8836-66EB4EE8EBB5}" dt="2024-12-25T03:57:51.446" v="1603" actId="14100"/>
          <ac:picMkLst>
            <pc:docMk/>
            <pc:sldMk cId="2989833347" sldId="438"/>
            <ac:picMk id="5" creationId="{7DD53C21-7484-715F-AE80-0DC9F9FAD1F5}"/>
          </ac:picMkLst>
        </pc:picChg>
        <pc:picChg chg="add mod">
          <ac:chgData name="Opher Donchin" userId="37446733-118c-46f6-b903-027425f2ef02" providerId="ADAL" clId="{ADF9B84E-126F-4E2A-8836-66EB4EE8EBB5}" dt="2024-12-25T04:01:05.260" v="1629" actId="14100"/>
          <ac:picMkLst>
            <pc:docMk/>
            <pc:sldMk cId="2989833347" sldId="438"/>
            <ac:picMk id="7" creationId="{B74928CB-2E9C-A01E-177A-47691C91598A}"/>
          </ac:picMkLst>
        </pc:picChg>
      </pc:sldChg>
      <pc:sldChg chg="addSp delSp modSp new mod modClrScheme chgLayout">
        <pc:chgData name="Opher Donchin" userId="37446733-118c-46f6-b903-027425f2ef02" providerId="ADAL" clId="{ADF9B84E-126F-4E2A-8836-66EB4EE8EBB5}" dt="2024-12-25T04:07:40.748" v="2261" actId="20577"/>
        <pc:sldMkLst>
          <pc:docMk/>
          <pc:sldMk cId="2135310417" sldId="439"/>
        </pc:sldMkLst>
        <pc:spChg chg="mod ord">
          <ac:chgData name="Opher Donchin" userId="37446733-118c-46f6-b903-027425f2ef02" providerId="ADAL" clId="{ADF9B84E-126F-4E2A-8836-66EB4EE8EBB5}" dt="2024-12-25T04:05:30.806" v="1977" actId="700"/>
          <ac:spMkLst>
            <pc:docMk/>
            <pc:sldMk cId="2135310417" sldId="439"/>
            <ac:spMk id="2" creationId="{ED09E834-677A-5C63-4520-91B777122B8E}"/>
          </ac:spMkLst>
        </pc:spChg>
        <pc:spChg chg="mod ord">
          <ac:chgData name="Opher Donchin" userId="37446733-118c-46f6-b903-027425f2ef02" providerId="ADAL" clId="{ADF9B84E-126F-4E2A-8836-66EB4EE8EBB5}" dt="2024-12-25T04:05:59.784" v="1989" actId="15"/>
          <ac:spMkLst>
            <pc:docMk/>
            <pc:sldMk cId="2135310417" sldId="439"/>
            <ac:spMk id="3" creationId="{9CD7666E-922E-89B6-0B03-685842909A2D}"/>
          </ac:spMkLst>
        </pc:spChg>
        <pc:spChg chg="add del mod ord">
          <ac:chgData name="Opher Donchin" userId="37446733-118c-46f6-b903-027425f2ef02" providerId="ADAL" clId="{ADF9B84E-126F-4E2A-8836-66EB4EE8EBB5}" dt="2024-12-25T04:05:30.806" v="1977" actId="700"/>
          <ac:spMkLst>
            <pc:docMk/>
            <pc:sldMk cId="2135310417" sldId="439"/>
            <ac:spMk id="4" creationId="{12D8428A-8FBE-2C44-77DB-9D28243E29A4}"/>
          </ac:spMkLst>
        </pc:spChg>
        <pc:spChg chg="add mod">
          <ac:chgData name="Opher Donchin" userId="37446733-118c-46f6-b903-027425f2ef02" providerId="ADAL" clId="{ADF9B84E-126F-4E2A-8836-66EB4EE8EBB5}" dt="2024-12-25T04:07:40.748" v="2261" actId="20577"/>
          <ac:spMkLst>
            <pc:docMk/>
            <pc:sldMk cId="2135310417" sldId="439"/>
            <ac:spMk id="5" creationId="{CE18F4E6-E1A7-4871-C1B8-7E3A9958D8AD}"/>
          </ac:spMkLst>
        </pc:spChg>
      </pc:sldChg>
      <pc:sldChg chg="addSp modSp new mod">
        <pc:chgData name="Opher Donchin" userId="37446733-118c-46f6-b903-027425f2ef02" providerId="ADAL" clId="{ADF9B84E-126F-4E2A-8836-66EB4EE8EBB5}" dt="2024-12-25T05:51:30.630" v="2416" actId="14100"/>
        <pc:sldMkLst>
          <pc:docMk/>
          <pc:sldMk cId="2490263140" sldId="440"/>
        </pc:sldMkLst>
        <pc:spChg chg="mod">
          <ac:chgData name="Opher Donchin" userId="37446733-118c-46f6-b903-027425f2ef02" providerId="ADAL" clId="{ADF9B84E-126F-4E2A-8836-66EB4EE8EBB5}" dt="2024-12-25T04:08:27.333" v="2267" actId="20577"/>
          <ac:spMkLst>
            <pc:docMk/>
            <pc:sldMk cId="2490263140" sldId="440"/>
            <ac:spMk id="2" creationId="{270CBEC3-34A6-4905-3230-C51298F4BD8E}"/>
          </ac:spMkLst>
        </pc:spChg>
        <pc:spChg chg="mod">
          <ac:chgData name="Opher Donchin" userId="37446733-118c-46f6-b903-027425f2ef02" providerId="ADAL" clId="{ADF9B84E-126F-4E2A-8836-66EB4EE8EBB5}" dt="2024-12-25T04:12:42.978" v="2386" actId="20577"/>
          <ac:spMkLst>
            <pc:docMk/>
            <pc:sldMk cId="2490263140" sldId="440"/>
            <ac:spMk id="3" creationId="{FE454A32-D53C-1353-B48E-AF01134938EC}"/>
          </ac:spMkLst>
        </pc:spChg>
        <pc:spChg chg="add mod">
          <ac:chgData name="Opher Donchin" userId="37446733-118c-46f6-b903-027425f2ef02" providerId="ADAL" clId="{ADF9B84E-126F-4E2A-8836-66EB4EE8EBB5}" dt="2024-12-25T05:51:16.170" v="2409" actId="1076"/>
          <ac:spMkLst>
            <pc:docMk/>
            <pc:sldMk cId="2490263140" sldId="440"/>
            <ac:spMk id="6" creationId="{6CD61D6F-7C2B-2238-8BF3-2D128C77DC18}"/>
          </ac:spMkLst>
        </pc:spChg>
        <pc:spChg chg="add mod">
          <ac:chgData name="Opher Donchin" userId="37446733-118c-46f6-b903-027425f2ef02" providerId="ADAL" clId="{ADF9B84E-126F-4E2A-8836-66EB4EE8EBB5}" dt="2024-12-25T05:51:30.630" v="2416" actId="14100"/>
          <ac:spMkLst>
            <pc:docMk/>
            <pc:sldMk cId="2490263140" sldId="440"/>
            <ac:spMk id="8" creationId="{D3B7D7B1-8E2E-E91D-FEFB-31CF492E7D02}"/>
          </ac:spMkLst>
        </pc:spChg>
        <pc:picChg chg="add mod">
          <ac:chgData name="Opher Donchin" userId="37446733-118c-46f6-b903-027425f2ef02" providerId="ADAL" clId="{ADF9B84E-126F-4E2A-8836-66EB4EE8EBB5}" dt="2024-12-25T04:09:44.584" v="2333" actId="1076"/>
          <ac:picMkLst>
            <pc:docMk/>
            <pc:sldMk cId="2490263140" sldId="440"/>
            <ac:picMk id="4" creationId="{D0F4DDA5-8982-CDB4-3204-DD528470A999}"/>
          </ac:picMkLst>
        </pc:picChg>
      </pc:sldChg>
      <pc:sldChg chg="add ord">
        <pc:chgData name="Opher Donchin" userId="37446733-118c-46f6-b903-027425f2ef02" providerId="ADAL" clId="{ADF9B84E-126F-4E2A-8836-66EB4EE8EBB5}" dt="2024-12-25T06:24:41.067" v="2568"/>
        <pc:sldMkLst>
          <pc:docMk/>
          <pc:sldMk cId="3437760737" sldId="441"/>
        </pc:sldMkLst>
      </pc:sldChg>
      <pc:sldChg chg="addSp delSp modSp new mod modClrScheme chgLayout">
        <pc:chgData name="Opher Donchin" userId="37446733-118c-46f6-b903-027425f2ef02" providerId="ADAL" clId="{ADF9B84E-126F-4E2A-8836-66EB4EE8EBB5}" dt="2024-12-25T05:54:36.542" v="2464" actId="1037"/>
        <pc:sldMkLst>
          <pc:docMk/>
          <pc:sldMk cId="2397522684" sldId="442"/>
        </pc:sldMkLst>
        <pc:spChg chg="mod ord">
          <ac:chgData name="Opher Donchin" userId="37446733-118c-46f6-b903-027425f2ef02" providerId="ADAL" clId="{ADF9B84E-126F-4E2A-8836-66EB4EE8EBB5}" dt="2024-12-25T05:53:32.425" v="2448"/>
          <ac:spMkLst>
            <pc:docMk/>
            <pc:sldMk cId="2397522684" sldId="442"/>
            <ac:spMk id="2" creationId="{732ECDBB-5838-C65F-2CF3-3D0B99BCB832}"/>
          </ac:spMkLst>
        </pc:spChg>
        <pc:spChg chg="del">
          <ac:chgData name="Opher Donchin" userId="37446733-118c-46f6-b903-027425f2ef02" providerId="ADAL" clId="{ADF9B84E-126F-4E2A-8836-66EB4EE8EBB5}" dt="2024-12-25T05:48:50.218" v="2403" actId="700"/>
          <ac:spMkLst>
            <pc:docMk/>
            <pc:sldMk cId="2397522684" sldId="442"/>
            <ac:spMk id="3" creationId="{D44BA568-05D0-B513-E7E1-D1C15C33E87C}"/>
          </ac:spMkLst>
        </pc:spChg>
        <pc:spChg chg="add del mod">
          <ac:chgData name="Opher Donchin" userId="37446733-118c-46f6-b903-027425f2ef02" providerId="ADAL" clId="{ADF9B84E-126F-4E2A-8836-66EB4EE8EBB5}" dt="2024-12-25T05:51:09.180" v="2408" actId="478"/>
          <ac:spMkLst>
            <pc:docMk/>
            <pc:sldMk cId="2397522684" sldId="442"/>
            <ac:spMk id="5" creationId="{236CC9B7-3999-2AFD-F661-240EFDFAD618}"/>
          </ac:spMkLst>
        </pc:spChg>
        <pc:spChg chg="add mod">
          <ac:chgData name="Opher Donchin" userId="37446733-118c-46f6-b903-027425f2ef02" providerId="ADAL" clId="{ADF9B84E-126F-4E2A-8836-66EB4EE8EBB5}" dt="2024-12-25T05:53:50.385" v="2455" actId="14100"/>
          <ac:spMkLst>
            <pc:docMk/>
            <pc:sldMk cId="2397522684" sldId="442"/>
            <ac:spMk id="7" creationId="{4AF28C0D-0DFE-C25D-A2EA-49253666DDDF}"/>
          </ac:spMkLst>
        </pc:spChg>
        <pc:spChg chg="add del mod">
          <ac:chgData name="Opher Donchin" userId="37446733-118c-46f6-b903-027425f2ef02" providerId="ADAL" clId="{ADF9B84E-126F-4E2A-8836-66EB4EE8EBB5}" dt="2024-12-25T05:52:31.009" v="2427"/>
          <ac:spMkLst>
            <pc:docMk/>
            <pc:sldMk cId="2397522684" sldId="442"/>
            <ac:spMk id="9" creationId="{F3FCBD86-3583-2E3F-ADE0-297E134DAB75}"/>
          </ac:spMkLst>
        </pc:spChg>
        <pc:spChg chg="add mod">
          <ac:chgData name="Opher Donchin" userId="37446733-118c-46f6-b903-027425f2ef02" providerId="ADAL" clId="{ADF9B84E-126F-4E2A-8836-66EB4EE8EBB5}" dt="2024-12-25T05:53:42.579" v="2453" actId="1076"/>
          <ac:spMkLst>
            <pc:docMk/>
            <pc:sldMk cId="2397522684" sldId="442"/>
            <ac:spMk id="12" creationId="{12A44A54-5CD0-F434-963D-507A0DDFB8FC}"/>
          </ac:spMkLst>
        </pc:spChg>
        <pc:picChg chg="add mod">
          <ac:chgData name="Opher Donchin" userId="37446733-118c-46f6-b903-027425f2ef02" providerId="ADAL" clId="{ADF9B84E-126F-4E2A-8836-66EB4EE8EBB5}" dt="2024-12-25T05:54:36.542" v="2464" actId="1037"/>
          <ac:picMkLst>
            <pc:docMk/>
            <pc:sldMk cId="2397522684" sldId="442"/>
            <ac:picMk id="10" creationId="{44CE7012-E178-1A33-682C-DB3F6CBAD7C9}"/>
          </ac:picMkLst>
        </pc:picChg>
        <pc:picChg chg="add mod">
          <ac:chgData name="Opher Donchin" userId="37446733-118c-46f6-b903-027425f2ef02" providerId="ADAL" clId="{ADF9B84E-126F-4E2A-8836-66EB4EE8EBB5}" dt="2024-12-25T05:54:24.498" v="2460" actId="14100"/>
          <ac:picMkLst>
            <pc:docMk/>
            <pc:sldMk cId="2397522684" sldId="442"/>
            <ac:picMk id="13" creationId="{79E781EC-7A71-A8AE-0334-7A7D57CA6D07}"/>
          </ac:picMkLst>
        </pc:picChg>
      </pc:sldChg>
      <pc:sldChg chg="addSp delSp modSp new mod modClrScheme chgLayout">
        <pc:chgData name="Opher Donchin" userId="37446733-118c-46f6-b903-027425f2ef02" providerId="ADAL" clId="{ADF9B84E-126F-4E2A-8836-66EB4EE8EBB5}" dt="2024-12-25T06:09:40.002" v="2498" actId="14100"/>
        <pc:sldMkLst>
          <pc:docMk/>
          <pc:sldMk cId="87235595" sldId="443"/>
        </pc:sldMkLst>
        <pc:spChg chg="del mod">
          <ac:chgData name="Opher Donchin" userId="37446733-118c-46f6-b903-027425f2ef02" providerId="ADAL" clId="{ADF9B84E-126F-4E2A-8836-66EB4EE8EBB5}" dt="2024-12-25T05:57:42.668" v="2484" actId="700"/>
          <ac:spMkLst>
            <pc:docMk/>
            <pc:sldMk cId="87235595" sldId="443"/>
            <ac:spMk id="2" creationId="{5E63CB48-66F8-32A6-CB81-7A9F41524CFE}"/>
          </ac:spMkLst>
        </pc:spChg>
        <pc:spChg chg="add mod">
          <ac:chgData name="Opher Donchin" userId="37446733-118c-46f6-b903-027425f2ef02" providerId="ADAL" clId="{ADF9B84E-126F-4E2A-8836-66EB4EE8EBB5}" dt="2024-12-25T05:57:46.116" v="2485" actId="1076"/>
          <ac:spMkLst>
            <pc:docMk/>
            <pc:sldMk cId="87235595" sldId="443"/>
            <ac:spMk id="6" creationId="{982A8521-CA9D-0C5D-5DAA-6F9D1EB6BB7B}"/>
          </ac:spMkLst>
        </pc:spChg>
        <pc:graphicFrameChg chg="add del mod">
          <ac:chgData name="Opher Donchin" userId="37446733-118c-46f6-b903-027425f2ef02" providerId="ADAL" clId="{ADF9B84E-126F-4E2A-8836-66EB4EE8EBB5}" dt="2024-12-25T05:56:50.673" v="2469"/>
          <ac:graphicFrameMkLst>
            <pc:docMk/>
            <pc:sldMk cId="87235595" sldId="443"/>
            <ac:graphicFrameMk id="3" creationId="{CBDFC792-AA0B-1604-6BBF-D889547F6D5B}"/>
          </ac:graphicFrameMkLst>
        </pc:graphicFrameChg>
        <pc:graphicFrameChg chg="add del mod">
          <ac:chgData name="Opher Donchin" userId="37446733-118c-46f6-b903-027425f2ef02" providerId="ADAL" clId="{ADF9B84E-126F-4E2A-8836-66EB4EE8EBB5}" dt="2024-12-25T06:09:33.678" v="2495" actId="478"/>
          <ac:graphicFrameMkLst>
            <pc:docMk/>
            <pc:sldMk cId="87235595" sldId="443"/>
            <ac:graphicFrameMk id="7" creationId="{D587764A-3525-CD4A-579D-79C4DC68CA48}"/>
          </ac:graphicFrameMkLst>
        </pc:graphicFrameChg>
        <pc:picChg chg="add mod">
          <ac:chgData name="Opher Donchin" userId="37446733-118c-46f6-b903-027425f2ef02" providerId="ADAL" clId="{ADF9B84E-126F-4E2A-8836-66EB4EE8EBB5}" dt="2024-12-25T06:09:40.002" v="2498" actId="14100"/>
          <ac:picMkLst>
            <pc:docMk/>
            <pc:sldMk cId="87235595" sldId="443"/>
            <ac:picMk id="5" creationId="{BE67D80D-CF0E-7618-A0E4-8F388A049C1A}"/>
          </ac:picMkLst>
        </pc:picChg>
      </pc:sldChg>
      <pc:sldChg chg="addSp delSp modSp add mod modAnim">
        <pc:chgData name="Opher Donchin" userId="37446733-118c-46f6-b903-027425f2ef02" providerId="ADAL" clId="{ADF9B84E-126F-4E2A-8836-66EB4EE8EBB5}" dt="2024-12-25T09:54:25.405" v="4647"/>
        <pc:sldMkLst>
          <pc:docMk/>
          <pc:sldMk cId="1594654861" sldId="444"/>
        </pc:sldMkLst>
        <pc:spChg chg="mod">
          <ac:chgData name="Opher Donchin" userId="37446733-118c-46f6-b903-027425f2ef02" providerId="ADAL" clId="{ADF9B84E-126F-4E2A-8836-66EB4EE8EBB5}" dt="2024-12-25T06:23:07.629" v="2564" actId="6549"/>
          <ac:spMkLst>
            <pc:docMk/>
            <pc:sldMk cId="1594654861" sldId="444"/>
            <ac:spMk id="6" creationId="{145CC8A1-4E7D-D50D-9A0D-C6B33549250D}"/>
          </ac:spMkLst>
        </pc:spChg>
        <pc:graphicFrameChg chg="add mod">
          <ac:chgData name="Opher Donchin" userId="37446733-118c-46f6-b903-027425f2ef02" providerId="ADAL" clId="{ADF9B84E-126F-4E2A-8836-66EB4EE8EBB5}" dt="2024-12-25T09:54:25.405" v="4647"/>
          <ac:graphicFrameMkLst>
            <pc:docMk/>
            <pc:sldMk cId="1594654861" sldId="444"/>
            <ac:graphicFrameMk id="2" creationId="{10CC01DB-BA1C-1CF3-622F-8CD98CCF9A0D}"/>
          </ac:graphicFrameMkLst>
        </pc:graphicFrameChg>
        <pc:graphicFrameChg chg="add mod">
          <ac:chgData name="Opher Donchin" userId="37446733-118c-46f6-b903-027425f2ef02" providerId="ADAL" clId="{ADF9B84E-126F-4E2A-8836-66EB4EE8EBB5}" dt="2024-12-25T06:11:51.905" v="2529" actId="1076"/>
          <ac:graphicFrameMkLst>
            <pc:docMk/>
            <pc:sldMk cId="1594654861" sldId="444"/>
            <ac:graphicFrameMk id="3" creationId="{45E0609D-4198-7544-A5E9-CD4063E5D0FA}"/>
          </ac:graphicFrameMkLst>
        </pc:graphicFrameChg>
        <pc:graphicFrameChg chg="add del mod">
          <ac:chgData name="Opher Donchin" userId="37446733-118c-46f6-b903-027425f2ef02" providerId="ADAL" clId="{ADF9B84E-126F-4E2A-8836-66EB4EE8EBB5}" dt="2024-12-25T06:11:05.431" v="2522" actId="478"/>
          <ac:graphicFrameMkLst>
            <pc:docMk/>
            <pc:sldMk cId="1594654861" sldId="444"/>
            <ac:graphicFrameMk id="4" creationId="{3CA1334C-831E-2AB3-44BF-F7D832492327}"/>
          </ac:graphicFrameMkLst>
        </pc:graphicFrameChg>
        <pc:graphicFrameChg chg="mod">
          <ac:chgData name="Opher Donchin" userId="37446733-118c-46f6-b903-027425f2ef02" providerId="ADAL" clId="{ADF9B84E-126F-4E2A-8836-66EB4EE8EBB5}" dt="2024-12-25T06:10:48.194" v="2515" actId="1076"/>
          <ac:graphicFrameMkLst>
            <pc:docMk/>
            <pc:sldMk cId="1594654861" sldId="444"/>
            <ac:graphicFrameMk id="7" creationId="{CC8EE1DE-239B-9FEF-FDDF-E6B574F4EE94}"/>
          </ac:graphicFrameMkLst>
        </pc:graphicFrameChg>
        <pc:graphicFrameChg chg="add mod">
          <ac:chgData name="Opher Donchin" userId="37446733-118c-46f6-b903-027425f2ef02" providerId="ADAL" clId="{ADF9B84E-126F-4E2A-8836-66EB4EE8EBB5}" dt="2024-12-25T06:12:29.233" v="2538" actId="14100"/>
          <ac:graphicFrameMkLst>
            <pc:docMk/>
            <pc:sldMk cId="1594654861" sldId="444"/>
            <ac:graphicFrameMk id="8" creationId="{A34AB525-8CB9-55D5-B207-0EB869057ABC}"/>
          </ac:graphicFrameMkLst>
        </pc:graphicFrameChg>
        <pc:graphicFrameChg chg="add mod">
          <ac:chgData name="Opher Donchin" userId="37446733-118c-46f6-b903-027425f2ef02" providerId="ADAL" clId="{ADF9B84E-126F-4E2A-8836-66EB4EE8EBB5}" dt="2024-12-25T06:12:58.874" v="2544" actId="14100"/>
          <ac:graphicFrameMkLst>
            <pc:docMk/>
            <pc:sldMk cId="1594654861" sldId="444"/>
            <ac:graphicFrameMk id="9" creationId="{170553EE-EAB3-A0E1-8210-0920F13BB116}"/>
          </ac:graphicFrameMkLst>
        </pc:graphicFrameChg>
        <pc:picChg chg="mod">
          <ac:chgData name="Opher Donchin" userId="37446733-118c-46f6-b903-027425f2ef02" providerId="ADAL" clId="{ADF9B84E-126F-4E2A-8836-66EB4EE8EBB5}" dt="2024-12-25T06:23:12.077" v="2566" actId="14100"/>
          <ac:picMkLst>
            <pc:docMk/>
            <pc:sldMk cId="1594654861" sldId="444"/>
            <ac:picMk id="5" creationId="{F749D69C-A0AF-5D50-6CF1-8B403D17AC3F}"/>
          </ac:picMkLst>
        </pc:picChg>
      </pc:sldChg>
      <pc:sldChg chg="addSp delSp modSp add mod">
        <pc:chgData name="Opher Donchin" userId="37446733-118c-46f6-b903-027425f2ef02" providerId="ADAL" clId="{ADF9B84E-126F-4E2A-8836-66EB4EE8EBB5}" dt="2024-12-25T06:22:54.516" v="2563" actId="14100"/>
        <pc:sldMkLst>
          <pc:docMk/>
          <pc:sldMk cId="2875221281" sldId="445"/>
        </pc:sldMkLst>
        <pc:spChg chg="mod">
          <ac:chgData name="Opher Donchin" userId="37446733-118c-46f6-b903-027425f2ef02" providerId="ADAL" clId="{ADF9B84E-126F-4E2A-8836-66EB4EE8EBB5}" dt="2024-12-25T06:22:50.096" v="2562" actId="6549"/>
          <ac:spMkLst>
            <pc:docMk/>
            <pc:sldMk cId="2875221281" sldId="445"/>
            <ac:spMk id="6" creationId="{1224195D-E208-4022-B6F4-461F622BF753}"/>
          </ac:spMkLst>
        </pc:spChg>
        <pc:picChg chg="del">
          <ac:chgData name="Opher Donchin" userId="37446733-118c-46f6-b903-027425f2ef02" providerId="ADAL" clId="{ADF9B84E-126F-4E2A-8836-66EB4EE8EBB5}" dt="2024-12-25T06:22:20.532" v="2553" actId="478"/>
          <ac:picMkLst>
            <pc:docMk/>
            <pc:sldMk cId="2875221281" sldId="445"/>
            <ac:picMk id="5" creationId="{C6D99DEB-6296-3E96-2376-C93740A27154}"/>
          </ac:picMkLst>
        </pc:picChg>
        <pc:picChg chg="add mod">
          <ac:chgData name="Opher Donchin" userId="37446733-118c-46f6-b903-027425f2ef02" providerId="ADAL" clId="{ADF9B84E-126F-4E2A-8836-66EB4EE8EBB5}" dt="2024-12-25T06:22:54.516" v="2563" actId="14100"/>
          <ac:picMkLst>
            <pc:docMk/>
            <pc:sldMk cId="2875221281" sldId="445"/>
            <ac:picMk id="10" creationId="{D222FB0E-8F0C-7BCC-2A73-331CCF090623}"/>
          </ac:picMkLst>
        </pc:picChg>
      </pc:sldChg>
      <pc:sldChg chg="add">
        <pc:chgData name="Opher Donchin" userId="37446733-118c-46f6-b903-027425f2ef02" providerId="ADAL" clId="{ADF9B84E-126F-4E2A-8836-66EB4EE8EBB5}" dt="2024-12-25T06:24:47.161" v="2569"/>
        <pc:sldMkLst>
          <pc:docMk/>
          <pc:sldMk cId="1502798939" sldId="446"/>
        </pc:sldMkLst>
      </pc:sldChg>
      <pc:sldChg chg="addSp delSp modSp new mod modClrScheme modAnim chgLayout">
        <pc:chgData name="Opher Donchin" userId="37446733-118c-46f6-b903-027425f2ef02" providerId="ADAL" clId="{ADF9B84E-126F-4E2A-8836-66EB4EE8EBB5}" dt="2024-12-25T06:30:53.541" v="2600"/>
        <pc:sldMkLst>
          <pc:docMk/>
          <pc:sldMk cId="3619744020" sldId="447"/>
        </pc:sldMkLst>
        <pc:spChg chg="mod ord">
          <ac:chgData name="Opher Donchin" userId="37446733-118c-46f6-b903-027425f2ef02" providerId="ADAL" clId="{ADF9B84E-126F-4E2A-8836-66EB4EE8EBB5}" dt="2024-12-25T06:25:19.286" v="2587" actId="700"/>
          <ac:spMkLst>
            <pc:docMk/>
            <pc:sldMk cId="3619744020" sldId="447"/>
            <ac:spMk id="2" creationId="{C4B09B69-32DB-3937-870C-8D35546B229A}"/>
          </ac:spMkLst>
        </pc:spChg>
        <pc:spChg chg="del">
          <ac:chgData name="Opher Donchin" userId="37446733-118c-46f6-b903-027425f2ef02" providerId="ADAL" clId="{ADF9B84E-126F-4E2A-8836-66EB4EE8EBB5}" dt="2024-12-25T06:25:19.286" v="2587" actId="700"/>
          <ac:spMkLst>
            <pc:docMk/>
            <pc:sldMk cId="3619744020" sldId="447"/>
            <ac:spMk id="3" creationId="{12FF655B-4161-484B-1299-02A1E8EE278C}"/>
          </ac:spMkLst>
        </pc:spChg>
        <pc:spChg chg="add mod">
          <ac:chgData name="Opher Donchin" userId="37446733-118c-46f6-b903-027425f2ef02" providerId="ADAL" clId="{ADF9B84E-126F-4E2A-8836-66EB4EE8EBB5}" dt="2024-12-25T06:25:42.894" v="2591" actId="1076"/>
          <ac:spMkLst>
            <pc:docMk/>
            <pc:sldMk cId="3619744020" sldId="447"/>
            <ac:spMk id="5" creationId="{CB80EACD-8204-6A86-B4B1-43684E95FAB8}"/>
          </ac:spMkLst>
        </pc:spChg>
        <pc:picChg chg="add mod">
          <ac:chgData name="Opher Donchin" userId="37446733-118c-46f6-b903-027425f2ef02" providerId="ADAL" clId="{ADF9B84E-126F-4E2A-8836-66EB4EE8EBB5}" dt="2024-12-25T06:26:41.409" v="2595" actId="1076"/>
          <ac:picMkLst>
            <pc:docMk/>
            <pc:sldMk cId="3619744020" sldId="447"/>
            <ac:picMk id="6" creationId="{57477A32-BAC2-DB47-33A6-34FB00553413}"/>
          </ac:picMkLst>
        </pc:picChg>
        <pc:picChg chg="add mod">
          <ac:chgData name="Opher Donchin" userId="37446733-118c-46f6-b903-027425f2ef02" providerId="ADAL" clId="{ADF9B84E-126F-4E2A-8836-66EB4EE8EBB5}" dt="2024-12-25T06:30:50.222" v="2599" actId="14100"/>
          <ac:picMkLst>
            <pc:docMk/>
            <pc:sldMk cId="3619744020" sldId="447"/>
            <ac:picMk id="8" creationId="{4D66BA49-B4CD-1517-30C3-0CA5429DBEE0}"/>
          </ac:picMkLst>
        </pc:picChg>
      </pc:sldChg>
      <pc:sldChg chg="addSp modSp new mod">
        <pc:chgData name="Opher Donchin" userId="37446733-118c-46f6-b903-027425f2ef02" providerId="ADAL" clId="{ADF9B84E-126F-4E2A-8836-66EB4EE8EBB5}" dt="2024-12-25T06:34:09.009" v="2651" actId="1076"/>
        <pc:sldMkLst>
          <pc:docMk/>
          <pc:sldMk cId="2188883976" sldId="448"/>
        </pc:sldMkLst>
        <pc:spChg chg="mod">
          <ac:chgData name="Opher Donchin" userId="37446733-118c-46f6-b903-027425f2ef02" providerId="ADAL" clId="{ADF9B84E-126F-4E2A-8836-66EB4EE8EBB5}" dt="2024-12-25T06:33:38.837" v="2641" actId="27636"/>
          <ac:spMkLst>
            <pc:docMk/>
            <pc:sldMk cId="2188883976" sldId="448"/>
            <ac:spMk id="2" creationId="{E333206C-D3E5-AAFB-5BB0-1A2E8316E86E}"/>
          </ac:spMkLst>
        </pc:spChg>
        <pc:spChg chg="add mod">
          <ac:chgData name="Opher Donchin" userId="37446733-118c-46f6-b903-027425f2ef02" providerId="ADAL" clId="{ADF9B84E-126F-4E2A-8836-66EB4EE8EBB5}" dt="2024-12-25T06:33:57.902" v="2648" actId="1076"/>
          <ac:spMkLst>
            <pc:docMk/>
            <pc:sldMk cId="2188883976" sldId="448"/>
            <ac:spMk id="4" creationId="{EA2BC69B-8365-DFBA-29A5-F65A5A776DC2}"/>
          </ac:spMkLst>
        </pc:spChg>
        <pc:picChg chg="add mod">
          <ac:chgData name="Opher Donchin" userId="37446733-118c-46f6-b903-027425f2ef02" providerId="ADAL" clId="{ADF9B84E-126F-4E2A-8836-66EB4EE8EBB5}" dt="2024-12-25T06:34:09.009" v="2651" actId="1076"/>
          <ac:picMkLst>
            <pc:docMk/>
            <pc:sldMk cId="2188883976" sldId="448"/>
            <ac:picMk id="5" creationId="{4CF3B4C8-F0A9-C59C-E647-6523FAE0EB87}"/>
          </ac:picMkLst>
        </pc:picChg>
      </pc:sldChg>
      <pc:sldChg chg="addSp modSp new mod">
        <pc:chgData name="Opher Donchin" userId="37446733-118c-46f6-b903-027425f2ef02" providerId="ADAL" clId="{ADF9B84E-126F-4E2A-8836-66EB4EE8EBB5}" dt="2024-12-25T06:41:24.856" v="2716" actId="14100"/>
        <pc:sldMkLst>
          <pc:docMk/>
          <pc:sldMk cId="3567238273" sldId="449"/>
        </pc:sldMkLst>
        <pc:spChg chg="mod">
          <ac:chgData name="Opher Donchin" userId="37446733-118c-46f6-b903-027425f2ef02" providerId="ADAL" clId="{ADF9B84E-126F-4E2A-8836-66EB4EE8EBB5}" dt="2024-12-25T06:35:03.384" v="2673" actId="27636"/>
          <ac:spMkLst>
            <pc:docMk/>
            <pc:sldMk cId="3567238273" sldId="449"/>
            <ac:spMk id="2" creationId="{04FAC4E3-688A-7708-0D3B-6ED9DF0A6213}"/>
          </ac:spMkLst>
        </pc:spChg>
        <pc:spChg chg="add mod">
          <ac:chgData name="Opher Donchin" userId="37446733-118c-46f6-b903-027425f2ef02" providerId="ADAL" clId="{ADF9B84E-126F-4E2A-8836-66EB4EE8EBB5}" dt="2024-12-25T06:35:20.863" v="2680" actId="1076"/>
          <ac:spMkLst>
            <pc:docMk/>
            <pc:sldMk cId="3567238273" sldId="449"/>
            <ac:spMk id="4" creationId="{926136D8-4AB7-7EDD-9C00-8ED04A0E5CB2}"/>
          </ac:spMkLst>
        </pc:spChg>
        <pc:picChg chg="add mod">
          <ac:chgData name="Opher Donchin" userId="37446733-118c-46f6-b903-027425f2ef02" providerId="ADAL" clId="{ADF9B84E-126F-4E2A-8836-66EB4EE8EBB5}" dt="2024-12-25T06:41:24.856" v="2716" actId="14100"/>
          <ac:picMkLst>
            <pc:docMk/>
            <pc:sldMk cId="3567238273" sldId="449"/>
            <ac:picMk id="6" creationId="{92A4C544-527A-9231-01AD-B7D4D6A22CD9}"/>
          </ac:picMkLst>
        </pc:picChg>
      </pc:sldChg>
      <pc:sldChg chg="addSp modSp new mod">
        <pc:chgData name="Opher Donchin" userId="37446733-118c-46f6-b903-027425f2ef02" providerId="ADAL" clId="{ADF9B84E-126F-4E2A-8836-66EB4EE8EBB5}" dt="2024-12-25T07:12:46.078" v="2880" actId="1076"/>
        <pc:sldMkLst>
          <pc:docMk/>
          <pc:sldMk cId="2157200198" sldId="450"/>
        </pc:sldMkLst>
        <pc:spChg chg="mod">
          <ac:chgData name="Opher Donchin" userId="37446733-118c-46f6-b903-027425f2ef02" providerId="ADAL" clId="{ADF9B84E-126F-4E2A-8836-66EB4EE8EBB5}" dt="2024-12-25T06:40:14.752" v="2712" actId="27636"/>
          <ac:spMkLst>
            <pc:docMk/>
            <pc:sldMk cId="2157200198" sldId="450"/>
            <ac:spMk id="2" creationId="{F596FF8D-88D1-713F-275D-D066AAE0B6E7}"/>
          </ac:spMkLst>
        </pc:spChg>
        <pc:spChg chg="add mod">
          <ac:chgData name="Opher Donchin" userId="37446733-118c-46f6-b903-027425f2ef02" providerId="ADAL" clId="{ADF9B84E-126F-4E2A-8836-66EB4EE8EBB5}" dt="2024-12-25T06:40:17.795" v="2713" actId="1076"/>
          <ac:spMkLst>
            <pc:docMk/>
            <pc:sldMk cId="2157200198" sldId="450"/>
            <ac:spMk id="4" creationId="{CF186578-3F3C-CE61-E642-2B42AFBACCBA}"/>
          </ac:spMkLst>
        </pc:spChg>
        <pc:graphicFrameChg chg="add mod modGraphic">
          <ac:chgData name="Opher Donchin" userId="37446733-118c-46f6-b903-027425f2ef02" providerId="ADAL" clId="{ADF9B84E-126F-4E2A-8836-66EB4EE8EBB5}" dt="2024-12-25T07:12:46.078" v="2880" actId="1076"/>
          <ac:graphicFrameMkLst>
            <pc:docMk/>
            <pc:sldMk cId="2157200198" sldId="450"/>
            <ac:graphicFrameMk id="6" creationId="{9B00D6D6-2347-66C7-7AFD-57328F7B59C7}"/>
          </ac:graphicFrameMkLst>
        </pc:graphicFrameChg>
        <pc:picChg chg="add mod">
          <ac:chgData name="Opher Donchin" userId="37446733-118c-46f6-b903-027425f2ef02" providerId="ADAL" clId="{ADF9B84E-126F-4E2A-8836-66EB4EE8EBB5}" dt="2024-12-25T06:40:20.387" v="2714" actId="14100"/>
          <ac:picMkLst>
            <pc:docMk/>
            <pc:sldMk cId="2157200198" sldId="450"/>
            <ac:picMk id="5" creationId="{A204E145-32D3-5195-4E60-479407EB9987}"/>
          </ac:picMkLst>
        </pc:picChg>
      </pc:sldChg>
      <pc:sldChg chg="addSp modSp new mod">
        <pc:chgData name="Opher Donchin" userId="37446733-118c-46f6-b903-027425f2ef02" providerId="ADAL" clId="{ADF9B84E-126F-4E2A-8836-66EB4EE8EBB5}" dt="2024-12-25T07:17:11.871" v="2918" actId="1076"/>
        <pc:sldMkLst>
          <pc:docMk/>
          <pc:sldMk cId="1602480860" sldId="451"/>
        </pc:sldMkLst>
        <pc:spChg chg="mod">
          <ac:chgData name="Opher Donchin" userId="37446733-118c-46f6-b903-027425f2ef02" providerId="ADAL" clId="{ADF9B84E-126F-4E2A-8836-66EB4EE8EBB5}" dt="2024-12-25T07:15:51.560" v="2898" actId="27636"/>
          <ac:spMkLst>
            <pc:docMk/>
            <pc:sldMk cId="1602480860" sldId="451"/>
            <ac:spMk id="2" creationId="{3A456FAD-49A7-9837-8ABF-76716C4CA3AA}"/>
          </ac:spMkLst>
        </pc:spChg>
        <pc:spChg chg="add mod">
          <ac:chgData name="Opher Donchin" userId="37446733-118c-46f6-b903-027425f2ef02" providerId="ADAL" clId="{ADF9B84E-126F-4E2A-8836-66EB4EE8EBB5}" dt="2024-12-25T07:16:13.916" v="2907" actId="1076"/>
          <ac:spMkLst>
            <pc:docMk/>
            <pc:sldMk cId="1602480860" sldId="451"/>
            <ac:spMk id="4" creationId="{D5D0BBF4-A6D0-FB69-B3C5-BF1BD8546409}"/>
          </ac:spMkLst>
        </pc:spChg>
        <pc:spChg chg="add mod">
          <ac:chgData name="Opher Donchin" userId="37446733-118c-46f6-b903-027425f2ef02" providerId="ADAL" clId="{ADF9B84E-126F-4E2A-8836-66EB4EE8EBB5}" dt="2024-12-25T07:16:51.730" v="2914" actId="14100"/>
          <ac:spMkLst>
            <pc:docMk/>
            <pc:sldMk cId="1602480860" sldId="451"/>
            <ac:spMk id="6" creationId="{E6B23A11-9B16-0469-ADB9-0EF33BFCDEF4}"/>
          </ac:spMkLst>
        </pc:spChg>
        <pc:picChg chg="add mod">
          <ac:chgData name="Opher Donchin" userId="37446733-118c-46f6-b903-027425f2ef02" providerId="ADAL" clId="{ADF9B84E-126F-4E2A-8836-66EB4EE8EBB5}" dt="2024-12-25T07:17:11.871" v="2918" actId="1076"/>
          <ac:picMkLst>
            <pc:docMk/>
            <pc:sldMk cId="1602480860" sldId="451"/>
            <ac:picMk id="8" creationId="{259F5A0D-3D64-EC8B-F4EA-9EA6E018CB6D}"/>
          </ac:picMkLst>
        </pc:picChg>
      </pc:sldChg>
      <pc:sldChg chg="add">
        <pc:chgData name="Opher Donchin" userId="37446733-118c-46f6-b903-027425f2ef02" providerId="ADAL" clId="{ADF9B84E-126F-4E2A-8836-66EB4EE8EBB5}" dt="2024-12-25T07:17:59.783" v="2919"/>
        <pc:sldMkLst>
          <pc:docMk/>
          <pc:sldMk cId="2782475691" sldId="452"/>
        </pc:sldMkLst>
      </pc:sldChg>
      <pc:sldChg chg="addSp modSp new mod">
        <pc:chgData name="Opher Donchin" userId="37446733-118c-46f6-b903-027425f2ef02" providerId="ADAL" clId="{ADF9B84E-126F-4E2A-8836-66EB4EE8EBB5}" dt="2024-12-25T08:12:25.538" v="2958" actId="1076"/>
        <pc:sldMkLst>
          <pc:docMk/>
          <pc:sldMk cId="253153418" sldId="453"/>
        </pc:sldMkLst>
        <pc:spChg chg="mod">
          <ac:chgData name="Opher Donchin" userId="37446733-118c-46f6-b903-027425f2ef02" providerId="ADAL" clId="{ADF9B84E-126F-4E2A-8836-66EB4EE8EBB5}" dt="2024-12-25T08:12:19.518" v="2955" actId="20577"/>
          <ac:spMkLst>
            <pc:docMk/>
            <pc:sldMk cId="253153418" sldId="453"/>
            <ac:spMk id="2" creationId="{B20EDE56-B193-C633-4A29-CF627B4D03B7}"/>
          </ac:spMkLst>
        </pc:spChg>
        <pc:picChg chg="add mod">
          <ac:chgData name="Opher Donchin" userId="37446733-118c-46f6-b903-027425f2ef02" providerId="ADAL" clId="{ADF9B84E-126F-4E2A-8836-66EB4EE8EBB5}" dt="2024-12-25T08:12:25.538" v="2958" actId="1076"/>
          <ac:picMkLst>
            <pc:docMk/>
            <pc:sldMk cId="253153418" sldId="453"/>
            <ac:picMk id="3" creationId="{31526D2F-4FF5-F51D-A477-C99D110058DF}"/>
          </ac:picMkLst>
        </pc:picChg>
      </pc:sldChg>
      <pc:sldChg chg="addSp modSp new mod modAnim">
        <pc:chgData name="Opher Donchin" userId="37446733-118c-46f6-b903-027425f2ef02" providerId="ADAL" clId="{ADF9B84E-126F-4E2A-8836-66EB4EE8EBB5}" dt="2024-12-25T08:17:32.789" v="3149"/>
        <pc:sldMkLst>
          <pc:docMk/>
          <pc:sldMk cId="1114541301" sldId="454"/>
        </pc:sldMkLst>
        <pc:spChg chg="mod">
          <ac:chgData name="Opher Donchin" userId="37446733-118c-46f6-b903-027425f2ef02" providerId="ADAL" clId="{ADF9B84E-126F-4E2A-8836-66EB4EE8EBB5}" dt="2024-12-25T08:14:34.090" v="3007" actId="20577"/>
          <ac:spMkLst>
            <pc:docMk/>
            <pc:sldMk cId="1114541301" sldId="454"/>
            <ac:spMk id="2" creationId="{0D6AABE9-1D53-80A7-41F4-80CF688A414E}"/>
          </ac:spMkLst>
        </pc:spChg>
        <pc:spChg chg="add mod">
          <ac:chgData name="Opher Donchin" userId="37446733-118c-46f6-b903-027425f2ef02" providerId="ADAL" clId="{ADF9B84E-126F-4E2A-8836-66EB4EE8EBB5}" dt="2024-12-25T08:16:00.670" v="3055" actId="1076"/>
          <ac:spMkLst>
            <pc:docMk/>
            <pc:sldMk cId="1114541301" sldId="454"/>
            <ac:spMk id="6" creationId="{93E228B4-D2E4-D46F-665C-84716D305235}"/>
          </ac:spMkLst>
        </pc:spChg>
        <pc:spChg chg="add mod">
          <ac:chgData name="Opher Donchin" userId="37446733-118c-46f6-b903-027425f2ef02" providerId="ADAL" clId="{ADF9B84E-126F-4E2A-8836-66EB4EE8EBB5}" dt="2024-12-25T08:17:28.857" v="3148" actId="1076"/>
          <ac:spMkLst>
            <pc:docMk/>
            <pc:sldMk cId="1114541301" sldId="454"/>
            <ac:spMk id="8" creationId="{D9E52F5F-10AD-11D9-9C9C-48E3705FBA2E}"/>
          </ac:spMkLst>
        </pc:spChg>
        <pc:picChg chg="add mod">
          <ac:chgData name="Opher Donchin" userId="37446733-118c-46f6-b903-027425f2ef02" providerId="ADAL" clId="{ADF9B84E-126F-4E2A-8836-66EB4EE8EBB5}" dt="2024-12-25T08:15:41.717" v="3017" actId="1076"/>
          <ac:picMkLst>
            <pc:docMk/>
            <pc:sldMk cId="1114541301" sldId="454"/>
            <ac:picMk id="3" creationId="{CF2B6229-2243-784E-BA9A-8055C828110F}"/>
          </ac:picMkLst>
        </pc:picChg>
        <pc:picChg chg="add mod">
          <ac:chgData name="Opher Donchin" userId="37446733-118c-46f6-b903-027425f2ef02" providerId="ADAL" clId="{ADF9B84E-126F-4E2A-8836-66EB4EE8EBB5}" dt="2024-12-25T08:15:44.293" v="3018" actId="1076"/>
          <ac:picMkLst>
            <pc:docMk/>
            <pc:sldMk cId="1114541301" sldId="454"/>
            <ac:picMk id="4" creationId="{169CB0CE-8E0A-533F-CB68-945F9E49CE44}"/>
          </ac:picMkLst>
        </pc:picChg>
        <pc:picChg chg="add mod">
          <ac:chgData name="Opher Donchin" userId="37446733-118c-46f6-b903-027425f2ef02" providerId="ADAL" clId="{ADF9B84E-126F-4E2A-8836-66EB4EE8EBB5}" dt="2024-12-25T08:15:35.721" v="3016" actId="14100"/>
          <ac:picMkLst>
            <pc:docMk/>
            <pc:sldMk cId="1114541301" sldId="454"/>
            <ac:picMk id="5" creationId="{13E503AE-4201-80FA-6293-9F931D509196}"/>
          </ac:picMkLst>
        </pc:picChg>
        <pc:picChg chg="add mod">
          <ac:chgData name="Opher Donchin" userId="37446733-118c-46f6-b903-027425f2ef02" providerId="ADAL" clId="{ADF9B84E-126F-4E2A-8836-66EB4EE8EBB5}" dt="2024-12-25T08:16:56.468" v="3060" actId="1076"/>
          <ac:picMkLst>
            <pc:docMk/>
            <pc:sldMk cId="1114541301" sldId="454"/>
            <ac:picMk id="7" creationId="{10C6807C-12EF-6925-F29A-213863F9756D}"/>
          </ac:picMkLst>
        </pc:picChg>
      </pc:sldChg>
      <pc:sldChg chg="addSp modSp new mod modClrScheme modAnim chgLayout">
        <pc:chgData name="Opher Donchin" userId="37446733-118c-46f6-b903-027425f2ef02" providerId="ADAL" clId="{ADF9B84E-126F-4E2A-8836-66EB4EE8EBB5}" dt="2024-12-25T08:24:14.612" v="3493"/>
        <pc:sldMkLst>
          <pc:docMk/>
          <pc:sldMk cId="1086121665" sldId="455"/>
        </pc:sldMkLst>
        <pc:spChg chg="mod ord">
          <ac:chgData name="Opher Donchin" userId="37446733-118c-46f6-b903-027425f2ef02" providerId="ADAL" clId="{ADF9B84E-126F-4E2A-8836-66EB4EE8EBB5}" dt="2024-12-25T08:18:59.860" v="3187" actId="700"/>
          <ac:spMkLst>
            <pc:docMk/>
            <pc:sldMk cId="1086121665" sldId="455"/>
            <ac:spMk id="2" creationId="{9607A58E-9153-DF3E-5223-EB29E3C10578}"/>
          </ac:spMkLst>
        </pc:spChg>
        <pc:spChg chg="add mod ord">
          <ac:chgData name="Opher Donchin" userId="37446733-118c-46f6-b903-027425f2ef02" providerId="ADAL" clId="{ADF9B84E-126F-4E2A-8836-66EB4EE8EBB5}" dt="2024-12-25T08:19:21.659" v="3232" actId="14100"/>
          <ac:spMkLst>
            <pc:docMk/>
            <pc:sldMk cId="1086121665" sldId="455"/>
            <ac:spMk id="3" creationId="{82AD17EA-59FE-A56D-8F33-0E3B41B482A2}"/>
          </ac:spMkLst>
        </pc:spChg>
        <pc:spChg chg="add mod">
          <ac:chgData name="Opher Donchin" userId="37446733-118c-46f6-b903-027425f2ef02" providerId="ADAL" clId="{ADF9B84E-126F-4E2A-8836-66EB4EE8EBB5}" dt="2024-12-25T08:19:55.179" v="3258" actId="20577"/>
          <ac:spMkLst>
            <pc:docMk/>
            <pc:sldMk cId="1086121665" sldId="455"/>
            <ac:spMk id="5" creationId="{FEF63896-D15F-3CA8-271F-C5D40659D153}"/>
          </ac:spMkLst>
        </pc:spChg>
        <pc:spChg chg="add mod">
          <ac:chgData name="Opher Donchin" userId="37446733-118c-46f6-b903-027425f2ef02" providerId="ADAL" clId="{ADF9B84E-126F-4E2A-8836-66EB4EE8EBB5}" dt="2024-12-25T08:20:05.497" v="3264" actId="20577"/>
          <ac:spMkLst>
            <pc:docMk/>
            <pc:sldMk cId="1086121665" sldId="455"/>
            <ac:spMk id="6" creationId="{C0312968-46E0-191A-7249-92834B932617}"/>
          </ac:spMkLst>
        </pc:spChg>
        <pc:spChg chg="add mod">
          <ac:chgData name="Opher Donchin" userId="37446733-118c-46f6-b903-027425f2ef02" providerId="ADAL" clId="{ADF9B84E-126F-4E2A-8836-66EB4EE8EBB5}" dt="2024-12-25T08:20:18.104" v="3267" actId="20577"/>
          <ac:spMkLst>
            <pc:docMk/>
            <pc:sldMk cId="1086121665" sldId="455"/>
            <ac:spMk id="7" creationId="{B873BC94-692B-D123-EC49-541BA2B0947F}"/>
          </ac:spMkLst>
        </pc:spChg>
        <pc:spChg chg="add mod">
          <ac:chgData name="Opher Donchin" userId="37446733-118c-46f6-b903-027425f2ef02" providerId="ADAL" clId="{ADF9B84E-126F-4E2A-8836-66EB4EE8EBB5}" dt="2024-12-25T08:20:31.069" v="3271" actId="20577"/>
          <ac:spMkLst>
            <pc:docMk/>
            <pc:sldMk cId="1086121665" sldId="455"/>
            <ac:spMk id="8" creationId="{AB1A366D-7A7F-8B82-AEE2-476E476903A0}"/>
          </ac:spMkLst>
        </pc:spChg>
        <pc:spChg chg="add mod">
          <ac:chgData name="Opher Donchin" userId="37446733-118c-46f6-b903-027425f2ef02" providerId="ADAL" clId="{ADF9B84E-126F-4E2A-8836-66EB4EE8EBB5}" dt="2024-12-25T08:24:10.079" v="3492" actId="1076"/>
          <ac:spMkLst>
            <pc:docMk/>
            <pc:sldMk cId="1086121665" sldId="455"/>
            <ac:spMk id="9" creationId="{7BCBD771-C75C-CEF6-4107-F6C97C1BB9E9}"/>
          </ac:spMkLst>
        </pc:spChg>
        <pc:picChg chg="add mod">
          <ac:chgData name="Opher Donchin" userId="37446733-118c-46f6-b903-027425f2ef02" providerId="ADAL" clId="{ADF9B84E-126F-4E2A-8836-66EB4EE8EBB5}" dt="2024-12-25T08:19:31.971" v="3236" actId="1076"/>
          <ac:picMkLst>
            <pc:docMk/>
            <pc:sldMk cId="1086121665" sldId="455"/>
            <ac:picMk id="4" creationId="{64210AB6-E4A8-826D-1A73-C555E5C81F78}"/>
          </ac:picMkLst>
        </pc:picChg>
      </pc:sldChg>
      <pc:sldChg chg="addSp modSp new mod">
        <pc:chgData name="Opher Donchin" userId="37446733-118c-46f6-b903-027425f2ef02" providerId="ADAL" clId="{ADF9B84E-126F-4E2A-8836-66EB4EE8EBB5}" dt="2024-12-25T08:25:30.593" v="3548" actId="14100"/>
        <pc:sldMkLst>
          <pc:docMk/>
          <pc:sldMk cId="141163670" sldId="456"/>
        </pc:sldMkLst>
        <pc:spChg chg="mod">
          <ac:chgData name="Opher Donchin" userId="37446733-118c-46f6-b903-027425f2ef02" providerId="ADAL" clId="{ADF9B84E-126F-4E2A-8836-66EB4EE8EBB5}" dt="2024-12-25T08:25:17.248" v="3542" actId="20577"/>
          <ac:spMkLst>
            <pc:docMk/>
            <pc:sldMk cId="141163670" sldId="456"/>
            <ac:spMk id="2" creationId="{460E6D2F-4FF3-D1A5-5A78-7FD523BB44F7}"/>
          </ac:spMkLst>
        </pc:spChg>
        <pc:spChg chg="mod">
          <ac:chgData name="Opher Donchin" userId="37446733-118c-46f6-b903-027425f2ef02" providerId="ADAL" clId="{ADF9B84E-126F-4E2A-8836-66EB4EE8EBB5}" dt="2024-12-25T08:25:22.629" v="3544" actId="27636"/>
          <ac:spMkLst>
            <pc:docMk/>
            <pc:sldMk cId="141163670" sldId="456"/>
            <ac:spMk id="3" creationId="{F215A59F-D6A2-D3AF-F973-69489201902B}"/>
          </ac:spMkLst>
        </pc:spChg>
        <pc:picChg chg="add mod">
          <ac:chgData name="Opher Donchin" userId="37446733-118c-46f6-b903-027425f2ef02" providerId="ADAL" clId="{ADF9B84E-126F-4E2A-8836-66EB4EE8EBB5}" dt="2024-12-25T08:25:30.593" v="3548" actId="14100"/>
          <ac:picMkLst>
            <pc:docMk/>
            <pc:sldMk cId="141163670" sldId="456"/>
            <ac:picMk id="4" creationId="{D54B5F1E-8321-46FE-09F7-A363376CF9D7}"/>
          </ac:picMkLst>
        </pc:picChg>
      </pc:sldChg>
      <pc:sldChg chg="addSp modSp new mod">
        <pc:chgData name="Opher Donchin" userId="37446733-118c-46f6-b903-027425f2ef02" providerId="ADAL" clId="{ADF9B84E-126F-4E2A-8836-66EB4EE8EBB5}" dt="2024-12-25T08:26:51.909" v="3598" actId="1076"/>
        <pc:sldMkLst>
          <pc:docMk/>
          <pc:sldMk cId="719957413" sldId="457"/>
        </pc:sldMkLst>
        <pc:spChg chg="mod">
          <ac:chgData name="Opher Donchin" userId="37446733-118c-46f6-b903-027425f2ef02" providerId="ADAL" clId="{ADF9B84E-126F-4E2A-8836-66EB4EE8EBB5}" dt="2024-12-25T08:26:41.261" v="3592" actId="20577"/>
          <ac:spMkLst>
            <pc:docMk/>
            <pc:sldMk cId="719957413" sldId="457"/>
            <ac:spMk id="2" creationId="{984EB38E-67E4-DC3E-4CAB-8F87A58B4761}"/>
          </ac:spMkLst>
        </pc:spChg>
        <pc:spChg chg="mod">
          <ac:chgData name="Opher Donchin" userId="37446733-118c-46f6-b903-027425f2ef02" providerId="ADAL" clId="{ADF9B84E-126F-4E2A-8836-66EB4EE8EBB5}" dt="2024-12-25T08:26:45.783" v="3594" actId="27636"/>
          <ac:spMkLst>
            <pc:docMk/>
            <pc:sldMk cId="719957413" sldId="457"/>
            <ac:spMk id="3" creationId="{47FC7B63-D0E1-3EB7-0576-43B2CAB2EECA}"/>
          </ac:spMkLst>
        </pc:spChg>
        <pc:picChg chg="add mod">
          <ac:chgData name="Opher Donchin" userId="37446733-118c-46f6-b903-027425f2ef02" providerId="ADAL" clId="{ADF9B84E-126F-4E2A-8836-66EB4EE8EBB5}" dt="2024-12-25T08:26:51.909" v="3598" actId="1076"/>
          <ac:picMkLst>
            <pc:docMk/>
            <pc:sldMk cId="719957413" sldId="457"/>
            <ac:picMk id="4" creationId="{48599245-EE59-2A88-48F0-1E86A327F5A2}"/>
          </ac:picMkLst>
        </pc:picChg>
      </pc:sldChg>
      <pc:sldChg chg="addSp delSp modSp new mod modClrScheme chgLayout">
        <pc:chgData name="Opher Donchin" userId="37446733-118c-46f6-b903-027425f2ef02" providerId="ADAL" clId="{ADF9B84E-126F-4E2A-8836-66EB4EE8EBB5}" dt="2024-12-25T08:30:13.567" v="3718" actId="14100"/>
        <pc:sldMkLst>
          <pc:docMk/>
          <pc:sldMk cId="3112614221" sldId="458"/>
        </pc:sldMkLst>
        <pc:spChg chg="mod ord">
          <ac:chgData name="Opher Donchin" userId="37446733-118c-46f6-b903-027425f2ef02" providerId="ADAL" clId="{ADF9B84E-126F-4E2A-8836-66EB4EE8EBB5}" dt="2024-12-25T08:28:07.939" v="3642" actId="700"/>
          <ac:spMkLst>
            <pc:docMk/>
            <pc:sldMk cId="3112614221" sldId="458"/>
            <ac:spMk id="2" creationId="{03958453-5434-024D-6A0C-183ED692EC87}"/>
          </ac:spMkLst>
        </pc:spChg>
        <pc:spChg chg="del">
          <ac:chgData name="Opher Donchin" userId="37446733-118c-46f6-b903-027425f2ef02" providerId="ADAL" clId="{ADF9B84E-126F-4E2A-8836-66EB4EE8EBB5}" dt="2024-12-25T08:28:07.939" v="3642" actId="700"/>
          <ac:spMkLst>
            <pc:docMk/>
            <pc:sldMk cId="3112614221" sldId="458"/>
            <ac:spMk id="3" creationId="{2B63097E-A002-1530-FEDD-F27156369CD7}"/>
          </ac:spMkLst>
        </pc:spChg>
        <pc:spChg chg="add mod">
          <ac:chgData name="Opher Donchin" userId="37446733-118c-46f6-b903-027425f2ef02" providerId="ADAL" clId="{ADF9B84E-126F-4E2A-8836-66EB4EE8EBB5}" dt="2024-12-25T08:28:42.556" v="3669" actId="1037"/>
          <ac:spMkLst>
            <pc:docMk/>
            <pc:sldMk cId="3112614221" sldId="458"/>
            <ac:spMk id="5" creationId="{D248B477-8F90-1E69-BE7F-A7B04E4C59DA}"/>
          </ac:spMkLst>
        </pc:spChg>
        <pc:spChg chg="add mod">
          <ac:chgData name="Opher Donchin" userId="37446733-118c-46f6-b903-027425f2ef02" providerId="ADAL" clId="{ADF9B84E-126F-4E2A-8836-66EB4EE8EBB5}" dt="2024-12-25T08:30:13.567" v="3718" actId="14100"/>
          <ac:spMkLst>
            <pc:docMk/>
            <pc:sldMk cId="3112614221" sldId="458"/>
            <ac:spMk id="7" creationId="{E5B3CDCF-0777-FF6B-1CB8-DD8BD6090366}"/>
          </ac:spMkLst>
        </pc:spChg>
        <pc:picChg chg="add mod">
          <ac:chgData name="Opher Donchin" userId="37446733-118c-46f6-b903-027425f2ef02" providerId="ADAL" clId="{ADF9B84E-126F-4E2A-8836-66EB4EE8EBB5}" dt="2024-12-25T08:30:06.774" v="3717" actId="1076"/>
          <ac:picMkLst>
            <pc:docMk/>
            <pc:sldMk cId="3112614221" sldId="458"/>
            <ac:picMk id="8" creationId="{5B62451D-B435-243D-697A-388AB1903DB3}"/>
          </ac:picMkLst>
        </pc:picChg>
      </pc:sldChg>
      <pc:sldChg chg="addSp delSp modSp new mod modClrScheme chgLayout">
        <pc:chgData name="Opher Donchin" userId="37446733-118c-46f6-b903-027425f2ef02" providerId="ADAL" clId="{ADF9B84E-126F-4E2A-8836-66EB4EE8EBB5}" dt="2024-12-25T08:39:38.261" v="3874" actId="1076"/>
        <pc:sldMkLst>
          <pc:docMk/>
          <pc:sldMk cId="704544592" sldId="459"/>
        </pc:sldMkLst>
        <pc:spChg chg="mod ord">
          <ac:chgData name="Opher Donchin" userId="37446733-118c-46f6-b903-027425f2ef02" providerId="ADAL" clId="{ADF9B84E-126F-4E2A-8836-66EB4EE8EBB5}" dt="2024-12-25T08:34:16.155" v="3845" actId="700"/>
          <ac:spMkLst>
            <pc:docMk/>
            <pc:sldMk cId="704544592" sldId="459"/>
            <ac:spMk id="2" creationId="{98B5A37D-DB70-FF1F-DD61-0EEC0408C15F}"/>
          </ac:spMkLst>
        </pc:spChg>
        <pc:spChg chg="add del mod ord">
          <ac:chgData name="Opher Donchin" userId="37446733-118c-46f6-b903-027425f2ef02" providerId="ADAL" clId="{ADF9B84E-126F-4E2A-8836-66EB4EE8EBB5}" dt="2024-12-25T08:34:18.412" v="3846" actId="478"/>
          <ac:spMkLst>
            <pc:docMk/>
            <pc:sldMk cId="704544592" sldId="459"/>
            <ac:spMk id="3" creationId="{20506B70-81D2-5720-D083-DD97907E35BE}"/>
          </ac:spMkLst>
        </pc:spChg>
        <pc:spChg chg="add mod">
          <ac:chgData name="Opher Donchin" userId="37446733-118c-46f6-b903-027425f2ef02" providerId="ADAL" clId="{ADF9B84E-126F-4E2A-8836-66EB4EE8EBB5}" dt="2024-12-25T08:39:38.261" v="3874" actId="1076"/>
          <ac:spMkLst>
            <pc:docMk/>
            <pc:sldMk cId="704544592" sldId="459"/>
            <ac:spMk id="5" creationId="{C87E6C5F-4A1A-0AAD-72CD-CA7D81F52B55}"/>
          </ac:spMkLst>
        </pc:spChg>
        <pc:spChg chg="add mod">
          <ac:chgData name="Opher Donchin" userId="37446733-118c-46f6-b903-027425f2ef02" providerId="ADAL" clId="{ADF9B84E-126F-4E2A-8836-66EB4EE8EBB5}" dt="2024-12-25T08:39:30.043" v="3872" actId="1076"/>
          <ac:spMkLst>
            <pc:docMk/>
            <pc:sldMk cId="704544592" sldId="459"/>
            <ac:spMk id="9" creationId="{F2F32797-F830-4516-DCD1-05C9E2808293}"/>
          </ac:spMkLst>
        </pc:spChg>
        <pc:picChg chg="add mod">
          <ac:chgData name="Opher Donchin" userId="37446733-118c-46f6-b903-027425f2ef02" providerId="ADAL" clId="{ADF9B84E-126F-4E2A-8836-66EB4EE8EBB5}" dt="2024-12-25T08:35:58.547" v="3857" actId="1076"/>
          <ac:picMkLst>
            <pc:docMk/>
            <pc:sldMk cId="704544592" sldId="459"/>
            <ac:picMk id="6" creationId="{68C41214-8EF6-7F66-4320-87700C473164}"/>
          </ac:picMkLst>
        </pc:picChg>
        <pc:picChg chg="add mod">
          <ac:chgData name="Opher Donchin" userId="37446733-118c-46f6-b903-027425f2ef02" providerId="ADAL" clId="{ADF9B84E-126F-4E2A-8836-66EB4EE8EBB5}" dt="2024-12-25T08:38:39.156" v="3860" actId="14100"/>
          <ac:picMkLst>
            <pc:docMk/>
            <pc:sldMk cId="704544592" sldId="459"/>
            <ac:picMk id="7" creationId="{5E9DCB7E-9D2E-03D3-8D18-0CD617494E6E}"/>
          </ac:picMkLst>
        </pc:picChg>
      </pc:sldChg>
      <pc:sldChg chg="addSp modSp new mod">
        <pc:chgData name="Opher Donchin" userId="37446733-118c-46f6-b903-027425f2ef02" providerId="ADAL" clId="{ADF9B84E-126F-4E2A-8836-66EB4EE8EBB5}" dt="2024-12-25T21:53:14.465" v="5028" actId="13822"/>
        <pc:sldMkLst>
          <pc:docMk/>
          <pc:sldMk cId="1731842237" sldId="460"/>
        </pc:sldMkLst>
        <pc:spChg chg="mod">
          <ac:chgData name="Opher Donchin" userId="37446733-118c-46f6-b903-027425f2ef02" providerId="ADAL" clId="{ADF9B84E-126F-4E2A-8836-66EB4EE8EBB5}" dt="2024-12-25T08:41:02.628" v="3906" actId="14100"/>
          <ac:spMkLst>
            <pc:docMk/>
            <pc:sldMk cId="1731842237" sldId="460"/>
            <ac:spMk id="2" creationId="{58A3D029-37E9-50BF-6724-949FA69FBB87}"/>
          </ac:spMkLst>
        </pc:spChg>
        <pc:spChg chg="add mod">
          <ac:chgData name="Opher Donchin" userId="37446733-118c-46f6-b903-027425f2ef02" providerId="ADAL" clId="{ADF9B84E-126F-4E2A-8836-66EB4EE8EBB5}" dt="2024-12-25T21:53:14.465" v="5028" actId="13822"/>
          <ac:spMkLst>
            <pc:docMk/>
            <pc:sldMk cId="1731842237" sldId="460"/>
            <ac:spMk id="5" creationId="{54386378-CE5A-0A7D-2524-E670D977CB79}"/>
          </ac:spMkLst>
        </pc:spChg>
        <pc:picChg chg="add mod ord">
          <ac:chgData name="Opher Donchin" userId="37446733-118c-46f6-b903-027425f2ef02" providerId="ADAL" clId="{ADF9B84E-126F-4E2A-8836-66EB4EE8EBB5}" dt="2024-12-25T08:41:41.658" v="3912" actId="166"/>
          <ac:picMkLst>
            <pc:docMk/>
            <pc:sldMk cId="1731842237" sldId="460"/>
            <ac:picMk id="3" creationId="{408BA919-3D08-C3C7-0724-67DE44566001}"/>
          </ac:picMkLst>
        </pc:picChg>
        <pc:picChg chg="add mod">
          <ac:chgData name="Opher Donchin" userId="37446733-118c-46f6-b903-027425f2ef02" providerId="ADAL" clId="{ADF9B84E-126F-4E2A-8836-66EB4EE8EBB5}" dt="2024-12-25T08:41:38.761" v="3911" actId="1076"/>
          <ac:picMkLst>
            <pc:docMk/>
            <pc:sldMk cId="1731842237" sldId="460"/>
            <ac:picMk id="4" creationId="{1004AFDC-A214-0E13-5DA8-6890A60F9D6F}"/>
          </ac:picMkLst>
        </pc:picChg>
      </pc:sldChg>
      <pc:sldChg chg="addSp delSp modSp new mod">
        <pc:chgData name="Opher Donchin" userId="37446733-118c-46f6-b903-027425f2ef02" providerId="ADAL" clId="{ADF9B84E-126F-4E2A-8836-66EB4EE8EBB5}" dt="2024-12-25T08:47:39.218" v="4081" actId="14100"/>
        <pc:sldMkLst>
          <pc:docMk/>
          <pc:sldMk cId="595178977" sldId="461"/>
        </pc:sldMkLst>
        <pc:spChg chg="mod">
          <ac:chgData name="Opher Donchin" userId="37446733-118c-46f6-b903-027425f2ef02" providerId="ADAL" clId="{ADF9B84E-126F-4E2A-8836-66EB4EE8EBB5}" dt="2024-12-25T08:45:54.102" v="4066" actId="20577"/>
          <ac:spMkLst>
            <pc:docMk/>
            <pc:sldMk cId="595178977" sldId="461"/>
            <ac:spMk id="2" creationId="{0413FCD0-A537-DE2B-C7A8-A909EBDA8179}"/>
          </ac:spMkLst>
        </pc:spChg>
        <pc:spChg chg="add del mod">
          <ac:chgData name="Opher Donchin" userId="37446733-118c-46f6-b903-027425f2ef02" providerId="ADAL" clId="{ADF9B84E-126F-4E2A-8836-66EB4EE8EBB5}" dt="2024-12-25T08:46:49.152" v="4068" actId="478"/>
          <ac:spMkLst>
            <pc:docMk/>
            <pc:sldMk cId="595178977" sldId="461"/>
            <ac:spMk id="4" creationId="{E67116B5-792A-D738-FCB9-A8668BE32B47}"/>
          </ac:spMkLst>
        </pc:spChg>
        <pc:spChg chg="add mod">
          <ac:chgData name="Opher Donchin" userId="37446733-118c-46f6-b903-027425f2ef02" providerId="ADAL" clId="{ADF9B84E-126F-4E2A-8836-66EB4EE8EBB5}" dt="2024-12-25T08:47:07.491" v="4077" actId="14100"/>
          <ac:spMkLst>
            <pc:docMk/>
            <pc:sldMk cId="595178977" sldId="461"/>
            <ac:spMk id="7" creationId="{6998CF6B-843C-9549-98FB-8E0A79A5DEB1}"/>
          </ac:spMkLst>
        </pc:spChg>
        <pc:picChg chg="add del mod">
          <ac:chgData name="Opher Donchin" userId="37446733-118c-46f6-b903-027425f2ef02" providerId="ADAL" clId="{ADF9B84E-126F-4E2A-8836-66EB4EE8EBB5}" dt="2024-12-25T08:46:46.256" v="4067" actId="478"/>
          <ac:picMkLst>
            <pc:docMk/>
            <pc:sldMk cId="595178977" sldId="461"/>
            <ac:picMk id="5" creationId="{B017A1DA-D3C9-52E5-040A-D35F99286967}"/>
          </ac:picMkLst>
        </pc:picChg>
        <pc:picChg chg="add mod">
          <ac:chgData name="Opher Donchin" userId="37446733-118c-46f6-b903-027425f2ef02" providerId="ADAL" clId="{ADF9B84E-126F-4E2A-8836-66EB4EE8EBB5}" dt="2024-12-25T08:47:39.218" v="4081" actId="14100"/>
          <ac:picMkLst>
            <pc:docMk/>
            <pc:sldMk cId="595178977" sldId="461"/>
            <ac:picMk id="8" creationId="{00D4695D-A0A3-B4C8-07BD-E2B026B8F292}"/>
          </ac:picMkLst>
        </pc:picChg>
      </pc:sldChg>
      <pc:sldChg chg="addSp delSp modSp new mod modClrScheme chgLayout">
        <pc:chgData name="Opher Donchin" userId="37446733-118c-46f6-b903-027425f2ef02" providerId="ADAL" clId="{ADF9B84E-126F-4E2A-8836-66EB4EE8EBB5}" dt="2024-12-25T08:49:19.087" v="4166" actId="20577"/>
        <pc:sldMkLst>
          <pc:docMk/>
          <pc:sldMk cId="2236399864" sldId="462"/>
        </pc:sldMkLst>
        <pc:spChg chg="del mod ord">
          <ac:chgData name="Opher Donchin" userId="37446733-118c-46f6-b903-027425f2ef02" providerId="ADAL" clId="{ADF9B84E-126F-4E2A-8836-66EB4EE8EBB5}" dt="2024-12-25T08:48:48.026" v="4084" actId="700"/>
          <ac:spMkLst>
            <pc:docMk/>
            <pc:sldMk cId="2236399864" sldId="462"/>
            <ac:spMk id="2" creationId="{35383AAF-BDF8-08CE-D456-071057A826D7}"/>
          </ac:spMkLst>
        </pc:spChg>
        <pc:spChg chg="add mod ord">
          <ac:chgData name="Opher Donchin" userId="37446733-118c-46f6-b903-027425f2ef02" providerId="ADAL" clId="{ADF9B84E-126F-4E2A-8836-66EB4EE8EBB5}" dt="2024-12-25T08:48:51.851" v="4100" actId="20577"/>
          <ac:spMkLst>
            <pc:docMk/>
            <pc:sldMk cId="2236399864" sldId="462"/>
            <ac:spMk id="3" creationId="{1E1B82A3-07E4-306A-DF3C-DD89A4CCCB9B}"/>
          </ac:spMkLst>
        </pc:spChg>
        <pc:spChg chg="add mod ord">
          <ac:chgData name="Opher Donchin" userId="37446733-118c-46f6-b903-027425f2ef02" providerId="ADAL" clId="{ADF9B84E-126F-4E2A-8836-66EB4EE8EBB5}" dt="2024-12-25T08:49:19.087" v="4166" actId="20577"/>
          <ac:spMkLst>
            <pc:docMk/>
            <pc:sldMk cId="2236399864" sldId="462"/>
            <ac:spMk id="4" creationId="{87C6ADE8-AF9E-D710-E70B-84C8E9F107F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81A6F-A831-4208-8FDA-F5BE4C87AC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BE7019-8605-4263-9EA8-0C40115A1FA2}">
      <dgm:prSet phldrT="[Text]"/>
      <dgm:spPr/>
      <dgm:t>
        <a:bodyPr/>
        <a:lstStyle/>
        <a:p>
          <a:r>
            <a:rPr lang="en-US" dirty="0"/>
            <a:t>Early statistical computing</a:t>
          </a:r>
          <a:endParaRPr lang="en-IL" dirty="0"/>
        </a:p>
      </dgm:t>
    </dgm:pt>
    <dgm:pt modelId="{B6F916E7-8356-4F9B-B009-047E06953999}" type="parTrans" cxnId="{2AD2C2F2-EB55-4C29-A711-A7535FF8F442}">
      <dgm:prSet/>
      <dgm:spPr/>
      <dgm:t>
        <a:bodyPr/>
        <a:lstStyle/>
        <a:p>
          <a:endParaRPr lang="en-IL"/>
        </a:p>
      </dgm:t>
    </dgm:pt>
    <dgm:pt modelId="{788B91D5-9C5F-4500-93C6-8FA2B666FA7B}" type="sibTrans" cxnId="{2AD2C2F2-EB55-4C29-A711-A7535FF8F442}">
      <dgm:prSet/>
      <dgm:spPr/>
      <dgm:t>
        <a:bodyPr/>
        <a:lstStyle/>
        <a:p>
          <a:endParaRPr lang="en-IL"/>
        </a:p>
      </dgm:t>
    </dgm:pt>
    <dgm:pt modelId="{D3C61642-CE8D-49CB-A7F7-3438EEC244D4}">
      <dgm:prSet phldrT="[Text]"/>
      <dgm:spPr/>
      <dgm:t>
        <a:bodyPr/>
        <a:lstStyle/>
        <a:p>
          <a:r>
            <a:rPr lang="en-US" dirty="0"/>
            <a:t>Wilkinson and Rogers</a:t>
          </a:r>
          <a:endParaRPr lang="en-IL" dirty="0"/>
        </a:p>
      </dgm:t>
    </dgm:pt>
    <dgm:pt modelId="{475E50D5-8775-48AB-A05E-833CAB18E3E6}" type="parTrans" cxnId="{A82C46D5-B2C3-4206-8B6B-43D065EFA3F6}">
      <dgm:prSet/>
      <dgm:spPr/>
      <dgm:t>
        <a:bodyPr/>
        <a:lstStyle/>
        <a:p>
          <a:endParaRPr lang="en-IL"/>
        </a:p>
      </dgm:t>
    </dgm:pt>
    <dgm:pt modelId="{5FAD29A7-AAE4-4E0C-8D7F-2E03B23875A6}" type="sibTrans" cxnId="{A82C46D5-B2C3-4206-8B6B-43D065EFA3F6}">
      <dgm:prSet/>
      <dgm:spPr/>
      <dgm:t>
        <a:bodyPr/>
        <a:lstStyle/>
        <a:p>
          <a:endParaRPr lang="en-IL"/>
        </a:p>
      </dgm:t>
    </dgm:pt>
    <dgm:pt modelId="{E8535EC6-9C77-4C9D-B506-98DC3AF1C599}">
      <dgm:prSet phldrT="[Text]"/>
      <dgm:spPr/>
      <dgm:t>
        <a:bodyPr/>
        <a:lstStyle/>
        <a:p>
          <a:r>
            <a:rPr lang="en-US" dirty="0"/>
            <a:t>Incorporated into R</a:t>
          </a:r>
          <a:endParaRPr lang="en-IL" dirty="0"/>
        </a:p>
      </dgm:t>
    </dgm:pt>
    <dgm:pt modelId="{678D7E96-2075-49F6-B045-89B0E73C63E9}" type="parTrans" cxnId="{6259D8EA-DE5A-4068-BE16-37E9F6AF83AF}">
      <dgm:prSet/>
      <dgm:spPr/>
      <dgm:t>
        <a:bodyPr/>
        <a:lstStyle/>
        <a:p>
          <a:endParaRPr lang="en-IL"/>
        </a:p>
      </dgm:t>
    </dgm:pt>
    <dgm:pt modelId="{649D067B-BF33-4189-A2CF-EF29C57E9271}" type="sibTrans" cxnId="{6259D8EA-DE5A-4068-BE16-37E9F6AF83AF}">
      <dgm:prSet/>
      <dgm:spPr/>
      <dgm:t>
        <a:bodyPr/>
        <a:lstStyle/>
        <a:p>
          <a:endParaRPr lang="en-IL"/>
        </a:p>
      </dgm:t>
    </dgm:pt>
    <dgm:pt modelId="{70F54B2C-95B4-48BD-96F1-0AB0BD2B23C6}">
      <dgm:prSet phldrT="[Text]"/>
      <dgm:spPr/>
      <dgm:t>
        <a:bodyPr/>
        <a:lstStyle/>
        <a:p>
          <a:r>
            <a:rPr lang="en-US" dirty="0" err="1"/>
            <a:t>nlme</a:t>
          </a:r>
          <a:endParaRPr lang="en-IL" dirty="0"/>
        </a:p>
      </dgm:t>
    </dgm:pt>
    <dgm:pt modelId="{D0CA2158-D16B-482A-90CC-051D1A4BE534}" type="parTrans" cxnId="{AFD010CD-37F1-4C0C-A31D-3ED5D34A4C7E}">
      <dgm:prSet/>
      <dgm:spPr/>
      <dgm:t>
        <a:bodyPr/>
        <a:lstStyle/>
        <a:p>
          <a:endParaRPr lang="en-IL"/>
        </a:p>
      </dgm:t>
    </dgm:pt>
    <dgm:pt modelId="{6C90582D-D650-45BF-8DEC-9375F7F7207B}" type="sibTrans" cxnId="{AFD010CD-37F1-4C0C-A31D-3ED5D34A4C7E}">
      <dgm:prSet/>
      <dgm:spPr/>
      <dgm:t>
        <a:bodyPr/>
        <a:lstStyle/>
        <a:p>
          <a:endParaRPr lang="en-IL"/>
        </a:p>
      </dgm:t>
    </dgm:pt>
    <dgm:pt modelId="{75F42025-4457-4249-AE0C-DF20E48884AF}">
      <dgm:prSet phldrT="[Text]"/>
      <dgm:spPr/>
      <dgm:t>
        <a:bodyPr/>
        <a:lstStyle/>
        <a:p>
          <a:r>
            <a:rPr lang="en-US" dirty="0"/>
            <a:t>1960s</a:t>
          </a:r>
          <a:endParaRPr lang="en-IL" dirty="0"/>
        </a:p>
      </dgm:t>
    </dgm:pt>
    <dgm:pt modelId="{53FE524B-EEB3-4987-9784-E1C59C5AC414}" type="parTrans" cxnId="{DB057A1C-6B75-4938-8E64-B06C6CBC2370}">
      <dgm:prSet/>
      <dgm:spPr/>
      <dgm:t>
        <a:bodyPr/>
        <a:lstStyle/>
        <a:p>
          <a:endParaRPr lang="en-IL"/>
        </a:p>
      </dgm:t>
    </dgm:pt>
    <dgm:pt modelId="{3CB53996-1D82-404A-9909-BBCE2B74D4CD}" type="sibTrans" cxnId="{DB057A1C-6B75-4938-8E64-B06C6CBC2370}">
      <dgm:prSet/>
      <dgm:spPr/>
      <dgm:t>
        <a:bodyPr/>
        <a:lstStyle/>
        <a:p>
          <a:endParaRPr lang="en-IL"/>
        </a:p>
      </dgm:t>
    </dgm:pt>
    <dgm:pt modelId="{1E84578D-8980-4DD0-9395-8077757165B7}">
      <dgm:prSet phldrT="[Text]"/>
      <dgm:spPr/>
      <dgm:t>
        <a:bodyPr/>
        <a:lstStyle/>
        <a:p>
          <a:r>
            <a:rPr lang="en-US" dirty="0"/>
            <a:t>1973</a:t>
          </a:r>
          <a:endParaRPr lang="en-IL" dirty="0"/>
        </a:p>
      </dgm:t>
    </dgm:pt>
    <dgm:pt modelId="{215E85B2-06A0-4CF2-A146-D5E0B543375C}" type="parTrans" cxnId="{DD7A564E-ACA9-4EF6-98A9-7F167C7D2841}">
      <dgm:prSet/>
      <dgm:spPr/>
      <dgm:t>
        <a:bodyPr/>
        <a:lstStyle/>
        <a:p>
          <a:endParaRPr lang="en-IL"/>
        </a:p>
      </dgm:t>
    </dgm:pt>
    <dgm:pt modelId="{15AD0E17-F9FD-4435-8024-29DF3F632F39}" type="sibTrans" cxnId="{DD7A564E-ACA9-4EF6-98A9-7F167C7D2841}">
      <dgm:prSet/>
      <dgm:spPr/>
      <dgm:t>
        <a:bodyPr/>
        <a:lstStyle/>
        <a:p>
          <a:endParaRPr lang="en-IL"/>
        </a:p>
      </dgm:t>
    </dgm:pt>
    <dgm:pt modelId="{5E191CC8-0E34-46F8-8712-0B48B8A69CFE}">
      <dgm:prSet phldrT="[Text]"/>
      <dgm:spPr/>
      <dgm:t>
        <a:bodyPr/>
        <a:lstStyle/>
        <a:p>
          <a:r>
            <a:rPr lang="en-US" dirty="0"/>
            <a:t>1993</a:t>
          </a:r>
          <a:endParaRPr lang="en-IL" dirty="0"/>
        </a:p>
      </dgm:t>
    </dgm:pt>
    <dgm:pt modelId="{941AD199-9632-4397-BEAD-4EE3A9122345}" type="parTrans" cxnId="{4FBEC463-F521-4562-84BA-233B51ACEAB3}">
      <dgm:prSet/>
      <dgm:spPr/>
      <dgm:t>
        <a:bodyPr/>
        <a:lstStyle/>
        <a:p>
          <a:endParaRPr lang="en-IL"/>
        </a:p>
      </dgm:t>
    </dgm:pt>
    <dgm:pt modelId="{D9304986-3B99-47AB-ADB7-15485BC391D4}" type="sibTrans" cxnId="{4FBEC463-F521-4562-84BA-233B51ACEAB3}">
      <dgm:prSet/>
      <dgm:spPr/>
      <dgm:t>
        <a:bodyPr/>
        <a:lstStyle/>
        <a:p>
          <a:endParaRPr lang="en-IL"/>
        </a:p>
      </dgm:t>
    </dgm:pt>
    <dgm:pt modelId="{0B4A9BA9-EEE9-46E7-9FB0-4161393899AE}">
      <dgm:prSet phldrT="[Text]"/>
      <dgm:spPr/>
      <dgm:t>
        <a:bodyPr/>
        <a:lstStyle/>
        <a:p>
          <a:r>
            <a:rPr lang="en-US" dirty="0"/>
            <a:t>1999</a:t>
          </a:r>
          <a:endParaRPr lang="en-IL" dirty="0"/>
        </a:p>
      </dgm:t>
    </dgm:pt>
    <dgm:pt modelId="{DAF5031E-1C3A-44FD-84CA-651508BF03E8}" type="parTrans" cxnId="{B2E1D0B2-EE11-44C5-B2C8-8025A3548266}">
      <dgm:prSet/>
      <dgm:spPr/>
      <dgm:t>
        <a:bodyPr/>
        <a:lstStyle/>
        <a:p>
          <a:endParaRPr lang="en-IL"/>
        </a:p>
      </dgm:t>
    </dgm:pt>
    <dgm:pt modelId="{B2ED50C5-8E3E-47F8-B29C-CFF6046947E5}" type="sibTrans" cxnId="{B2E1D0B2-EE11-44C5-B2C8-8025A3548266}">
      <dgm:prSet/>
      <dgm:spPr/>
      <dgm:t>
        <a:bodyPr/>
        <a:lstStyle/>
        <a:p>
          <a:endParaRPr lang="en-IL"/>
        </a:p>
      </dgm:t>
    </dgm:pt>
    <dgm:pt modelId="{57C2F0A7-040F-4A3B-B9AF-6ECCF5D274D8}" type="pres">
      <dgm:prSet presAssocID="{E8E81A6F-A831-4208-8FDA-F5BE4C87ACB6}" presName="Name0" presStyleCnt="0">
        <dgm:presLayoutVars>
          <dgm:dir/>
          <dgm:animLvl val="lvl"/>
          <dgm:resizeHandles val="exact"/>
        </dgm:presLayoutVars>
      </dgm:prSet>
      <dgm:spPr/>
    </dgm:pt>
    <dgm:pt modelId="{22589CB6-B6F1-44CE-8D1F-344611BBD0AB}" type="pres">
      <dgm:prSet presAssocID="{6DBE7019-8605-4263-9EA8-0C40115A1FA2}" presName="composite" presStyleCnt="0"/>
      <dgm:spPr/>
    </dgm:pt>
    <dgm:pt modelId="{2BB7A880-33D1-47FB-91CA-25235EE10DBA}" type="pres">
      <dgm:prSet presAssocID="{6DBE7019-8605-4263-9EA8-0C40115A1FA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0A8BD24-BB30-4F6C-81DD-E92290FB6E1F}" type="pres">
      <dgm:prSet presAssocID="{6DBE7019-8605-4263-9EA8-0C40115A1FA2}" presName="desTx" presStyleLbl="revTx" presStyleIdx="0" presStyleCnt="4">
        <dgm:presLayoutVars>
          <dgm:bulletEnabled val="1"/>
        </dgm:presLayoutVars>
      </dgm:prSet>
      <dgm:spPr/>
    </dgm:pt>
    <dgm:pt modelId="{416BEAC2-F08D-4224-8F0F-9AD2F850D860}" type="pres">
      <dgm:prSet presAssocID="{788B91D5-9C5F-4500-93C6-8FA2B666FA7B}" presName="space" presStyleCnt="0"/>
      <dgm:spPr/>
    </dgm:pt>
    <dgm:pt modelId="{C2260263-5049-41BA-8E9F-4E4176D1E671}" type="pres">
      <dgm:prSet presAssocID="{D3C61642-CE8D-49CB-A7F7-3438EEC244D4}" presName="composite" presStyleCnt="0"/>
      <dgm:spPr/>
    </dgm:pt>
    <dgm:pt modelId="{6CDE4AF6-8699-4652-823D-BE8F42B1B9C1}" type="pres">
      <dgm:prSet presAssocID="{D3C61642-CE8D-49CB-A7F7-3438EEC244D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98CA3D-ADD4-4D72-8F5A-158EE5A3234B}" type="pres">
      <dgm:prSet presAssocID="{D3C61642-CE8D-49CB-A7F7-3438EEC244D4}" presName="desTx" presStyleLbl="revTx" presStyleIdx="1" presStyleCnt="4">
        <dgm:presLayoutVars>
          <dgm:bulletEnabled val="1"/>
        </dgm:presLayoutVars>
      </dgm:prSet>
      <dgm:spPr/>
    </dgm:pt>
    <dgm:pt modelId="{976DDAF2-7DC1-4BAE-9656-A2673F11DC9F}" type="pres">
      <dgm:prSet presAssocID="{5FAD29A7-AAE4-4E0C-8D7F-2E03B23875A6}" presName="space" presStyleCnt="0"/>
      <dgm:spPr/>
    </dgm:pt>
    <dgm:pt modelId="{7ACBA878-159E-43CD-8885-D8641EBD7BF3}" type="pres">
      <dgm:prSet presAssocID="{E8535EC6-9C77-4C9D-B506-98DC3AF1C599}" presName="composite" presStyleCnt="0"/>
      <dgm:spPr/>
    </dgm:pt>
    <dgm:pt modelId="{819E230B-2577-4C5E-8B75-3D9002FC8149}" type="pres">
      <dgm:prSet presAssocID="{E8535EC6-9C77-4C9D-B506-98DC3AF1C59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068F89D-AAB9-47FA-8951-CBB242D580C0}" type="pres">
      <dgm:prSet presAssocID="{E8535EC6-9C77-4C9D-B506-98DC3AF1C599}" presName="desTx" presStyleLbl="revTx" presStyleIdx="2" presStyleCnt="4">
        <dgm:presLayoutVars>
          <dgm:bulletEnabled val="1"/>
        </dgm:presLayoutVars>
      </dgm:prSet>
      <dgm:spPr/>
    </dgm:pt>
    <dgm:pt modelId="{A01634E7-F241-4420-8CE0-F3FB4F98A64D}" type="pres">
      <dgm:prSet presAssocID="{649D067B-BF33-4189-A2CF-EF29C57E9271}" presName="space" presStyleCnt="0"/>
      <dgm:spPr/>
    </dgm:pt>
    <dgm:pt modelId="{D1FE6F53-25CE-40E5-82C2-37700635FA51}" type="pres">
      <dgm:prSet presAssocID="{70F54B2C-95B4-48BD-96F1-0AB0BD2B23C6}" presName="composite" presStyleCnt="0"/>
      <dgm:spPr/>
    </dgm:pt>
    <dgm:pt modelId="{02AB09EF-1F1B-43A8-952E-DFD91DE72127}" type="pres">
      <dgm:prSet presAssocID="{70F54B2C-95B4-48BD-96F1-0AB0BD2B23C6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2B68E4E-6332-4CE6-99EE-527CD1722FE7}" type="pres">
      <dgm:prSet presAssocID="{70F54B2C-95B4-48BD-96F1-0AB0BD2B23C6}" presName="desTx" presStyleLbl="revTx" presStyleIdx="3" presStyleCnt="4">
        <dgm:presLayoutVars>
          <dgm:bulletEnabled val="1"/>
        </dgm:presLayoutVars>
      </dgm:prSet>
      <dgm:spPr/>
    </dgm:pt>
  </dgm:ptLst>
  <dgm:cxnLst>
    <dgm:cxn modelId="{DB057A1C-6B75-4938-8E64-B06C6CBC2370}" srcId="{6DBE7019-8605-4263-9EA8-0C40115A1FA2}" destId="{75F42025-4457-4249-AE0C-DF20E48884AF}" srcOrd="0" destOrd="0" parTransId="{53FE524B-EEB3-4987-9784-E1C59C5AC414}" sibTransId="{3CB53996-1D82-404A-9909-BBCE2B74D4CD}"/>
    <dgm:cxn modelId="{4FBEC463-F521-4562-84BA-233B51ACEAB3}" srcId="{E8535EC6-9C77-4C9D-B506-98DC3AF1C599}" destId="{5E191CC8-0E34-46F8-8712-0B48B8A69CFE}" srcOrd="0" destOrd="0" parTransId="{941AD199-9632-4397-BEAD-4EE3A9122345}" sibTransId="{D9304986-3B99-47AB-ADB7-15485BC391D4}"/>
    <dgm:cxn modelId="{109E356E-B7C8-48DD-BA8C-AD03FC503051}" type="presOf" srcId="{0B4A9BA9-EEE9-46E7-9FB0-4161393899AE}" destId="{92B68E4E-6332-4CE6-99EE-527CD1722FE7}" srcOrd="0" destOrd="0" presId="urn:microsoft.com/office/officeart/2005/8/layout/chevron1"/>
    <dgm:cxn modelId="{DD7A564E-ACA9-4EF6-98A9-7F167C7D2841}" srcId="{D3C61642-CE8D-49CB-A7F7-3438EEC244D4}" destId="{1E84578D-8980-4DD0-9395-8077757165B7}" srcOrd="0" destOrd="0" parTransId="{215E85B2-06A0-4CF2-A146-D5E0B543375C}" sibTransId="{15AD0E17-F9FD-4435-8024-29DF3F632F39}"/>
    <dgm:cxn modelId="{2177BA54-0EC5-4D62-A1BC-F7493E751D91}" type="presOf" srcId="{5E191CC8-0E34-46F8-8712-0B48B8A69CFE}" destId="{1068F89D-AAB9-47FA-8951-CBB242D580C0}" srcOrd="0" destOrd="0" presId="urn:microsoft.com/office/officeart/2005/8/layout/chevron1"/>
    <dgm:cxn modelId="{1CE21C7A-63EA-4604-9216-22AE32B03922}" type="presOf" srcId="{1E84578D-8980-4DD0-9395-8077757165B7}" destId="{2498CA3D-ADD4-4D72-8F5A-158EE5A3234B}" srcOrd="0" destOrd="0" presId="urn:microsoft.com/office/officeart/2005/8/layout/chevron1"/>
    <dgm:cxn modelId="{1D8AAB7C-D661-4380-A9A2-92FC4F5EF13B}" type="presOf" srcId="{E8535EC6-9C77-4C9D-B506-98DC3AF1C599}" destId="{819E230B-2577-4C5E-8B75-3D9002FC8149}" srcOrd="0" destOrd="0" presId="urn:microsoft.com/office/officeart/2005/8/layout/chevron1"/>
    <dgm:cxn modelId="{B2E1D0B2-EE11-44C5-B2C8-8025A3548266}" srcId="{70F54B2C-95B4-48BD-96F1-0AB0BD2B23C6}" destId="{0B4A9BA9-EEE9-46E7-9FB0-4161393899AE}" srcOrd="0" destOrd="0" parTransId="{DAF5031E-1C3A-44FD-84CA-651508BF03E8}" sibTransId="{B2ED50C5-8E3E-47F8-B29C-CFF6046947E5}"/>
    <dgm:cxn modelId="{4B393EC8-1218-4BF4-81EF-65334F24DF69}" type="presOf" srcId="{E8E81A6F-A831-4208-8FDA-F5BE4C87ACB6}" destId="{57C2F0A7-040F-4A3B-B9AF-6ECCF5D274D8}" srcOrd="0" destOrd="0" presId="urn:microsoft.com/office/officeart/2005/8/layout/chevron1"/>
    <dgm:cxn modelId="{AFD010CD-37F1-4C0C-A31D-3ED5D34A4C7E}" srcId="{E8E81A6F-A831-4208-8FDA-F5BE4C87ACB6}" destId="{70F54B2C-95B4-48BD-96F1-0AB0BD2B23C6}" srcOrd="3" destOrd="0" parTransId="{D0CA2158-D16B-482A-90CC-051D1A4BE534}" sibTransId="{6C90582D-D650-45BF-8DEC-9375F7F7207B}"/>
    <dgm:cxn modelId="{A82C46D5-B2C3-4206-8B6B-43D065EFA3F6}" srcId="{E8E81A6F-A831-4208-8FDA-F5BE4C87ACB6}" destId="{D3C61642-CE8D-49CB-A7F7-3438EEC244D4}" srcOrd="1" destOrd="0" parTransId="{475E50D5-8775-48AB-A05E-833CAB18E3E6}" sibTransId="{5FAD29A7-AAE4-4E0C-8D7F-2E03B23875A6}"/>
    <dgm:cxn modelId="{7BCE31DE-6EC6-4715-82CC-29AA894EEA2E}" type="presOf" srcId="{D3C61642-CE8D-49CB-A7F7-3438EEC244D4}" destId="{6CDE4AF6-8699-4652-823D-BE8F42B1B9C1}" srcOrd="0" destOrd="0" presId="urn:microsoft.com/office/officeart/2005/8/layout/chevron1"/>
    <dgm:cxn modelId="{E6B7B8DF-DB1C-4A2F-B73F-30BDBCFB70E1}" type="presOf" srcId="{6DBE7019-8605-4263-9EA8-0C40115A1FA2}" destId="{2BB7A880-33D1-47FB-91CA-25235EE10DBA}" srcOrd="0" destOrd="0" presId="urn:microsoft.com/office/officeart/2005/8/layout/chevron1"/>
    <dgm:cxn modelId="{6259D8EA-DE5A-4068-BE16-37E9F6AF83AF}" srcId="{E8E81A6F-A831-4208-8FDA-F5BE4C87ACB6}" destId="{E8535EC6-9C77-4C9D-B506-98DC3AF1C599}" srcOrd="2" destOrd="0" parTransId="{678D7E96-2075-49F6-B045-89B0E73C63E9}" sibTransId="{649D067B-BF33-4189-A2CF-EF29C57E9271}"/>
    <dgm:cxn modelId="{7EAAF4EA-024E-4CED-99AD-ED5241F1825A}" type="presOf" srcId="{70F54B2C-95B4-48BD-96F1-0AB0BD2B23C6}" destId="{02AB09EF-1F1B-43A8-952E-DFD91DE72127}" srcOrd="0" destOrd="0" presId="urn:microsoft.com/office/officeart/2005/8/layout/chevron1"/>
    <dgm:cxn modelId="{C9E2B6F1-6EAA-4BD4-B09A-38A2C17F9973}" type="presOf" srcId="{75F42025-4457-4249-AE0C-DF20E48884AF}" destId="{C0A8BD24-BB30-4F6C-81DD-E92290FB6E1F}" srcOrd="0" destOrd="0" presId="urn:microsoft.com/office/officeart/2005/8/layout/chevron1"/>
    <dgm:cxn modelId="{2AD2C2F2-EB55-4C29-A711-A7535FF8F442}" srcId="{E8E81A6F-A831-4208-8FDA-F5BE4C87ACB6}" destId="{6DBE7019-8605-4263-9EA8-0C40115A1FA2}" srcOrd="0" destOrd="0" parTransId="{B6F916E7-8356-4F9B-B009-047E06953999}" sibTransId="{788B91D5-9C5F-4500-93C6-8FA2B666FA7B}"/>
    <dgm:cxn modelId="{EEED0932-2F1C-4E92-AE6D-FA5B84AB55A8}" type="presParOf" srcId="{57C2F0A7-040F-4A3B-B9AF-6ECCF5D274D8}" destId="{22589CB6-B6F1-44CE-8D1F-344611BBD0AB}" srcOrd="0" destOrd="0" presId="urn:microsoft.com/office/officeart/2005/8/layout/chevron1"/>
    <dgm:cxn modelId="{CF3BAF71-0661-4403-805E-BE9F1000669F}" type="presParOf" srcId="{22589CB6-B6F1-44CE-8D1F-344611BBD0AB}" destId="{2BB7A880-33D1-47FB-91CA-25235EE10DBA}" srcOrd="0" destOrd="0" presId="urn:microsoft.com/office/officeart/2005/8/layout/chevron1"/>
    <dgm:cxn modelId="{6A154BA3-516C-4F4B-B97E-D4B65CF4BE2B}" type="presParOf" srcId="{22589CB6-B6F1-44CE-8D1F-344611BBD0AB}" destId="{C0A8BD24-BB30-4F6C-81DD-E92290FB6E1F}" srcOrd="1" destOrd="0" presId="urn:microsoft.com/office/officeart/2005/8/layout/chevron1"/>
    <dgm:cxn modelId="{C383B097-3ED8-49F0-A0E3-CA31DF32D0D0}" type="presParOf" srcId="{57C2F0A7-040F-4A3B-B9AF-6ECCF5D274D8}" destId="{416BEAC2-F08D-4224-8F0F-9AD2F850D860}" srcOrd="1" destOrd="0" presId="urn:microsoft.com/office/officeart/2005/8/layout/chevron1"/>
    <dgm:cxn modelId="{068FD831-CE49-4CB0-A14F-F0512425D9EB}" type="presParOf" srcId="{57C2F0A7-040F-4A3B-B9AF-6ECCF5D274D8}" destId="{C2260263-5049-41BA-8E9F-4E4176D1E671}" srcOrd="2" destOrd="0" presId="urn:microsoft.com/office/officeart/2005/8/layout/chevron1"/>
    <dgm:cxn modelId="{8A118E14-9DA6-4A16-92B3-73BCAA0476AC}" type="presParOf" srcId="{C2260263-5049-41BA-8E9F-4E4176D1E671}" destId="{6CDE4AF6-8699-4652-823D-BE8F42B1B9C1}" srcOrd="0" destOrd="0" presId="urn:microsoft.com/office/officeart/2005/8/layout/chevron1"/>
    <dgm:cxn modelId="{FF43BB3E-CE2B-43CF-A273-3173336D6811}" type="presParOf" srcId="{C2260263-5049-41BA-8E9F-4E4176D1E671}" destId="{2498CA3D-ADD4-4D72-8F5A-158EE5A3234B}" srcOrd="1" destOrd="0" presId="urn:microsoft.com/office/officeart/2005/8/layout/chevron1"/>
    <dgm:cxn modelId="{0A1D2DEB-830C-48FA-A2C4-72E3268B5B2B}" type="presParOf" srcId="{57C2F0A7-040F-4A3B-B9AF-6ECCF5D274D8}" destId="{976DDAF2-7DC1-4BAE-9656-A2673F11DC9F}" srcOrd="3" destOrd="0" presId="urn:microsoft.com/office/officeart/2005/8/layout/chevron1"/>
    <dgm:cxn modelId="{87992C01-5893-4A67-A46B-43DB22479EC6}" type="presParOf" srcId="{57C2F0A7-040F-4A3B-B9AF-6ECCF5D274D8}" destId="{7ACBA878-159E-43CD-8885-D8641EBD7BF3}" srcOrd="4" destOrd="0" presId="urn:microsoft.com/office/officeart/2005/8/layout/chevron1"/>
    <dgm:cxn modelId="{C586398D-B700-4C33-B782-ED89BA5A7F7F}" type="presParOf" srcId="{7ACBA878-159E-43CD-8885-D8641EBD7BF3}" destId="{819E230B-2577-4C5E-8B75-3D9002FC8149}" srcOrd="0" destOrd="0" presId="urn:microsoft.com/office/officeart/2005/8/layout/chevron1"/>
    <dgm:cxn modelId="{D12E6E1A-5132-4077-A36C-E7CDACD5E452}" type="presParOf" srcId="{7ACBA878-159E-43CD-8885-D8641EBD7BF3}" destId="{1068F89D-AAB9-47FA-8951-CBB242D580C0}" srcOrd="1" destOrd="0" presId="urn:microsoft.com/office/officeart/2005/8/layout/chevron1"/>
    <dgm:cxn modelId="{1BC1A8A9-860A-4407-A37F-0C764A30161B}" type="presParOf" srcId="{57C2F0A7-040F-4A3B-B9AF-6ECCF5D274D8}" destId="{A01634E7-F241-4420-8CE0-F3FB4F98A64D}" srcOrd="5" destOrd="0" presId="urn:microsoft.com/office/officeart/2005/8/layout/chevron1"/>
    <dgm:cxn modelId="{A64F7AE3-56D1-4C63-8AF8-540E4FB4010A}" type="presParOf" srcId="{57C2F0A7-040F-4A3B-B9AF-6ECCF5D274D8}" destId="{D1FE6F53-25CE-40E5-82C2-37700635FA51}" srcOrd="6" destOrd="0" presId="urn:microsoft.com/office/officeart/2005/8/layout/chevron1"/>
    <dgm:cxn modelId="{E4D798E7-84FD-4F95-8F1F-FE6D33C7905B}" type="presParOf" srcId="{D1FE6F53-25CE-40E5-82C2-37700635FA51}" destId="{02AB09EF-1F1B-43A8-952E-DFD91DE72127}" srcOrd="0" destOrd="0" presId="urn:microsoft.com/office/officeart/2005/8/layout/chevron1"/>
    <dgm:cxn modelId="{2A4B5627-16BB-4A95-B199-5DEA5B9570B2}" type="presParOf" srcId="{D1FE6F53-25CE-40E5-82C2-37700635FA51}" destId="{92B68E4E-6332-4CE6-99EE-527CD1722FE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7A880-33D1-47FB-91CA-25235EE10DBA}">
      <dsp:nvSpPr>
        <dsp:cNvPr id="0" name=""/>
        <dsp:cNvSpPr/>
      </dsp:nvSpPr>
      <dsp:spPr>
        <a:xfrm>
          <a:off x="3209" y="123692"/>
          <a:ext cx="2321512" cy="9286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Early statistical computing</a:t>
          </a:r>
          <a:endParaRPr lang="en-IL" sz="1900" kern="1200" dirty="0"/>
        </a:p>
      </dsp:txBody>
      <dsp:txXfrm>
        <a:off x="467511" y="123692"/>
        <a:ext cx="1392908" cy="928604"/>
      </dsp:txXfrm>
    </dsp:sp>
    <dsp:sp modelId="{C0A8BD24-BB30-4F6C-81DD-E92290FB6E1F}">
      <dsp:nvSpPr>
        <dsp:cNvPr id="0" name=""/>
        <dsp:cNvSpPr/>
      </dsp:nvSpPr>
      <dsp:spPr>
        <a:xfrm>
          <a:off x="3209" y="1168372"/>
          <a:ext cx="1857209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1960s</a:t>
          </a:r>
          <a:endParaRPr lang="en-IL" sz="1900" kern="1200" dirty="0"/>
        </a:p>
      </dsp:txBody>
      <dsp:txXfrm>
        <a:off x="3209" y="1168372"/>
        <a:ext cx="1857209" cy="342000"/>
      </dsp:txXfrm>
    </dsp:sp>
    <dsp:sp modelId="{6CDE4AF6-8699-4652-823D-BE8F42B1B9C1}">
      <dsp:nvSpPr>
        <dsp:cNvPr id="0" name=""/>
        <dsp:cNvSpPr/>
      </dsp:nvSpPr>
      <dsp:spPr>
        <a:xfrm>
          <a:off x="2108721" y="123692"/>
          <a:ext cx="2321512" cy="9286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Wilkinson and Rogers</a:t>
          </a:r>
          <a:endParaRPr lang="en-IL" sz="1900" kern="1200" dirty="0"/>
        </a:p>
      </dsp:txBody>
      <dsp:txXfrm>
        <a:off x="2573023" y="123692"/>
        <a:ext cx="1392908" cy="928604"/>
      </dsp:txXfrm>
    </dsp:sp>
    <dsp:sp modelId="{2498CA3D-ADD4-4D72-8F5A-158EE5A3234B}">
      <dsp:nvSpPr>
        <dsp:cNvPr id="0" name=""/>
        <dsp:cNvSpPr/>
      </dsp:nvSpPr>
      <dsp:spPr>
        <a:xfrm>
          <a:off x="2108721" y="1168372"/>
          <a:ext cx="1857209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1973</a:t>
          </a:r>
          <a:endParaRPr lang="en-IL" sz="1900" kern="1200" dirty="0"/>
        </a:p>
      </dsp:txBody>
      <dsp:txXfrm>
        <a:off x="2108721" y="1168372"/>
        <a:ext cx="1857209" cy="342000"/>
      </dsp:txXfrm>
    </dsp:sp>
    <dsp:sp modelId="{819E230B-2577-4C5E-8B75-3D9002FC8149}">
      <dsp:nvSpPr>
        <dsp:cNvPr id="0" name=""/>
        <dsp:cNvSpPr/>
      </dsp:nvSpPr>
      <dsp:spPr>
        <a:xfrm>
          <a:off x="4214233" y="123692"/>
          <a:ext cx="2321512" cy="9286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Incorporated into R</a:t>
          </a:r>
          <a:endParaRPr lang="en-IL" sz="1900" kern="1200" dirty="0"/>
        </a:p>
      </dsp:txBody>
      <dsp:txXfrm>
        <a:off x="4678535" y="123692"/>
        <a:ext cx="1392908" cy="928604"/>
      </dsp:txXfrm>
    </dsp:sp>
    <dsp:sp modelId="{1068F89D-AAB9-47FA-8951-CBB242D580C0}">
      <dsp:nvSpPr>
        <dsp:cNvPr id="0" name=""/>
        <dsp:cNvSpPr/>
      </dsp:nvSpPr>
      <dsp:spPr>
        <a:xfrm>
          <a:off x="4214233" y="1168372"/>
          <a:ext cx="1857209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1993</a:t>
          </a:r>
          <a:endParaRPr lang="en-IL" sz="1900" kern="1200" dirty="0"/>
        </a:p>
      </dsp:txBody>
      <dsp:txXfrm>
        <a:off x="4214233" y="1168372"/>
        <a:ext cx="1857209" cy="342000"/>
      </dsp:txXfrm>
    </dsp:sp>
    <dsp:sp modelId="{02AB09EF-1F1B-43A8-952E-DFD91DE72127}">
      <dsp:nvSpPr>
        <dsp:cNvPr id="0" name=""/>
        <dsp:cNvSpPr/>
      </dsp:nvSpPr>
      <dsp:spPr>
        <a:xfrm>
          <a:off x="6319745" y="123692"/>
          <a:ext cx="2321512" cy="9286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nlme</a:t>
          </a:r>
          <a:endParaRPr lang="en-IL" sz="1900" kern="1200" dirty="0"/>
        </a:p>
      </dsp:txBody>
      <dsp:txXfrm>
        <a:off x="6784047" y="123692"/>
        <a:ext cx="1392908" cy="928604"/>
      </dsp:txXfrm>
    </dsp:sp>
    <dsp:sp modelId="{92B68E4E-6332-4CE6-99EE-527CD1722FE7}">
      <dsp:nvSpPr>
        <dsp:cNvPr id="0" name=""/>
        <dsp:cNvSpPr/>
      </dsp:nvSpPr>
      <dsp:spPr>
        <a:xfrm>
          <a:off x="6319745" y="1168372"/>
          <a:ext cx="1857209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1999</a:t>
          </a:r>
          <a:endParaRPr lang="en-IL" sz="1900" kern="1200" dirty="0"/>
        </a:p>
      </dsp:txBody>
      <dsp:txXfrm>
        <a:off x="6319745" y="1168372"/>
        <a:ext cx="1857209" cy="34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4" name="Shape 4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5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508000" y="990600"/>
            <a:ext cx="101600" cy="5105400"/>
          </a:xfrm>
          <a:prstGeom prst="rect">
            <a:avLst/>
          </a:prstGeom>
          <a:solidFill>
            <a:srgbClr val="66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016000" y="1371600"/>
            <a:ext cx="10261600" cy="2057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4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half" idx="1"/>
          </p:nvPr>
        </p:nvSpPr>
        <p:spPr>
          <a:xfrm>
            <a:off x="1016000" y="3765550"/>
            <a:ext cx="10261600" cy="2057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08050" indent="-436562">
              <a:lnSpc>
                <a:spcPct val="100000"/>
              </a:lnSpc>
              <a:spcBef>
                <a:spcPts val="600"/>
              </a:spcBef>
              <a:buSzPct val="75000"/>
              <a:buFontTx/>
              <a:buChar char="■"/>
              <a:defRPr>
                <a:latin typeface="Arial"/>
                <a:ea typeface="Arial"/>
                <a:cs typeface="Arial"/>
                <a:sym typeface="Arial"/>
              </a:defRPr>
            </a:lvl2pPr>
            <a:lvl3pPr marL="1456002" indent="-546365">
              <a:lnSpc>
                <a:spcPct val="100000"/>
              </a:lnSpc>
              <a:spcBef>
                <a:spcPts val="600"/>
              </a:spcBef>
              <a:buSzPct val="65000"/>
              <a:buFontTx/>
              <a:buChar char="□"/>
              <a:defRPr>
                <a:latin typeface="Arial"/>
                <a:ea typeface="Arial"/>
                <a:cs typeface="Arial"/>
                <a:sym typeface="Arial"/>
              </a:defRPr>
            </a:lvl3pPr>
            <a:lvl4pPr marL="2002473" indent="-613410">
              <a:lnSpc>
                <a:spcPct val="100000"/>
              </a:lnSpc>
              <a:spcBef>
                <a:spcPts val="600"/>
              </a:spcBef>
              <a:buSzPct val="75000"/>
              <a:buFontTx/>
              <a:buChar char="■"/>
              <a:defRPr>
                <a:latin typeface="Arial"/>
                <a:ea typeface="Arial"/>
                <a:cs typeface="Arial"/>
                <a:sym typeface="Arial"/>
              </a:defRPr>
            </a:lvl4pPr>
            <a:lvl5pPr marL="2484438" indent="-655638">
              <a:lnSpc>
                <a:spcPct val="100000"/>
              </a:lnSpc>
              <a:spcBef>
                <a:spcPts val="600"/>
              </a:spcBef>
              <a:buSzPct val="50000"/>
              <a:buFontTx/>
              <a:buChar char="□"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508001" y="304799"/>
            <a:ext cx="11188701" cy="5791201"/>
            <a:chOff x="0" y="0"/>
            <a:chExt cx="11188700" cy="5791200"/>
          </a:xfrm>
        </p:grpSpPr>
        <p:sp>
          <p:nvSpPr>
            <p:cNvPr id="113" name="Shape 113"/>
            <p:cNvSpPr/>
            <p:nvPr/>
          </p:nvSpPr>
          <p:spPr>
            <a:xfrm rot="10800000" flipH="1">
              <a:off x="10574866" y="0"/>
              <a:ext cx="609601" cy="4572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10800000" flipH="1">
              <a:off x="-1" y="0"/>
              <a:ext cx="10591801" cy="4572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10800000" flipH="1">
              <a:off x="-1" y="457200"/>
              <a:ext cx="10591801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 flipH="1">
              <a:off x="10587566" y="457200"/>
              <a:ext cx="596901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 flipV="1">
              <a:off x="507999" y="3276599"/>
              <a:ext cx="102616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0"/>
              <a:ext cx="11188700" cy="57912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27" name="Shape 12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42" name="Shape 14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57" name="Shape 15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72" name="Shape 17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3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88" name="Shape 188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02" name="Shape 20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20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15" name="Shape 215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6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31" name="Shape 231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38" name="Shape 238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47" name="Shape 24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62" name="Shape 26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8839200" y="533401"/>
            <a:ext cx="2743200" cy="559752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609600" y="533401"/>
            <a:ext cx="8026400" cy="55975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hape 27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28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77" name="Shape 27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9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92" name="Shape 29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hape 30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17" name="Shape 317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12140" indent="-272415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66837" indent="-338137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18469" indent="-350044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4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35" name="Shape 335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600"/>
              </a:spcBef>
              <a:buFontTx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04573" indent="-264848">
              <a:lnSpc>
                <a:spcPct val="100000"/>
              </a:lnSpc>
              <a:spcBef>
                <a:spcPts val="600"/>
              </a:spcBef>
              <a:buFontTx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7745" indent="-326708">
              <a:lnSpc>
                <a:spcPct val="100000"/>
              </a:lnSpc>
              <a:spcBef>
                <a:spcPts val="600"/>
              </a:spcBef>
              <a:buFontTx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9361" indent="-350661">
              <a:lnSpc>
                <a:spcPct val="100000"/>
              </a:lnSpc>
              <a:spcBef>
                <a:spcPts val="600"/>
              </a:spcBef>
              <a:buFontTx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31434" indent="-363009">
              <a:lnSpc>
                <a:spcPct val="100000"/>
              </a:lnSpc>
              <a:spcBef>
                <a:spcPts val="600"/>
              </a:spcBef>
              <a:buFontTx/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Shape 336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54" name="Shape 354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99168" indent="-259443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89380" indent="-36068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41805" indent="-37338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79" name="Shape 379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89" name="Shape 389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12140" indent="-272415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66837" indent="-338137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18469" indent="-350044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Shape 390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8686800" y="609600"/>
            <a:ext cx="2590800" cy="5486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xfrm>
            <a:off x="914400" y="609600"/>
            <a:ext cx="7569200" cy="54864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12140" indent="-272415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66837" indent="-338137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18469" indent="-350044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hape 399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07" name="Shape 407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8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image" Target="../media/image1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ctrTitle"/>
          </p:nvPr>
        </p:nvSpPr>
        <p:spPr>
          <a:xfrm>
            <a:off x="1078831" y="600301"/>
            <a:ext cx="10034337" cy="19997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dirty="0"/>
              <a:t>Advanced Data Analysis</a:t>
            </a:r>
            <a:br>
              <a:rPr lang="he-IL" dirty="0"/>
            </a:br>
            <a:r>
              <a:rPr lang="en-US" dirty="0"/>
              <a:t>More linear models</a:t>
            </a:r>
            <a:br>
              <a:rPr dirty="0"/>
            </a:br>
            <a:r>
              <a:rPr dirty="0"/>
              <a:t>367-2-5461</a:t>
            </a:r>
            <a:endParaRPr lang="en-IL" dirty="0"/>
          </a:p>
        </p:txBody>
      </p:sp>
      <p:sp>
        <p:nvSpPr>
          <p:cNvPr id="417" name="Shape 417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Opher Donchin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4030B-F209-51EA-DD7A-3A8B38AC2C40}"/>
              </a:ext>
            </a:extLst>
          </p:cNvPr>
          <p:cNvSpPr txBox="1"/>
          <p:nvPr/>
        </p:nvSpPr>
        <p:spPr>
          <a:xfrm>
            <a:off x="1236133" y="1566333"/>
            <a:ext cx="8271934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This was too short by about an hour. So was the last lecture!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EC3-34A6-4905-3230-C51298F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Bambi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4A32-D53C-1353-B48E-AF011349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22733" cy="2878402"/>
          </a:xfrm>
        </p:spPr>
        <p:txBody>
          <a:bodyPr/>
          <a:lstStyle/>
          <a:p>
            <a:r>
              <a:rPr lang="en-US" dirty="0"/>
              <a:t>Formula based interface to </a:t>
            </a:r>
            <a:r>
              <a:rPr lang="en-US" dirty="0" err="1"/>
              <a:t>PyMC</a:t>
            </a:r>
            <a:endParaRPr lang="en-US" dirty="0"/>
          </a:p>
          <a:p>
            <a:r>
              <a:rPr lang="en-US" dirty="0"/>
              <a:t>Graphics based on </a:t>
            </a:r>
            <a:r>
              <a:rPr lang="en-US" dirty="0" err="1"/>
              <a:t>arviz</a:t>
            </a:r>
            <a:endParaRPr lang="en-US" dirty="0"/>
          </a:p>
          <a:p>
            <a:r>
              <a:rPr lang="en-US" dirty="0"/>
              <a:t>Automatic priors</a:t>
            </a:r>
          </a:p>
          <a:p>
            <a:r>
              <a:rPr lang="en-US" dirty="0"/>
              <a:t>Feature rich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4DDA5-8982-CDB4-3204-DD528470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17" y="467787"/>
            <a:ext cx="3429297" cy="1120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61D6F-7C2B-2238-8BF3-2D128C77DC18}"/>
              </a:ext>
            </a:extLst>
          </p:cNvPr>
          <p:cNvSpPr txBox="1"/>
          <p:nvPr/>
        </p:nvSpPr>
        <p:spPr>
          <a:xfrm>
            <a:off x="668866" y="5661878"/>
            <a:ext cx="1044378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model 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SFMono-Regular"/>
              </a:rPr>
              <a:t>=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2400" b="0" i="0" dirty="0" err="1">
                <a:solidFill>
                  <a:srgbClr val="003B4F"/>
                </a:solidFill>
                <a:effectLst/>
                <a:latin typeface="SFMono-Regular"/>
              </a:rPr>
              <a:t>bmb.Model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2400" b="0" i="0" dirty="0">
                <a:solidFill>
                  <a:srgbClr val="20794D"/>
                </a:solidFill>
                <a:effectLst/>
                <a:latin typeface="SFMono-Regular"/>
              </a:rPr>
              <a:t>"drugs ~ o + c + e + a + n"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, data) </a:t>
            </a:r>
          </a:p>
          <a:p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fitted 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SFMono-Regular"/>
              </a:rPr>
              <a:t>=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2400" b="0" i="0" dirty="0" err="1">
                <a:solidFill>
                  <a:srgbClr val="003B4F"/>
                </a:solidFill>
                <a:effectLst/>
                <a:latin typeface="SFMono-Regular"/>
              </a:rPr>
              <a:t>model.fit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(tune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SFMono-Regular"/>
              </a:rPr>
              <a:t>=</a:t>
            </a:r>
            <a:r>
              <a:rPr lang="en-US" sz="2400" b="0" i="0" dirty="0">
                <a:solidFill>
                  <a:srgbClr val="AD0000"/>
                </a:solidFill>
                <a:effectLst/>
                <a:latin typeface="SFMono-Regular"/>
              </a:rPr>
              <a:t>2000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, draws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SFMono-Regular"/>
              </a:rPr>
              <a:t>=</a:t>
            </a:r>
            <a:r>
              <a:rPr lang="en-US" sz="2400" b="0" i="0" dirty="0">
                <a:solidFill>
                  <a:srgbClr val="AD0000"/>
                </a:solidFill>
                <a:effectLst/>
                <a:latin typeface="SFMono-Regular"/>
              </a:rPr>
              <a:t>2000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n-US" sz="2400" b="0" i="0" dirty="0" err="1">
                <a:solidFill>
                  <a:srgbClr val="003B4F"/>
                </a:solidFill>
                <a:effectLst/>
                <a:latin typeface="SFMono-Regular"/>
              </a:rPr>
              <a:t>init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SFMono-Regular"/>
              </a:rPr>
              <a:t>=</a:t>
            </a:r>
            <a:r>
              <a:rPr lang="en-US" sz="24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n-US" sz="2400" b="0" i="0" dirty="0" err="1">
                <a:solidFill>
                  <a:srgbClr val="20794D"/>
                </a:solidFill>
                <a:effectLst/>
                <a:latin typeface="SFMono-Regular"/>
              </a:rPr>
              <a:t>adapt_diag</a:t>
            </a:r>
            <a:r>
              <a:rPr lang="en-US" sz="24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n-US" sz="2400" b="0" i="0" dirty="0" err="1">
                <a:solidFill>
                  <a:srgbClr val="003B4F"/>
                </a:solidFill>
                <a:effectLst/>
                <a:latin typeface="SFMono-Regular"/>
              </a:rPr>
              <a:t>random_seed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SFMono-Regular"/>
              </a:rPr>
              <a:t>=</a:t>
            </a:r>
            <a:r>
              <a:rPr lang="en-US" sz="2400" b="0" i="0" dirty="0">
                <a:solidFill>
                  <a:srgbClr val="003B4F"/>
                </a:solidFill>
                <a:effectLst/>
                <a:latin typeface="SFMono-Regular"/>
              </a:rPr>
              <a:t>SEED)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7D7B1-8E2E-E91D-FEFB-31CF492E7D02}"/>
              </a:ext>
            </a:extLst>
          </p:cNvPr>
          <p:cNvSpPr txBox="1"/>
          <p:nvPr/>
        </p:nvSpPr>
        <p:spPr>
          <a:xfrm>
            <a:off x="4876800" y="3264826"/>
            <a:ext cx="67818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a_model</a:t>
            </a:r>
            <a:r>
              <a:rPr lang="en-US" sz="240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bmb</a:t>
            </a:r>
            <a:r>
              <a:rPr lang="en-US" sz="24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Model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"y ~ x"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4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24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no_intercept_model</a:t>
            </a:r>
            <a:r>
              <a:rPr lang="es-E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4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bmb</a:t>
            </a:r>
            <a:r>
              <a:rPr lang="es-ES" sz="24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24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Model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24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"y ~ 0 + x"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24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model_2 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24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bmb</a:t>
            </a:r>
            <a:r>
              <a:rPr lang="es-ES" sz="24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24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Model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24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"y ~ x + z"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24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model_h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bmb</a:t>
            </a:r>
            <a:r>
              <a:rPr lang="en-US" sz="24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Model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"y ~ x + z + (x | g)"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24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4902631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CDBB-5838-C65F-2CF3-3D0B99BC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</a:t>
            </a:r>
            <a:r>
              <a:rPr lang="en-US" dirty="0" err="1"/>
              <a:t>bambi</a:t>
            </a:r>
            <a:r>
              <a:rPr lang="en-US" dirty="0"/>
              <a:t> models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28C0D-0DFE-C25D-A2EA-49253666DDDF}"/>
              </a:ext>
            </a:extLst>
          </p:cNvPr>
          <p:cNvSpPr txBox="1"/>
          <p:nvPr/>
        </p:nvSpPr>
        <p:spPr>
          <a:xfrm>
            <a:off x="406400" y="1909116"/>
            <a:ext cx="4626989" cy="4658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 ~ x"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a_model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E7012-E178-1A33-682C-DB3F6CBA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2" y="2795186"/>
            <a:ext cx="4850470" cy="257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44A54-5CD0-F434-963D-507A0DDFB8FC}"/>
              </a:ext>
            </a:extLst>
          </p:cNvPr>
          <p:cNvSpPr txBox="1"/>
          <p:nvPr/>
        </p:nvSpPr>
        <p:spPr>
          <a:xfrm>
            <a:off x="5651456" y="1909117"/>
            <a:ext cx="6540544" cy="4658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 ~ x + z + (x | g)"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781EC-7A71-A8AE-0334-7A7D57CA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56" y="2804838"/>
            <a:ext cx="5465277" cy="35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226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E67D80D-CF0E-7618-A0E4-8F388A049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33" y="1309393"/>
            <a:ext cx="8500534" cy="530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A8521-CA9D-0C5D-5DAA-6F9D1EB6BB7B}"/>
              </a:ext>
            </a:extLst>
          </p:cNvPr>
          <p:cNvSpPr txBox="1"/>
          <p:nvPr/>
        </p:nvSpPr>
        <p:spPr>
          <a:xfrm>
            <a:off x="943989" y="287867"/>
            <a:ext cx="654054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 ~ x + z + (x | g)"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"../fig/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bambi_dag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355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32DAA-E286-03B6-53F6-BE1FBA8A8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749D69C-A0AF-5D50-6CF1-8B403D17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175212"/>
            <a:ext cx="7180000" cy="448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CC8A1-4E7D-D50D-9A0D-C6B33549250D}"/>
              </a:ext>
            </a:extLst>
          </p:cNvPr>
          <p:cNvSpPr txBox="1"/>
          <p:nvPr/>
        </p:nvSpPr>
        <p:spPr>
          <a:xfrm>
            <a:off x="943989" y="287867"/>
            <a:ext cx="65405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 ~ x + z + (x | g)"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8EE1DE-239B-9FEF-FDDF-E6B574F4E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33938"/>
              </p:ext>
            </p:extLst>
          </p:nvPr>
        </p:nvGraphicFramePr>
        <p:xfrm>
          <a:off x="7992005" y="5658379"/>
          <a:ext cx="1581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C8EE1DE-239B-9FEF-FDDF-E6B574F4E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2005" y="5658379"/>
                        <a:ext cx="15811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0CC01DB-BA1C-1CF3-622F-8CD98CCF9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44292"/>
              </p:ext>
            </p:extLst>
          </p:nvPr>
        </p:nvGraphicFramePr>
        <p:xfrm>
          <a:off x="8080375" y="4797425"/>
          <a:ext cx="3625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600" imgH="507960" progId="Equation.DSMT4">
                  <p:embed/>
                </p:oleObj>
              </mc:Choice>
              <mc:Fallback>
                <p:oleObj name="Equation" r:id="rId5" imgW="2298600" imgH="5079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0CC01DB-BA1C-1CF3-622F-8CD98CCF9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0375" y="4797425"/>
                        <a:ext cx="36258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5E0609D-4198-7544-A5E9-CD4063E5D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80074"/>
              </p:ext>
            </p:extLst>
          </p:nvPr>
        </p:nvGraphicFramePr>
        <p:xfrm>
          <a:off x="7992003" y="3299883"/>
          <a:ext cx="282151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640" imgH="761760" progId="Equation.DSMT4">
                  <p:embed/>
                </p:oleObj>
              </mc:Choice>
              <mc:Fallback>
                <p:oleObj name="Equation" r:id="rId7" imgW="1574640" imgH="7617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5E0609D-4198-7544-A5E9-CD4063E5D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2003" y="3299883"/>
                        <a:ext cx="2821517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34AB525-8CB9-55D5-B207-0EB869057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749130"/>
              </p:ext>
            </p:extLst>
          </p:nvPr>
        </p:nvGraphicFramePr>
        <p:xfrm>
          <a:off x="7992003" y="2120742"/>
          <a:ext cx="3149902" cy="102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03240" imgH="583920" progId="Equation.DSMT4">
                  <p:embed/>
                </p:oleObj>
              </mc:Choice>
              <mc:Fallback>
                <p:oleObj name="Equation" r:id="rId9" imgW="1803240" imgH="5839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34AB525-8CB9-55D5-B207-0EB869057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92003" y="2120742"/>
                        <a:ext cx="3149902" cy="102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70553EE-EAB3-A0E1-8210-0920F13BB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455248"/>
              </p:ext>
            </p:extLst>
          </p:nvPr>
        </p:nvGraphicFramePr>
        <p:xfrm>
          <a:off x="7992003" y="1211197"/>
          <a:ext cx="2925822" cy="80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54000" imgH="507960" progId="Equation.DSMT4">
                  <p:embed/>
                </p:oleObj>
              </mc:Choice>
              <mc:Fallback>
                <p:oleObj name="Equation" r:id="rId11" imgW="185400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70553EE-EAB3-A0E1-8210-0920F13BB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92003" y="1211197"/>
                        <a:ext cx="2925822" cy="80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654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AFA58-9C72-D69E-0A2D-C47BE9C0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4195D-E208-4022-B6F4-461F622BF753}"/>
              </a:ext>
            </a:extLst>
          </p:cNvPr>
          <p:cNvSpPr txBox="1"/>
          <p:nvPr/>
        </p:nvSpPr>
        <p:spPr>
          <a:xfrm>
            <a:off x="943989" y="287867"/>
            <a:ext cx="65405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 ~ x + z + (x | g)"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1F145F-12A3-555A-E9C8-FA6064713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2005" y="5658379"/>
          <a:ext cx="1581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53800" progId="Equation.DSMT4">
                  <p:embed/>
                </p:oleObj>
              </mc:Choice>
              <mc:Fallback>
                <p:oleObj name="Equation" r:id="rId2" imgW="88884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31F145F-12A3-555A-E9C8-FA60647130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92005" y="5658379"/>
                        <a:ext cx="15811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4094B11-90CD-CFDA-54AA-6B1628E24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1313" y="4737100"/>
          <a:ext cx="38655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583920" progId="Equation.DSMT4">
                  <p:embed/>
                </p:oleObj>
              </mc:Choice>
              <mc:Fallback>
                <p:oleObj name="Equation" r:id="rId4" imgW="2450880" imgH="583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4094B11-90CD-CFDA-54AA-6B1628E242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1313" y="4737100"/>
                        <a:ext cx="386556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6E628C0-CB76-4F91-EBC3-6AE0F2AC8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2003" y="3299883"/>
          <a:ext cx="282151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761760" progId="Equation.DSMT4">
                  <p:embed/>
                </p:oleObj>
              </mc:Choice>
              <mc:Fallback>
                <p:oleObj name="Equation" r:id="rId6" imgW="1574640" imgH="7617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6E628C0-CB76-4F91-EBC3-6AE0F2AC87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2003" y="3299883"/>
                        <a:ext cx="2821517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1EC0611-38B0-8CC0-2F8D-B543FF4E0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2003" y="2120742"/>
          <a:ext cx="3149902" cy="102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583920" progId="Equation.DSMT4">
                  <p:embed/>
                </p:oleObj>
              </mc:Choice>
              <mc:Fallback>
                <p:oleObj name="Equation" r:id="rId8" imgW="1803240" imgH="5839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1EC0611-38B0-8CC0-2F8D-B543FF4E0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92003" y="2120742"/>
                        <a:ext cx="3149902" cy="102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B8482EB-A1DF-084C-B057-196F7EF47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2003" y="1211197"/>
          <a:ext cx="2925822" cy="80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54000" imgH="507960" progId="Equation.DSMT4">
                  <p:embed/>
                </p:oleObj>
              </mc:Choice>
              <mc:Fallback>
                <p:oleObj name="Equation" r:id="rId10" imgW="185400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B8482EB-A1DF-084C-B057-196F7EF47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92003" y="1211197"/>
                        <a:ext cx="2925822" cy="80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222FB0E-8F0C-7BCC-2A73-331CCF0906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692" y="934271"/>
            <a:ext cx="6540544" cy="56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21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1D36-1331-4C67-232F-995AC8C3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0CC9-7A92-BF61-C8B0-E5D13006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C3BC-0773-6F7D-0D29-F55E5500F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Homework</a:t>
            </a:r>
          </a:p>
          <a:p>
            <a:r>
              <a:rPr lang="en-US" dirty="0"/>
              <a:t>Regression packages</a:t>
            </a:r>
          </a:p>
          <a:p>
            <a:pPr lvl="1"/>
            <a:r>
              <a:rPr lang="en-US" dirty="0"/>
              <a:t>Wilkinson notation</a:t>
            </a:r>
          </a:p>
          <a:p>
            <a:pPr lvl="1"/>
            <a:r>
              <a:rPr lang="en-US" dirty="0"/>
              <a:t>Regression packages</a:t>
            </a:r>
          </a:p>
          <a:p>
            <a:pPr lvl="1"/>
            <a:r>
              <a:rPr lang="en-US" dirty="0"/>
              <a:t>Bambi</a:t>
            </a:r>
          </a:p>
          <a:p>
            <a:r>
              <a:rPr lang="en-US" dirty="0"/>
              <a:t>Conditional prediction</a:t>
            </a:r>
          </a:p>
          <a:p>
            <a:r>
              <a:rPr lang="en-US" dirty="0"/>
              <a:t>Splines</a:t>
            </a:r>
          </a:p>
          <a:p>
            <a:r>
              <a:rPr lang="en-US" dirty="0"/>
              <a:t>Additional Bambi specifications</a:t>
            </a:r>
          </a:p>
          <a:p>
            <a:pPr lvl="1"/>
            <a:r>
              <a:rPr lang="en-US" dirty="0"/>
              <a:t>Distributional models</a:t>
            </a:r>
          </a:p>
          <a:p>
            <a:pPr lvl="1"/>
            <a:r>
              <a:rPr lang="en-US" dirty="0"/>
              <a:t>Hierarchical Bambi</a:t>
            </a:r>
          </a:p>
          <a:p>
            <a:pPr lvl="1"/>
            <a:r>
              <a:rPr lang="en-US" dirty="0"/>
              <a:t>Interactions in Bambi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27989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9B69-32DB-3937-870C-8D35546B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bikes model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0EACD-8204-6A86-B4B1-43684E95FAB8}"/>
              </a:ext>
            </a:extLst>
          </p:cNvPr>
          <p:cNvSpPr txBox="1"/>
          <p:nvPr/>
        </p:nvSpPr>
        <p:spPr>
          <a:xfrm>
            <a:off x="838200" y="1920950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"rented ~ temperature"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77A32-BAC2-DB47-33A6-34FB0055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3269274"/>
            <a:ext cx="5089876" cy="2648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66BA49-B4CD-1517-30C3-0CA5429DB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522" y="2184400"/>
            <a:ext cx="4973993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44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206C-D3E5-AAFB-5BB0-1A2E831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Posterior and posterior predictive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BC69B-8365-DFBA-29A5-F65A5A776DC2}"/>
              </a:ext>
            </a:extLst>
          </p:cNvPr>
          <p:cNvSpPr txBox="1"/>
          <p:nvPr/>
        </p:nvSpPr>
        <p:spPr>
          <a:xfrm>
            <a:off x="838200" y="1116509"/>
            <a:ext cx="889000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.temperature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.rented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"C2."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.temperature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.rented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"C2."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3B4C8-F0A9-C59C-E647-6523FAE0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3000149"/>
            <a:ext cx="10600267" cy="35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39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C4E3-688A-7708-0D3B-6ED9DF0A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regression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136D8-4AB7-7EDD-9C00-8ED04A0E5CB2}"/>
              </a:ext>
            </a:extLst>
          </p:cNvPr>
          <p:cNvSpPr txBox="1"/>
          <p:nvPr/>
        </p:nvSpPr>
        <p:spPr>
          <a:xfrm>
            <a:off x="745067" y="1514550"/>
            <a:ext cx="10380133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"rented ~ temperature + humidity"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model_th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4C544-527A-9231-01AD-B7D4D6A2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9" y="2300397"/>
            <a:ext cx="5381827" cy="41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82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FF8D-88D1-713F-275D-D066AAE0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plots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86578-3F3C-CE61-E642-2B42AFBACCBA}"/>
              </a:ext>
            </a:extLst>
          </p:cNvPr>
          <p:cNvSpPr txBox="1"/>
          <p:nvPr/>
        </p:nvSpPr>
        <p:spPr>
          <a:xfrm>
            <a:off x="838200" y="1016000"/>
            <a:ext cx="9033934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 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"humidity"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0.18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0.635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0.76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 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subplot_kwargs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group"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panel"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"humidity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 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 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sharey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sharex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4E145-32D3-5195-4E60-479407EB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489775"/>
            <a:ext cx="6392333" cy="427509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00D6D6-2347-66C7-7AFD-57328F7B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32681"/>
              </p:ext>
            </p:extLst>
          </p:nvPr>
        </p:nvGraphicFramePr>
        <p:xfrm>
          <a:off x="8144932" y="4334934"/>
          <a:ext cx="3623732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11866">
                  <a:extLst>
                    <a:ext uri="{9D8B030D-6E8A-4147-A177-3AD203B41FA5}">
                      <a16:colId xmlns:a16="http://schemas.microsoft.com/office/drawing/2014/main" val="3072083220"/>
                    </a:ext>
                  </a:extLst>
                </a:gridCol>
                <a:gridCol w="1811866">
                  <a:extLst>
                    <a:ext uri="{9D8B030D-6E8A-4147-A177-3AD203B41FA5}">
                      <a16:colId xmlns:a16="http://schemas.microsoft.com/office/drawing/2014/main" val="356869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Location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Summer humidity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5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Eilat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19%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6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Be’er Sheva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33%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7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Tel Aviv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54%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Haifa University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70%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3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2001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E399-5F07-59DB-295A-B8A8EDD3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600" dirty="0"/>
              <a:t>Things we know how to do that are hard for frequentists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F2F0-DCE9-8B98-CFC9-5E22109A2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14198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prior information</a:t>
            </a:r>
          </a:p>
          <a:p>
            <a:pPr lvl="1"/>
            <a:r>
              <a:rPr lang="en-US" dirty="0"/>
              <a:t>For accurate predictions</a:t>
            </a:r>
          </a:p>
          <a:p>
            <a:pPr lvl="1"/>
            <a:r>
              <a:rPr lang="en-US" dirty="0"/>
              <a:t>For regularization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Robust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Credible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point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Self-correcting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Hierarchical modeling</a:t>
            </a:r>
          </a:p>
          <a:p>
            <a:pPr marL="514350" indent="-514350"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90066-D167-5492-611A-770289AC8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Regression models</a:t>
            </a:r>
          </a:p>
          <a:p>
            <a:pPr marL="1009650" lvl="1" indent="-514350"/>
            <a:r>
              <a:rPr lang="en-US" sz="2400" dirty="0"/>
              <a:t>Intuitive</a:t>
            </a:r>
          </a:p>
          <a:p>
            <a:pPr marL="1009650" lvl="1" indent="-514350"/>
            <a:r>
              <a:rPr lang="en-US" sz="2400" dirty="0"/>
              <a:t>Flexible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Model comparison</a:t>
            </a:r>
          </a:p>
          <a:p>
            <a:pPr marL="1009650" lvl="1" indent="-514350"/>
            <a:r>
              <a:rPr lang="en-US" sz="2400" dirty="0"/>
              <a:t>Generally applicable</a:t>
            </a:r>
          </a:p>
          <a:p>
            <a:pPr marL="1009650" lvl="1" indent="-514350"/>
            <a:r>
              <a:rPr lang="en-US" sz="2400" dirty="0"/>
              <a:t>Self correcting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3287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7E718-98A9-81E0-0AE4-CBE2F22B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4899-2E23-FF6A-AB30-349A3B45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81E6-8C14-1573-5474-1E9B9E967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Homework</a:t>
            </a:r>
          </a:p>
          <a:p>
            <a:r>
              <a:rPr lang="en-US" dirty="0"/>
              <a:t>Regression packages</a:t>
            </a:r>
          </a:p>
          <a:p>
            <a:pPr lvl="1"/>
            <a:r>
              <a:rPr lang="en-US" dirty="0"/>
              <a:t>Wilkinson notation</a:t>
            </a:r>
          </a:p>
          <a:p>
            <a:pPr lvl="1"/>
            <a:r>
              <a:rPr lang="en-US" dirty="0"/>
              <a:t>Regression packages</a:t>
            </a:r>
          </a:p>
          <a:p>
            <a:pPr lvl="1"/>
            <a:r>
              <a:rPr lang="en-US" dirty="0"/>
              <a:t>Bambi</a:t>
            </a:r>
          </a:p>
          <a:p>
            <a:r>
              <a:rPr lang="en-US" dirty="0"/>
              <a:t>Conditional prediction</a:t>
            </a:r>
          </a:p>
          <a:p>
            <a:r>
              <a:rPr lang="en-US" dirty="0"/>
              <a:t>Splines</a:t>
            </a:r>
          </a:p>
          <a:p>
            <a:r>
              <a:rPr lang="en-US" dirty="0"/>
              <a:t>Additional Bambi specifications</a:t>
            </a:r>
          </a:p>
          <a:p>
            <a:pPr lvl="1"/>
            <a:r>
              <a:rPr lang="en-US" dirty="0"/>
              <a:t>Distributional models</a:t>
            </a:r>
          </a:p>
          <a:p>
            <a:pPr lvl="1"/>
            <a:r>
              <a:rPr lang="en-US" dirty="0"/>
              <a:t>Hierarchical Bambi</a:t>
            </a:r>
          </a:p>
          <a:p>
            <a:pPr lvl="1"/>
            <a:r>
              <a:rPr lang="en-US" dirty="0"/>
              <a:t>Interactions in Bambi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24756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6FAD-49A7-9837-8ABF-76716C4C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542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fits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0BBF4-A6D0-FB69-B3C5-BF1BD8546409}"/>
              </a:ext>
            </a:extLst>
          </p:cNvPr>
          <p:cNvSpPr txBox="1"/>
          <p:nvPr/>
        </p:nvSpPr>
        <p:spPr>
          <a:xfrm>
            <a:off x="558799" y="1150376"/>
            <a:ext cx="11345333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model_poly_1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"rented ~ hour"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model_poly_4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"rented ~ poly(hour, degree=4)"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23A11-9B16-0469-ADB9-0EF33BFCDEF4}"/>
              </a:ext>
            </a:extLst>
          </p:cNvPr>
          <p:cNvSpPr txBox="1"/>
          <p:nvPr/>
        </p:nvSpPr>
        <p:spPr>
          <a:xfrm>
            <a:off x="558799" y="1911859"/>
            <a:ext cx="10795001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model_poly_1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idata_poly_1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"hour"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model_poly_1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idata_poly_1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"hour"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model_poly_4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idata_poly_4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"hour"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model_poly_4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idata_poly_4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"hour"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F5A0D-3D64-EC8B-F4EA-9EA6E018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33" y="3288168"/>
            <a:ext cx="6350000" cy="32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808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DE56-B193-C633-4A29-CF627B4D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polynomial regression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26D2F-4FF5-F51D-A477-C99D1100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265150"/>
            <a:ext cx="8475133" cy="42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4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ABE9-1D53-80A7-41F4-80CF688A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polynomials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B6229-2243-784E-BA9A-8055C828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7345"/>
            <a:ext cx="6767107" cy="645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9CB0CE-8E0A-533F-CB68-945F9E49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3344"/>
            <a:ext cx="4214515" cy="94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503AE-4201-80FA-6293-9F931D509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396" y="3302000"/>
            <a:ext cx="5726336" cy="3324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228B4-D2E4-D46F-665C-84716D305235}"/>
              </a:ext>
            </a:extLst>
          </p:cNvPr>
          <p:cNvSpPr txBox="1"/>
          <p:nvPr/>
        </p:nvSpPr>
        <p:spPr>
          <a:xfrm>
            <a:off x="7357533" y="2844083"/>
            <a:ext cx="34682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Non overlapping indicator functions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6807C-12EF-6925-F29A-213863F97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04" y="4268912"/>
            <a:ext cx="3222819" cy="1344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52F5F-10AD-11D9-9C9C-48E3705FBA2E}"/>
              </a:ext>
            </a:extLst>
          </p:cNvPr>
          <p:cNvSpPr txBox="1"/>
          <p:nvPr/>
        </p:nvSpPr>
        <p:spPr>
          <a:xfrm>
            <a:off x="1199630" y="4084247"/>
            <a:ext cx="349165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Generalized additive models (GAM)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541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A58E-9153-DF3E-5223-EB29E3C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the idea of piecewise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17EA-59FE-A56D-8F33-0E3B41B4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8492"/>
            <a:ext cx="5071533" cy="1120775"/>
          </a:xfrm>
        </p:spPr>
        <p:txBody>
          <a:bodyPr/>
          <a:lstStyle/>
          <a:p>
            <a:r>
              <a:rPr lang="en-US" dirty="0"/>
              <a:t>Overlapping and contiguous</a:t>
            </a:r>
          </a:p>
          <a:p>
            <a:r>
              <a:rPr lang="en-US" dirty="0"/>
              <a:t>But still local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0AB6-E4A8-826D-1A73-C555E5C8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53" y="2038879"/>
            <a:ext cx="6849298" cy="4670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63896-D15F-3CA8-271F-C5D40659D153}"/>
              </a:ext>
            </a:extLst>
          </p:cNvPr>
          <p:cNvSpPr txBox="1"/>
          <p:nvPr/>
        </p:nvSpPr>
        <p:spPr>
          <a:xfrm>
            <a:off x="3894667" y="2451659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0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12968-46E0-191A-7249-92834B932617}"/>
              </a:ext>
            </a:extLst>
          </p:cNvPr>
          <p:cNvSpPr txBox="1"/>
          <p:nvPr/>
        </p:nvSpPr>
        <p:spPr>
          <a:xfrm>
            <a:off x="3909534" y="3437467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3BC94-692B-D123-EC49-541BA2B0947F}"/>
              </a:ext>
            </a:extLst>
          </p:cNvPr>
          <p:cNvSpPr txBox="1"/>
          <p:nvPr/>
        </p:nvSpPr>
        <p:spPr>
          <a:xfrm>
            <a:off x="3909534" y="4580467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A366D-7A7F-8B82-AEE2-476E476903A0}"/>
              </a:ext>
            </a:extLst>
          </p:cNvPr>
          <p:cNvSpPr txBox="1"/>
          <p:nvPr/>
        </p:nvSpPr>
        <p:spPr>
          <a:xfrm>
            <a:off x="3909534" y="5875867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BD771-C75C-CEF6-4107-F6C97C1BB9E9}"/>
              </a:ext>
            </a:extLst>
          </p:cNvPr>
          <p:cNvSpPr txBox="1"/>
          <p:nvPr/>
        </p:nvSpPr>
        <p:spPr>
          <a:xfrm>
            <a:off x="84667" y="3525337"/>
            <a:ext cx="449580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 a spline of degree n: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bases a polynomials of degree 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n+1 bases overlap between knots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 bases overlap at each knot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121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6D2F-4FF3-D1A5-5A78-7FD523BB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basis elements to a function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A59F-D6A2-D3AF-F973-69489201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1908"/>
          </a:xfrm>
        </p:spPr>
        <p:txBody>
          <a:bodyPr>
            <a:normAutofit lnSpcReduction="10000"/>
          </a:bodyPr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B5F1E-8321-46FE-09F7-A363376C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15" y="2412470"/>
            <a:ext cx="8214686" cy="42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6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B38E-67E4-DC3E-4CAB-8F87A58B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splines into a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7B63-D0E1-3EB7-0576-43B2CAB2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97908"/>
          </a:xfrm>
        </p:spPr>
        <p:txBody>
          <a:bodyPr>
            <a:normAutofit fontScale="32500" lnSpcReduction="20000"/>
          </a:bodyPr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99245-EE59-2A88-48F0-1E86A327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16" y="1545756"/>
            <a:ext cx="8157484" cy="49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574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8453-5434-024D-6A0C-183ED692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splines to bike data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8B477-8F90-1E69-BE7F-A7B04E4C59DA}"/>
              </a:ext>
            </a:extLst>
          </p:cNvPr>
          <p:cNvSpPr txBox="1"/>
          <p:nvPr/>
        </p:nvSpPr>
        <p:spPr>
          <a:xfrm>
            <a:off x="335032" y="1554136"/>
            <a:ext cx="11713029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num_knots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knots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num_knots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model_spline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"rented ~ bs(hour, degree=3, knots=knots)"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idata_spline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model_spline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3CDCF-0777-FF6B-1CB8-DD8BD6090366}"/>
              </a:ext>
            </a:extLst>
          </p:cNvPr>
          <p:cNvSpPr txBox="1"/>
          <p:nvPr/>
        </p:nvSpPr>
        <p:spPr>
          <a:xfrm>
            <a:off x="335032" y="2783567"/>
            <a:ext cx="8546501" cy="4592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model_spline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idata_spline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"hour"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.hour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.rented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"C2."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62451D-B435-243D-697A-388AB190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9" y="3820365"/>
            <a:ext cx="8221133" cy="27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142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A37D-DB70-FF1F-DD61-0EEC0408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models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6C5F-4A1A-0AAD-72CD-CA7D81F52B55}"/>
              </a:ext>
            </a:extLst>
          </p:cNvPr>
          <p:cNvSpPr txBox="1"/>
          <p:nvPr/>
        </p:nvSpPr>
        <p:spPr>
          <a:xfrm>
            <a:off x="7061200" y="1648824"/>
            <a:ext cx="4605867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 ~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(month)"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 ~ month"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model_dis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41214-8EF6-7F66-4320-87700C47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34" y="3749165"/>
            <a:ext cx="6070598" cy="3063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DCB7E-9D2E-03D3-8D18-0CD61749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9165"/>
            <a:ext cx="5841284" cy="2947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32797-F830-4516-DCD1-05C9E2808293}"/>
              </a:ext>
            </a:extLst>
          </p:cNvPr>
          <p:cNvSpPr txBox="1"/>
          <p:nvPr/>
        </p:nvSpPr>
        <p:spPr>
          <a:xfrm>
            <a:off x="169334" y="3239042"/>
            <a:ext cx="6891866" cy="27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 ~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(month)"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45445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D029-37E9-50BF-6724-949FA69F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/>
          <a:lstStyle/>
          <a:p>
            <a:r>
              <a:rPr lang="en-US" dirty="0"/>
              <a:t>Categorical predictors (ANOVA)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4AFDC-A214-0E13-5DA8-6890A60F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54" y="2695092"/>
            <a:ext cx="5885298" cy="39539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8BA919-3D08-C3C7-0724-67DE4456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6" y="1661007"/>
            <a:ext cx="6325148" cy="1767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86378-CE5A-0A7D-2524-E670D977CB79}"/>
              </a:ext>
            </a:extLst>
          </p:cNvPr>
          <p:cNvSpPr txBox="1"/>
          <p:nvPr/>
        </p:nvSpPr>
        <p:spPr>
          <a:xfrm>
            <a:off x="3191933" y="1524000"/>
            <a:ext cx="6197600" cy="1754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 examples here need to be fixed: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Need example of categorical and continuous predictors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Example of using categorical predictors for classification with Bambi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Example of interaction with categorical and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continuous predictors</a:t>
            </a:r>
            <a:endParaRPr kumimoji="0" lang="en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8422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D468-11F4-7D46-CD20-B45749C1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8744-DDB1-F2BA-407D-D720F363B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Homework</a:t>
            </a:r>
          </a:p>
          <a:p>
            <a:r>
              <a:rPr lang="en-US" dirty="0"/>
              <a:t>Regression packages</a:t>
            </a:r>
          </a:p>
          <a:p>
            <a:pPr lvl="1"/>
            <a:r>
              <a:rPr lang="en-US" dirty="0"/>
              <a:t>Wilkinson notation</a:t>
            </a:r>
          </a:p>
          <a:p>
            <a:pPr lvl="1"/>
            <a:r>
              <a:rPr lang="en-US" dirty="0"/>
              <a:t>Regression packages</a:t>
            </a:r>
          </a:p>
          <a:p>
            <a:pPr lvl="1"/>
            <a:r>
              <a:rPr lang="en-US" dirty="0"/>
              <a:t>Bambi</a:t>
            </a:r>
          </a:p>
          <a:p>
            <a:r>
              <a:rPr lang="en-US" dirty="0"/>
              <a:t>Conditional prediction</a:t>
            </a:r>
          </a:p>
          <a:p>
            <a:r>
              <a:rPr lang="en-US" dirty="0"/>
              <a:t>Splines</a:t>
            </a:r>
          </a:p>
          <a:p>
            <a:r>
              <a:rPr lang="en-US" dirty="0"/>
              <a:t>Additional Bambi specifications</a:t>
            </a:r>
          </a:p>
          <a:p>
            <a:pPr lvl="1"/>
            <a:r>
              <a:rPr lang="en-US" dirty="0"/>
              <a:t>Distributional models</a:t>
            </a:r>
          </a:p>
          <a:p>
            <a:pPr lvl="1"/>
            <a:r>
              <a:rPr lang="en-US" dirty="0"/>
              <a:t>Hierarchical Bambi</a:t>
            </a:r>
          </a:p>
          <a:p>
            <a:pPr lvl="1"/>
            <a:r>
              <a:rPr lang="en-US" dirty="0"/>
              <a:t>Interactions in Bambi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56371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FCD0-A537-DE2B-C7A8-A909EBDA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>
            <a:normAutofit/>
          </a:bodyPr>
          <a:lstStyle/>
          <a:p>
            <a:r>
              <a:rPr lang="en-US" dirty="0"/>
              <a:t>With and without interactions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8CF6B-843C-9549-98FB-8E0A79A5DEB1}"/>
              </a:ext>
            </a:extLst>
          </p:cNvPr>
          <p:cNvSpPr txBox="1"/>
          <p:nvPr/>
        </p:nvSpPr>
        <p:spPr>
          <a:xfrm>
            <a:off x="287867" y="1229942"/>
            <a:ext cx="11531599" cy="638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bill_depth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bill_depth:bill_length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model_noint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bill_depth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4695D-A0A3-B4C8-07BD-E2B026B8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315108"/>
            <a:ext cx="10710335" cy="40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7897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1B82A3-07E4-306A-DF3C-DD89A4CC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to discuss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ADE8-AF9E-D710-E70B-84C8E9F10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?</a:t>
            </a:r>
          </a:p>
          <a:p>
            <a:r>
              <a:rPr lang="en-US" dirty="0"/>
              <a:t>Reading?</a:t>
            </a:r>
          </a:p>
          <a:p>
            <a:r>
              <a:rPr lang="en-US" dirty="0"/>
              <a:t>Exam date?</a:t>
            </a:r>
          </a:p>
          <a:p>
            <a:r>
              <a:rPr lang="en-US" dirty="0"/>
              <a:t>Projects?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639986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CA32-8E8D-9870-D7AB-D24CD8D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for next week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C08D1-4E27-AB5D-0FAD-9ACCB2EA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BAP Chapter 7: Mixture models</a:t>
            </a:r>
          </a:p>
          <a:p>
            <a:pPr lvl="1"/>
            <a:r>
              <a:rPr lang="en-US" sz="1800" dirty="0"/>
              <a:t>Gaussian mixture models</a:t>
            </a:r>
          </a:p>
          <a:p>
            <a:pPr lvl="2"/>
            <a:r>
              <a:rPr lang="en-US" sz="1800" dirty="0"/>
              <a:t>Identifiability</a:t>
            </a:r>
          </a:p>
          <a:p>
            <a:pPr lvl="2"/>
            <a:r>
              <a:rPr lang="en-US" sz="1800" dirty="0"/>
              <a:t>Choosing the number mixed</a:t>
            </a:r>
          </a:p>
          <a:p>
            <a:pPr lvl="1"/>
            <a:r>
              <a:rPr lang="en-US" sz="1800" dirty="0"/>
              <a:t>Zero counts</a:t>
            </a:r>
          </a:p>
          <a:p>
            <a:pPr lvl="2"/>
            <a:r>
              <a:rPr lang="en-US" sz="1800" dirty="0"/>
              <a:t> Zero inflated models</a:t>
            </a:r>
          </a:p>
          <a:p>
            <a:pPr lvl="2"/>
            <a:r>
              <a:rPr lang="en-US" sz="1800" dirty="0"/>
              <a:t>Hurdle models</a:t>
            </a:r>
          </a:p>
          <a:p>
            <a:pPr lvl="1"/>
            <a:r>
              <a:rPr lang="en-US" sz="1800" dirty="0"/>
              <a:t>Infinite mixture models</a:t>
            </a:r>
          </a:p>
          <a:p>
            <a:pPr lvl="1"/>
            <a:r>
              <a:rPr lang="en-US" sz="1800" dirty="0"/>
              <a:t>Distributions as mixtures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1C524E-DF3E-8537-E92C-F406D2A6AC99}"/>
              </a:ext>
            </a:extLst>
          </p:cNvPr>
          <p:cNvSpPr txBox="1">
            <a:spLocks/>
          </p:cNvSpPr>
          <p:nvPr/>
        </p:nvSpPr>
        <p:spPr>
          <a:xfrm>
            <a:off x="5943600" y="1687513"/>
            <a:ext cx="56261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1800" dirty="0"/>
              <a:t>SR 12: Monsters and mixtures</a:t>
            </a:r>
          </a:p>
          <a:p>
            <a:pPr lvl="1" hangingPunct="1"/>
            <a:r>
              <a:rPr lang="en-US" sz="1800" dirty="0"/>
              <a:t>Distributions as mixtures</a:t>
            </a:r>
          </a:p>
          <a:p>
            <a:pPr lvl="2" hangingPunct="1"/>
            <a:r>
              <a:rPr lang="en-US" sz="1800" dirty="0"/>
              <a:t>Beta binomial</a:t>
            </a:r>
          </a:p>
          <a:p>
            <a:pPr lvl="2" hangingPunct="1"/>
            <a:r>
              <a:rPr lang="en-US" sz="1800" dirty="0"/>
              <a:t>Negative binomial / gamma Poisson</a:t>
            </a:r>
          </a:p>
          <a:p>
            <a:pPr lvl="1" hangingPunct="1"/>
            <a:r>
              <a:rPr lang="en-US" sz="1800" dirty="0"/>
              <a:t>Zero inflated models</a:t>
            </a:r>
          </a:p>
          <a:p>
            <a:pPr lvl="1" hangingPunct="1"/>
            <a:r>
              <a:rPr lang="en-US" sz="1800" dirty="0"/>
              <a:t>Ordered categorical outcomes</a:t>
            </a:r>
          </a:p>
          <a:p>
            <a:pPr lvl="1" hangingPunct="1"/>
            <a:r>
              <a:rPr lang="en-US" sz="1800" dirty="0"/>
              <a:t>Ordered </a:t>
            </a:r>
            <a:r>
              <a:rPr lang="en-US" sz="1800"/>
              <a:t>categorical predictors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35288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DA10-E168-D84D-2D81-14C2F762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5BDB-4511-85B2-0686-6359CCFDA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dinosaur models did you look at?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21027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175E-DBE3-F1D8-0629-032E678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Wilkinson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A3D3-E569-940D-62D7-660B67952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it?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Where is it used?</a:t>
            </a:r>
          </a:p>
          <a:p>
            <a:r>
              <a:rPr lang="en-US" dirty="0"/>
              <a:t>What does it look like?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EF1AA0-F561-ACF7-07EA-A47A38149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26165"/>
              </p:ext>
            </p:extLst>
          </p:nvPr>
        </p:nvGraphicFramePr>
        <p:xfrm>
          <a:off x="582083" y="4415896"/>
          <a:ext cx="5073650" cy="71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241200" progId="Equation.DSMT4">
                  <p:embed/>
                </p:oleObj>
              </mc:Choice>
              <mc:Fallback>
                <p:oleObj name="Equation" r:id="rId2" imgW="171432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EF1AA0-F561-ACF7-07EA-A47A38149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2083" y="4415896"/>
                        <a:ext cx="5073650" cy="714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6DCB32-7FE9-26F4-7D03-363F703CF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79359"/>
              </p:ext>
            </p:extLst>
          </p:nvPr>
        </p:nvGraphicFramePr>
        <p:xfrm>
          <a:off x="8375898" y="4313390"/>
          <a:ext cx="3075660" cy="51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203040" progId="Equation.DSMT4">
                  <p:embed/>
                </p:oleObj>
              </mc:Choice>
              <mc:Fallback>
                <p:oleObj name="Equation" r:id="rId4" imgW="12189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6DCB32-7FE9-26F4-7D03-363F703CF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5898" y="4313390"/>
                        <a:ext cx="3075660" cy="51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1237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AD62-F1CE-03B2-2A94-ACBCEDE2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Wilkinson notation: why do we need it?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EEC5-4BE1-206E-9EB2-3F48F914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16133" cy="2212975"/>
          </a:xfrm>
        </p:spPr>
        <p:txBody>
          <a:bodyPr/>
          <a:lstStyle/>
          <a:p>
            <a:r>
              <a:rPr lang="en-US" dirty="0"/>
              <a:t>Statistical computing</a:t>
            </a:r>
          </a:p>
          <a:p>
            <a:r>
              <a:rPr lang="en-US" dirty="0"/>
              <a:t>The need to specify regression models</a:t>
            </a:r>
          </a:p>
          <a:p>
            <a:r>
              <a:rPr lang="en-US" dirty="0"/>
              <a:t>Each package with a different syntax</a:t>
            </a:r>
          </a:p>
          <a:p>
            <a:r>
              <a:rPr lang="en-US" dirty="0"/>
              <a:t>Increased complexity and confusion</a:t>
            </a:r>
            <a:endParaRPr lang="en-IL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E34177A-E581-B3C6-5CF7-B43439CA6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911743"/>
              </p:ext>
            </p:extLst>
          </p:nvPr>
        </p:nvGraphicFramePr>
        <p:xfrm>
          <a:off x="1236133" y="4419600"/>
          <a:ext cx="8644467" cy="163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607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3F9-CE28-360B-0F95-E6C311FA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Wilkinson notation: what is it?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1262-54FD-7B1E-1046-9B362FB9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67" y="1343425"/>
            <a:ext cx="68834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Emerged from the GLIM program</a:t>
            </a:r>
          </a:p>
          <a:p>
            <a:r>
              <a:rPr lang="en-US" dirty="0"/>
              <a:t>Provides a unified grammar for expressing statistical models</a:t>
            </a:r>
          </a:p>
          <a:p>
            <a:r>
              <a:rPr lang="en-US" dirty="0"/>
              <a:t>Adopted initially by R and then spread widely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9C50F-AE1C-9D0C-774D-64D677C6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78" y="4035682"/>
            <a:ext cx="4626800" cy="570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53C21-7484-715F-AE80-0DC9F9FA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7" y="4758123"/>
            <a:ext cx="3381327" cy="570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7CF96-B212-3733-9159-9774C6AADBFF}"/>
              </a:ext>
            </a:extLst>
          </p:cNvPr>
          <p:cNvSpPr txBox="1"/>
          <p:nvPr/>
        </p:nvSpPr>
        <p:spPr>
          <a:xfrm>
            <a:off x="709877" y="3581257"/>
            <a:ext cx="75597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GLIM</a:t>
            </a:r>
            <a:endParaRPr kumimoji="0" lang="en-I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928CB-2E9C-A01E-177A-47691C91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030" y="2991834"/>
            <a:ext cx="5770103" cy="37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33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E834-677A-5C63-4520-91B7771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Wilkinson notation: where is it used?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666E-922E-89B6-0B03-68584290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668" y="1721380"/>
            <a:ext cx="54102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 </a:t>
            </a:r>
          </a:p>
          <a:p>
            <a:pPr lvl="1"/>
            <a:r>
              <a:rPr lang="en-US" sz="2400" dirty="0"/>
              <a:t>lme4: mixed effect models</a:t>
            </a:r>
          </a:p>
          <a:p>
            <a:pPr lvl="1"/>
            <a:r>
              <a:rPr lang="en-US" sz="2400" dirty="0"/>
              <a:t>brms: Bayesian regression (based on Stan)</a:t>
            </a:r>
          </a:p>
          <a:p>
            <a:pPr lvl="1"/>
            <a:r>
              <a:rPr lang="en-US" sz="2400" dirty="0" err="1"/>
              <a:t>mgcv</a:t>
            </a:r>
            <a:r>
              <a:rPr lang="en-US" sz="2400" dirty="0"/>
              <a:t>: generalized additive models</a:t>
            </a:r>
          </a:p>
          <a:p>
            <a:r>
              <a:rPr lang="en-US" sz="2400" dirty="0" err="1"/>
              <a:t>Matlab</a:t>
            </a:r>
            <a:endParaRPr lang="en-US" sz="2400" dirty="0"/>
          </a:p>
          <a:p>
            <a:pPr lvl="1"/>
            <a:r>
              <a:rPr lang="en-US" sz="2400" dirty="0" err="1"/>
              <a:t>fitlm</a:t>
            </a:r>
            <a:r>
              <a:rPr lang="en-US" sz="2400" dirty="0"/>
              <a:t>: Linear regression modeling</a:t>
            </a:r>
          </a:p>
          <a:p>
            <a:pPr lvl="1"/>
            <a:r>
              <a:rPr lang="en-US" sz="2400" dirty="0" err="1"/>
              <a:t>fitlm</a:t>
            </a:r>
            <a:r>
              <a:rPr lang="en-US" sz="2400" dirty="0"/>
              <a:t>: Generalized linear models</a:t>
            </a:r>
          </a:p>
          <a:p>
            <a:pPr lvl="1"/>
            <a:r>
              <a:rPr lang="en-US" sz="2400" dirty="0" err="1"/>
              <a:t>fitnlm</a:t>
            </a:r>
            <a:r>
              <a:rPr lang="en-US" sz="2400" dirty="0"/>
              <a:t>: Non-linear regression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18F4E6-E1A7-4871-C1B8-7E3A9958D8AD}"/>
              </a:ext>
            </a:extLst>
          </p:cNvPr>
          <p:cNvSpPr txBox="1">
            <a:spLocks/>
          </p:cNvSpPr>
          <p:nvPr/>
        </p:nvSpPr>
        <p:spPr>
          <a:xfrm>
            <a:off x="5774267" y="1721380"/>
            <a:ext cx="6112933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2400" dirty="0"/>
              <a:t>Python</a:t>
            </a:r>
          </a:p>
          <a:p>
            <a:pPr lvl="1" hangingPunct="1"/>
            <a:r>
              <a:rPr lang="en-US" sz="2400" dirty="0" err="1"/>
              <a:t>statsmodels</a:t>
            </a:r>
            <a:r>
              <a:rPr lang="en-US" sz="2400" dirty="0"/>
              <a:t>: Classical modeling</a:t>
            </a:r>
          </a:p>
          <a:p>
            <a:pPr lvl="1" hangingPunct="1"/>
            <a:r>
              <a:rPr lang="en-US" sz="2400" dirty="0"/>
              <a:t>Bambi: Bayesian modeling</a:t>
            </a:r>
          </a:p>
          <a:p>
            <a:pPr lvl="1" hangingPunct="1"/>
            <a:r>
              <a:rPr lang="en-US" sz="2400" dirty="0"/>
              <a:t>formulaic: formula processing</a:t>
            </a:r>
          </a:p>
          <a:p>
            <a:pPr lvl="1" hangingPunct="1"/>
            <a:r>
              <a:rPr lang="en-US" sz="2400" dirty="0"/>
              <a:t>patsy: more formula processing</a:t>
            </a:r>
          </a:p>
          <a:p>
            <a:pPr hangingPunct="1"/>
            <a:r>
              <a:rPr lang="en-US" sz="2400" dirty="0"/>
              <a:t>Julia</a:t>
            </a:r>
          </a:p>
          <a:p>
            <a:pPr lvl="1" hangingPunct="1"/>
            <a:r>
              <a:rPr lang="en-US" sz="2400" dirty="0" err="1"/>
              <a:t>GLM.jl</a:t>
            </a:r>
            <a:r>
              <a:rPr lang="en-US" sz="2400" dirty="0"/>
              <a:t>: Generalized linear models</a:t>
            </a:r>
          </a:p>
          <a:p>
            <a:pPr lvl="1" hangingPunct="1"/>
            <a:r>
              <a:rPr lang="en-US" sz="2400" dirty="0" err="1"/>
              <a:t>MixedModels.jl</a:t>
            </a:r>
            <a:r>
              <a:rPr lang="en-US" sz="2400" dirty="0"/>
              <a:t>: Mixed effects models</a:t>
            </a:r>
          </a:p>
          <a:p>
            <a:pPr lvl="1" hangingPunct="1"/>
            <a:r>
              <a:rPr lang="en-US" sz="2400" dirty="0" err="1"/>
              <a:t>StatsModels.jl</a:t>
            </a:r>
            <a:r>
              <a:rPr lang="en-US" sz="2400" dirty="0"/>
              <a:t>: Formula interface</a:t>
            </a:r>
          </a:p>
        </p:txBody>
      </p:sp>
    </p:spTree>
    <p:extLst>
      <p:ext uri="{BB962C8B-B14F-4D97-AF65-F5344CB8AC3E}">
        <p14:creationId xmlns:p14="http://schemas.microsoft.com/office/powerpoint/2010/main" val="21353104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DAF82-3F4A-101A-F76D-98361F3E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ECD9-C146-4A65-749A-65B43B2C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C493-E6B3-277A-C023-8C2572255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Homework</a:t>
            </a:r>
          </a:p>
          <a:p>
            <a:r>
              <a:rPr lang="en-US" dirty="0"/>
              <a:t>Regression packages</a:t>
            </a:r>
          </a:p>
          <a:p>
            <a:pPr lvl="1"/>
            <a:r>
              <a:rPr lang="en-US" dirty="0"/>
              <a:t>Wilkinson notation</a:t>
            </a:r>
          </a:p>
          <a:p>
            <a:pPr lvl="1"/>
            <a:r>
              <a:rPr lang="en-US" dirty="0"/>
              <a:t>Regression packages</a:t>
            </a:r>
          </a:p>
          <a:p>
            <a:pPr lvl="1"/>
            <a:r>
              <a:rPr lang="en-US" dirty="0"/>
              <a:t>Bambi</a:t>
            </a:r>
          </a:p>
          <a:p>
            <a:r>
              <a:rPr lang="en-US" dirty="0"/>
              <a:t>Conditional prediction</a:t>
            </a:r>
          </a:p>
          <a:p>
            <a:r>
              <a:rPr lang="en-US" dirty="0"/>
              <a:t>Splines</a:t>
            </a:r>
          </a:p>
          <a:p>
            <a:r>
              <a:rPr lang="en-US" dirty="0"/>
              <a:t>Additional Bambi specifications</a:t>
            </a:r>
          </a:p>
          <a:p>
            <a:pPr lvl="1"/>
            <a:r>
              <a:rPr lang="en-US" dirty="0"/>
              <a:t>Distributional models</a:t>
            </a:r>
          </a:p>
          <a:p>
            <a:pPr lvl="1"/>
            <a:r>
              <a:rPr lang="en-US" dirty="0"/>
              <a:t>Hierarchical Bambi</a:t>
            </a:r>
          </a:p>
          <a:p>
            <a:pPr lvl="1"/>
            <a:r>
              <a:rPr lang="en-US" dirty="0"/>
              <a:t>Interactions in Bambi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77607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1460</Words>
  <Application>Microsoft Office PowerPoint</Application>
  <PresentationFormat>Widescreen</PresentationFormat>
  <Paragraphs>226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Office Theme</vt:lpstr>
      <vt:lpstr>Equation</vt:lpstr>
      <vt:lpstr>MathType 7.0 Equation</vt:lpstr>
      <vt:lpstr>Advanced Data Analysis More linear models 367-2-5461</vt:lpstr>
      <vt:lpstr>Things we know how to do that are hard for frequentists</vt:lpstr>
      <vt:lpstr>Topics</vt:lpstr>
      <vt:lpstr>Homework</vt:lpstr>
      <vt:lpstr>Wilkinson notation</vt:lpstr>
      <vt:lpstr>Wilkinson notation: why do we need it?</vt:lpstr>
      <vt:lpstr>Wilkinson notation: what is it?</vt:lpstr>
      <vt:lpstr>Wilkinson notation: where is it used?</vt:lpstr>
      <vt:lpstr>Topics</vt:lpstr>
      <vt:lpstr>Bambi</vt:lpstr>
      <vt:lpstr>What’s in bambi models</vt:lpstr>
      <vt:lpstr>PowerPoint Presentation</vt:lpstr>
      <vt:lpstr>PowerPoint Presentation</vt:lpstr>
      <vt:lpstr>PowerPoint Presentation</vt:lpstr>
      <vt:lpstr>Topics</vt:lpstr>
      <vt:lpstr>The bikes model</vt:lpstr>
      <vt:lpstr>Posterior and posterior predictive</vt:lpstr>
      <vt:lpstr>Multiple regression</vt:lpstr>
      <vt:lpstr>Predictive plots</vt:lpstr>
      <vt:lpstr>Topics</vt:lpstr>
      <vt:lpstr>Polynomial fits</vt:lpstr>
      <vt:lpstr>Limits of polynomial regression</vt:lpstr>
      <vt:lpstr>Alternative to polynomials</vt:lpstr>
      <vt:lpstr>Generalize the idea of piecewise</vt:lpstr>
      <vt:lpstr>Fitting the basis elements to a function</vt:lpstr>
      <vt:lpstr>Turning splines into a regression</vt:lpstr>
      <vt:lpstr>Fitting splines to bike data</vt:lpstr>
      <vt:lpstr>Distributional models</vt:lpstr>
      <vt:lpstr>Categorical predictors (ANOVA)</vt:lpstr>
      <vt:lpstr>With and without interactions</vt:lpstr>
      <vt:lpstr>Stuff to discuss</vt:lpstr>
      <vt:lpstr>Reading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</dc:creator>
  <cp:lastModifiedBy>Opher Donchin</cp:lastModifiedBy>
  <cp:revision>2</cp:revision>
  <dcterms:modified xsi:type="dcterms:W3CDTF">2024-12-25T21:53:16Z</dcterms:modified>
</cp:coreProperties>
</file>