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41" r:id="rId3"/>
    <p:sldId id="345" r:id="rId4"/>
    <p:sldId id="271" r:id="rId5"/>
    <p:sldId id="272" r:id="rId6"/>
    <p:sldId id="346" r:id="rId7"/>
    <p:sldId id="351" r:id="rId8"/>
    <p:sldId id="347" r:id="rId9"/>
    <p:sldId id="348" r:id="rId10"/>
    <p:sldId id="273" r:id="rId11"/>
    <p:sldId id="349" r:id="rId12"/>
    <p:sldId id="350" r:id="rId13"/>
    <p:sldId id="376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70" r:id="rId22"/>
    <p:sldId id="378" r:id="rId23"/>
    <p:sldId id="379" r:id="rId24"/>
    <p:sldId id="359" r:id="rId25"/>
    <p:sldId id="360" r:id="rId26"/>
    <p:sldId id="361" r:id="rId27"/>
    <p:sldId id="362" r:id="rId28"/>
    <p:sldId id="363" r:id="rId29"/>
    <p:sldId id="364" r:id="rId30"/>
    <p:sldId id="374" r:id="rId31"/>
    <p:sldId id="366" r:id="rId32"/>
    <p:sldId id="372" r:id="rId33"/>
    <p:sldId id="373" r:id="rId34"/>
    <p:sldId id="375" r:id="rId35"/>
    <p:sldId id="377" r:id="rId36"/>
    <p:sldId id="368" r:id="rId37"/>
    <p:sldId id="340" r:id="rId38"/>
    <p:sldId id="367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52C0-50CB-4FAC-A935-6FAB36BED0E8}" v="10" dt="2024-02-07T08:15:46.543"/>
    <p1510:client id="{C3BFA3BC-1F6C-4040-91BB-7040C9B29400}" v="2482" dt="2024-02-07T11:26:35.6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941552C0-50CB-4FAC-A935-6FAB36BED0E8}"/>
    <pc:docChg chg="custSel addSld delSld modSld">
      <pc:chgData name="Opher Donchin" userId="37446733-118c-46f6-b903-027425f2ef02" providerId="ADAL" clId="{941552C0-50CB-4FAC-A935-6FAB36BED0E8}" dt="2024-02-07T08:15:46.543" v="9" actId="47"/>
      <pc:docMkLst>
        <pc:docMk/>
      </pc:docMkLst>
      <pc:sldChg chg="modSp mod">
        <pc:chgData name="Opher Donchin" userId="37446733-118c-46f6-b903-027425f2ef02" providerId="ADAL" clId="{941552C0-50CB-4FAC-A935-6FAB36BED0E8}" dt="2024-02-07T08:12:20.538" v="7" actId="1076"/>
        <pc:sldMkLst>
          <pc:docMk/>
          <pc:sldMk cId="0" sldId="256"/>
        </pc:sldMkLst>
        <pc:spChg chg="mod">
          <ac:chgData name="Opher Donchin" userId="37446733-118c-46f6-b903-027425f2ef02" providerId="ADAL" clId="{941552C0-50CB-4FAC-A935-6FAB36BED0E8}" dt="2024-02-07T08:12:20.538" v="7" actId="1076"/>
          <ac:spMkLst>
            <pc:docMk/>
            <pc:sldMk cId="0" sldId="256"/>
            <ac:spMk id="416" creationId="{00000000-0000-0000-0000-000000000000}"/>
          </ac:spMkLst>
        </pc:spChg>
      </pc:sldChg>
      <pc:sldChg chg="del">
        <pc:chgData name="Opher Donchin" userId="37446733-118c-46f6-b903-027425f2ef02" providerId="ADAL" clId="{941552C0-50CB-4FAC-A935-6FAB36BED0E8}" dt="2024-02-07T08:15:46.543" v="9" actId="47"/>
        <pc:sldMkLst>
          <pc:docMk/>
          <pc:sldMk cId="872343416" sldId="369"/>
        </pc:sldMkLst>
      </pc:sldChg>
      <pc:sldChg chg="add">
        <pc:chgData name="Opher Donchin" userId="37446733-118c-46f6-b903-027425f2ef02" providerId="ADAL" clId="{941552C0-50CB-4FAC-A935-6FAB36BED0E8}" dt="2024-02-07T08:15:39.784" v="8"/>
        <pc:sldMkLst>
          <pc:docMk/>
          <pc:sldMk cId="888460861" sldId="376"/>
        </pc:sldMkLst>
      </pc:sldChg>
    </pc:docChg>
  </pc:docChgLst>
  <pc:docChgLst>
    <pc:chgData name="Opher Donchin" userId="37446733-118c-46f6-b903-027425f2ef02" providerId="ADAL" clId="{43A6701B-CC56-4926-8511-30AC729FCE20}"/>
    <pc:docChg chg="undo custSel addSld delSld modSld">
      <pc:chgData name="Opher Donchin" userId="37446733-118c-46f6-b903-027425f2ef02" providerId="ADAL" clId="{43A6701B-CC56-4926-8511-30AC729FCE20}" dt="2022-12-07T07:45:33.862" v="1039" actId="15"/>
      <pc:docMkLst>
        <pc:docMk/>
      </pc:docMkLst>
      <pc:sldChg chg="modSp mod">
        <pc:chgData name="Opher Donchin" userId="37446733-118c-46f6-b903-027425f2ef02" providerId="ADAL" clId="{43A6701B-CC56-4926-8511-30AC729FCE20}" dt="2022-12-07T06:45:37.171" v="2" actId="20577"/>
        <pc:sldMkLst>
          <pc:docMk/>
          <pc:sldMk cId="0" sldId="256"/>
        </pc:sldMkLst>
        <pc:spChg chg="mod">
          <ac:chgData name="Opher Donchin" userId="37446733-118c-46f6-b903-027425f2ef02" providerId="ADAL" clId="{43A6701B-CC56-4926-8511-30AC729FCE20}" dt="2022-12-07T06:45:37.171" v="2" actId="20577"/>
          <ac:spMkLst>
            <pc:docMk/>
            <pc:sldMk cId="0" sldId="256"/>
            <ac:spMk id="416" creationId="{00000000-0000-0000-0000-000000000000}"/>
          </ac:spMkLst>
        </pc:spChg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890137395" sldId="257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159613576" sldId="258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3526732861" sldId="260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1336903529" sldId="262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98321444" sldId="263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3673943224" sldId="264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300311455" sldId="269"/>
        </pc:sldMkLst>
      </pc:sldChg>
      <pc:sldChg chg="add del modTransition">
        <pc:chgData name="Opher Donchin" userId="37446733-118c-46f6-b903-027425f2ef02" providerId="ADAL" clId="{43A6701B-CC56-4926-8511-30AC729FCE20}" dt="2022-12-07T07:10:19.245" v="546" actId="47"/>
        <pc:sldMkLst>
          <pc:docMk/>
          <pc:sldMk cId="3535059263" sldId="270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743148146" sldId="271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107427656" sldId="272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261980641" sldId="273"/>
        </pc:sldMkLst>
      </pc:sldChg>
      <pc:sldChg chg="modSp add mod modTransition">
        <pc:chgData name="Opher Donchin" userId="37446733-118c-46f6-b903-027425f2ef02" providerId="ADAL" clId="{43A6701B-CC56-4926-8511-30AC729FCE20}" dt="2022-12-07T07:09:41.877" v="541" actId="27636"/>
        <pc:sldMkLst>
          <pc:docMk/>
          <pc:sldMk cId="3758670465" sldId="274"/>
        </pc:sldMkLst>
        <pc:spChg chg="mod">
          <ac:chgData name="Opher Donchin" userId="37446733-118c-46f6-b903-027425f2ef02" providerId="ADAL" clId="{43A6701B-CC56-4926-8511-30AC729FCE20}" dt="2022-12-07T07:09:41.877" v="541" actId="27636"/>
          <ac:spMkLst>
            <pc:docMk/>
            <pc:sldMk cId="3758670465" sldId="274"/>
            <ac:spMk id="3" creationId="{00000000-0000-0000-0000-000000000000}"/>
          </ac:spMkLst>
        </pc:spChg>
      </pc:sldChg>
      <pc:sldChg chg="modSp add mod modTransition">
        <pc:chgData name="Opher Donchin" userId="37446733-118c-46f6-b903-027425f2ef02" providerId="ADAL" clId="{43A6701B-CC56-4926-8511-30AC729FCE20}" dt="2022-12-07T07:09:41.886" v="542" actId="27636"/>
        <pc:sldMkLst>
          <pc:docMk/>
          <pc:sldMk cId="1579280908" sldId="275"/>
        </pc:sldMkLst>
        <pc:spChg chg="mod">
          <ac:chgData name="Opher Donchin" userId="37446733-118c-46f6-b903-027425f2ef02" providerId="ADAL" clId="{43A6701B-CC56-4926-8511-30AC729FCE20}" dt="2022-12-07T07:09:41.886" v="542" actId="27636"/>
          <ac:spMkLst>
            <pc:docMk/>
            <pc:sldMk cId="1579280908" sldId="275"/>
            <ac:spMk id="3" creationId="{00000000-0000-0000-0000-000000000000}"/>
          </ac:spMkLst>
        </pc:spChg>
      </pc:sldChg>
      <pc:sldChg chg="modSp add mod modTransition">
        <pc:chgData name="Opher Donchin" userId="37446733-118c-46f6-b903-027425f2ef02" providerId="ADAL" clId="{43A6701B-CC56-4926-8511-30AC729FCE20}" dt="2022-12-07T07:09:41.894" v="543" actId="27636"/>
        <pc:sldMkLst>
          <pc:docMk/>
          <pc:sldMk cId="2220654516" sldId="276"/>
        </pc:sldMkLst>
        <pc:spChg chg="mod">
          <ac:chgData name="Opher Donchin" userId="37446733-118c-46f6-b903-027425f2ef02" providerId="ADAL" clId="{43A6701B-CC56-4926-8511-30AC729FCE20}" dt="2022-12-07T07:09:41.894" v="543" actId="27636"/>
          <ac:spMkLst>
            <pc:docMk/>
            <pc:sldMk cId="2220654516" sldId="276"/>
            <ac:spMk id="3" creationId="{00000000-0000-0000-0000-000000000000}"/>
          </ac:spMkLst>
        </pc:spChg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198671709" sldId="277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3642263540" sldId="278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744850890" sldId="291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955950050" sldId="292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3393086439" sldId="293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927962239" sldId="294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699876118" sldId="295"/>
        </pc:sldMkLst>
      </pc:sldChg>
      <pc:sldChg chg="del">
        <pc:chgData name="Opher Donchin" userId="37446733-118c-46f6-b903-027425f2ef02" providerId="ADAL" clId="{43A6701B-CC56-4926-8511-30AC729FCE20}" dt="2022-12-07T07:11:06.435" v="548" actId="47"/>
        <pc:sldMkLst>
          <pc:docMk/>
          <pc:sldMk cId="1644868821" sldId="312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37690248" sldId="313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310279238" sldId="314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2728887272" sldId="315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870941904" sldId="316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451153135" sldId="317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100545828" sldId="318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21581667" sldId="320"/>
        </pc:sldMkLst>
      </pc:sldChg>
      <pc:sldChg chg="add del modTransition">
        <pc:chgData name="Opher Donchin" userId="37446733-118c-46f6-b903-027425f2ef02" providerId="ADAL" clId="{43A6701B-CC56-4926-8511-30AC729FCE20}" dt="2022-12-07T07:10:21.011" v="547" actId="47"/>
        <pc:sldMkLst>
          <pc:docMk/>
          <pc:sldMk cId="361686274" sldId="321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181026316" sldId="323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61685669" sldId="324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833416232" sldId="325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799074889" sldId="326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427011516" sldId="327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30828635" sldId="328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013105349" sldId="329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2136947177" sldId="330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178432044" sldId="331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684110472" sldId="332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959025987" sldId="333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085121930" sldId="334"/>
        </pc:sldMkLst>
      </pc:sldChg>
      <pc:sldChg chg="del">
        <pc:chgData name="Opher Donchin" userId="37446733-118c-46f6-b903-027425f2ef02" providerId="ADAL" clId="{43A6701B-CC56-4926-8511-30AC729FCE20}" dt="2022-12-07T07:09:07.594" v="539" actId="47"/>
        <pc:sldMkLst>
          <pc:docMk/>
          <pc:sldMk cId="3603724964" sldId="335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3752200816" sldId="336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516137911" sldId="337"/>
        </pc:sldMkLst>
      </pc:sldChg>
      <pc:sldChg chg="del">
        <pc:chgData name="Opher Donchin" userId="37446733-118c-46f6-b903-027425f2ef02" providerId="ADAL" clId="{43A6701B-CC56-4926-8511-30AC729FCE20}" dt="2022-12-07T07:11:16.690" v="549" actId="47"/>
        <pc:sldMkLst>
          <pc:docMk/>
          <pc:sldMk cId="1402493637" sldId="338"/>
        </pc:sldMkLst>
      </pc:sldChg>
      <pc:sldChg chg="modSp new mod">
        <pc:chgData name="Opher Donchin" userId="37446733-118c-46f6-b903-027425f2ef02" providerId="ADAL" clId="{43A6701B-CC56-4926-8511-30AC729FCE20}" dt="2022-12-07T07:05:25.908" v="316" actId="20577"/>
        <pc:sldMkLst>
          <pc:docMk/>
          <pc:sldMk cId="4200971515" sldId="339"/>
        </pc:sldMkLst>
        <pc:spChg chg="mod">
          <ac:chgData name="Opher Donchin" userId="37446733-118c-46f6-b903-027425f2ef02" providerId="ADAL" clId="{43A6701B-CC56-4926-8511-30AC729FCE20}" dt="2022-12-07T06:45:47.540" v="19" actId="20577"/>
          <ac:spMkLst>
            <pc:docMk/>
            <pc:sldMk cId="4200971515" sldId="339"/>
            <ac:spMk id="2" creationId="{87B1FB97-5CDD-35E4-048A-A6529B8C90F5}"/>
          </ac:spMkLst>
        </pc:spChg>
        <pc:spChg chg="mod">
          <ac:chgData name="Opher Donchin" userId="37446733-118c-46f6-b903-027425f2ef02" providerId="ADAL" clId="{43A6701B-CC56-4926-8511-30AC729FCE20}" dt="2022-12-07T07:05:25.908" v="316" actId="20577"/>
          <ac:spMkLst>
            <pc:docMk/>
            <pc:sldMk cId="4200971515" sldId="339"/>
            <ac:spMk id="3" creationId="{71A395BD-ABE6-0358-A909-26B93801AF6E}"/>
          </ac:spMkLst>
        </pc:spChg>
      </pc:sldChg>
      <pc:sldChg chg="modSp add mod">
        <pc:chgData name="Opher Donchin" userId="37446733-118c-46f6-b903-027425f2ef02" providerId="ADAL" clId="{43A6701B-CC56-4926-8511-30AC729FCE20}" dt="2022-12-07T07:08:46.096" v="495" actId="20577"/>
        <pc:sldMkLst>
          <pc:docMk/>
          <pc:sldMk cId="574328685" sldId="340"/>
        </pc:sldMkLst>
        <pc:spChg chg="mod">
          <ac:chgData name="Opher Donchin" userId="37446733-118c-46f6-b903-027425f2ef02" providerId="ADAL" clId="{43A6701B-CC56-4926-8511-30AC729FCE20}" dt="2022-12-07T07:05:21.962" v="315" actId="20577"/>
          <ac:spMkLst>
            <pc:docMk/>
            <pc:sldMk cId="574328685" sldId="340"/>
            <ac:spMk id="2" creationId="{87B1FB97-5CDD-35E4-048A-A6529B8C90F5}"/>
          </ac:spMkLst>
        </pc:spChg>
        <pc:spChg chg="mod">
          <ac:chgData name="Opher Donchin" userId="37446733-118c-46f6-b903-027425f2ef02" providerId="ADAL" clId="{43A6701B-CC56-4926-8511-30AC729FCE20}" dt="2022-12-07T07:08:46.096" v="495" actId="20577"/>
          <ac:spMkLst>
            <pc:docMk/>
            <pc:sldMk cId="574328685" sldId="340"/>
            <ac:spMk id="3" creationId="{71A395BD-ABE6-0358-A909-26B93801AF6E}"/>
          </ac:spMkLst>
        </pc:spChg>
      </pc:sldChg>
      <pc:sldChg chg="modSp new mod">
        <pc:chgData name="Opher Donchin" userId="37446733-118c-46f6-b903-027425f2ef02" providerId="ADAL" clId="{43A6701B-CC56-4926-8511-30AC729FCE20}" dt="2022-12-07T07:45:33.862" v="1039" actId="15"/>
        <pc:sldMkLst>
          <pc:docMk/>
          <pc:sldMk cId="3619123746" sldId="341"/>
        </pc:sldMkLst>
        <pc:spChg chg="mod">
          <ac:chgData name="Opher Donchin" userId="37446733-118c-46f6-b903-027425f2ef02" providerId="ADAL" clId="{43A6701B-CC56-4926-8511-30AC729FCE20}" dt="2022-12-07T07:08:55.200" v="511" actId="20577"/>
          <ac:spMkLst>
            <pc:docMk/>
            <pc:sldMk cId="3619123746" sldId="341"/>
            <ac:spMk id="2" creationId="{D8A0175E-DBE3-F1D8-0629-032E67886006}"/>
          </ac:spMkLst>
        </pc:spChg>
        <pc:spChg chg="mod">
          <ac:chgData name="Opher Donchin" userId="37446733-118c-46f6-b903-027425f2ef02" providerId="ADAL" clId="{43A6701B-CC56-4926-8511-30AC729FCE20}" dt="2022-12-07T07:45:33.862" v="1039" actId="15"/>
          <ac:spMkLst>
            <pc:docMk/>
            <pc:sldMk cId="3619123746" sldId="341"/>
            <ac:spMk id="3" creationId="{E922A3D3-E569-940D-62D7-660B67952970}"/>
          </ac:spMkLst>
        </pc:spChg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2562121535" sldId="342"/>
        </pc:sldMkLst>
      </pc:sldChg>
      <pc:sldChg chg="add del modTransition">
        <pc:chgData name="Opher Donchin" userId="37446733-118c-46f6-b903-027425f2ef02" providerId="ADAL" clId="{43A6701B-CC56-4926-8511-30AC729FCE20}" dt="2022-12-07T07:10:01.733" v="544" actId="47"/>
        <pc:sldMkLst>
          <pc:docMk/>
          <pc:sldMk cId="3772447548" sldId="343"/>
        </pc:sldMkLst>
      </pc:sldChg>
      <pc:sldChg chg="add modTransition">
        <pc:chgData name="Opher Donchin" userId="37446733-118c-46f6-b903-027425f2ef02" providerId="ADAL" clId="{43A6701B-CC56-4926-8511-30AC729FCE20}" dt="2022-12-07T07:09:41.733" v="540"/>
        <pc:sldMkLst>
          <pc:docMk/>
          <pc:sldMk cId="1413209038" sldId="344"/>
        </pc:sldMkLst>
      </pc:sldChg>
      <pc:sldMasterChg chg="delSldLayout">
        <pc:chgData name="Opher Donchin" userId="37446733-118c-46f6-b903-027425f2ef02" providerId="ADAL" clId="{43A6701B-CC56-4926-8511-30AC729FCE20}" dt="2022-12-07T07:10:21.011" v="547" actId="47"/>
        <pc:sldMasterMkLst>
          <pc:docMk/>
          <pc:sldMasterMk cId="0" sldId="2147483685"/>
        </pc:sldMasterMkLst>
        <pc:sldLayoutChg chg="del">
          <pc:chgData name="Opher Donchin" userId="37446733-118c-46f6-b903-027425f2ef02" providerId="ADAL" clId="{43A6701B-CC56-4926-8511-30AC729FCE20}" dt="2022-12-07T07:10:21.011" v="547" actId="47"/>
          <pc:sldLayoutMkLst>
            <pc:docMk/>
            <pc:sldMasterMk cId="0" sldId="2147483685"/>
            <pc:sldLayoutMk cId="0" sldId="2147483655"/>
          </pc:sldLayoutMkLst>
        </pc:sldLayoutChg>
      </pc:sldMasterChg>
    </pc:docChg>
  </pc:docChgLst>
  <pc:docChgLst>
    <pc:chgData name="עופר דונחין" userId="37446733-118c-46f6-b903-027425f2ef02" providerId="ADAL" clId="{60EEA31B-F51C-4621-B094-44020381E525}"/>
    <pc:docChg chg="custSel modSld">
      <pc:chgData name="עופר דונחין" userId="37446733-118c-46f6-b903-027425f2ef02" providerId="ADAL" clId="{60EEA31B-F51C-4621-B094-44020381E525}" dt="2020-12-15T22:31:15.294" v="0" actId="478"/>
      <pc:docMkLst>
        <pc:docMk/>
      </pc:docMkLst>
      <pc:sldChg chg="delSp mod">
        <pc:chgData name="עופר דונחין" userId="37446733-118c-46f6-b903-027425f2ef02" providerId="ADAL" clId="{60EEA31B-F51C-4621-B094-44020381E525}" dt="2020-12-15T22:31:15.294" v="0" actId="478"/>
        <pc:sldMkLst>
          <pc:docMk/>
          <pc:sldMk cId="1644868821" sldId="312"/>
        </pc:sldMkLst>
        <pc:spChg chg="del">
          <ac:chgData name="עופר דונחין" userId="37446733-118c-46f6-b903-027425f2ef02" providerId="ADAL" clId="{60EEA31B-F51C-4621-B094-44020381E525}" dt="2020-12-15T22:31:15.294" v="0" actId="478"/>
          <ac:spMkLst>
            <pc:docMk/>
            <pc:sldMk cId="1644868821" sldId="312"/>
            <ac:spMk id="3" creationId="{00000000-0000-0000-0000-000000000000}"/>
          </ac:spMkLst>
        </pc:spChg>
      </pc:sldChg>
    </pc:docChg>
  </pc:docChgLst>
  <pc:docChgLst>
    <pc:chgData name="עופר דונחין" userId="37446733-118c-46f6-b903-027425f2ef02" providerId="ADAL" clId="{2C3F7E28-77E8-4196-9D8D-1E1A75133E42}"/>
    <pc:docChg chg="modSld sldOrd">
      <pc:chgData name="עופר דונחין" userId="37446733-118c-46f6-b903-027425f2ef02" providerId="ADAL" clId="{2C3F7E28-77E8-4196-9D8D-1E1A75133E42}" dt="2020-12-16T10:23:59.884" v="3" actId="767"/>
      <pc:docMkLst>
        <pc:docMk/>
      </pc:docMkLst>
      <pc:sldChg chg="addSp modSp">
        <pc:chgData name="עופר דונחין" userId="37446733-118c-46f6-b903-027425f2ef02" providerId="ADAL" clId="{2C3F7E28-77E8-4196-9D8D-1E1A75133E42}" dt="2020-12-16T10:23:59.884" v="3" actId="767"/>
        <pc:sldMkLst>
          <pc:docMk/>
          <pc:sldMk cId="1644868821" sldId="312"/>
        </pc:sldMkLst>
        <pc:spChg chg="add mod">
          <ac:chgData name="עופר דונחין" userId="37446733-118c-46f6-b903-027425f2ef02" providerId="ADAL" clId="{2C3F7E28-77E8-4196-9D8D-1E1A75133E42}" dt="2020-12-16T10:23:59.884" v="3" actId="767"/>
          <ac:spMkLst>
            <pc:docMk/>
            <pc:sldMk cId="1644868821" sldId="312"/>
            <ac:spMk id="3" creationId="{516C5F38-EDEA-4326-A55E-AC0B5B9E33FD}"/>
          </ac:spMkLst>
        </pc:spChg>
      </pc:sldChg>
      <pc:sldChg chg="ord">
        <pc:chgData name="עופר דונחין" userId="37446733-118c-46f6-b903-027425f2ef02" providerId="ADAL" clId="{2C3F7E28-77E8-4196-9D8D-1E1A75133E42}" dt="2020-12-16T09:03:42.538" v="1"/>
        <pc:sldMkLst>
          <pc:docMk/>
          <pc:sldMk cId="3100545828" sldId="318"/>
        </pc:sldMkLst>
      </pc:sldChg>
      <pc:sldChg chg="ord">
        <pc:chgData name="עופר דונחין" userId="37446733-118c-46f6-b903-027425f2ef02" providerId="ADAL" clId="{2C3F7E28-77E8-4196-9D8D-1E1A75133E42}" dt="2020-12-16T09:03:44.586" v="2"/>
        <pc:sldMkLst>
          <pc:docMk/>
          <pc:sldMk cId="61685669" sldId="324"/>
        </pc:sldMkLst>
      </pc:sldChg>
      <pc:sldChg chg="ord">
        <pc:chgData name="עופר דונחין" userId="37446733-118c-46f6-b903-027425f2ef02" providerId="ADAL" clId="{2C3F7E28-77E8-4196-9D8D-1E1A75133E42}" dt="2020-12-16T09:03:11.810" v="0"/>
        <pc:sldMkLst>
          <pc:docMk/>
          <pc:sldMk cId="3603724964" sldId="335"/>
        </pc:sldMkLst>
      </pc:sldChg>
    </pc:docChg>
  </pc:docChgLst>
  <pc:docChgLst>
    <pc:chgData name="Opher Donchin" userId="37446733-118c-46f6-b903-027425f2ef02" providerId="ADAL" clId="{C3BFA3BC-1F6C-4040-91BB-7040C9B29400}"/>
    <pc:docChg chg="undo custSel addSld delSld modSld sldOrd">
      <pc:chgData name="Opher Donchin" userId="37446733-118c-46f6-b903-027425f2ef02" providerId="ADAL" clId="{C3BFA3BC-1F6C-4040-91BB-7040C9B29400}" dt="2024-02-07T11:26:35.655" v="3283"/>
      <pc:docMkLst>
        <pc:docMk/>
      </pc:docMkLst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890137395" sldId="257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159613576" sldId="258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526732861" sldId="260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1336903529" sldId="262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98321444" sldId="263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673943224" sldId="264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00311455" sldId="269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535059263" sldId="270"/>
        </pc:sldMkLst>
      </pc:sldChg>
      <pc:sldChg chg="del">
        <pc:chgData name="Opher Donchin" userId="37446733-118c-46f6-b903-027425f2ef02" providerId="ADAL" clId="{C3BFA3BC-1F6C-4040-91BB-7040C9B29400}" dt="2024-02-06T16:04:24.068" v="125" actId="2696"/>
        <pc:sldMkLst>
          <pc:docMk/>
          <pc:sldMk cId="743148146" sldId="271"/>
        </pc:sldMkLst>
      </pc:sldChg>
      <pc:sldChg chg="delSp modSp add mod">
        <pc:chgData name="Opher Donchin" userId="37446733-118c-46f6-b903-027425f2ef02" providerId="ADAL" clId="{C3BFA3BC-1F6C-4040-91BB-7040C9B29400}" dt="2024-02-06T16:05:20.281" v="132" actId="478"/>
        <pc:sldMkLst>
          <pc:docMk/>
          <pc:sldMk cId="941549975" sldId="271"/>
        </pc:sldMkLst>
        <pc:graphicFrameChg chg="mod">
          <ac:chgData name="Opher Donchin" userId="37446733-118c-46f6-b903-027425f2ef02" providerId="ADAL" clId="{C3BFA3BC-1F6C-4040-91BB-7040C9B29400}" dt="2024-02-06T16:04:53.431" v="129"/>
          <ac:graphicFrameMkLst>
            <pc:docMk/>
            <pc:sldMk cId="941549975" sldId="271"/>
            <ac:graphicFrameMk id="4" creationId="{C45C9800-B812-F646-406B-26B8C8437877}"/>
          </ac:graphicFrameMkLst>
        </pc:graphicFrameChg>
        <pc:graphicFrameChg chg="del">
          <ac:chgData name="Opher Donchin" userId="37446733-118c-46f6-b903-027425f2ef02" providerId="ADAL" clId="{C3BFA3BC-1F6C-4040-91BB-7040C9B29400}" dt="2024-02-06T16:05:20.281" v="132" actId="478"/>
          <ac:graphicFrameMkLst>
            <pc:docMk/>
            <pc:sldMk cId="941549975" sldId="271"/>
            <ac:graphicFrameMk id="5" creationId="{2D00816B-B79B-F55B-BC30-9497256BD546}"/>
          </ac:graphicFrameMkLst>
        </pc:graphicFrameChg>
        <pc:graphicFrameChg chg="mod">
          <ac:chgData name="Opher Donchin" userId="37446733-118c-46f6-b903-027425f2ef02" providerId="ADAL" clId="{C3BFA3BC-1F6C-4040-91BB-7040C9B29400}" dt="2024-02-06T16:05:02.324" v="131"/>
          <ac:graphicFrameMkLst>
            <pc:docMk/>
            <pc:sldMk cId="941549975" sldId="271"/>
            <ac:graphicFrameMk id="6" creationId="{E96B2949-EC62-F99E-CB05-A0AA2EBF5791}"/>
          </ac:graphicFrameMkLst>
        </pc:graphicFrameChg>
      </pc:sldChg>
      <pc:sldChg chg="del">
        <pc:chgData name="Opher Donchin" userId="37446733-118c-46f6-b903-027425f2ef02" providerId="ADAL" clId="{C3BFA3BC-1F6C-4040-91BB-7040C9B29400}" dt="2024-02-06T16:04:24.068" v="125" actId="2696"/>
        <pc:sldMkLst>
          <pc:docMk/>
          <pc:sldMk cId="107427656" sldId="272"/>
        </pc:sldMkLst>
      </pc:sldChg>
      <pc:sldChg chg="modSp add">
        <pc:chgData name="Opher Donchin" userId="37446733-118c-46f6-b903-027425f2ef02" providerId="ADAL" clId="{C3BFA3BC-1F6C-4040-91BB-7040C9B29400}" dt="2024-02-06T16:05:54.162" v="136"/>
        <pc:sldMkLst>
          <pc:docMk/>
          <pc:sldMk cId="3399261629" sldId="272"/>
        </pc:sldMkLst>
        <pc:graphicFrameChg chg="mod">
          <ac:chgData name="Opher Donchin" userId="37446733-118c-46f6-b903-027425f2ef02" providerId="ADAL" clId="{C3BFA3BC-1F6C-4040-91BB-7040C9B29400}" dt="2024-02-06T16:05:30.500" v="134"/>
          <ac:graphicFrameMkLst>
            <pc:docMk/>
            <pc:sldMk cId="3399261629" sldId="272"/>
            <ac:graphicFrameMk id="4" creationId="{EA93A756-779D-487B-91AF-C97F7EBE993A}"/>
          </ac:graphicFrameMkLst>
        </pc:graphicFrameChg>
        <pc:graphicFrameChg chg="mod">
          <ac:chgData name="Opher Donchin" userId="37446733-118c-46f6-b903-027425f2ef02" providerId="ADAL" clId="{C3BFA3BC-1F6C-4040-91BB-7040C9B29400}" dt="2024-02-06T16:05:54.162" v="136"/>
          <ac:graphicFrameMkLst>
            <pc:docMk/>
            <pc:sldMk cId="3399261629" sldId="272"/>
            <ac:graphicFrameMk id="7" creationId="{92FE76D1-767C-50DF-D943-244DEEDA5FA9}"/>
          </ac:graphicFrameMkLst>
        </pc:graphicFrameChg>
      </pc:sldChg>
      <pc:sldChg chg="add">
        <pc:chgData name="Opher Donchin" userId="37446733-118c-46f6-b903-027425f2ef02" providerId="ADAL" clId="{C3BFA3BC-1F6C-4040-91BB-7040C9B29400}" dt="2024-02-06T16:39:19.808" v="228"/>
        <pc:sldMkLst>
          <pc:docMk/>
          <pc:sldMk cId="1140222476" sldId="273"/>
        </pc:sldMkLst>
      </pc:sldChg>
      <pc:sldChg chg="del">
        <pc:chgData name="Opher Donchin" userId="37446733-118c-46f6-b903-027425f2ef02" providerId="ADAL" clId="{C3BFA3BC-1F6C-4040-91BB-7040C9B29400}" dt="2024-02-06T16:39:14.032" v="227" actId="2696"/>
        <pc:sldMkLst>
          <pc:docMk/>
          <pc:sldMk cId="2261980641" sldId="273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758670465" sldId="274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1579280908" sldId="275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220654516" sldId="276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198671709" sldId="277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642263540" sldId="278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744850890" sldId="291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955950050" sldId="292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393086439" sldId="293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927962239" sldId="294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699876118" sldId="295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639234817" sldId="306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44989015" sldId="307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3399346991" sldId="310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1987665435" sldId="311"/>
        </pc:sldMkLst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836759043" sldId="319"/>
        </pc:sldMkLst>
      </pc:sldChg>
      <pc:sldChg chg="del">
        <pc:chgData name="Opher Donchin" userId="37446733-118c-46f6-b903-027425f2ef02" providerId="ADAL" clId="{C3BFA3BC-1F6C-4040-91BB-7040C9B29400}" dt="2024-02-06T15:22:20.956" v="0" actId="47"/>
        <pc:sldMkLst>
          <pc:docMk/>
          <pc:sldMk cId="4200971515" sldId="339"/>
        </pc:sldMkLst>
      </pc:sldChg>
      <pc:sldChg chg="modSp mod">
        <pc:chgData name="Opher Donchin" userId="37446733-118c-46f6-b903-027425f2ef02" providerId="ADAL" clId="{C3BFA3BC-1F6C-4040-91BB-7040C9B29400}" dt="2024-02-07T00:17:40.778" v="1948" actId="20577"/>
        <pc:sldMkLst>
          <pc:docMk/>
          <pc:sldMk cId="574328685" sldId="340"/>
        </pc:sldMkLst>
        <pc:spChg chg="mod">
          <ac:chgData name="Opher Donchin" userId="37446733-118c-46f6-b903-027425f2ef02" providerId="ADAL" clId="{C3BFA3BC-1F6C-4040-91BB-7040C9B29400}" dt="2024-02-07T00:17:40.778" v="1948" actId="20577"/>
          <ac:spMkLst>
            <pc:docMk/>
            <pc:sldMk cId="574328685" sldId="340"/>
            <ac:spMk id="3" creationId="{71A395BD-ABE6-0358-A909-26B93801AF6E}"/>
          </ac:spMkLst>
        </pc:spChg>
      </pc:sldChg>
      <pc:sldChg chg="modSp mod ord">
        <pc:chgData name="Opher Donchin" userId="37446733-118c-46f6-b903-027425f2ef02" providerId="ADAL" clId="{C3BFA3BC-1F6C-4040-91BB-7040C9B29400}" dt="2024-02-06T15:57:23.857" v="10" actId="27636"/>
        <pc:sldMkLst>
          <pc:docMk/>
          <pc:sldMk cId="3619123746" sldId="341"/>
        </pc:sldMkLst>
        <pc:spChg chg="mod">
          <ac:chgData name="Opher Donchin" userId="37446733-118c-46f6-b903-027425f2ef02" providerId="ADAL" clId="{C3BFA3BC-1F6C-4040-91BB-7040C9B29400}" dt="2024-02-06T15:57:19.658" v="8" actId="20577"/>
          <ac:spMkLst>
            <pc:docMk/>
            <pc:sldMk cId="3619123746" sldId="341"/>
            <ac:spMk id="2" creationId="{D8A0175E-DBE3-F1D8-0629-032E67886006}"/>
          </ac:spMkLst>
        </pc:spChg>
        <pc:spChg chg="mod">
          <ac:chgData name="Opher Donchin" userId="37446733-118c-46f6-b903-027425f2ef02" providerId="ADAL" clId="{C3BFA3BC-1F6C-4040-91BB-7040C9B29400}" dt="2024-02-06T15:57:23.857" v="10" actId="27636"/>
          <ac:spMkLst>
            <pc:docMk/>
            <pc:sldMk cId="3619123746" sldId="341"/>
            <ac:spMk id="3" creationId="{E922A3D3-E569-940D-62D7-660B67952970}"/>
          </ac:spMkLst>
        </pc:spChg>
      </pc:sldChg>
      <pc:sldChg chg="del">
        <pc:chgData name="Opher Donchin" userId="37446733-118c-46f6-b903-027425f2ef02" providerId="ADAL" clId="{C3BFA3BC-1F6C-4040-91BB-7040C9B29400}" dt="2024-02-07T00:16:48.110" v="1803" actId="47"/>
        <pc:sldMkLst>
          <pc:docMk/>
          <pc:sldMk cId="2562121535" sldId="342"/>
        </pc:sldMkLst>
      </pc:sldChg>
      <pc:sldChg chg="add del">
        <pc:chgData name="Opher Donchin" userId="37446733-118c-46f6-b903-027425f2ef02" providerId="ADAL" clId="{C3BFA3BC-1F6C-4040-91BB-7040C9B29400}" dt="2024-02-06T16:06:51.286" v="137" actId="47"/>
        <pc:sldMkLst>
          <pc:docMk/>
          <pc:sldMk cId="1342724223" sldId="344"/>
        </pc:sldMkLst>
      </pc:sldChg>
      <pc:sldChg chg="del">
        <pc:chgData name="Opher Donchin" userId="37446733-118c-46f6-b903-027425f2ef02" providerId="ADAL" clId="{C3BFA3BC-1F6C-4040-91BB-7040C9B29400}" dt="2024-02-06T16:04:24.068" v="125" actId="2696"/>
        <pc:sldMkLst>
          <pc:docMk/>
          <pc:sldMk cId="1413209038" sldId="344"/>
        </pc:sldMkLst>
      </pc:sldChg>
      <pc:sldChg chg="addSp delSp modSp new mod">
        <pc:chgData name="Opher Donchin" userId="37446733-118c-46f6-b903-027425f2ef02" providerId="ADAL" clId="{C3BFA3BC-1F6C-4040-91BB-7040C9B29400}" dt="2024-02-06T16:03:51.580" v="124" actId="1035"/>
        <pc:sldMkLst>
          <pc:docMk/>
          <pc:sldMk cId="1047700528" sldId="345"/>
        </pc:sldMkLst>
        <pc:spChg chg="mod">
          <ac:chgData name="Opher Donchin" userId="37446733-118c-46f6-b903-027425f2ef02" providerId="ADAL" clId="{C3BFA3BC-1F6C-4040-91BB-7040C9B29400}" dt="2024-02-06T15:58:39.617" v="35" actId="20577"/>
          <ac:spMkLst>
            <pc:docMk/>
            <pc:sldMk cId="1047700528" sldId="345"/>
            <ac:spMk id="2" creationId="{DF30EFF3-774C-E158-E265-D8013BA7489D}"/>
          </ac:spMkLst>
        </pc:spChg>
        <pc:spChg chg="mod">
          <ac:chgData name="Opher Donchin" userId="37446733-118c-46f6-b903-027425f2ef02" providerId="ADAL" clId="{C3BFA3BC-1F6C-4040-91BB-7040C9B29400}" dt="2024-02-06T15:58:44.883" v="36" actId="14100"/>
          <ac:spMkLst>
            <pc:docMk/>
            <pc:sldMk cId="1047700528" sldId="345"/>
            <ac:spMk id="3" creationId="{17036621-145A-31F7-6DBD-46A8420232EB}"/>
          </ac:spMkLst>
        </pc:spChg>
        <pc:spChg chg="add mod">
          <ac:chgData name="Opher Donchin" userId="37446733-118c-46f6-b903-027425f2ef02" providerId="ADAL" clId="{C3BFA3BC-1F6C-4040-91BB-7040C9B29400}" dt="2024-02-06T16:03:34.363" v="93" actId="1076"/>
          <ac:spMkLst>
            <pc:docMk/>
            <pc:sldMk cId="1047700528" sldId="345"/>
            <ac:spMk id="8" creationId="{C7FDCFAE-C86F-2B18-CCE6-439C16C569D0}"/>
          </ac:spMkLst>
        </pc:spChg>
        <pc:spChg chg="add mod">
          <ac:chgData name="Opher Donchin" userId="37446733-118c-46f6-b903-027425f2ef02" providerId="ADAL" clId="{C3BFA3BC-1F6C-4040-91BB-7040C9B29400}" dt="2024-02-06T16:03:51.580" v="124" actId="1035"/>
          <ac:spMkLst>
            <pc:docMk/>
            <pc:sldMk cId="1047700528" sldId="345"/>
            <ac:spMk id="9" creationId="{BF73379C-5766-46F8-1AD5-83E4D3062A8E}"/>
          </ac:spMkLst>
        </pc:spChg>
        <pc:graphicFrameChg chg="add mod">
          <ac:chgData name="Opher Donchin" userId="37446733-118c-46f6-b903-027425f2ef02" providerId="ADAL" clId="{C3BFA3BC-1F6C-4040-91BB-7040C9B29400}" dt="2024-02-06T16:00:18.593" v="41" actId="1076"/>
          <ac:graphicFrameMkLst>
            <pc:docMk/>
            <pc:sldMk cId="1047700528" sldId="345"/>
            <ac:graphicFrameMk id="4" creationId="{7A0A484D-0FA4-0200-D270-BF868DB49A61}"/>
          </ac:graphicFrameMkLst>
        </pc:graphicFrameChg>
        <pc:graphicFrameChg chg="add mod">
          <ac:chgData name="Opher Donchin" userId="37446733-118c-46f6-b903-027425f2ef02" providerId="ADAL" clId="{C3BFA3BC-1F6C-4040-91BB-7040C9B29400}" dt="2024-02-06T16:01:12.031" v="51" actId="14100"/>
          <ac:graphicFrameMkLst>
            <pc:docMk/>
            <pc:sldMk cId="1047700528" sldId="345"/>
            <ac:graphicFrameMk id="5" creationId="{0399A51D-8981-E4E9-340A-99117EA1B0AE}"/>
          </ac:graphicFrameMkLst>
        </pc:graphicFrameChg>
        <pc:graphicFrameChg chg="add del mod">
          <ac:chgData name="Opher Donchin" userId="37446733-118c-46f6-b903-027425f2ef02" providerId="ADAL" clId="{C3BFA3BC-1F6C-4040-91BB-7040C9B29400}" dt="2024-02-06T16:01:16.444" v="54" actId="478"/>
          <ac:graphicFrameMkLst>
            <pc:docMk/>
            <pc:sldMk cId="1047700528" sldId="345"/>
            <ac:graphicFrameMk id="6" creationId="{660E3B84-529E-ED4B-898C-588B5ADFEA29}"/>
          </ac:graphicFrameMkLst>
        </pc:graphicFrameChg>
        <pc:graphicFrameChg chg="add mod">
          <ac:chgData name="Opher Donchin" userId="37446733-118c-46f6-b903-027425f2ef02" providerId="ADAL" clId="{C3BFA3BC-1F6C-4040-91BB-7040C9B29400}" dt="2024-02-06T16:03:51.580" v="124" actId="1035"/>
          <ac:graphicFrameMkLst>
            <pc:docMk/>
            <pc:sldMk cId="1047700528" sldId="345"/>
            <ac:graphicFrameMk id="7" creationId="{CBC5E92A-D945-9BD9-EE50-B700B07A28C8}"/>
          </ac:graphicFrameMkLst>
        </pc:graphicFrameChg>
      </pc:sldChg>
      <pc:sldChg chg="addSp delSp modSp new mod">
        <pc:chgData name="Opher Donchin" userId="37446733-118c-46f6-b903-027425f2ef02" providerId="ADAL" clId="{C3BFA3BC-1F6C-4040-91BB-7040C9B29400}" dt="2024-02-06T21:22:24.144" v="455" actId="1076"/>
        <pc:sldMkLst>
          <pc:docMk/>
          <pc:sldMk cId="3299575787" sldId="346"/>
        </pc:sldMkLst>
        <pc:spChg chg="mod">
          <ac:chgData name="Opher Donchin" userId="37446733-118c-46f6-b903-027425f2ef02" providerId="ADAL" clId="{C3BFA3BC-1F6C-4040-91BB-7040C9B29400}" dt="2024-02-06T16:07:45.774" v="184" actId="14100"/>
          <ac:spMkLst>
            <pc:docMk/>
            <pc:sldMk cId="3299575787" sldId="346"/>
            <ac:spMk id="2" creationId="{EDC6338A-CC02-8648-1E7E-80FB85756165}"/>
          </ac:spMkLst>
        </pc:spChg>
        <pc:spChg chg="add mod">
          <ac:chgData name="Opher Donchin" userId="37446733-118c-46f6-b903-027425f2ef02" providerId="ADAL" clId="{C3BFA3BC-1F6C-4040-91BB-7040C9B29400}" dt="2024-02-06T16:23:53.006" v="194" actId="1076"/>
          <ac:spMkLst>
            <pc:docMk/>
            <pc:sldMk cId="3299575787" sldId="346"/>
            <ac:spMk id="5" creationId="{632DF177-AE35-B4C0-7F5A-916095E918B6}"/>
          </ac:spMkLst>
        </pc:spChg>
        <pc:picChg chg="add del mod">
          <ac:chgData name="Opher Donchin" userId="37446733-118c-46f6-b903-027425f2ef02" providerId="ADAL" clId="{C3BFA3BC-1F6C-4040-91BB-7040C9B29400}" dt="2024-02-06T21:22:19.391" v="452" actId="478"/>
          <ac:picMkLst>
            <pc:docMk/>
            <pc:sldMk cId="3299575787" sldId="346"/>
            <ac:picMk id="3" creationId="{ED2B9AA5-4391-F98A-3F6A-5AEC56CDA39C}"/>
          </ac:picMkLst>
        </pc:picChg>
        <pc:picChg chg="add mod">
          <ac:chgData name="Opher Donchin" userId="37446733-118c-46f6-b903-027425f2ef02" providerId="ADAL" clId="{C3BFA3BC-1F6C-4040-91BB-7040C9B29400}" dt="2024-02-06T21:22:24.144" v="455" actId="1076"/>
          <ac:picMkLst>
            <pc:docMk/>
            <pc:sldMk cId="3299575787" sldId="346"/>
            <ac:picMk id="6" creationId="{7555DC71-5081-1B04-1952-A9E2D8894D2C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6T21:25:15.476" v="466" actId="14100"/>
        <pc:sldMkLst>
          <pc:docMk/>
          <pc:sldMk cId="1664074987" sldId="347"/>
        </pc:sldMkLst>
        <pc:spChg chg="mod">
          <ac:chgData name="Opher Donchin" userId="37446733-118c-46f6-b903-027425f2ef02" providerId="ADAL" clId="{C3BFA3BC-1F6C-4040-91BB-7040C9B29400}" dt="2024-02-06T16:38:18.224" v="224" actId="20577"/>
          <ac:spMkLst>
            <pc:docMk/>
            <pc:sldMk cId="1664074987" sldId="347"/>
            <ac:spMk id="2" creationId="{7BD4A42F-A792-7D63-ACEF-F77514296080}"/>
          </ac:spMkLst>
        </pc:spChg>
        <pc:spChg chg="del">
          <ac:chgData name="Opher Donchin" userId="37446733-118c-46f6-b903-027425f2ef02" providerId="ADAL" clId="{C3BFA3BC-1F6C-4040-91BB-7040C9B29400}" dt="2024-02-06T16:38:00.265" v="196" actId="478"/>
          <ac:spMkLst>
            <pc:docMk/>
            <pc:sldMk cId="1664074987" sldId="347"/>
            <ac:spMk id="5" creationId="{E194D49F-2B99-9E86-C07A-ABC0381384CE}"/>
          </ac:spMkLst>
        </pc:spChg>
        <pc:picChg chg="del mod">
          <ac:chgData name="Opher Donchin" userId="37446733-118c-46f6-b903-027425f2ef02" providerId="ADAL" clId="{C3BFA3BC-1F6C-4040-91BB-7040C9B29400}" dt="2024-02-06T21:25:07.713" v="462" actId="478"/>
          <ac:picMkLst>
            <pc:docMk/>
            <pc:sldMk cId="1664074987" sldId="347"/>
            <ac:picMk id="3" creationId="{68A300C7-990A-AA7A-BC51-F192EF8FC658}"/>
          </ac:picMkLst>
        </pc:picChg>
        <pc:picChg chg="add mod">
          <ac:chgData name="Opher Donchin" userId="37446733-118c-46f6-b903-027425f2ef02" providerId="ADAL" clId="{C3BFA3BC-1F6C-4040-91BB-7040C9B29400}" dt="2024-02-06T16:38:08.545" v="201" actId="14100"/>
          <ac:picMkLst>
            <pc:docMk/>
            <pc:sldMk cId="1664074987" sldId="347"/>
            <ac:picMk id="4" creationId="{222E40A3-D05C-F14A-59CC-54739A81201D}"/>
          </ac:picMkLst>
        </pc:picChg>
        <pc:picChg chg="add mod">
          <ac:chgData name="Opher Donchin" userId="37446733-118c-46f6-b903-027425f2ef02" providerId="ADAL" clId="{C3BFA3BC-1F6C-4040-91BB-7040C9B29400}" dt="2024-02-06T21:25:15.476" v="466" actId="14100"/>
          <ac:picMkLst>
            <pc:docMk/>
            <pc:sldMk cId="1664074987" sldId="347"/>
            <ac:picMk id="6" creationId="{785775B3-E73D-4994-ADF6-88891054E560}"/>
          </ac:picMkLst>
        </pc:picChg>
      </pc:sldChg>
      <pc:sldChg chg="add ord">
        <pc:chgData name="Opher Donchin" userId="37446733-118c-46f6-b903-027425f2ef02" providerId="ADAL" clId="{C3BFA3BC-1F6C-4040-91BB-7040C9B29400}" dt="2024-02-06T16:40:17.637" v="231"/>
        <pc:sldMkLst>
          <pc:docMk/>
          <pc:sldMk cId="3689679305" sldId="348"/>
        </pc:sldMkLst>
      </pc:sldChg>
      <pc:sldChg chg="addSp delSp modSp new mod">
        <pc:chgData name="Opher Donchin" userId="37446733-118c-46f6-b903-027425f2ef02" providerId="ADAL" clId="{C3BFA3BC-1F6C-4040-91BB-7040C9B29400}" dt="2024-02-06T21:04:10.488" v="421" actId="1076"/>
        <pc:sldMkLst>
          <pc:docMk/>
          <pc:sldMk cId="75276493" sldId="349"/>
        </pc:sldMkLst>
        <pc:spChg chg="mod">
          <ac:chgData name="Opher Donchin" userId="37446733-118c-46f6-b903-027425f2ef02" providerId="ADAL" clId="{C3BFA3BC-1F6C-4040-91BB-7040C9B29400}" dt="2024-02-06T16:41:04.482" v="284" actId="20577"/>
          <ac:spMkLst>
            <pc:docMk/>
            <pc:sldMk cId="75276493" sldId="349"/>
            <ac:spMk id="2" creationId="{07C3E3E5-427E-145E-B32A-DB9BAD6355EC}"/>
          </ac:spMkLst>
        </pc:spChg>
        <pc:spChg chg="mod">
          <ac:chgData name="Opher Donchin" userId="37446733-118c-46f6-b903-027425f2ef02" providerId="ADAL" clId="{C3BFA3BC-1F6C-4040-91BB-7040C9B29400}" dt="2024-02-06T21:04:10.488" v="421" actId="1076"/>
          <ac:spMkLst>
            <pc:docMk/>
            <pc:sldMk cId="75276493" sldId="349"/>
            <ac:spMk id="3" creationId="{501297AC-7800-A4CD-B89C-64702BB0B217}"/>
          </ac:spMkLst>
        </pc:spChg>
        <pc:spChg chg="add del mod ord">
          <ac:chgData name="Opher Donchin" userId="37446733-118c-46f6-b903-027425f2ef02" providerId="ADAL" clId="{C3BFA3BC-1F6C-4040-91BB-7040C9B29400}" dt="2024-02-06T21:03:43.213" v="358" actId="478"/>
          <ac:spMkLst>
            <pc:docMk/>
            <pc:sldMk cId="75276493" sldId="349"/>
            <ac:spMk id="6" creationId="{FFB4557A-E531-9C0C-40DD-1C3667A854F9}"/>
          </ac:spMkLst>
        </pc:spChg>
        <pc:picChg chg="add mod">
          <ac:chgData name="Opher Donchin" userId="37446733-118c-46f6-b903-027425f2ef02" providerId="ADAL" clId="{C3BFA3BC-1F6C-4040-91BB-7040C9B29400}" dt="2024-02-06T21:03:47.950" v="361" actId="1076"/>
          <ac:picMkLst>
            <pc:docMk/>
            <pc:sldMk cId="75276493" sldId="349"/>
            <ac:picMk id="4" creationId="{12764F6B-728A-D47E-A84A-1A93BC898128}"/>
          </ac:picMkLst>
        </pc:picChg>
      </pc:sldChg>
      <pc:sldChg chg="modSp add mod">
        <pc:chgData name="Opher Donchin" userId="37446733-118c-46f6-b903-027425f2ef02" providerId="ADAL" clId="{C3BFA3BC-1F6C-4040-91BB-7040C9B29400}" dt="2024-02-06T21:04:16.283" v="442" actId="20577"/>
        <pc:sldMkLst>
          <pc:docMk/>
          <pc:sldMk cId="4079957592" sldId="350"/>
        </pc:sldMkLst>
        <pc:spChg chg="mod">
          <ac:chgData name="Opher Donchin" userId="37446733-118c-46f6-b903-027425f2ef02" providerId="ADAL" clId="{C3BFA3BC-1F6C-4040-91BB-7040C9B29400}" dt="2024-02-06T21:04:16.283" v="442" actId="20577"/>
          <ac:spMkLst>
            <pc:docMk/>
            <pc:sldMk cId="4079957592" sldId="350"/>
            <ac:spMk id="2" creationId="{1C9D384B-352C-DA22-A4A4-8FFCC93B191E}"/>
          </ac:spMkLst>
        </pc:spChg>
      </pc:sldChg>
      <pc:sldChg chg="addSp delSp modSp add mod">
        <pc:chgData name="Opher Donchin" userId="37446733-118c-46f6-b903-027425f2ef02" providerId="ADAL" clId="{C3BFA3BC-1F6C-4040-91BB-7040C9B29400}" dt="2024-02-06T21:25:00.991" v="461" actId="14100"/>
        <pc:sldMkLst>
          <pc:docMk/>
          <pc:sldMk cId="4159274340" sldId="351"/>
        </pc:sldMkLst>
        <pc:picChg chg="del">
          <ac:chgData name="Opher Donchin" userId="37446733-118c-46f6-b903-027425f2ef02" providerId="ADAL" clId="{C3BFA3BC-1F6C-4040-91BB-7040C9B29400}" dt="2024-02-06T21:16:17.661" v="444" actId="478"/>
          <ac:picMkLst>
            <pc:docMk/>
            <pc:sldMk cId="4159274340" sldId="351"/>
            <ac:picMk id="3" creationId="{D60773AB-1D2A-D1E1-E020-F41D49BB8C8F}"/>
          </ac:picMkLst>
        </pc:picChg>
        <pc:picChg chg="add del mod">
          <ac:chgData name="Opher Donchin" userId="37446733-118c-46f6-b903-027425f2ef02" providerId="ADAL" clId="{C3BFA3BC-1F6C-4040-91BB-7040C9B29400}" dt="2024-02-06T21:24:52.685" v="456" actId="478"/>
          <ac:picMkLst>
            <pc:docMk/>
            <pc:sldMk cId="4159274340" sldId="351"/>
            <ac:picMk id="4" creationId="{6342441B-4745-7F7B-BD41-B2DCA8086769}"/>
          </ac:picMkLst>
        </pc:picChg>
        <pc:picChg chg="add mod">
          <ac:chgData name="Opher Donchin" userId="37446733-118c-46f6-b903-027425f2ef02" providerId="ADAL" clId="{C3BFA3BC-1F6C-4040-91BB-7040C9B29400}" dt="2024-02-06T21:25:00.991" v="461" actId="14100"/>
          <ac:picMkLst>
            <pc:docMk/>
            <pc:sldMk cId="4159274340" sldId="351"/>
            <ac:picMk id="6" creationId="{F9726782-7B50-597A-A35A-2BA38547E0B7}"/>
          </ac:picMkLst>
        </pc:picChg>
      </pc:sldChg>
      <pc:sldChg chg="addSp modSp new mod">
        <pc:chgData name="Opher Donchin" userId="37446733-118c-46f6-b903-027425f2ef02" providerId="ADAL" clId="{C3BFA3BC-1F6C-4040-91BB-7040C9B29400}" dt="2024-02-06T21:57:33.252" v="684" actId="1076"/>
        <pc:sldMkLst>
          <pc:docMk/>
          <pc:sldMk cId="2217636934" sldId="352"/>
        </pc:sldMkLst>
        <pc:spChg chg="mod">
          <ac:chgData name="Opher Donchin" userId="37446733-118c-46f6-b903-027425f2ef02" providerId="ADAL" clId="{C3BFA3BC-1F6C-4040-91BB-7040C9B29400}" dt="2024-02-06T21:51:21.448" v="512" actId="20577"/>
          <ac:spMkLst>
            <pc:docMk/>
            <pc:sldMk cId="2217636934" sldId="352"/>
            <ac:spMk id="2" creationId="{318A4F5B-71F5-2729-E8C6-18D529A6A8B8}"/>
          </ac:spMkLst>
        </pc:spChg>
        <pc:spChg chg="mod">
          <ac:chgData name="Opher Donchin" userId="37446733-118c-46f6-b903-027425f2ef02" providerId="ADAL" clId="{C3BFA3BC-1F6C-4040-91BB-7040C9B29400}" dt="2024-02-06T21:57:30.270" v="683" actId="14100"/>
          <ac:spMkLst>
            <pc:docMk/>
            <pc:sldMk cId="2217636934" sldId="352"/>
            <ac:spMk id="3" creationId="{B2660B1A-BD8A-7C80-5D31-D880DEC707D5}"/>
          </ac:spMkLst>
        </pc:spChg>
        <pc:picChg chg="add mod">
          <ac:chgData name="Opher Donchin" userId="37446733-118c-46f6-b903-027425f2ef02" providerId="ADAL" clId="{C3BFA3BC-1F6C-4040-91BB-7040C9B29400}" dt="2024-02-06T21:57:33.252" v="684" actId="1076"/>
          <ac:picMkLst>
            <pc:docMk/>
            <pc:sldMk cId="2217636934" sldId="352"/>
            <ac:picMk id="4" creationId="{8E56E504-AC96-B551-8CC4-35A8245C82CD}"/>
          </ac:picMkLst>
        </pc:picChg>
      </pc:sldChg>
      <pc:sldChg chg="addSp modSp new mod">
        <pc:chgData name="Opher Donchin" userId="37446733-118c-46f6-b903-027425f2ef02" providerId="ADAL" clId="{C3BFA3BC-1F6C-4040-91BB-7040C9B29400}" dt="2024-02-06T22:09:14.309" v="787" actId="20577"/>
        <pc:sldMkLst>
          <pc:docMk/>
          <pc:sldMk cId="2744438359" sldId="353"/>
        </pc:sldMkLst>
        <pc:spChg chg="mod">
          <ac:chgData name="Opher Donchin" userId="37446733-118c-46f6-b903-027425f2ef02" providerId="ADAL" clId="{C3BFA3BC-1F6C-4040-91BB-7040C9B29400}" dt="2024-02-06T22:07:28.404" v="715" actId="27636"/>
          <ac:spMkLst>
            <pc:docMk/>
            <pc:sldMk cId="2744438359" sldId="353"/>
            <ac:spMk id="2" creationId="{65474C98-B114-7462-D30E-C086F3688886}"/>
          </ac:spMkLst>
        </pc:spChg>
        <pc:spChg chg="mod">
          <ac:chgData name="Opher Donchin" userId="37446733-118c-46f6-b903-027425f2ef02" providerId="ADAL" clId="{C3BFA3BC-1F6C-4040-91BB-7040C9B29400}" dt="2024-02-06T22:09:14.309" v="787" actId="20577"/>
          <ac:spMkLst>
            <pc:docMk/>
            <pc:sldMk cId="2744438359" sldId="353"/>
            <ac:spMk id="3" creationId="{0AA901CF-A806-4018-0881-6AF11843E66E}"/>
          </ac:spMkLst>
        </pc:spChg>
        <pc:spChg chg="add mod">
          <ac:chgData name="Opher Donchin" userId="37446733-118c-46f6-b903-027425f2ef02" providerId="ADAL" clId="{C3BFA3BC-1F6C-4040-91BB-7040C9B29400}" dt="2024-02-06T22:08:25.731" v="731" actId="1076"/>
          <ac:spMkLst>
            <pc:docMk/>
            <pc:sldMk cId="2744438359" sldId="353"/>
            <ac:spMk id="5" creationId="{3526C618-78BA-596A-C9E4-A0614228C408}"/>
          </ac:spMkLst>
        </pc:spChg>
        <pc:spChg chg="add mod">
          <ac:chgData name="Opher Donchin" userId="37446733-118c-46f6-b903-027425f2ef02" providerId="ADAL" clId="{C3BFA3BC-1F6C-4040-91BB-7040C9B29400}" dt="2024-02-06T22:08:21.149" v="730" actId="1076"/>
          <ac:spMkLst>
            <pc:docMk/>
            <pc:sldMk cId="2744438359" sldId="353"/>
            <ac:spMk id="7" creationId="{2AF82372-0EF9-3D97-0017-B2DAA765FE2B}"/>
          </ac:spMkLst>
        </pc:spChg>
        <pc:spChg chg="add mod">
          <ac:chgData name="Opher Donchin" userId="37446733-118c-46f6-b903-027425f2ef02" providerId="ADAL" clId="{C3BFA3BC-1F6C-4040-91BB-7040C9B29400}" dt="2024-02-06T22:08:51.069" v="738" actId="1076"/>
          <ac:spMkLst>
            <pc:docMk/>
            <pc:sldMk cId="2744438359" sldId="353"/>
            <ac:spMk id="9" creationId="{0BAD0CD4-F38E-DEBA-6E5D-D50BA331AA32}"/>
          </ac:spMkLst>
        </pc:spChg>
      </pc:sldChg>
      <pc:sldChg chg="addSp modSp new mod">
        <pc:chgData name="Opher Donchin" userId="37446733-118c-46f6-b903-027425f2ef02" providerId="ADAL" clId="{C3BFA3BC-1F6C-4040-91BB-7040C9B29400}" dt="2024-02-06T22:10:19.795" v="837" actId="14100"/>
        <pc:sldMkLst>
          <pc:docMk/>
          <pc:sldMk cId="2801979051" sldId="354"/>
        </pc:sldMkLst>
        <pc:spChg chg="mod">
          <ac:chgData name="Opher Donchin" userId="37446733-118c-46f6-b903-027425f2ef02" providerId="ADAL" clId="{C3BFA3BC-1F6C-4040-91BB-7040C9B29400}" dt="2024-02-06T22:09:28.884" v="822" actId="20577"/>
          <ac:spMkLst>
            <pc:docMk/>
            <pc:sldMk cId="2801979051" sldId="354"/>
            <ac:spMk id="2" creationId="{BB338066-163F-D341-BF60-E5E589C34037}"/>
          </ac:spMkLst>
        </pc:spChg>
        <pc:spChg chg="mod">
          <ac:chgData name="Opher Donchin" userId="37446733-118c-46f6-b903-027425f2ef02" providerId="ADAL" clId="{C3BFA3BC-1F6C-4040-91BB-7040C9B29400}" dt="2024-02-06T22:09:52.583" v="828" actId="14100"/>
          <ac:spMkLst>
            <pc:docMk/>
            <pc:sldMk cId="2801979051" sldId="354"/>
            <ac:spMk id="3" creationId="{EE6FBD1E-3CB9-DF9B-326F-593965083275}"/>
          </ac:spMkLst>
        </pc:spChg>
        <pc:picChg chg="add mod">
          <ac:chgData name="Opher Donchin" userId="37446733-118c-46f6-b903-027425f2ef02" providerId="ADAL" clId="{C3BFA3BC-1F6C-4040-91BB-7040C9B29400}" dt="2024-02-06T22:09:53.893" v="829" actId="1076"/>
          <ac:picMkLst>
            <pc:docMk/>
            <pc:sldMk cId="2801979051" sldId="354"/>
            <ac:picMk id="4" creationId="{EC1638EA-F5C0-9136-C704-A065452BEE99}"/>
          </ac:picMkLst>
        </pc:picChg>
        <pc:picChg chg="add mod">
          <ac:chgData name="Opher Donchin" userId="37446733-118c-46f6-b903-027425f2ef02" providerId="ADAL" clId="{C3BFA3BC-1F6C-4040-91BB-7040C9B29400}" dt="2024-02-06T22:10:19.795" v="837" actId="14100"/>
          <ac:picMkLst>
            <pc:docMk/>
            <pc:sldMk cId="2801979051" sldId="354"/>
            <ac:picMk id="5" creationId="{F1D4B621-5E8F-F801-4326-610A103C2ECA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6T22:18:24.890" v="852" actId="1076"/>
        <pc:sldMkLst>
          <pc:docMk/>
          <pc:sldMk cId="2423359237" sldId="355"/>
        </pc:sldMkLst>
        <pc:picChg chg="del">
          <ac:chgData name="Opher Donchin" userId="37446733-118c-46f6-b903-027425f2ef02" providerId="ADAL" clId="{C3BFA3BC-1F6C-4040-91BB-7040C9B29400}" dt="2024-02-06T22:18:08.210" v="843" actId="478"/>
          <ac:picMkLst>
            <pc:docMk/>
            <pc:sldMk cId="2423359237" sldId="355"/>
            <ac:picMk id="4" creationId="{AB7B1576-3E34-9E6C-AA4E-AFA6018C4773}"/>
          </ac:picMkLst>
        </pc:picChg>
        <pc:picChg chg="del">
          <ac:chgData name="Opher Donchin" userId="37446733-118c-46f6-b903-027425f2ef02" providerId="ADAL" clId="{C3BFA3BC-1F6C-4040-91BB-7040C9B29400}" dt="2024-02-06T22:17:48.629" v="839" actId="478"/>
          <ac:picMkLst>
            <pc:docMk/>
            <pc:sldMk cId="2423359237" sldId="355"/>
            <ac:picMk id="5" creationId="{FD14D811-33BE-20D3-6256-68BD78916BF2}"/>
          </ac:picMkLst>
        </pc:picChg>
        <pc:picChg chg="add mod">
          <ac:chgData name="Opher Donchin" userId="37446733-118c-46f6-b903-027425f2ef02" providerId="ADAL" clId="{C3BFA3BC-1F6C-4040-91BB-7040C9B29400}" dt="2024-02-06T22:18:24.890" v="852" actId="1076"/>
          <ac:picMkLst>
            <pc:docMk/>
            <pc:sldMk cId="2423359237" sldId="355"/>
            <ac:picMk id="6" creationId="{000052F4-2295-460A-9610-419EE7EBE287}"/>
          </ac:picMkLst>
        </pc:picChg>
        <pc:picChg chg="add mod">
          <ac:chgData name="Opher Donchin" userId="37446733-118c-46f6-b903-027425f2ef02" providerId="ADAL" clId="{C3BFA3BC-1F6C-4040-91BB-7040C9B29400}" dt="2024-02-06T22:18:17.567" v="849" actId="1076"/>
          <ac:picMkLst>
            <pc:docMk/>
            <pc:sldMk cId="2423359237" sldId="355"/>
            <ac:picMk id="7" creationId="{C0887891-86E6-42C1-9F0B-C0F75953A667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6T22:18:49.004" v="857" actId="14100"/>
        <pc:sldMkLst>
          <pc:docMk/>
          <pc:sldMk cId="303842010" sldId="356"/>
        </pc:sldMkLst>
        <pc:picChg chg="add mod">
          <ac:chgData name="Opher Donchin" userId="37446733-118c-46f6-b903-027425f2ef02" providerId="ADAL" clId="{C3BFA3BC-1F6C-4040-91BB-7040C9B29400}" dt="2024-02-06T22:18:49.004" v="857" actId="14100"/>
          <ac:picMkLst>
            <pc:docMk/>
            <pc:sldMk cId="303842010" sldId="356"/>
            <ac:picMk id="4" creationId="{F9411E9A-FD27-83CB-CACC-ECE3479C89FD}"/>
          </ac:picMkLst>
        </pc:picChg>
        <pc:picChg chg="del">
          <ac:chgData name="Opher Donchin" userId="37446733-118c-46f6-b903-027425f2ef02" providerId="ADAL" clId="{C3BFA3BC-1F6C-4040-91BB-7040C9B29400}" dt="2024-02-06T22:18:42.481" v="854" actId="478"/>
          <ac:picMkLst>
            <pc:docMk/>
            <pc:sldMk cId="303842010" sldId="356"/>
            <ac:picMk id="6" creationId="{0BFE2523-B1D4-7ADE-F970-728BAD67228B}"/>
          </ac:picMkLst>
        </pc:picChg>
      </pc:sldChg>
      <pc:sldChg chg="addSp delSp modSp new mod">
        <pc:chgData name="Opher Donchin" userId="37446733-118c-46f6-b903-027425f2ef02" providerId="ADAL" clId="{C3BFA3BC-1F6C-4040-91BB-7040C9B29400}" dt="2024-02-06T22:45:58.469" v="1164" actId="20577"/>
        <pc:sldMkLst>
          <pc:docMk/>
          <pc:sldMk cId="332689210" sldId="357"/>
        </pc:sldMkLst>
        <pc:spChg chg="mod">
          <ac:chgData name="Opher Donchin" userId="37446733-118c-46f6-b903-027425f2ef02" providerId="ADAL" clId="{C3BFA3BC-1F6C-4040-91BB-7040C9B29400}" dt="2024-02-06T22:42:57.438" v="891" actId="20577"/>
          <ac:spMkLst>
            <pc:docMk/>
            <pc:sldMk cId="332689210" sldId="357"/>
            <ac:spMk id="2" creationId="{506A7563-4173-8F63-0FB1-6246406C2184}"/>
          </ac:spMkLst>
        </pc:spChg>
        <pc:spChg chg="mod">
          <ac:chgData name="Opher Donchin" userId="37446733-118c-46f6-b903-027425f2ef02" providerId="ADAL" clId="{C3BFA3BC-1F6C-4040-91BB-7040C9B29400}" dt="2024-02-06T22:45:58.469" v="1164" actId="20577"/>
          <ac:spMkLst>
            <pc:docMk/>
            <pc:sldMk cId="332689210" sldId="357"/>
            <ac:spMk id="3" creationId="{01EADCB6-8182-FCA4-52F9-F8795396AEF2}"/>
          </ac:spMkLst>
        </pc:spChg>
        <pc:spChg chg="add mod">
          <ac:chgData name="Opher Donchin" userId="37446733-118c-46f6-b903-027425f2ef02" providerId="ADAL" clId="{C3BFA3BC-1F6C-4040-91BB-7040C9B29400}" dt="2024-02-06T22:45:26.455" v="1085" actId="1076"/>
          <ac:spMkLst>
            <pc:docMk/>
            <pc:sldMk cId="332689210" sldId="357"/>
            <ac:spMk id="5" creationId="{7774F224-7F7A-251C-C81F-E26CFDF4CE7F}"/>
          </ac:spMkLst>
        </pc:spChg>
        <pc:picChg chg="add del mod">
          <ac:chgData name="Opher Donchin" userId="37446733-118c-46f6-b903-027425f2ef02" providerId="ADAL" clId="{C3BFA3BC-1F6C-4040-91BB-7040C9B29400}" dt="2024-02-06T22:44:06.017" v="981" actId="21"/>
          <ac:picMkLst>
            <pc:docMk/>
            <pc:sldMk cId="332689210" sldId="357"/>
            <ac:picMk id="6" creationId="{C8E23AF1-8528-F7A1-3BC3-BC2BF8556028}"/>
          </ac:picMkLst>
        </pc:picChg>
      </pc:sldChg>
      <pc:sldChg chg="addSp modSp new mod">
        <pc:chgData name="Opher Donchin" userId="37446733-118c-46f6-b903-027425f2ef02" providerId="ADAL" clId="{C3BFA3BC-1F6C-4040-91BB-7040C9B29400}" dt="2024-02-06T22:45:21.244" v="1084" actId="1076"/>
        <pc:sldMkLst>
          <pc:docMk/>
          <pc:sldMk cId="646720450" sldId="358"/>
        </pc:sldMkLst>
        <pc:spChg chg="mod">
          <ac:chgData name="Opher Donchin" userId="37446733-118c-46f6-b903-027425f2ef02" providerId="ADAL" clId="{C3BFA3BC-1F6C-4040-91BB-7040C9B29400}" dt="2024-02-06T22:44:29.687" v="1044" actId="14100"/>
          <ac:spMkLst>
            <pc:docMk/>
            <pc:sldMk cId="646720450" sldId="358"/>
            <ac:spMk id="2" creationId="{3F92243C-9646-1557-8F97-7395FCF8CF5B}"/>
          </ac:spMkLst>
        </pc:spChg>
        <pc:spChg chg="mod">
          <ac:chgData name="Opher Donchin" userId="37446733-118c-46f6-b903-027425f2ef02" providerId="ADAL" clId="{C3BFA3BC-1F6C-4040-91BB-7040C9B29400}" dt="2024-02-06T22:44:35.487" v="1047" actId="14100"/>
          <ac:spMkLst>
            <pc:docMk/>
            <pc:sldMk cId="646720450" sldId="358"/>
            <ac:spMk id="3" creationId="{F8EE23B6-015C-6D90-C98B-8D0AE04953A9}"/>
          </ac:spMkLst>
        </pc:spChg>
        <pc:spChg chg="add mod">
          <ac:chgData name="Opher Donchin" userId="37446733-118c-46f6-b903-027425f2ef02" providerId="ADAL" clId="{C3BFA3BC-1F6C-4040-91BB-7040C9B29400}" dt="2024-02-06T22:45:07.711" v="1069" actId="1076"/>
          <ac:spMkLst>
            <pc:docMk/>
            <pc:sldMk cId="646720450" sldId="358"/>
            <ac:spMk id="5" creationId="{97493275-AB29-2552-82D5-048CE75D4A75}"/>
          </ac:spMkLst>
        </pc:spChg>
        <pc:spChg chg="add mod">
          <ac:chgData name="Opher Donchin" userId="37446733-118c-46f6-b903-027425f2ef02" providerId="ADAL" clId="{C3BFA3BC-1F6C-4040-91BB-7040C9B29400}" dt="2024-02-06T22:45:21.244" v="1084" actId="1076"/>
          <ac:spMkLst>
            <pc:docMk/>
            <pc:sldMk cId="646720450" sldId="358"/>
            <ac:spMk id="7" creationId="{0DAB5848-963C-45E9-198C-BB3E795C29CB}"/>
          </ac:spMkLst>
        </pc:spChg>
        <pc:picChg chg="add mod">
          <ac:chgData name="Opher Donchin" userId="37446733-118c-46f6-b903-027425f2ef02" providerId="ADAL" clId="{C3BFA3BC-1F6C-4040-91BB-7040C9B29400}" dt="2024-02-06T22:44:56.470" v="1055" actId="14100"/>
          <ac:picMkLst>
            <pc:docMk/>
            <pc:sldMk cId="646720450" sldId="358"/>
            <ac:picMk id="4" creationId="{D9F4A821-A6F4-9CE7-2690-0A9D10A0936B}"/>
          </ac:picMkLst>
        </pc:picChg>
        <pc:picChg chg="add mod">
          <ac:chgData name="Opher Donchin" userId="37446733-118c-46f6-b903-027425f2ef02" providerId="ADAL" clId="{C3BFA3BC-1F6C-4040-91BB-7040C9B29400}" dt="2024-02-06T22:44:38.679" v="1050" actId="1076"/>
          <ac:picMkLst>
            <pc:docMk/>
            <pc:sldMk cId="646720450" sldId="358"/>
            <ac:picMk id="6" creationId="{C8E23AF1-8528-F7A1-3BC3-BC2BF8556028}"/>
          </ac:picMkLst>
        </pc:picChg>
      </pc:sldChg>
      <pc:sldChg chg="addSp modSp new mod">
        <pc:chgData name="Opher Donchin" userId="37446733-118c-46f6-b903-027425f2ef02" providerId="ADAL" clId="{C3BFA3BC-1F6C-4040-91BB-7040C9B29400}" dt="2024-02-06T23:08:41.974" v="1365" actId="20577"/>
        <pc:sldMkLst>
          <pc:docMk/>
          <pc:sldMk cId="1769851857" sldId="359"/>
        </pc:sldMkLst>
        <pc:spChg chg="mod">
          <ac:chgData name="Opher Donchin" userId="37446733-118c-46f6-b903-027425f2ef02" providerId="ADAL" clId="{C3BFA3BC-1F6C-4040-91BB-7040C9B29400}" dt="2024-02-06T23:02:23.656" v="1172" actId="20577"/>
          <ac:spMkLst>
            <pc:docMk/>
            <pc:sldMk cId="1769851857" sldId="359"/>
            <ac:spMk id="2" creationId="{0B35FA15-96F9-AF7F-E4A3-9640D609126D}"/>
          </ac:spMkLst>
        </pc:spChg>
        <pc:spChg chg="mod">
          <ac:chgData name="Opher Donchin" userId="37446733-118c-46f6-b903-027425f2ef02" providerId="ADAL" clId="{C3BFA3BC-1F6C-4040-91BB-7040C9B29400}" dt="2024-02-06T23:08:41.974" v="1365" actId="20577"/>
          <ac:spMkLst>
            <pc:docMk/>
            <pc:sldMk cId="1769851857" sldId="359"/>
            <ac:spMk id="3" creationId="{7D0EA357-2667-5FB8-4A72-A459EE348BF8}"/>
          </ac:spMkLst>
        </pc:spChg>
        <pc:spChg chg="add mod">
          <ac:chgData name="Opher Donchin" userId="37446733-118c-46f6-b903-027425f2ef02" providerId="ADAL" clId="{C3BFA3BC-1F6C-4040-91BB-7040C9B29400}" dt="2024-02-06T23:05:29.650" v="1289" actId="1076"/>
          <ac:spMkLst>
            <pc:docMk/>
            <pc:sldMk cId="1769851857" sldId="359"/>
            <ac:spMk id="7" creationId="{14FA2AC7-00DB-542F-770C-8FAF2AFBA706}"/>
          </ac:spMkLst>
        </pc:spChg>
        <pc:spChg chg="add mod">
          <ac:chgData name="Opher Donchin" userId="37446733-118c-46f6-b903-027425f2ef02" providerId="ADAL" clId="{C3BFA3BC-1F6C-4040-91BB-7040C9B29400}" dt="2024-02-06T23:07:19.994" v="1308" actId="1076"/>
          <ac:spMkLst>
            <pc:docMk/>
            <pc:sldMk cId="1769851857" sldId="359"/>
            <ac:spMk id="8" creationId="{B738C8D1-465D-A1D7-28AC-092771595696}"/>
          </ac:spMkLst>
        </pc:spChg>
        <pc:graphicFrameChg chg="add mod">
          <ac:chgData name="Opher Donchin" userId="37446733-118c-46f6-b903-027425f2ef02" providerId="ADAL" clId="{C3BFA3BC-1F6C-4040-91BB-7040C9B29400}" dt="2024-02-06T23:07:22.649" v="1309" actId="14100"/>
          <ac:graphicFrameMkLst>
            <pc:docMk/>
            <pc:sldMk cId="1769851857" sldId="359"/>
            <ac:graphicFrameMk id="4" creationId="{AA1A1FCD-31E5-3407-95F3-F7A6F32A190A}"/>
          </ac:graphicFrameMkLst>
        </pc:graphicFrameChg>
        <pc:graphicFrameChg chg="add mod">
          <ac:chgData name="Opher Donchin" userId="37446733-118c-46f6-b903-027425f2ef02" providerId="ADAL" clId="{C3BFA3BC-1F6C-4040-91BB-7040C9B29400}" dt="2024-02-06T23:05:24.668" v="1288"/>
          <ac:graphicFrameMkLst>
            <pc:docMk/>
            <pc:sldMk cId="1769851857" sldId="359"/>
            <ac:graphicFrameMk id="5" creationId="{E2D1E37D-C7A0-0635-EB84-FFE3DB8B97CA}"/>
          </ac:graphicFrameMkLst>
        </pc:graphicFrameChg>
        <pc:graphicFrameChg chg="add mod">
          <ac:chgData name="Opher Donchin" userId="37446733-118c-46f6-b903-027425f2ef02" providerId="ADAL" clId="{C3BFA3BC-1F6C-4040-91BB-7040C9B29400}" dt="2024-02-06T23:05:29.650" v="1289" actId="1076"/>
          <ac:graphicFrameMkLst>
            <pc:docMk/>
            <pc:sldMk cId="1769851857" sldId="359"/>
            <ac:graphicFrameMk id="6" creationId="{EEDBD263-FC1B-299A-FE71-CB7BBED78F9B}"/>
          </ac:graphicFrameMkLst>
        </pc:graphicFrameChg>
      </pc:sldChg>
      <pc:sldChg chg="addSp delSp modSp new mod">
        <pc:chgData name="Opher Donchin" userId="37446733-118c-46f6-b903-027425f2ef02" providerId="ADAL" clId="{C3BFA3BC-1F6C-4040-91BB-7040C9B29400}" dt="2024-02-06T23:37:22.574" v="1416" actId="20577"/>
        <pc:sldMkLst>
          <pc:docMk/>
          <pc:sldMk cId="3385053632" sldId="360"/>
        </pc:sldMkLst>
        <pc:spChg chg="mod">
          <ac:chgData name="Opher Donchin" userId="37446733-118c-46f6-b903-027425f2ef02" providerId="ADAL" clId="{C3BFA3BC-1F6C-4040-91BB-7040C9B29400}" dt="2024-02-06T23:09:47.986" v="1398" actId="27636"/>
          <ac:spMkLst>
            <pc:docMk/>
            <pc:sldMk cId="3385053632" sldId="360"/>
            <ac:spMk id="2" creationId="{EC4E09EC-E504-60DF-48FE-BD353A339E8B}"/>
          </ac:spMkLst>
        </pc:spChg>
        <pc:spChg chg="mod">
          <ac:chgData name="Opher Donchin" userId="37446733-118c-46f6-b903-027425f2ef02" providerId="ADAL" clId="{C3BFA3BC-1F6C-4040-91BB-7040C9B29400}" dt="2024-02-06T23:33:18.400" v="1410" actId="1076"/>
          <ac:spMkLst>
            <pc:docMk/>
            <pc:sldMk cId="3385053632" sldId="360"/>
            <ac:spMk id="3" creationId="{4E233DBF-42D5-E5EE-19D4-8D61B156FE5C}"/>
          </ac:spMkLst>
        </pc:spChg>
        <pc:spChg chg="add mod">
          <ac:chgData name="Opher Donchin" userId="37446733-118c-46f6-b903-027425f2ef02" providerId="ADAL" clId="{C3BFA3BC-1F6C-4040-91BB-7040C9B29400}" dt="2024-02-06T23:37:22.574" v="1416" actId="20577"/>
          <ac:spMkLst>
            <pc:docMk/>
            <pc:sldMk cId="3385053632" sldId="360"/>
            <ac:spMk id="4" creationId="{54E7AD89-1F9C-311B-B2E7-D67BA9C5E26B}"/>
          </ac:spMkLst>
        </pc:spChg>
        <pc:picChg chg="add del mod">
          <ac:chgData name="Opher Donchin" userId="37446733-118c-46f6-b903-027425f2ef02" providerId="ADAL" clId="{C3BFA3BC-1F6C-4040-91BB-7040C9B29400}" dt="2024-02-06T23:37:05.996" v="1412" actId="478"/>
          <ac:picMkLst>
            <pc:docMk/>
            <pc:sldMk cId="3385053632" sldId="360"/>
            <ac:picMk id="5" creationId="{65F2A32B-3A7D-8842-C5D8-00849F56DCE6}"/>
          </ac:picMkLst>
        </pc:picChg>
        <pc:picChg chg="add mod">
          <ac:chgData name="Opher Donchin" userId="37446733-118c-46f6-b903-027425f2ef02" providerId="ADAL" clId="{C3BFA3BC-1F6C-4040-91BB-7040C9B29400}" dt="2024-02-06T23:37:11.450" v="1415" actId="14100"/>
          <ac:picMkLst>
            <pc:docMk/>
            <pc:sldMk cId="3385053632" sldId="360"/>
            <ac:picMk id="6" creationId="{C04CDF20-3CF3-CE97-8EAB-7519EB372974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6T23:39:59.491" v="1456" actId="1076"/>
        <pc:sldMkLst>
          <pc:docMk/>
          <pc:sldMk cId="2251564522" sldId="361"/>
        </pc:sldMkLst>
        <pc:spChg chg="mod">
          <ac:chgData name="Opher Donchin" userId="37446733-118c-46f6-b903-027425f2ef02" providerId="ADAL" clId="{C3BFA3BC-1F6C-4040-91BB-7040C9B29400}" dt="2024-02-06T23:38:18.833" v="1439" actId="20577"/>
          <ac:spMkLst>
            <pc:docMk/>
            <pc:sldMk cId="2251564522" sldId="361"/>
            <ac:spMk id="2" creationId="{4F89AD67-4346-E1C7-D364-EC23EF156FE8}"/>
          </ac:spMkLst>
        </pc:spChg>
        <pc:spChg chg="mod">
          <ac:chgData name="Opher Donchin" userId="37446733-118c-46f6-b903-027425f2ef02" providerId="ADAL" clId="{C3BFA3BC-1F6C-4040-91BB-7040C9B29400}" dt="2024-02-06T23:39:59.491" v="1456" actId="1076"/>
          <ac:spMkLst>
            <pc:docMk/>
            <pc:sldMk cId="2251564522" sldId="361"/>
            <ac:spMk id="4" creationId="{A6E6D56B-0CB8-F20E-917E-8317ADAA84B8}"/>
          </ac:spMkLst>
        </pc:spChg>
        <pc:spChg chg="add">
          <ac:chgData name="Opher Donchin" userId="37446733-118c-46f6-b903-027425f2ef02" providerId="ADAL" clId="{C3BFA3BC-1F6C-4040-91BB-7040C9B29400}" dt="2024-02-06T23:38:26.046" v="1442"/>
          <ac:spMkLst>
            <pc:docMk/>
            <pc:sldMk cId="2251564522" sldId="361"/>
            <ac:spMk id="5" creationId="{E8B10013-FE26-0B5B-09AD-BB35939C8AA8}"/>
          </ac:spMkLst>
        </pc:spChg>
        <pc:spChg chg="add mod">
          <ac:chgData name="Opher Donchin" userId="37446733-118c-46f6-b903-027425f2ef02" providerId="ADAL" clId="{C3BFA3BC-1F6C-4040-91BB-7040C9B29400}" dt="2024-02-06T23:39:56.682" v="1455" actId="1076"/>
          <ac:spMkLst>
            <pc:docMk/>
            <pc:sldMk cId="2251564522" sldId="361"/>
            <ac:spMk id="8" creationId="{FE203C0C-DD65-DCFC-027A-47803AB93FCF}"/>
          </ac:spMkLst>
        </pc:spChg>
        <pc:picChg chg="del">
          <ac:chgData name="Opher Donchin" userId="37446733-118c-46f6-b903-027425f2ef02" providerId="ADAL" clId="{C3BFA3BC-1F6C-4040-91BB-7040C9B29400}" dt="2024-02-06T23:38:21.612" v="1440" actId="478"/>
          <ac:picMkLst>
            <pc:docMk/>
            <pc:sldMk cId="2251564522" sldId="361"/>
            <ac:picMk id="6" creationId="{15470D14-52A9-BD4A-3562-1A0E22B79A9D}"/>
          </ac:picMkLst>
        </pc:picChg>
      </pc:sldChg>
      <pc:sldChg chg="addSp modSp new mod">
        <pc:chgData name="Opher Donchin" userId="37446733-118c-46f6-b903-027425f2ef02" providerId="ADAL" clId="{C3BFA3BC-1F6C-4040-91BB-7040C9B29400}" dt="2024-02-06T23:54:42.423" v="1605" actId="1076"/>
        <pc:sldMkLst>
          <pc:docMk/>
          <pc:sldMk cId="426054080" sldId="362"/>
        </pc:sldMkLst>
        <pc:spChg chg="mod">
          <ac:chgData name="Opher Donchin" userId="37446733-118c-46f6-b903-027425f2ef02" providerId="ADAL" clId="{C3BFA3BC-1F6C-4040-91BB-7040C9B29400}" dt="2024-02-06T23:53:04.813" v="1492" actId="20577"/>
          <ac:spMkLst>
            <pc:docMk/>
            <pc:sldMk cId="426054080" sldId="362"/>
            <ac:spMk id="2" creationId="{2EFE8C69-47C3-8EF8-057E-11F8DF326E03}"/>
          </ac:spMkLst>
        </pc:spChg>
        <pc:spChg chg="mod">
          <ac:chgData name="Opher Donchin" userId="37446733-118c-46f6-b903-027425f2ef02" providerId="ADAL" clId="{C3BFA3BC-1F6C-4040-91BB-7040C9B29400}" dt="2024-02-06T23:54:38.841" v="1604" actId="27636"/>
          <ac:spMkLst>
            <pc:docMk/>
            <pc:sldMk cId="426054080" sldId="362"/>
            <ac:spMk id="3" creationId="{DE074397-B018-E084-726C-231F7043C4A9}"/>
          </ac:spMkLst>
        </pc:spChg>
        <pc:spChg chg="add mod">
          <ac:chgData name="Opher Donchin" userId="37446733-118c-46f6-b903-027425f2ef02" providerId="ADAL" clId="{C3BFA3BC-1F6C-4040-91BB-7040C9B29400}" dt="2024-02-06T23:54:42.423" v="1605" actId="1076"/>
          <ac:spMkLst>
            <pc:docMk/>
            <pc:sldMk cId="426054080" sldId="362"/>
            <ac:spMk id="5" creationId="{ABF986FD-0B63-173B-D132-AB5A4AA342F4}"/>
          </ac:spMkLst>
        </pc:spChg>
      </pc:sldChg>
      <pc:sldChg chg="addSp modSp new mod">
        <pc:chgData name="Opher Donchin" userId="37446733-118c-46f6-b903-027425f2ef02" providerId="ADAL" clId="{C3BFA3BC-1F6C-4040-91BB-7040C9B29400}" dt="2024-02-07T00:07:03.229" v="1716" actId="1076"/>
        <pc:sldMkLst>
          <pc:docMk/>
          <pc:sldMk cId="1247746738" sldId="363"/>
        </pc:sldMkLst>
        <pc:spChg chg="mod">
          <ac:chgData name="Opher Donchin" userId="37446733-118c-46f6-b903-027425f2ef02" providerId="ADAL" clId="{C3BFA3BC-1F6C-4040-91BB-7040C9B29400}" dt="2024-02-07T00:05:58.467" v="1683" actId="20577"/>
          <ac:spMkLst>
            <pc:docMk/>
            <pc:sldMk cId="1247746738" sldId="363"/>
            <ac:spMk id="2" creationId="{242F6FD8-5DE5-BF09-29CA-8AC6FA197E04}"/>
          </ac:spMkLst>
        </pc:spChg>
        <pc:spChg chg="mod">
          <ac:chgData name="Opher Donchin" userId="37446733-118c-46f6-b903-027425f2ef02" providerId="ADAL" clId="{C3BFA3BC-1F6C-4040-91BB-7040C9B29400}" dt="2024-02-07T00:06:02.445" v="1685" actId="27636"/>
          <ac:spMkLst>
            <pc:docMk/>
            <pc:sldMk cId="1247746738" sldId="363"/>
            <ac:spMk id="3" creationId="{25B5ABD5-4E06-A915-9D9B-ED19F451BD69}"/>
          </ac:spMkLst>
        </pc:spChg>
        <pc:spChg chg="add mod">
          <ac:chgData name="Opher Donchin" userId="37446733-118c-46f6-b903-027425f2ef02" providerId="ADAL" clId="{C3BFA3BC-1F6C-4040-91BB-7040C9B29400}" dt="2024-02-07T00:06:46.593" v="1706" actId="1076"/>
          <ac:spMkLst>
            <pc:docMk/>
            <pc:sldMk cId="1247746738" sldId="363"/>
            <ac:spMk id="6" creationId="{533731FC-C1A4-F680-33A2-A232FA41D7A9}"/>
          </ac:spMkLst>
        </pc:spChg>
        <pc:spChg chg="add mod">
          <ac:chgData name="Opher Donchin" userId="37446733-118c-46f6-b903-027425f2ef02" providerId="ADAL" clId="{C3BFA3BC-1F6C-4040-91BB-7040C9B29400}" dt="2024-02-07T00:07:03.229" v="1716" actId="1076"/>
          <ac:spMkLst>
            <pc:docMk/>
            <pc:sldMk cId="1247746738" sldId="363"/>
            <ac:spMk id="7" creationId="{65E584AF-2AB6-C746-D095-A6AA4CA12974}"/>
          </ac:spMkLst>
        </pc:spChg>
        <pc:picChg chg="add mod">
          <ac:chgData name="Opher Donchin" userId="37446733-118c-46f6-b903-027425f2ef02" providerId="ADAL" clId="{C3BFA3BC-1F6C-4040-91BB-7040C9B29400}" dt="2024-02-07T00:06:10.262" v="1690" actId="1076"/>
          <ac:picMkLst>
            <pc:docMk/>
            <pc:sldMk cId="1247746738" sldId="363"/>
            <ac:picMk id="4" creationId="{B536D43D-562D-CBF5-86A0-FE307055F9D7}"/>
          </ac:picMkLst>
        </pc:picChg>
        <pc:picChg chg="add mod">
          <ac:chgData name="Opher Donchin" userId="37446733-118c-46f6-b903-027425f2ef02" providerId="ADAL" clId="{C3BFA3BC-1F6C-4040-91BB-7040C9B29400}" dt="2024-02-07T00:06:26.610" v="1694" actId="14100"/>
          <ac:picMkLst>
            <pc:docMk/>
            <pc:sldMk cId="1247746738" sldId="363"/>
            <ac:picMk id="5" creationId="{D8FD6933-540D-7E9E-146F-F2559A8BEACF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7T00:10:04.615" v="1724" actId="1076"/>
        <pc:sldMkLst>
          <pc:docMk/>
          <pc:sldMk cId="2346022349" sldId="364"/>
        </pc:sldMkLst>
        <pc:spChg chg="mod">
          <ac:chgData name="Opher Donchin" userId="37446733-118c-46f6-b903-027425f2ef02" providerId="ADAL" clId="{C3BFA3BC-1F6C-4040-91BB-7040C9B29400}" dt="2024-02-07T00:10:04.615" v="1724" actId="1076"/>
          <ac:spMkLst>
            <pc:docMk/>
            <pc:sldMk cId="2346022349" sldId="364"/>
            <ac:spMk id="6" creationId="{3D06A12F-C45E-973A-CBEC-93AA2F6883A1}"/>
          </ac:spMkLst>
        </pc:spChg>
        <pc:picChg chg="del">
          <ac:chgData name="Opher Donchin" userId="37446733-118c-46f6-b903-027425f2ef02" providerId="ADAL" clId="{C3BFA3BC-1F6C-4040-91BB-7040C9B29400}" dt="2024-02-07T00:09:47.716" v="1718" actId="478"/>
          <ac:picMkLst>
            <pc:docMk/>
            <pc:sldMk cId="2346022349" sldId="364"/>
            <ac:picMk id="4" creationId="{45CF9646-212A-F89A-4ED4-4A83C7C8CB67}"/>
          </ac:picMkLst>
        </pc:picChg>
        <pc:picChg chg="add mod">
          <ac:chgData name="Opher Donchin" userId="37446733-118c-46f6-b903-027425f2ef02" providerId="ADAL" clId="{C3BFA3BC-1F6C-4040-91BB-7040C9B29400}" dt="2024-02-07T00:10:00.184" v="1723" actId="14100"/>
          <ac:picMkLst>
            <pc:docMk/>
            <pc:sldMk cId="2346022349" sldId="364"/>
            <ac:picMk id="8" creationId="{2AF8F408-F4A7-5600-7650-0B633F439822}"/>
          </ac:picMkLst>
        </pc:picChg>
      </pc:sldChg>
      <pc:sldChg chg="modSp new del mod">
        <pc:chgData name="Opher Donchin" userId="37446733-118c-46f6-b903-027425f2ef02" providerId="ADAL" clId="{C3BFA3BC-1F6C-4040-91BB-7040C9B29400}" dt="2024-02-07T00:16:33.013" v="1802" actId="47"/>
        <pc:sldMkLst>
          <pc:docMk/>
          <pc:sldMk cId="2249288597" sldId="365"/>
        </pc:sldMkLst>
        <pc:spChg chg="mod">
          <ac:chgData name="Opher Donchin" userId="37446733-118c-46f6-b903-027425f2ef02" providerId="ADAL" clId="{C3BFA3BC-1F6C-4040-91BB-7040C9B29400}" dt="2024-02-07T00:11:20.309" v="1747" actId="20577"/>
          <ac:spMkLst>
            <pc:docMk/>
            <pc:sldMk cId="2249288597" sldId="365"/>
            <ac:spMk id="2" creationId="{9A5F5069-1B70-FE2B-B002-9C8F2AC095BD}"/>
          </ac:spMkLst>
        </pc:spChg>
      </pc:sldChg>
      <pc:sldChg chg="addSp delSp modSp add del mod">
        <pc:chgData name="Opher Donchin" userId="37446733-118c-46f6-b903-027425f2ef02" providerId="ADAL" clId="{C3BFA3BC-1F6C-4040-91BB-7040C9B29400}" dt="2024-02-07T11:26:35.655" v="3283"/>
        <pc:sldMkLst>
          <pc:docMk/>
          <pc:sldMk cId="447213504" sldId="366"/>
        </pc:sldMkLst>
        <pc:spChg chg="mod">
          <ac:chgData name="Opher Donchin" userId="37446733-118c-46f6-b903-027425f2ef02" providerId="ADAL" clId="{C3BFA3BC-1F6C-4040-91BB-7040C9B29400}" dt="2024-02-07T00:11:52.575" v="1766" actId="20577"/>
          <ac:spMkLst>
            <pc:docMk/>
            <pc:sldMk cId="447213504" sldId="366"/>
            <ac:spMk id="2" creationId="{CA838057-30C4-5270-3991-B0C4546F1632}"/>
          </ac:spMkLst>
        </pc:spChg>
        <pc:spChg chg="mod">
          <ac:chgData name="Opher Donchin" userId="37446733-118c-46f6-b903-027425f2ef02" providerId="ADAL" clId="{C3BFA3BC-1F6C-4040-91BB-7040C9B29400}" dt="2024-02-07T00:12:05.647" v="1776" actId="20577"/>
          <ac:spMkLst>
            <pc:docMk/>
            <pc:sldMk cId="447213504" sldId="366"/>
            <ac:spMk id="3" creationId="{BC24529B-8D1D-83C4-8E07-FFCC0E4B42D0}"/>
          </ac:spMkLst>
        </pc:spChg>
        <pc:spChg chg="mod">
          <ac:chgData name="Opher Donchin" userId="37446733-118c-46f6-b903-027425f2ef02" providerId="ADAL" clId="{C3BFA3BC-1F6C-4040-91BB-7040C9B29400}" dt="2024-02-07T00:12:15.519" v="1783" actId="20577"/>
          <ac:spMkLst>
            <pc:docMk/>
            <pc:sldMk cId="447213504" sldId="366"/>
            <ac:spMk id="8" creationId="{84BD193B-0207-7A3D-D1CA-4E3C2EAAA18A}"/>
          </ac:spMkLst>
        </pc:spChg>
        <pc:graphicFrameChg chg="mod">
          <ac:chgData name="Opher Donchin" userId="37446733-118c-46f6-b903-027425f2ef02" providerId="ADAL" clId="{C3BFA3BC-1F6C-4040-91BB-7040C9B29400}" dt="2024-02-07T11:26:35.655" v="3283"/>
          <ac:graphicFrameMkLst>
            <pc:docMk/>
            <pc:sldMk cId="447213504" sldId="366"/>
            <ac:graphicFrameMk id="4" creationId="{8B30BDD3-7D76-7A16-745D-33FBCB5B1497}"/>
          </ac:graphicFrameMkLst>
        </pc:graphicFrameChg>
        <pc:graphicFrameChg chg="add del mod">
          <ac:chgData name="Opher Donchin" userId="37446733-118c-46f6-b903-027425f2ef02" providerId="ADAL" clId="{C3BFA3BC-1F6C-4040-91BB-7040C9B29400}" dt="2024-02-07T05:49:46.446" v="2118" actId="21"/>
          <ac:graphicFrameMkLst>
            <pc:docMk/>
            <pc:sldMk cId="447213504" sldId="366"/>
            <ac:graphicFrameMk id="9" creationId="{D61D5BFA-C217-1607-F343-B0E182A5B3FB}"/>
          </ac:graphicFrameMkLst>
        </pc:graphicFrameChg>
      </pc:sldChg>
      <pc:sldChg chg="addSp modSp new mod">
        <pc:chgData name="Opher Donchin" userId="37446733-118c-46f6-b903-027425f2ef02" providerId="ADAL" clId="{C3BFA3BC-1F6C-4040-91BB-7040C9B29400}" dt="2024-02-07T08:59:14.170" v="3281" actId="20577"/>
        <pc:sldMkLst>
          <pc:docMk/>
          <pc:sldMk cId="2013528825" sldId="367"/>
        </pc:sldMkLst>
        <pc:spChg chg="mod">
          <ac:chgData name="Opher Donchin" userId="37446733-118c-46f6-b903-027425f2ef02" providerId="ADAL" clId="{C3BFA3BC-1F6C-4040-91BB-7040C9B29400}" dt="2024-02-07T00:17:50.856" v="1970" actId="20577"/>
          <ac:spMkLst>
            <pc:docMk/>
            <pc:sldMk cId="2013528825" sldId="367"/>
            <ac:spMk id="2" creationId="{C9F6CA32-8E8D-9870-D7AB-D24CD8DB771E}"/>
          </ac:spMkLst>
        </pc:spChg>
        <pc:spChg chg="mod">
          <ac:chgData name="Opher Donchin" userId="37446733-118c-46f6-b903-027425f2ef02" providerId="ADAL" clId="{C3BFA3BC-1F6C-4040-91BB-7040C9B29400}" dt="2024-02-07T08:53:59.141" v="2913" actId="404"/>
          <ac:spMkLst>
            <pc:docMk/>
            <pc:sldMk cId="2013528825" sldId="367"/>
            <ac:spMk id="3" creationId="{E3BC08D1-4E27-AB5D-0FAD-9ACCB2EA94AA}"/>
          </ac:spMkLst>
        </pc:spChg>
        <pc:spChg chg="add mod">
          <ac:chgData name="Opher Donchin" userId="37446733-118c-46f6-b903-027425f2ef02" providerId="ADAL" clId="{C3BFA3BC-1F6C-4040-91BB-7040C9B29400}" dt="2024-02-07T08:59:14.170" v="3281" actId="20577"/>
          <ac:spMkLst>
            <pc:docMk/>
            <pc:sldMk cId="2013528825" sldId="367"/>
            <ac:spMk id="4" creationId="{271C524E-DF3E-8537-E92C-F406D2A6AC99}"/>
          </ac:spMkLst>
        </pc:spChg>
      </pc:sldChg>
      <pc:sldChg chg="addSp modSp new mod ord">
        <pc:chgData name="Opher Donchin" userId="37446733-118c-46f6-b903-027425f2ef02" providerId="ADAL" clId="{C3BFA3BC-1F6C-4040-91BB-7040C9B29400}" dt="2024-02-07T00:24:09.377" v="2000" actId="14100"/>
        <pc:sldMkLst>
          <pc:docMk/>
          <pc:sldMk cId="186745691" sldId="368"/>
        </pc:sldMkLst>
        <pc:spChg chg="mod">
          <ac:chgData name="Opher Donchin" userId="37446733-118c-46f6-b903-027425f2ef02" providerId="ADAL" clId="{C3BFA3BC-1F6C-4040-91BB-7040C9B29400}" dt="2024-02-07T00:23:47.862" v="1994" actId="20577"/>
          <ac:spMkLst>
            <pc:docMk/>
            <pc:sldMk cId="186745691" sldId="368"/>
            <ac:spMk id="2" creationId="{847E954E-9174-B8EF-7E4D-07AEEDF35BD9}"/>
          </ac:spMkLst>
        </pc:spChg>
        <pc:spChg chg="mod">
          <ac:chgData name="Opher Donchin" userId="37446733-118c-46f6-b903-027425f2ef02" providerId="ADAL" clId="{C3BFA3BC-1F6C-4040-91BB-7040C9B29400}" dt="2024-02-07T00:24:00.687" v="1999" actId="14100"/>
          <ac:spMkLst>
            <pc:docMk/>
            <pc:sldMk cId="186745691" sldId="368"/>
            <ac:spMk id="3" creationId="{EAA4592B-2949-4F1A-F74C-D51ABCBCDD90}"/>
          </ac:spMkLst>
        </pc:spChg>
        <pc:picChg chg="add mod">
          <ac:chgData name="Opher Donchin" userId="37446733-118c-46f6-b903-027425f2ef02" providerId="ADAL" clId="{C3BFA3BC-1F6C-4040-91BB-7040C9B29400}" dt="2024-02-07T00:24:09.377" v="2000" actId="14100"/>
          <ac:picMkLst>
            <pc:docMk/>
            <pc:sldMk cId="186745691" sldId="368"/>
            <ac:picMk id="4" creationId="{357E78E0-953C-B9D0-5151-F38B000A21FE}"/>
          </ac:picMkLst>
        </pc:picChg>
      </pc:sldChg>
      <pc:sldChg chg="modSp new mod">
        <pc:chgData name="Opher Donchin" userId="37446733-118c-46f6-b903-027425f2ef02" providerId="ADAL" clId="{C3BFA3BC-1F6C-4040-91BB-7040C9B29400}" dt="2024-02-07T05:44:42.759" v="2028" actId="20577"/>
        <pc:sldMkLst>
          <pc:docMk/>
          <pc:sldMk cId="872343416" sldId="369"/>
        </pc:sldMkLst>
        <pc:spChg chg="mod">
          <ac:chgData name="Opher Donchin" userId="37446733-118c-46f6-b903-027425f2ef02" providerId="ADAL" clId="{C3BFA3BC-1F6C-4040-91BB-7040C9B29400}" dt="2024-02-07T05:44:42.759" v="2028" actId="20577"/>
          <ac:spMkLst>
            <pc:docMk/>
            <pc:sldMk cId="872343416" sldId="369"/>
            <ac:spMk id="2" creationId="{6BB4A124-C700-38EA-7AA9-04F5A261E42E}"/>
          </ac:spMkLst>
        </pc:spChg>
      </pc:sldChg>
      <pc:sldChg chg="modSp new del mod">
        <pc:chgData name="Opher Donchin" userId="37446733-118c-46f6-b903-027425f2ef02" providerId="ADAL" clId="{C3BFA3BC-1F6C-4040-91BB-7040C9B29400}" dt="2024-02-07T05:44:20.791" v="2010" actId="2696"/>
        <pc:sldMkLst>
          <pc:docMk/>
          <pc:sldMk cId="3315751793" sldId="369"/>
        </pc:sldMkLst>
        <pc:spChg chg="mod">
          <ac:chgData name="Opher Donchin" userId="37446733-118c-46f6-b903-027425f2ef02" providerId="ADAL" clId="{C3BFA3BC-1F6C-4040-91BB-7040C9B29400}" dt="2024-02-07T05:44:12.534" v="2009" actId="20577"/>
          <ac:spMkLst>
            <pc:docMk/>
            <pc:sldMk cId="3315751793" sldId="369"/>
            <ac:spMk id="2" creationId="{F88BAED2-BC61-84DD-81E4-AFED15FC9404}"/>
          </ac:spMkLst>
        </pc:spChg>
      </pc:sldChg>
      <pc:sldChg chg="add">
        <pc:chgData name="Opher Donchin" userId="37446733-118c-46f6-b903-027425f2ef02" providerId="ADAL" clId="{C3BFA3BC-1F6C-4040-91BB-7040C9B29400}" dt="2024-02-07T05:46:57.914" v="2029"/>
        <pc:sldMkLst>
          <pc:docMk/>
          <pc:sldMk cId="1321570904" sldId="370"/>
        </pc:sldMkLst>
      </pc:sldChg>
      <pc:sldChg chg="addSp delSp modSp new del mod">
        <pc:chgData name="Opher Donchin" userId="37446733-118c-46f6-b903-027425f2ef02" providerId="ADAL" clId="{C3BFA3BC-1F6C-4040-91BB-7040C9B29400}" dt="2024-02-07T06:02:45.162" v="2376" actId="47"/>
        <pc:sldMkLst>
          <pc:docMk/>
          <pc:sldMk cId="3132615036" sldId="371"/>
        </pc:sldMkLst>
        <pc:spChg chg="mod">
          <ac:chgData name="Opher Donchin" userId="37446733-118c-46f6-b903-027425f2ef02" providerId="ADAL" clId="{C3BFA3BC-1F6C-4040-91BB-7040C9B29400}" dt="2024-02-07T05:47:24.062" v="2048" actId="20577"/>
          <ac:spMkLst>
            <pc:docMk/>
            <pc:sldMk cId="3132615036" sldId="371"/>
            <ac:spMk id="2" creationId="{A8EE622C-F782-0434-B1BE-B02146185BA8}"/>
          </ac:spMkLst>
        </pc:spChg>
        <pc:spChg chg="mod">
          <ac:chgData name="Opher Donchin" userId="37446733-118c-46f6-b903-027425f2ef02" providerId="ADAL" clId="{C3BFA3BC-1F6C-4040-91BB-7040C9B29400}" dt="2024-02-07T06:02:34.030" v="2373" actId="20577"/>
          <ac:spMkLst>
            <pc:docMk/>
            <pc:sldMk cId="3132615036" sldId="371"/>
            <ac:spMk id="3" creationId="{269C732C-B0E7-98B8-5C5D-0330CF3E2C71}"/>
          </ac:spMkLst>
        </pc:spChg>
        <pc:picChg chg="add del mod">
          <ac:chgData name="Opher Donchin" userId="37446733-118c-46f6-b903-027425f2ef02" providerId="ADAL" clId="{C3BFA3BC-1F6C-4040-91BB-7040C9B29400}" dt="2024-02-07T06:02:35.926" v="2374" actId="478"/>
          <ac:picMkLst>
            <pc:docMk/>
            <pc:sldMk cId="3132615036" sldId="371"/>
            <ac:picMk id="4" creationId="{7D54E2D0-9CE0-EE7E-70E0-B87DFDDCEB0C}"/>
          </ac:picMkLst>
        </pc:picChg>
      </pc:sldChg>
      <pc:sldChg chg="addSp modSp new mod">
        <pc:chgData name="Opher Donchin" userId="37446733-118c-46f6-b903-027425f2ef02" providerId="ADAL" clId="{C3BFA3BC-1F6C-4040-91BB-7040C9B29400}" dt="2024-02-07T05:51:17.477" v="2236" actId="27636"/>
        <pc:sldMkLst>
          <pc:docMk/>
          <pc:sldMk cId="2381247306" sldId="372"/>
        </pc:sldMkLst>
        <pc:spChg chg="mod">
          <ac:chgData name="Opher Donchin" userId="37446733-118c-46f6-b903-027425f2ef02" providerId="ADAL" clId="{C3BFA3BC-1F6C-4040-91BB-7040C9B29400}" dt="2024-02-07T05:51:04.591" v="2172" actId="20577"/>
          <ac:spMkLst>
            <pc:docMk/>
            <pc:sldMk cId="2381247306" sldId="372"/>
            <ac:spMk id="2" creationId="{ACE2F96B-F9C2-3209-A179-5D2FC6BE2700}"/>
          </ac:spMkLst>
        </pc:spChg>
        <pc:spChg chg="mod">
          <ac:chgData name="Opher Donchin" userId="37446733-118c-46f6-b903-027425f2ef02" providerId="ADAL" clId="{C3BFA3BC-1F6C-4040-91BB-7040C9B29400}" dt="2024-02-07T05:51:17.477" v="2236" actId="27636"/>
          <ac:spMkLst>
            <pc:docMk/>
            <pc:sldMk cId="2381247306" sldId="372"/>
            <ac:spMk id="3" creationId="{45C1EB8D-3AC1-2944-D728-9CA4A73EF84E}"/>
          </ac:spMkLst>
        </pc:spChg>
        <pc:graphicFrameChg chg="add mod">
          <ac:chgData name="Opher Donchin" userId="37446733-118c-46f6-b903-027425f2ef02" providerId="ADAL" clId="{C3BFA3BC-1F6C-4040-91BB-7040C9B29400}" dt="2024-02-07T05:50:36.376" v="2137" actId="1076"/>
          <ac:graphicFrameMkLst>
            <pc:docMk/>
            <pc:sldMk cId="2381247306" sldId="372"/>
            <ac:graphicFrameMk id="8" creationId="{F1178536-F01D-88EC-57FE-AD11572994CF}"/>
          </ac:graphicFrameMkLst>
        </pc:graphicFrameChg>
        <pc:graphicFrameChg chg="add mod">
          <ac:chgData name="Opher Donchin" userId="37446733-118c-46f6-b903-027425f2ef02" providerId="ADAL" clId="{C3BFA3BC-1F6C-4040-91BB-7040C9B29400}" dt="2024-02-07T05:50:10.411" v="2127" actId="1076"/>
          <ac:graphicFrameMkLst>
            <pc:docMk/>
            <pc:sldMk cId="2381247306" sldId="372"/>
            <ac:graphicFrameMk id="9" creationId="{D61D5BFA-C217-1607-F343-B0E182A5B3FB}"/>
          </ac:graphicFrameMkLst>
        </pc:graphicFrameChg>
        <pc:graphicFrameChg chg="add mod">
          <ac:chgData name="Opher Donchin" userId="37446733-118c-46f6-b903-027425f2ef02" providerId="ADAL" clId="{C3BFA3BC-1F6C-4040-91BB-7040C9B29400}" dt="2024-02-07T05:50:58.065" v="2144" actId="14100"/>
          <ac:graphicFrameMkLst>
            <pc:docMk/>
            <pc:sldMk cId="2381247306" sldId="372"/>
            <ac:graphicFrameMk id="10" creationId="{8D35F9A0-5B45-0BDE-0CB5-8457E30B489C}"/>
          </ac:graphicFrameMkLst>
        </pc:graphicFrameChg>
        <pc:picChg chg="add mod">
          <ac:chgData name="Opher Donchin" userId="37446733-118c-46f6-b903-027425f2ef02" providerId="ADAL" clId="{C3BFA3BC-1F6C-4040-91BB-7040C9B29400}" dt="2024-02-07T05:49:30.639" v="2109" actId="1076"/>
          <ac:picMkLst>
            <pc:docMk/>
            <pc:sldMk cId="2381247306" sldId="372"/>
            <ac:picMk id="4" creationId="{4D1D0049-60E3-A551-21BA-A494A17D6B4F}"/>
          </ac:picMkLst>
        </pc:picChg>
        <pc:picChg chg="add">
          <ac:chgData name="Opher Donchin" userId="37446733-118c-46f6-b903-027425f2ef02" providerId="ADAL" clId="{C3BFA3BC-1F6C-4040-91BB-7040C9B29400}" dt="2024-02-07T05:49:32.406" v="2110"/>
          <ac:picMkLst>
            <pc:docMk/>
            <pc:sldMk cId="2381247306" sldId="372"/>
            <ac:picMk id="5" creationId="{F4D90B50-A8C8-6A71-1D34-37FE4E589415}"/>
          </ac:picMkLst>
        </pc:picChg>
        <pc:picChg chg="add">
          <ac:chgData name="Opher Donchin" userId="37446733-118c-46f6-b903-027425f2ef02" providerId="ADAL" clId="{C3BFA3BC-1F6C-4040-91BB-7040C9B29400}" dt="2024-02-07T05:49:36.131" v="2113"/>
          <ac:picMkLst>
            <pc:docMk/>
            <pc:sldMk cId="2381247306" sldId="372"/>
            <ac:picMk id="6" creationId="{133AC4CF-DDE9-0286-D99E-6A9F4A816B9D}"/>
          </ac:picMkLst>
        </pc:picChg>
        <pc:picChg chg="add mod">
          <ac:chgData name="Opher Donchin" userId="37446733-118c-46f6-b903-027425f2ef02" providerId="ADAL" clId="{C3BFA3BC-1F6C-4040-91BB-7040C9B29400}" dt="2024-02-07T05:50:00.840" v="2124" actId="1076"/>
          <ac:picMkLst>
            <pc:docMk/>
            <pc:sldMk cId="2381247306" sldId="372"/>
            <ac:picMk id="7" creationId="{A5C2F8F6-80D3-1326-002E-52851D65CE5C}"/>
          </ac:picMkLst>
        </pc:picChg>
      </pc:sldChg>
      <pc:sldChg chg="add ord">
        <pc:chgData name="Opher Donchin" userId="37446733-118c-46f6-b903-027425f2ef02" providerId="ADAL" clId="{C3BFA3BC-1F6C-4040-91BB-7040C9B29400}" dt="2024-02-07T06:02:50.067" v="2378"/>
        <pc:sldMkLst>
          <pc:docMk/>
          <pc:sldMk cId="1931993145" sldId="373"/>
        </pc:sldMkLst>
      </pc:sldChg>
      <pc:sldChg chg="add">
        <pc:chgData name="Opher Donchin" userId="37446733-118c-46f6-b903-027425f2ef02" providerId="ADAL" clId="{C3BFA3BC-1F6C-4040-91BB-7040C9B29400}" dt="2024-02-07T06:02:43.622" v="2375"/>
        <pc:sldMkLst>
          <pc:docMk/>
          <pc:sldMk cId="2883537592" sldId="374"/>
        </pc:sldMkLst>
      </pc:sldChg>
      <pc:sldChg chg="addSp delSp modSp add mod">
        <pc:chgData name="Opher Donchin" userId="37446733-118c-46f6-b903-027425f2ef02" providerId="ADAL" clId="{C3BFA3BC-1F6C-4040-91BB-7040C9B29400}" dt="2024-02-07T06:15:28.642" v="2491" actId="1076"/>
        <pc:sldMkLst>
          <pc:docMk/>
          <pc:sldMk cId="1828677452" sldId="375"/>
        </pc:sldMkLst>
        <pc:spChg chg="mod">
          <ac:chgData name="Opher Donchin" userId="37446733-118c-46f6-b903-027425f2ef02" providerId="ADAL" clId="{C3BFA3BC-1F6C-4040-91BB-7040C9B29400}" dt="2024-02-07T06:03:05.251" v="2393" actId="20577"/>
          <ac:spMkLst>
            <pc:docMk/>
            <pc:sldMk cId="1828677452" sldId="375"/>
            <ac:spMk id="2" creationId="{273891C3-2BEF-BE60-729E-4CE857116754}"/>
          </ac:spMkLst>
        </pc:spChg>
        <pc:spChg chg="mod">
          <ac:chgData name="Opher Donchin" userId="37446733-118c-46f6-b903-027425f2ef02" providerId="ADAL" clId="{C3BFA3BC-1F6C-4040-91BB-7040C9B29400}" dt="2024-02-07T06:04:01.937" v="2483" actId="14100"/>
          <ac:spMkLst>
            <pc:docMk/>
            <pc:sldMk cId="1828677452" sldId="375"/>
            <ac:spMk id="3" creationId="{5A311B8F-335D-7247-C30B-BAC628733409}"/>
          </ac:spMkLst>
        </pc:spChg>
        <pc:picChg chg="del">
          <ac:chgData name="Opher Donchin" userId="37446733-118c-46f6-b903-027425f2ef02" providerId="ADAL" clId="{C3BFA3BC-1F6C-4040-91BB-7040C9B29400}" dt="2024-02-07T06:15:17.496" v="2484" actId="478"/>
          <ac:picMkLst>
            <pc:docMk/>
            <pc:sldMk cId="1828677452" sldId="375"/>
            <ac:picMk id="4" creationId="{D7D42EAD-B9B2-6060-F3B5-1ABEFE44C401}"/>
          </ac:picMkLst>
        </pc:picChg>
        <pc:picChg chg="add mod">
          <ac:chgData name="Opher Donchin" userId="37446733-118c-46f6-b903-027425f2ef02" providerId="ADAL" clId="{C3BFA3BC-1F6C-4040-91BB-7040C9B29400}" dt="2024-02-07T06:15:28.642" v="2491" actId="1076"/>
          <ac:picMkLst>
            <pc:docMk/>
            <pc:sldMk cId="1828677452" sldId="375"/>
            <ac:picMk id="5" creationId="{9E677ACD-93FE-133E-5180-953DB3B588CF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7T08:35:27.827" v="2570" actId="1076"/>
        <pc:sldMkLst>
          <pc:docMk/>
          <pc:sldMk cId="3307507559" sldId="377"/>
        </pc:sldMkLst>
        <pc:spChg chg="mod">
          <ac:chgData name="Opher Donchin" userId="37446733-118c-46f6-b903-027425f2ef02" providerId="ADAL" clId="{C3BFA3BC-1F6C-4040-91BB-7040C9B29400}" dt="2024-02-07T08:34:21.649" v="2512" actId="20577"/>
          <ac:spMkLst>
            <pc:docMk/>
            <pc:sldMk cId="3307507559" sldId="377"/>
            <ac:spMk id="2" creationId="{BCE8E593-A06E-DB2F-A626-D51BEA1FF5CF}"/>
          </ac:spMkLst>
        </pc:spChg>
        <pc:spChg chg="mod">
          <ac:chgData name="Opher Donchin" userId="37446733-118c-46f6-b903-027425f2ef02" providerId="ADAL" clId="{C3BFA3BC-1F6C-4040-91BB-7040C9B29400}" dt="2024-02-07T08:34:39.618" v="2560" actId="27636"/>
          <ac:spMkLst>
            <pc:docMk/>
            <pc:sldMk cId="3307507559" sldId="377"/>
            <ac:spMk id="3" creationId="{51E6509B-6E07-951A-D740-4FF20952A825}"/>
          </ac:spMkLst>
        </pc:spChg>
        <pc:spChg chg="add mod">
          <ac:chgData name="Opher Donchin" userId="37446733-118c-46f6-b903-027425f2ef02" providerId="ADAL" clId="{C3BFA3BC-1F6C-4040-91BB-7040C9B29400}" dt="2024-02-07T08:35:27.827" v="2570" actId="1076"/>
          <ac:spMkLst>
            <pc:docMk/>
            <pc:sldMk cId="3307507559" sldId="377"/>
            <ac:spMk id="7" creationId="{391BFBDA-1B8D-3357-B134-6C763754238B}"/>
          </ac:spMkLst>
        </pc:spChg>
        <pc:picChg chg="add mod">
          <ac:chgData name="Opher Donchin" userId="37446733-118c-46f6-b903-027425f2ef02" providerId="ADAL" clId="{C3BFA3BC-1F6C-4040-91BB-7040C9B29400}" dt="2024-02-07T08:34:08.867" v="2499" actId="14100"/>
          <ac:picMkLst>
            <pc:docMk/>
            <pc:sldMk cId="3307507559" sldId="377"/>
            <ac:picMk id="4" creationId="{018BFBE2-9F39-B892-4DC4-4DF3E01B4953}"/>
          </ac:picMkLst>
        </pc:picChg>
        <pc:picChg chg="del">
          <ac:chgData name="Opher Donchin" userId="37446733-118c-46f6-b903-027425f2ef02" providerId="ADAL" clId="{C3BFA3BC-1F6C-4040-91BB-7040C9B29400}" dt="2024-02-07T08:33:51.707" v="2493" actId="478"/>
          <ac:picMkLst>
            <pc:docMk/>
            <pc:sldMk cId="3307507559" sldId="377"/>
            <ac:picMk id="5" creationId="{E9EEB174-044E-DFE6-126B-AB0A58525783}"/>
          </ac:picMkLst>
        </pc:picChg>
      </pc:sldChg>
      <pc:sldChg chg="addSp modSp new mod ord">
        <pc:chgData name="Opher Donchin" userId="37446733-118c-46f6-b903-027425f2ef02" providerId="ADAL" clId="{C3BFA3BC-1F6C-4040-91BB-7040C9B29400}" dt="2024-02-07T08:40:14.167" v="2651" actId="1076"/>
        <pc:sldMkLst>
          <pc:docMk/>
          <pc:sldMk cId="3082940583" sldId="378"/>
        </pc:sldMkLst>
        <pc:spChg chg="mod">
          <ac:chgData name="Opher Donchin" userId="37446733-118c-46f6-b903-027425f2ef02" providerId="ADAL" clId="{C3BFA3BC-1F6C-4040-91BB-7040C9B29400}" dt="2024-02-07T08:37:25.245" v="2599" actId="20577"/>
          <ac:spMkLst>
            <pc:docMk/>
            <pc:sldMk cId="3082940583" sldId="378"/>
            <ac:spMk id="2" creationId="{E42E04AB-7BF3-DF51-F5C4-6EA0A267A6E0}"/>
          </ac:spMkLst>
        </pc:spChg>
        <pc:spChg chg="mod">
          <ac:chgData name="Opher Donchin" userId="37446733-118c-46f6-b903-027425f2ef02" providerId="ADAL" clId="{C3BFA3BC-1F6C-4040-91BB-7040C9B29400}" dt="2024-02-07T08:38:08.473" v="2642" actId="20577"/>
          <ac:spMkLst>
            <pc:docMk/>
            <pc:sldMk cId="3082940583" sldId="378"/>
            <ac:spMk id="3" creationId="{2786DFC2-C1D2-5E91-CF60-71C52F44501D}"/>
          </ac:spMkLst>
        </pc:spChg>
        <pc:graphicFrameChg chg="add mod">
          <ac:chgData name="Opher Donchin" userId="37446733-118c-46f6-b903-027425f2ef02" providerId="ADAL" clId="{C3BFA3BC-1F6C-4040-91BB-7040C9B29400}" dt="2024-02-07T08:39:14.441" v="2648" actId="1076"/>
          <ac:graphicFrameMkLst>
            <pc:docMk/>
            <pc:sldMk cId="3082940583" sldId="378"/>
            <ac:graphicFrameMk id="4" creationId="{29FDEA1B-F072-898A-5508-2A40458AAA3A}"/>
          </ac:graphicFrameMkLst>
        </pc:graphicFrameChg>
        <pc:picChg chg="add mod">
          <ac:chgData name="Opher Donchin" userId="37446733-118c-46f6-b903-027425f2ef02" providerId="ADAL" clId="{C3BFA3BC-1F6C-4040-91BB-7040C9B29400}" dt="2024-02-07T08:40:14.167" v="2651" actId="1076"/>
          <ac:picMkLst>
            <pc:docMk/>
            <pc:sldMk cId="3082940583" sldId="378"/>
            <ac:picMk id="5" creationId="{01B0B9C2-B94E-6230-775E-D2D90DD85D75}"/>
          </ac:picMkLst>
        </pc:picChg>
      </pc:sldChg>
      <pc:sldChg chg="addSp delSp modSp add mod">
        <pc:chgData name="Opher Donchin" userId="37446733-118c-46f6-b903-027425f2ef02" providerId="ADAL" clId="{C3BFA3BC-1F6C-4040-91BB-7040C9B29400}" dt="2024-02-07T08:47:03.933" v="2666" actId="1076"/>
        <pc:sldMkLst>
          <pc:docMk/>
          <pc:sldMk cId="2155735064" sldId="379"/>
        </pc:sldMkLst>
        <pc:spChg chg="add mod">
          <ac:chgData name="Opher Donchin" userId="37446733-118c-46f6-b903-027425f2ef02" providerId="ADAL" clId="{C3BFA3BC-1F6C-4040-91BB-7040C9B29400}" dt="2024-02-07T08:41:04.499" v="2663" actId="14100"/>
          <ac:spMkLst>
            <pc:docMk/>
            <pc:sldMk cId="2155735064" sldId="379"/>
            <ac:spMk id="7" creationId="{3D603897-1600-3F84-609A-09A1E5C1982D}"/>
          </ac:spMkLst>
        </pc:spChg>
        <pc:graphicFrameChg chg="mod">
          <ac:chgData name="Opher Donchin" userId="37446733-118c-46f6-b903-027425f2ef02" providerId="ADAL" clId="{C3BFA3BC-1F6C-4040-91BB-7040C9B29400}" dt="2024-02-07T08:40:42.034" v="2653" actId="1076"/>
          <ac:graphicFrameMkLst>
            <pc:docMk/>
            <pc:sldMk cId="2155735064" sldId="379"/>
            <ac:graphicFrameMk id="4" creationId="{18473E78-732C-6E72-FD9B-1A3A525B66EE}"/>
          </ac:graphicFrameMkLst>
        </pc:graphicFrameChg>
        <pc:picChg chg="del">
          <ac:chgData name="Opher Donchin" userId="37446733-118c-46f6-b903-027425f2ef02" providerId="ADAL" clId="{C3BFA3BC-1F6C-4040-91BB-7040C9B29400}" dt="2024-02-07T08:40:58.173" v="2661" actId="478"/>
          <ac:picMkLst>
            <pc:docMk/>
            <pc:sldMk cId="2155735064" sldId="379"/>
            <ac:picMk id="5" creationId="{1981CED3-306F-A652-B406-914E7919E2FC}"/>
          </ac:picMkLst>
        </pc:picChg>
        <pc:picChg chg="add mod">
          <ac:chgData name="Opher Donchin" userId="37446733-118c-46f6-b903-027425f2ef02" providerId="ADAL" clId="{C3BFA3BC-1F6C-4040-91BB-7040C9B29400}" dt="2024-02-07T08:47:03.933" v="2666" actId="1076"/>
          <ac:picMkLst>
            <pc:docMk/>
            <pc:sldMk cId="2155735064" sldId="379"/>
            <ac:picMk id="8" creationId="{8C3E9BF9-D2C9-1005-DF08-C5EBA408A1A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4" name="Shape 4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56114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9673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508000" y="990600"/>
            <a:ext cx="101600" cy="5105400"/>
          </a:xfrm>
          <a:prstGeom prst="rect">
            <a:avLst/>
          </a:prstGeom>
          <a:solidFill>
            <a:srgbClr val="66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1016000" y="1371600"/>
            <a:ext cx="10261600" cy="20574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4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half" idx="1"/>
          </p:nvPr>
        </p:nvSpPr>
        <p:spPr>
          <a:xfrm>
            <a:off x="1016000" y="3765550"/>
            <a:ext cx="10261600" cy="2057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08050" indent="-436562">
              <a:lnSpc>
                <a:spcPct val="100000"/>
              </a:lnSpc>
              <a:spcBef>
                <a:spcPts val="600"/>
              </a:spcBef>
              <a:buSzPct val="75000"/>
              <a:buFontTx/>
              <a:buChar char="■"/>
              <a:defRPr>
                <a:latin typeface="Arial"/>
                <a:ea typeface="Arial"/>
                <a:cs typeface="Arial"/>
                <a:sym typeface="Arial"/>
              </a:defRPr>
            </a:lvl2pPr>
            <a:lvl3pPr marL="1456002" indent="-546365">
              <a:lnSpc>
                <a:spcPct val="100000"/>
              </a:lnSpc>
              <a:spcBef>
                <a:spcPts val="600"/>
              </a:spcBef>
              <a:buSzPct val="65000"/>
              <a:buFontTx/>
              <a:buChar char="□"/>
              <a:defRPr>
                <a:latin typeface="Arial"/>
                <a:ea typeface="Arial"/>
                <a:cs typeface="Arial"/>
                <a:sym typeface="Arial"/>
              </a:defRPr>
            </a:lvl3pPr>
            <a:lvl4pPr marL="2002473" indent="-613410">
              <a:lnSpc>
                <a:spcPct val="100000"/>
              </a:lnSpc>
              <a:spcBef>
                <a:spcPts val="600"/>
              </a:spcBef>
              <a:buSzPct val="75000"/>
              <a:buFontTx/>
              <a:buChar char="■"/>
              <a:defRPr>
                <a:latin typeface="Arial"/>
                <a:ea typeface="Arial"/>
                <a:cs typeface="Arial"/>
                <a:sym typeface="Arial"/>
              </a:defRPr>
            </a:lvl4pPr>
            <a:lvl5pPr marL="2484438" indent="-655638">
              <a:lnSpc>
                <a:spcPct val="100000"/>
              </a:lnSpc>
              <a:spcBef>
                <a:spcPts val="600"/>
              </a:spcBef>
              <a:buSzPct val="50000"/>
              <a:buFontTx/>
              <a:buChar char="□"/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508001" y="304799"/>
            <a:ext cx="11188701" cy="5791201"/>
            <a:chOff x="0" y="0"/>
            <a:chExt cx="11188700" cy="5791200"/>
          </a:xfrm>
        </p:grpSpPr>
        <p:sp>
          <p:nvSpPr>
            <p:cNvPr id="113" name="Shape 113"/>
            <p:cNvSpPr/>
            <p:nvPr/>
          </p:nvSpPr>
          <p:spPr>
            <a:xfrm rot="10800000" flipH="1">
              <a:off x="10574866" y="0"/>
              <a:ext cx="609601" cy="4572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rot="10800000" flipH="1">
              <a:off x="-1" y="0"/>
              <a:ext cx="10591801" cy="4572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10800000" flipH="1">
              <a:off x="-1" y="457200"/>
              <a:ext cx="10591801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rot="10800000" flipH="1">
              <a:off x="10587566" y="457200"/>
              <a:ext cx="596901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flipV="1">
              <a:off x="507999" y="3276599"/>
              <a:ext cx="102616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0" y="0"/>
              <a:ext cx="11188700" cy="579120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27" name="Shape 12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42" name="Shape 14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57" name="Shape 15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72" name="Shape 17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8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3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188" name="Shape 188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02" name="Shape 20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08" name="Shape 208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220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15" name="Shape 215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hape 222"/>
          <p:cNvSpPr>
            <a:spLocks noGrp="1"/>
          </p:cNvSpPr>
          <p:nvPr>
            <p:ph type="body" sz="half" idx="1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3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6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31" name="Shape 231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8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38" name="Shape 238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8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47" name="Shape 24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26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62" name="Shape 26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xfrm>
            <a:off x="8839200" y="533401"/>
            <a:ext cx="2743200" cy="559752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609600" y="533401"/>
            <a:ext cx="8026400" cy="55975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hape 27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roup 282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77" name="Shape 277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84" name="Shape 284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roup 297"/>
          <p:cNvGrpSpPr/>
          <p:nvPr/>
        </p:nvGrpSpPr>
        <p:grpSpPr>
          <a:xfrm>
            <a:off x="372532" y="152400"/>
            <a:ext cx="11582402" cy="1600201"/>
            <a:chOff x="0" y="0"/>
            <a:chExt cx="11582400" cy="1600200"/>
          </a:xfrm>
        </p:grpSpPr>
        <p:sp>
          <p:nvSpPr>
            <p:cNvPr id="292" name="Shape 292"/>
            <p:cNvSpPr/>
            <p:nvPr/>
          </p:nvSpPr>
          <p:spPr>
            <a:xfrm flipH="1" flipV="1">
              <a:off x="237066" y="1600199"/>
              <a:ext cx="110744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11277600" y="0"/>
              <a:ext cx="304800" cy="2286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-1" y="0"/>
              <a:ext cx="11273368" cy="228600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-1" y="228600"/>
              <a:ext cx="11273368" cy="139700"/>
            </a:xfrm>
            <a:prstGeom prst="rect">
              <a:avLst/>
            </a:prstGeom>
            <a:solidFill>
              <a:srgbClr val="66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11277600" y="230187"/>
              <a:ext cx="304800" cy="136526"/>
            </a:xfrm>
            <a:prstGeom prst="rect">
              <a:avLst/>
            </a:prstGeom>
            <a:solidFill>
              <a:srgbClr val="999966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302126"/>
          </a:xfrm>
          <a:prstGeom prst="rect">
            <a:avLst/>
          </a:prstGeom>
        </p:spPr>
        <p:txBody>
          <a:bodyPr/>
          <a:lstStyle>
            <a:lvl1pPr marL="469900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70416" indent="-49892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34054" indent="-624417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65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90103" indent="-701039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5000"/>
              <a:buFont typeface="Wingdings"/>
              <a:buChar char="■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78100" indent="-7493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50000"/>
              <a:buFont typeface="Wingdings"/>
              <a:buChar char="□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0" name="Shape 300"/>
          <p:cNvSpPr>
            <a:spLocks noGrp="1"/>
          </p:cNvSpPr>
          <p:nvPr>
            <p:ph type="sldNum" sz="quarter" idx="2"/>
          </p:nvPr>
        </p:nvSpPr>
        <p:spPr>
          <a:xfrm>
            <a:off x="11336997" y="6248400"/>
            <a:ext cx="245404" cy="226986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 algn="ctr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9" name="Shape 309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4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35" name="Shape 335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600"/>
              </a:spcBef>
              <a:buFontTx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04573" indent="-264848">
              <a:lnSpc>
                <a:spcPct val="100000"/>
              </a:lnSpc>
              <a:spcBef>
                <a:spcPts val="600"/>
              </a:spcBef>
              <a:buFontTx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007745" indent="-326708">
              <a:lnSpc>
                <a:spcPct val="100000"/>
              </a:lnSpc>
              <a:spcBef>
                <a:spcPts val="600"/>
              </a:spcBef>
              <a:buFontTx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9361" indent="-350661">
              <a:lnSpc>
                <a:spcPct val="100000"/>
              </a:lnSpc>
              <a:spcBef>
                <a:spcPts val="600"/>
              </a:spcBef>
              <a:buFontTx/>
              <a:buChar char="–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31434" indent="-363009">
              <a:lnSpc>
                <a:spcPct val="100000"/>
              </a:lnSpc>
              <a:spcBef>
                <a:spcPts val="600"/>
              </a:spcBef>
              <a:buFontTx/>
              <a:buChar char="»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hape 336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54" name="Shape 354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69" name="Shape 369"/>
          <p:cNvSpPr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9168" indent="-259443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700"/>
              </a:spcBef>
              <a:buFont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89380" indent="-360680">
              <a:lnSpc>
                <a:spcPct val="100000"/>
              </a:lnSpc>
              <a:spcBef>
                <a:spcPts val="700"/>
              </a:spcBef>
              <a:buFontTx/>
              <a:buChar char="–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41805" indent="-373380">
              <a:lnSpc>
                <a:spcPct val="100000"/>
              </a:lnSpc>
              <a:spcBef>
                <a:spcPts val="700"/>
              </a:spcBef>
              <a:buFontTx/>
              <a:buChar char="»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79" name="Shape 379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89" name="Shape 389"/>
          <p:cNvSpPr>
            <a:spLocks noGrp="1"/>
          </p:cNvSpPr>
          <p:nvPr>
            <p:ph type="body"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0" name="Shape 390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8686800" y="609600"/>
            <a:ext cx="2590800" cy="54864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1"/>
          </p:nvPr>
        </p:nvSpPr>
        <p:spPr>
          <a:xfrm>
            <a:off x="914400" y="609600"/>
            <a:ext cx="7569200" cy="5486400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612140" indent="-272415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92187" indent="-311150">
              <a:lnSpc>
                <a:spcPct val="100000"/>
              </a:lnSpc>
              <a:spcBef>
                <a:spcPts val="500"/>
              </a:spcBef>
              <a:buFontTx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66837" indent="-338137">
              <a:lnSpc>
                <a:spcPct val="100000"/>
              </a:lnSpc>
              <a:spcBef>
                <a:spcPts val="500"/>
              </a:spcBef>
              <a:buFontTx/>
              <a:buChar char="–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718469" indent="-350044">
              <a:lnSpc>
                <a:spcPct val="100000"/>
              </a:lnSpc>
              <a:spcBef>
                <a:spcPts val="500"/>
              </a:spcBef>
              <a:buFontTx/>
              <a:buChar char="»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hape 399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4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07" name="Shape 407"/>
          <p:cNvSpPr>
            <a:spLocks noGrp="1"/>
          </p:cNvSpPr>
          <p:nvPr>
            <p:ph type="sldNum" sz="quarter" idx="2"/>
          </p:nvPr>
        </p:nvSpPr>
        <p:spPr>
          <a:xfrm>
            <a:off x="11960860" y="6553200"/>
            <a:ext cx="231141" cy="225745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ctrTitle"/>
          </p:nvPr>
        </p:nvSpPr>
        <p:spPr>
          <a:xfrm>
            <a:off x="1078831" y="600301"/>
            <a:ext cx="10034337" cy="199979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t>Advanced Data Analysis</a:t>
            </a:r>
            <a:br>
              <a:rPr lang="he-IL"/>
            </a:br>
            <a:r>
              <a:rPr lang="en-US"/>
              <a:t>GLM</a:t>
            </a:r>
            <a:br>
              <a:rPr/>
            </a:br>
            <a:r>
              <a:t>367-2-5461</a:t>
            </a:r>
            <a:endParaRPr lang="en-IL"/>
          </a:p>
        </p:txBody>
      </p:sp>
      <p:sp>
        <p:nvSpPr>
          <p:cNvPr id="417" name="Shape 417"/>
          <p:cNvSpPr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t>Opher Donchin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AC54-C8CC-C583-C5F0-E9FF3FF36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0DF7-EBE9-5195-C235-1C797FDE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Multivariate logistic prediction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42C3-3ECD-5E4D-6C1D-2BB46C61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059"/>
            <a:ext cx="10515600" cy="474903"/>
          </a:xfrm>
        </p:spPr>
        <p:txBody>
          <a:bodyPr>
            <a:normAutofit lnSpcReduction="10000"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43F5526-8520-0162-0120-45B62E285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017" y="1882775"/>
          <a:ext cx="3357563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44240" progId="Equation.DSMT4">
                  <p:embed/>
                </p:oleObj>
              </mc:Choice>
              <mc:Fallback>
                <p:oleObj name="Equation" r:id="rId2" imgW="118080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43F5526-8520-0162-0120-45B62E285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6017" y="1882775"/>
                        <a:ext cx="3357563" cy="1265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33ED262-9D87-8F45-EFE3-CB72B4816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273" y="3520834"/>
          <a:ext cx="1660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253800" progId="Equation.DSMT4">
                  <p:embed/>
                </p:oleObj>
              </mc:Choice>
              <mc:Fallback>
                <p:oleObj name="Equation" r:id="rId4" imgW="58392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33ED262-9D87-8F45-EFE3-CB72B4816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273" y="3520834"/>
                        <a:ext cx="1660525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93E893-42CE-1CA2-12F1-117B76DC4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472" y="1386522"/>
            <a:ext cx="5777713" cy="51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24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E3E5-427E-145E-B32A-DB9BAD63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/>
              <a:t>Boundary for multiple logistic regression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297AC-7800-A4CD-B89C-64702BB0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0" y="1416050"/>
            <a:ext cx="6648450" cy="1108075"/>
          </a:xfrm>
        </p:spPr>
        <p:txBody>
          <a:bodyPr/>
          <a:lstStyle/>
          <a:p>
            <a:r>
              <a:rPr lang="en-US"/>
              <a:t>Axes are independent variables</a:t>
            </a:r>
          </a:p>
          <a:p>
            <a:r>
              <a:rPr lang="en-US"/>
              <a:t>Line is decision boundary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64F6B-728A-D47E-A84A-1A93BC898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330450"/>
            <a:ext cx="6051551" cy="40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6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6E240-70A6-9E4F-2B89-A8C20B9D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DBFE77-7C5B-5649-A716-526DAB9F843F}"/>
              </a:ext>
            </a:extLst>
          </p:cNvPr>
          <p:cNvSpPr txBox="1"/>
          <p:nvPr/>
        </p:nvSpPr>
        <p:spPr>
          <a:xfrm>
            <a:off x="349250" y="3103126"/>
            <a:ext cx="11372850" cy="37548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fig,ax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np.argsort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(X[:,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bd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inf_data_logistic_penguins_bill_length_mass.posterior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"bd"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values.reshape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)).mean(axis=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species_filter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species.codes.astype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(bool)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Linear fit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ax.plot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(X[:,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bd, color=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'C4'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az.plot_hdi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(X[:,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inf_data_logistic_penguins_bill_length_mass.posterior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"bd"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values.reshape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color=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'C4'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ax=ax)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Scatter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(X[~species_filter,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X[~species_filter,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alpha=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.8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label=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"Adelie"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ax.scatter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(X[species_filter,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X[species_filter,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marker=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label=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"Chinstrap"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zorder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D384B-352C-DA22-A4A4-8FFCC93B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/>
              <a:t>How to make the graph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9157A-62F0-9A54-CE0C-4C935F847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50" y="1066800"/>
            <a:ext cx="5530850" cy="1108075"/>
          </a:xfrm>
        </p:spPr>
        <p:txBody>
          <a:bodyPr/>
          <a:lstStyle/>
          <a:p>
            <a:r>
              <a:rPr lang="en-US"/>
              <a:t>Step through the code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11D4A-2696-DBF2-3A1D-731D7452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1" y="1066800"/>
            <a:ext cx="3676650" cy="246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7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ECD9-0F03-B84A-6CDF-085853F92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EDAC-DFF8-D533-4C34-D0E53D32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FB556-4150-82A3-C9AF-35A500E5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BMCP</a:t>
            </a:r>
          </a:p>
          <a:p>
            <a:pPr lvl="1"/>
            <a:r>
              <a:rPr lang="en-US"/>
              <a:t>Logistic regression in 1 or 2 variables</a:t>
            </a:r>
          </a:p>
          <a:p>
            <a:pPr lvl="1"/>
            <a:r>
              <a:rPr lang="en-US"/>
              <a:t>Interpreting parameters of logistic regression</a:t>
            </a:r>
          </a:p>
          <a:p>
            <a:pPr lvl="1"/>
            <a:r>
              <a:rPr lang="en-US"/>
              <a:t>Putting common sense into priors</a:t>
            </a:r>
          </a:p>
          <a:p>
            <a:pPr lvl="1"/>
            <a:r>
              <a:rPr lang="en-US"/>
              <a:t>Unbalanced data in logistic regression</a:t>
            </a:r>
          </a:p>
          <a:p>
            <a:r>
              <a:rPr lang="en-US"/>
              <a:t>BAP</a:t>
            </a:r>
          </a:p>
          <a:p>
            <a:pPr lvl="1"/>
            <a:r>
              <a:rPr lang="en-US" err="1"/>
              <a:t>Softmax</a:t>
            </a:r>
            <a:r>
              <a:rPr lang="en-US"/>
              <a:t> regression</a:t>
            </a:r>
          </a:p>
          <a:p>
            <a:pPr lvl="1"/>
            <a:r>
              <a:rPr lang="en-US"/>
              <a:t>Poisson regression</a:t>
            </a:r>
          </a:p>
          <a:p>
            <a:pPr lvl="2"/>
            <a:r>
              <a:rPr lang="en-US"/>
              <a:t>Zero-inflated Poisson regression</a:t>
            </a:r>
          </a:p>
          <a:p>
            <a:pPr lvl="1"/>
            <a:r>
              <a:rPr lang="en-US"/>
              <a:t>Robust logistic </a:t>
            </a:r>
            <a:r>
              <a:rPr lang="en-US" err="1"/>
              <a:t>regresion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608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4F5B-71F5-2729-E8C6-18D529A6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variables in logistic regression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0B1A-BD8A-7C80-5D31-D880DEC7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1825625"/>
            <a:ext cx="5880100" cy="11080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Text uses sepal width and length</a:t>
            </a:r>
          </a:p>
          <a:p>
            <a:r>
              <a:rPr lang="en-US"/>
              <a:t>Exercise: use leaf width and length instead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6E504-AC96-B551-8CC4-35A8245C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52" y="1538288"/>
            <a:ext cx="5950682" cy="507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93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4C98-B114-7462-D30E-C086F368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/>
              <a:t>Small change in the code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01CF-A806-4018-0881-6AF11843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27125"/>
            <a:ext cx="10515600" cy="822325"/>
          </a:xfrm>
        </p:spPr>
        <p:txBody>
          <a:bodyPr/>
          <a:lstStyle/>
          <a:p>
            <a:r>
              <a:rPr lang="en-US"/>
              <a:t>The question: generic or specific code in models?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6C618-78BA-596A-C9E4-A0614228C408}"/>
              </a:ext>
            </a:extLst>
          </p:cNvPr>
          <p:cNvSpPr txBox="1"/>
          <p:nvPr/>
        </p:nvSpPr>
        <p:spPr>
          <a:xfrm>
            <a:off x="273050" y="2334735"/>
            <a:ext cx="599440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iris.query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 == ('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setosa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'versicolor')"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y_1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]).codes </a:t>
            </a: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sepal_length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sepal_width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x_1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82372-0EF9-3D97-0017-B2DAA765FE2B}"/>
              </a:ext>
            </a:extLst>
          </p:cNvPr>
          <p:cNvSpPr txBox="1"/>
          <p:nvPr/>
        </p:nvSpPr>
        <p:spPr>
          <a:xfrm>
            <a:off x="6096000" y="2334736"/>
            <a:ext cx="5994400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iris.query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 == ('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setosa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'versicolor')"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y_1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]).codes </a:t>
            </a:r>
          </a:p>
          <a:p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petal_length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petal_width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x_1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D0CD4-F38E-DEBA-6E5D-D50BA331AA32}"/>
              </a:ext>
            </a:extLst>
          </p:cNvPr>
          <p:cNvSpPr txBox="1"/>
          <p:nvPr/>
        </p:nvSpPr>
        <p:spPr>
          <a:xfrm>
            <a:off x="1711325" y="4030662"/>
            <a:ext cx="8959850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model_1: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α +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pm.math.dot(x_1,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β) 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μ))) 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bd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'bd'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α/β[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x_1[:,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observed=y_1)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idata_1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pm.sample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target_accept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return_inferencedata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44383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8066-163F-D341-BF60-E5E589C3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/>
              <a:t>Big change in parameter variance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FBD1E-3CB9-DF9B-326F-59396508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3801"/>
            <a:ext cx="10515600" cy="527050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638EA-F5C0-9136-C704-A065452B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1771650"/>
            <a:ext cx="4779102" cy="4935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4B621-5E8F-F801-4326-610A103C2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442" y="1771650"/>
            <a:ext cx="4779102" cy="49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790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0B4A-1C27-2427-ECC6-5994B2C5C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59C-128B-CDAD-138C-0F4FED4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/>
              <a:t>Big change in parameter variance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4AC9-1216-ECDD-2C56-100A23590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3801"/>
            <a:ext cx="10515600" cy="527050"/>
          </a:xfrm>
        </p:spPr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052F4-2295-460A-9610-419EE7EB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90" y="2146300"/>
            <a:ext cx="5088545" cy="3417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87891-86E6-42C1-9F0B-C0F75953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" y="2146300"/>
            <a:ext cx="5088545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92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3D33-232A-27D0-B54E-17126E06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62E3-846D-2BCB-8AA6-2485961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825"/>
          </a:xfrm>
        </p:spPr>
        <p:txBody>
          <a:bodyPr>
            <a:normAutofit fontScale="90000"/>
          </a:bodyPr>
          <a:lstStyle/>
          <a:p>
            <a:r>
              <a:rPr lang="en-US"/>
              <a:t>Big change in parameter variance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6659-4A34-D3C8-A66E-00D87AC69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3801"/>
            <a:ext cx="10515600" cy="527050"/>
          </a:xfrm>
        </p:spPr>
        <p:txBody>
          <a:bodyPr/>
          <a:lstStyle/>
          <a:p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1D732-0F96-2917-089A-3C9FA59D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146300"/>
            <a:ext cx="5088545" cy="3417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411E9A-FD27-83CB-CACC-ECE3479C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42" y="2146300"/>
            <a:ext cx="5088545" cy="34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201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7563-4173-8F63-0FB1-6246406C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US"/>
              <a:t>Reduce multicollinearity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EADCB6-8182-FCA4-52F9-F8795396AE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174750"/>
                <a:ext cx="10515600" cy="111760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Using a Student’s T distribution with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/>
              </a:p>
              <a:p>
                <a:pPr lvl="1"/>
                <a:r>
                  <a:rPr lang="en-US" b="0"/>
                  <a:t>“Soft” method for removing</a:t>
                </a:r>
                <a:r>
                  <a:rPr lang="en-US"/>
                  <a:t> correlated variables</a:t>
                </a:r>
                <a:endParaRPr lang="en-US" b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1EADCB6-8182-FCA4-52F9-F8795396A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74750"/>
                <a:ext cx="10515600" cy="1117600"/>
              </a:xfrm>
              <a:blipFill>
                <a:blip r:embed="rId2"/>
                <a:stretch>
                  <a:fillRect l="-1507" t="-9290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74F224-7F7A-251C-C81F-E26CFDF4CE7F}"/>
              </a:ext>
            </a:extLst>
          </p:cNvPr>
          <p:cNvSpPr txBox="1"/>
          <p:nvPr/>
        </p:nvSpPr>
        <p:spPr>
          <a:xfrm>
            <a:off x="711200" y="2918242"/>
            <a:ext cx="8477250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model_1a: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pm.StudentT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α +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pm.math.dot(x_1,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β) 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μ))) 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bd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'bd'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α/β[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- 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]/β[</a:t>
            </a:r>
            <a:r>
              <a:rPr lang="el-G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x_1[:,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observed=y_1)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idata_1a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pm.sample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target_accept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return_inferencedata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6892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175E-DBE3-F1D8-0629-032E6788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A3D3-E569-940D-62D7-660B67952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BMCP</a:t>
            </a:r>
          </a:p>
          <a:p>
            <a:pPr lvl="1"/>
            <a:r>
              <a:rPr lang="en-US"/>
              <a:t>Logistic regression in 1 or 2 variables</a:t>
            </a:r>
          </a:p>
          <a:p>
            <a:pPr lvl="1"/>
            <a:r>
              <a:rPr lang="en-US"/>
              <a:t>Interpreting parameters of logistic regression</a:t>
            </a:r>
          </a:p>
          <a:p>
            <a:pPr lvl="1"/>
            <a:r>
              <a:rPr lang="en-US"/>
              <a:t>Putting common sense into priors</a:t>
            </a:r>
          </a:p>
          <a:p>
            <a:pPr lvl="1"/>
            <a:r>
              <a:rPr lang="en-US"/>
              <a:t>Unbalanced data in logistic regression</a:t>
            </a:r>
          </a:p>
          <a:p>
            <a:r>
              <a:rPr lang="en-US"/>
              <a:t>BAP</a:t>
            </a:r>
          </a:p>
          <a:p>
            <a:pPr lvl="1"/>
            <a:r>
              <a:rPr lang="en-US" err="1"/>
              <a:t>Softmax</a:t>
            </a:r>
            <a:r>
              <a:rPr lang="en-US"/>
              <a:t> regression</a:t>
            </a:r>
          </a:p>
          <a:p>
            <a:pPr lvl="1"/>
            <a:r>
              <a:rPr lang="en-US"/>
              <a:t>Poisson regression</a:t>
            </a:r>
          </a:p>
          <a:p>
            <a:pPr lvl="2"/>
            <a:r>
              <a:rPr lang="en-US"/>
              <a:t>Zero-inflated Poisson regression</a:t>
            </a:r>
          </a:p>
          <a:p>
            <a:pPr lvl="1"/>
            <a:r>
              <a:rPr lang="en-US"/>
              <a:t>Robust logistic </a:t>
            </a:r>
            <a:r>
              <a:rPr lang="en-US" err="1"/>
              <a:t>regresion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374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243C-9646-1557-8F97-7395FCF8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612775"/>
          </a:xfrm>
        </p:spPr>
        <p:txBody>
          <a:bodyPr>
            <a:normAutofit fontScale="90000"/>
          </a:bodyPr>
          <a:lstStyle/>
          <a:p>
            <a:r>
              <a:rPr lang="en-US"/>
              <a:t>This biases the estimates and reduces the variances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E23B6-015C-6D90-C98B-8D0AE049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1196975"/>
            <a:ext cx="10515600" cy="568325"/>
          </a:xfrm>
        </p:spPr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23AF1-8528-F7A1-3BC3-BC2BF855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49" y="2441488"/>
            <a:ext cx="3922975" cy="40513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4A821-A6F4-9CE7-2690-0A9D10A0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68" y="2441487"/>
            <a:ext cx="3922976" cy="405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493275-AB29-2552-82D5-048CE75D4A75}"/>
              </a:ext>
            </a:extLst>
          </p:cNvPr>
          <p:cNvSpPr txBox="1"/>
          <p:nvPr/>
        </p:nvSpPr>
        <p:spPr>
          <a:xfrm>
            <a:off x="2686050" y="1984375"/>
            <a:ext cx="13009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Normal prior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B5848-963C-45E9-198C-BB3E795C29CB}"/>
              </a:ext>
            </a:extLst>
          </p:cNvPr>
          <p:cNvSpPr txBox="1"/>
          <p:nvPr/>
        </p:nvSpPr>
        <p:spPr>
          <a:xfrm>
            <a:off x="8204957" y="1984375"/>
            <a:ext cx="161999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Student’s t prior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204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CA106-F4F8-DD03-1F61-263E396B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F3B-22DF-1032-A2BC-FC87C48B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0FFC-B614-4C72-F7C9-B6ABD4170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BMCP</a:t>
            </a:r>
          </a:p>
          <a:p>
            <a:pPr lvl="1"/>
            <a:r>
              <a:rPr lang="en-US" dirty="0"/>
              <a:t>Logistic regression in 1 or 2 variables</a:t>
            </a:r>
          </a:p>
          <a:p>
            <a:pPr lvl="1"/>
            <a:r>
              <a:rPr lang="en-US" dirty="0"/>
              <a:t>Interpreting parameters of logistic regression</a:t>
            </a:r>
          </a:p>
          <a:p>
            <a:pPr lvl="1"/>
            <a:r>
              <a:rPr lang="en-US" dirty="0"/>
              <a:t>Putting common sense into priors</a:t>
            </a:r>
          </a:p>
          <a:p>
            <a:pPr lvl="1"/>
            <a:r>
              <a:rPr lang="en-US" dirty="0"/>
              <a:t>Unbalanced data in logistic regression</a:t>
            </a:r>
          </a:p>
          <a:p>
            <a:r>
              <a:rPr lang="en-US" dirty="0"/>
              <a:t>BAP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Poisson regression</a:t>
            </a:r>
          </a:p>
          <a:p>
            <a:pPr lvl="2"/>
            <a:r>
              <a:rPr lang="en-US" dirty="0"/>
              <a:t>Zero-inflated Poisson regression</a:t>
            </a:r>
          </a:p>
          <a:p>
            <a:pPr lvl="1"/>
            <a:r>
              <a:rPr lang="en-US" dirty="0"/>
              <a:t>Robust logistic </a:t>
            </a:r>
            <a:r>
              <a:rPr lang="en-US" dirty="0" err="1"/>
              <a:t>regresion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709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4AB-7BF3-DF51-F5C4-6EA0A267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logistic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6DFC2-C1D2-5E91-CF60-71C52F44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42925"/>
          </a:xfrm>
        </p:spPr>
        <p:txBody>
          <a:bodyPr/>
          <a:lstStyle/>
          <a:p>
            <a:r>
              <a:rPr lang="en-US" dirty="0"/>
              <a:t>Assume some data is just completely random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9FDEA1B-F072-898A-5508-2A40458AA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739720"/>
              </p:ext>
            </p:extLst>
          </p:nvPr>
        </p:nvGraphicFramePr>
        <p:xfrm>
          <a:off x="1659731" y="2644774"/>
          <a:ext cx="3890169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253800" progId="Equation.DSMT4">
                  <p:embed/>
                </p:oleObj>
              </mc:Choice>
              <mc:Fallback>
                <p:oleObj name="Equation" r:id="rId2" imgW="214596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9FDEA1B-F072-898A-5508-2A40458AA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9731" y="2644774"/>
                        <a:ext cx="3890169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1B0B9C2-B94E-6230-775E-D2D90DD8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7100"/>
            <a:ext cx="5239807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4058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5FCA-5B9A-7CAB-06A0-80B30907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2380-241D-76C4-2107-DEFA2D3A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logistic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BE4F-96B0-6A78-33A5-F9B5F601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42925"/>
          </a:xfrm>
        </p:spPr>
        <p:txBody>
          <a:bodyPr/>
          <a:lstStyle/>
          <a:p>
            <a:r>
              <a:rPr lang="en-US" dirty="0"/>
              <a:t>Assume some data is just completely random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473E78-732C-6E72-FD9B-1A3A525B6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40931"/>
              </p:ext>
            </p:extLst>
          </p:nvPr>
        </p:nvGraphicFramePr>
        <p:xfrm>
          <a:off x="1285081" y="2368550"/>
          <a:ext cx="3890169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5960" imgH="253800" progId="Equation.DSMT4">
                  <p:embed/>
                </p:oleObj>
              </mc:Choice>
              <mc:Fallback>
                <p:oleObj name="Equation" r:id="rId3" imgW="214596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8473E78-732C-6E72-FD9B-1A3A525B66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081" y="2368550"/>
                        <a:ext cx="3890169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603897-1600-3F84-609A-09A1E5C1982D}"/>
              </a:ext>
            </a:extLst>
          </p:cNvPr>
          <p:cNvSpPr txBox="1"/>
          <p:nvPr/>
        </p:nvSpPr>
        <p:spPr>
          <a:xfrm>
            <a:off x="374650" y="3429000"/>
            <a:ext cx="5899150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model_rlg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α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 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 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θ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pm.math.sigmoid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μ))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bd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α/β)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π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π'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.) 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π *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π) * θ 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p=p, observed=y_0)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E9BF9-D2C9-1005-DF08-C5EBA408A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259" y="1600200"/>
            <a:ext cx="4626050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3506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FA15-96F9-AF7F-E4A3-9640D609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Softmax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0EA357-2667-5FB8-4A72-A459EE348B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330306"/>
                <a:ext cx="10515600" cy="1082278"/>
              </a:xfrm>
            </p:spPr>
            <p:txBody>
              <a:bodyPr/>
              <a:lstStyle/>
              <a:p>
                <a:r>
                  <a:rPr lang="en-US"/>
                  <a:t>Turn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/>
                  <a:t> into a vector of probabilities summing to 1</a:t>
                </a:r>
              </a:p>
              <a:p>
                <a:pPr lvl="1"/>
                <a:r>
                  <a:rPr lang="en-US"/>
                  <a:t>Each data point has probability for each category</a:t>
                </a:r>
                <a:endParaRPr lang="en-IL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0EA357-2667-5FB8-4A72-A459EE348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330306"/>
                <a:ext cx="10515600" cy="1082278"/>
              </a:xfrm>
              <a:blipFill>
                <a:blip r:embed="rId2"/>
                <a:stretch>
                  <a:fillRect l="-1507" t="-898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1A1FCD-31E5-3407-95F3-F7A6F32A1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594848"/>
              </p:ext>
            </p:extLst>
          </p:nvPr>
        </p:nvGraphicFramePr>
        <p:xfrm>
          <a:off x="5603498" y="4765245"/>
          <a:ext cx="2778502" cy="179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1066680" progId="Equation.DSMT4">
                  <p:embed/>
                </p:oleObj>
              </mc:Choice>
              <mc:Fallback>
                <p:oleObj name="Equation" r:id="rId3" imgW="1650960" imgH="1066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1A1FCD-31E5-3407-95F3-F7A6F32A1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3498" y="4765245"/>
                        <a:ext cx="2778502" cy="1793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D1E37D-C7A0-0635-EB84-FFE3DB8B9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855974"/>
              </p:ext>
            </p:extLst>
          </p:nvPr>
        </p:nvGraphicFramePr>
        <p:xfrm>
          <a:off x="717550" y="3429000"/>
          <a:ext cx="2235200" cy="1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507960" progId="Equation.DSMT4">
                  <p:embed/>
                </p:oleObj>
              </mc:Choice>
              <mc:Fallback>
                <p:oleObj name="Equation" r:id="rId5" imgW="79992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D1E37D-C7A0-0635-EB84-FFE3DB8B97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50" y="3429000"/>
                        <a:ext cx="2235200" cy="14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DBD263-FC1B-299A-FE71-CB7BBED78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8012"/>
              </p:ext>
            </p:extLst>
          </p:nvPr>
        </p:nvGraphicFramePr>
        <p:xfrm>
          <a:off x="5543550" y="2961679"/>
          <a:ext cx="2326898" cy="108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880" imgH="507960" progId="Equation.DSMT4">
                  <p:embed/>
                </p:oleObj>
              </mc:Choice>
              <mc:Fallback>
                <p:oleObj name="Equation" r:id="rId7" imgW="109188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EDBD263-FC1B-299A-FE71-CB7BBED78F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3550" y="2961679"/>
                        <a:ext cx="2326898" cy="1082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FA2AC7-00DB-542F-770C-8FAF2AFBA706}"/>
              </a:ext>
            </a:extLst>
          </p:cNvPr>
          <p:cNvSpPr txBox="1"/>
          <p:nvPr/>
        </p:nvSpPr>
        <p:spPr>
          <a:xfrm>
            <a:off x="5543550" y="2514600"/>
            <a:ext cx="243912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Logistic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8C8D1-465D-A1D7-28AC-092771595696}"/>
              </a:ext>
            </a:extLst>
          </p:cNvPr>
          <p:cNvSpPr txBox="1"/>
          <p:nvPr/>
        </p:nvSpPr>
        <p:spPr>
          <a:xfrm>
            <a:off x="5603498" y="4260204"/>
            <a:ext cx="254813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Softmax</a:t>
            </a: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985185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09EC-E504-60DF-48FE-BD353A33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401"/>
          </a:xfrm>
        </p:spPr>
        <p:txBody>
          <a:bodyPr>
            <a:normAutofit fontScale="90000"/>
          </a:bodyPr>
          <a:lstStyle/>
          <a:p>
            <a:r>
              <a:rPr lang="en-US"/>
              <a:t>Model for </a:t>
            </a:r>
            <a:r>
              <a:rPr lang="en-US" err="1"/>
              <a:t>softmax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3DBF-42D5-E5EE-19D4-8D61B156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50" y="1041044"/>
            <a:ext cx="10515600" cy="590401"/>
          </a:xfrm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7AD89-1F9C-311B-B2E7-D67BA9C5E26B}"/>
              </a:ext>
            </a:extLst>
          </p:cNvPr>
          <p:cNvSpPr txBox="1"/>
          <p:nvPr/>
        </p:nvSpPr>
        <p:spPr>
          <a:xfrm>
            <a:off x="196850" y="2143365"/>
            <a:ext cx="8362950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(iris[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]).categories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features = list(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iris.columns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coords = {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species,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'features'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features,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data}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(coords=coords)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'features'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α +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β),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dims=[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data'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pm.math.softmax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CDF20-3CF3-CE97-8EAB-7519EB37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44" y="1428750"/>
            <a:ext cx="3124806" cy="5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36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C4C5C-626D-BD53-4451-DAD6B794D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AD67-4346-E1C7-D364-EC23EF15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401"/>
          </a:xfrm>
        </p:spPr>
        <p:txBody>
          <a:bodyPr>
            <a:normAutofit fontScale="90000"/>
          </a:bodyPr>
          <a:lstStyle/>
          <a:p>
            <a:r>
              <a:rPr lang="en-US"/>
              <a:t>Compare shape and dims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288C8-7C29-6477-051A-E4F5CF76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250" y="1041044"/>
            <a:ext cx="10515600" cy="590401"/>
          </a:xfrm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6D56B-0CB8-F20E-917E-8317ADAA84B8}"/>
              </a:ext>
            </a:extLst>
          </p:cNvPr>
          <p:cNvSpPr txBox="1"/>
          <p:nvPr/>
        </p:nvSpPr>
        <p:spPr>
          <a:xfrm>
            <a:off x="3162300" y="4009916"/>
            <a:ext cx="8362950" cy="2462213"/>
          </a:xfrm>
          <a:prstGeom prst="rect">
            <a:avLst/>
          </a:prstGeom>
          <a:noFill/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(iris[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]).categories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features = list(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iris.columns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coords = {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species,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'features'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features,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data}</a:t>
            </a: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(coords=coords)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'features'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α +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β),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dims=[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data'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pm.math.softmax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03C0C-DD65-DCFC-027A-47803AB93FCF}"/>
              </a:ext>
            </a:extLst>
          </p:cNvPr>
          <p:cNvSpPr txBox="1"/>
          <p:nvPr/>
        </p:nvSpPr>
        <p:spPr>
          <a:xfrm>
            <a:off x="349250" y="1817240"/>
            <a:ext cx="6096000" cy="1384995"/>
          </a:xfrm>
          <a:prstGeom prst="rect">
            <a:avLst/>
          </a:prstGeom>
          <a:noFill/>
          <a:ln w="952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α +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β))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pm.math.softmax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56452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8C69-47C3-8EF8-057E-11F8DF32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US"/>
              <a:t>Reduce extra degree of freedom 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074397-B018-E084-726C-231F7043C4A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87400" y="1006475"/>
                <a:ext cx="10515600" cy="115252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We can fix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b="0"/>
                  <a:t> for each feature</a:t>
                </a:r>
              </a:p>
              <a:p>
                <a:pPr lvl="1"/>
                <a:r>
                  <a:rPr lang="en-US"/>
                  <a:t>Without loss of generality</a:t>
                </a:r>
                <a:endParaRPr lang="en-US" b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074397-B018-E084-726C-231F7043C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7400" y="1006475"/>
                <a:ext cx="10515600" cy="1152525"/>
              </a:xfrm>
              <a:blipFill>
                <a:blip r:embed="rId2"/>
                <a:stretch>
                  <a:fillRect l="-1449" t="-8466" b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BF986FD-0B63-173B-D132-AB5A4AA342F4}"/>
              </a:ext>
            </a:extLst>
          </p:cNvPr>
          <p:cNvSpPr txBox="1"/>
          <p:nvPr/>
        </p:nvSpPr>
        <p:spPr>
          <a:xfrm>
            <a:off x="838200" y="2736850"/>
            <a:ext cx="1036955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(coords=coords) 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model_sf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(species)-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shape=(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(features),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(species)-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pt.concatenate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,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α])</a:t>
            </a:r>
          </a:p>
          <a:p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β_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pt.concatenate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(features),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β],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α_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+ pm.math.dot(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f), dims=[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data'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pm.math.softmax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axis=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pm.Categorical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4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dims=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0540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FD8-5DE5-BF09-29CA-8AC6FA1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the extra variable reduces variance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ABD5-4E06-A915-9D9B-ED19F451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9575"/>
          </a:xfrm>
        </p:spPr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6D43D-562D-CBF5-86A0-FE307055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8300"/>
            <a:ext cx="3503784" cy="3790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D6933-540D-7E9E-146F-F2559A8B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28" y="2783328"/>
            <a:ext cx="3790509" cy="3790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731FC-C1A4-F680-33A2-A232FA41D7A9}"/>
              </a:ext>
            </a:extLst>
          </p:cNvPr>
          <p:cNvSpPr txBox="1"/>
          <p:nvPr/>
        </p:nvSpPr>
        <p:spPr>
          <a:xfrm>
            <a:off x="2794000" y="2517775"/>
            <a:ext cx="10749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Full model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584AF-2AB6-C746-D095-A6AA4CA12974}"/>
              </a:ext>
            </a:extLst>
          </p:cNvPr>
          <p:cNvSpPr txBox="1"/>
          <p:nvPr/>
        </p:nvSpPr>
        <p:spPr>
          <a:xfrm>
            <a:off x="8323030" y="2370137"/>
            <a:ext cx="15606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Reduced model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673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B7642-52AD-A272-431C-DA2AEEE8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B0DA-3DEE-F30E-05FE-08858A51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the extra variable reduces variance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366E-AA1D-B480-F37C-90C33C928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9575"/>
          </a:xfrm>
        </p:spPr>
        <p:txBody>
          <a:bodyPr>
            <a:normAutofit fontScale="92500" lnSpcReduction="20000"/>
          </a:bodyPr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55A7-29DE-81C3-2C0E-ED9E4C85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28" y="2783328"/>
            <a:ext cx="3790509" cy="3790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6A12F-C45E-973A-CBEC-93AA2F6883A1}"/>
              </a:ext>
            </a:extLst>
          </p:cNvPr>
          <p:cNvSpPr txBox="1"/>
          <p:nvPr/>
        </p:nvSpPr>
        <p:spPr>
          <a:xfrm>
            <a:off x="3143250" y="2327774"/>
            <a:ext cx="10749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Full model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2212C-262F-EF9B-CD6E-0B13C20D7555}"/>
              </a:ext>
            </a:extLst>
          </p:cNvPr>
          <p:cNvSpPr txBox="1"/>
          <p:nvPr/>
        </p:nvSpPr>
        <p:spPr>
          <a:xfrm>
            <a:off x="8323030" y="2370137"/>
            <a:ext cx="156068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Reduced model</a:t>
            </a:r>
            <a:endParaRPr kumimoji="0" lang="en-I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8F408-F4A7-5600-7650-0B633F439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28" y="2783328"/>
            <a:ext cx="3790509" cy="37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2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EFF3-774C-E158-E265-D8013BA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linear model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36621-145A-31F7-6DBD-46A842023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76275"/>
          </a:xfrm>
        </p:spPr>
        <p:txBody>
          <a:bodyPr/>
          <a:lstStyle/>
          <a:p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0A484D-0FA4-0200-D270-BF868DB49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12172"/>
              </p:ext>
            </p:extLst>
          </p:nvPr>
        </p:nvGraphicFramePr>
        <p:xfrm>
          <a:off x="717550" y="3429000"/>
          <a:ext cx="2235200" cy="1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507960" progId="Equation.DSMT4">
                  <p:embed/>
                </p:oleObj>
              </mc:Choice>
              <mc:Fallback>
                <p:oleObj name="Equation" r:id="rId2" imgW="79992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A0A484D-0FA4-0200-D270-BF868DB49A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550" y="3429000"/>
                        <a:ext cx="2235200" cy="14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399A51D-8981-E4E9-340A-99117EA1B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53754"/>
              </p:ext>
            </p:extLst>
          </p:nvPr>
        </p:nvGraphicFramePr>
        <p:xfrm>
          <a:off x="5708650" y="3025775"/>
          <a:ext cx="1924050" cy="108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57200" progId="Equation.DSMT4">
                  <p:embed/>
                </p:oleObj>
              </mc:Choice>
              <mc:Fallback>
                <p:oleObj name="Equation" r:id="rId4" imgW="81252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399A51D-8981-E4E9-340A-99117EA1B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08650" y="3025775"/>
                        <a:ext cx="1924050" cy="1082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BC5E92A-D945-9BD9-EE50-B700B07A2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14442"/>
              </p:ext>
            </p:extLst>
          </p:nvPr>
        </p:nvGraphicFramePr>
        <p:xfrm>
          <a:off x="5708650" y="5248225"/>
          <a:ext cx="2326898" cy="108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507960" progId="Equation.DSMT4">
                  <p:embed/>
                </p:oleObj>
              </mc:Choice>
              <mc:Fallback>
                <p:oleObj name="Equation" r:id="rId6" imgW="109188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BC5E92A-D945-9BD9-EE50-B700B07A2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08650" y="5248225"/>
                        <a:ext cx="2326898" cy="1082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DCFAE-C86F-2B18-CCE6-439C16C569D0}"/>
              </a:ext>
            </a:extLst>
          </p:cNvPr>
          <p:cNvSpPr txBox="1"/>
          <p:nvPr/>
        </p:nvSpPr>
        <p:spPr>
          <a:xfrm>
            <a:off x="5778500" y="2501900"/>
            <a:ext cx="315727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Simple linear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3379C-5766-46F8-1AD5-83E4D3062A8E}"/>
              </a:ext>
            </a:extLst>
          </p:cNvPr>
          <p:cNvSpPr txBox="1"/>
          <p:nvPr/>
        </p:nvSpPr>
        <p:spPr>
          <a:xfrm>
            <a:off x="5708650" y="4801146"/>
            <a:ext cx="243912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Logistic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70052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8F9BC-61E8-671C-ECE7-C6DE7376B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03AE-D83D-67B5-9461-CEEA1910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E069-9BBA-F996-0421-F90F8795C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BMCP</a:t>
            </a:r>
          </a:p>
          <a:p>
            <a:pPr lvl="1"/>
            <a:r>
              <a:rPr lang="en-US" dirty="0"/>
              <a:t>Logistic regression in 1 or 2 variables</a:t>
            </a:r>
          </a:p>
          <a:p>
            <a:pPr lvl="1"/>
            <a:r>
              <a:rPr lang="en-US" dirty="0"/>
              <a:t>Interpreting parameters of logistic regression</a:t>
            </a:r>
          </a:p>
          <a:p>
            <a:pPr lvl="1"/>
            <a:r>
              <a:rPr lang="en-US" dirty="0"/>
              <a:t>Putting common sense into priors</a:t>
            </a:r>
          </a:p>
          <a:p>
            <a:pPr lvl="1"/>
            <a:r>
              <a:rPr lang="en-US" dirty="0"/>
              <a:t>Unbalanced data in logistic regression</a:t>
            </a:r>
          </a:p>
          <a:p>
            <a:r>
              <a:rPr lang="en-US" dirty="0"/>
              <a:t>BAP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 regression</a:t>
            </a:r>
          </a:p>
          <a:p>
            <a:pPr lvl="1"/>
            <a:r>
              <a:rPr lang="en-US" dirty="0"/>
              <a:t>Poisson regression</a:t>
            </a:r>
          </a:p>
          <a:p>
            <a:pPr lvl="2"/>
            <a:r>
              <a:rPr lang="en-US" dirty="0"/>
              <a:t>Zero-inflated Poisson regression</a:t>
            </a:r>
          </a:p>
          <a:p>
            <a:pPr lvl="1"/>
            <a:r>
              <a:rPr lang="en-US" dirty="0"/>
              <a:t>Robust logistic </a:t>
            </a:r>
            <a:r>
              <a:rPr lang="en-US" dirty="0" err="1"/>
              <a:t>regresion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375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9B5E-E235-6034-1A65-10284F13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8057-30C4-5270-3991-B0C4546F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Poisson regression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529B-8D1D-83C4-8E07-FFCC0E4B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0306"/>
            <a:ext cx="10515600" cy="1082278"/>
          </a:xfrm>
        </p:spPr>
        <p:txBody>
          <a:bodyPr/>
          <a:lstStyle/>
          <a:p>
            <a:r>
              <a:rPr lang="en-US"/>
              <a:t>Count data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30BDD3-7D76-7A16-745D-33FBCB5B1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42916"/>
              </p:ext>
            </p:extLst>
          </p:nvPr>
        </p:nvGraphicFramePr>
        <p:xfrm>
          <a:off x="5653088" y="4794250"/>
          <a:ext cx="24701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507960" progId="Equation.DSMT4">
                  <p:embed/>
                </p:oleObj>
              </mc:Choice>
              <mc:Fallback>
                <p:oleObj name="Equation" r:id="rId2" imgW="100296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30BDD3-7D76-7A16-745D-33FBCB5B1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3088" y="4794250"/>
                        <a:ext cx="247015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CAA5A0-3D14-8B4B-7829-2BC62F8FD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3429000"/>
          <a:ext cx="2235200" cy="14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507960" progId="Equation.DSMT4">
                  <p:embed/>
                </p:oleObj>
              </mc:Choice>
              <mc:Fallback>
                <p:oleObj name="Equation" r:id="rId4" imgW="79992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5CAA5A0-3D14-8B4B-7829-2BC62F8FD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550" y="3429000"/>
                        <a:ext cx="2235200" cy="14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CCF836F-9927-380D-058F-9BE271494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2961679"/>
          <a:ext cx="2326898" cy="108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507960" progId="Equation.DSMT4">
                  <p:embed/>
                </p:oleObj>
              </mc:Choice>
              <mc:Fallback>
                <p:oleObj name="Equation" r:id="rId6" imgW="109188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CCF836F-9927-380D-058F-9BE271494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3550" y="2961679"/>
                        <a:ext cx="2326898" cy="10822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9E903C-2F5D-BB85-1E4A-14F7BC7CE2A3}"/>
              </a:ext>
            </a:extLst>
          </p:cNvPr>
          <p:cNvSpPr txBox="1"/>
          <p:nvPr/>
        </p:nvSpPr>
        <p:spPr>
          <a:xfrm>
            <a:off x="5543550" y="2514600"/>
            <a:ext cx="243912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Logistic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D193B-0207-7A3D-D1CA-4E3C2EAAA18A}"/>
              </a:ext>
            </a:extLst>
          </p:cNvPr>
          <p:cNvSpPr txBox="1"/>
          <p:nvPr/>
        </p:nvSpPr>
        <p:spPr>
          <a:xfrm>
            <a:off x="5603498" y="4260204"/>
            <a:ext cx="24695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Poisson regression</a:t>
            </a:r>
            <a:endParaRPr kumimoji="0" lang="en-IL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2135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F96B-F9C2-3209-A179-5D2FC6B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distribution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EB8D-3AC1-2944-D728-9CA4A73E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8029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variance is equal to the mean</a:t>
            </a:r>
          </a:p>
          <a:p>
            <a:pPr lvl="1"/>
            <a:r>
              <a:rPr lang="en-US" dirty="0"/>
              <a:t>Which can be a problem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2F8F6-80D3-1326-002E-52851D65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628529"/>
            <a:ext cx="6192837" cy="415962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61D5BFA-C217-1607-F343-B0E182A5B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48400"/>
              </p:ext>
            </p:extLst>
          </p:nvPr>
        </p:nvGraphicFramePr>
        <p:xfrm>
          <a:off x="933450" y="2925770"/>
          <a:ext cx="3145100" cy="91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19040" progId="Equation.DSMT4">
                  <p:embed/>
                </p:oleObj>
              </mc:Choice>
              <mc:Fallback>
                <p:oleObj name="Equation" r:id="rId3" imgW="1447560" imgH="419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61D5BFA-C217-1607-F343-B0E182A5B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450" y="2925770"/>
                        <a:ext cx="3145100" cy="910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1178536-F01D-88EC-57FE-AD1157299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67609"/>
              </p:ext>
            </p:extLst>
          </p:nvPr>
        </p:nvGraphicFramePr>
        <p:xfrm>
          <a:off x="987424" y="4454524"/>
          <a:ext cx="2473041" cy="48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360" imgH="279360" progId="Equation.DSMT4">
                  <p:embed/>
                </p:oleObj>
              </mc:Choice>
              <mc:Fallback>
                <p:oleObj name="Equation" r:id="rId5" imgW="142236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1178536-F01D-88EC-57FE-AD11572994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424" y="4454524"/>
                        <a:ext cx="2473041" cy="485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D35F9A0-5B45-0BDE-0CB5-8457E30B4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359144"/>
              </p:ext>
            </p:extLst>
          </p:nvPr>
        </p:nvGraphicFramePr>
        <p:xfrm>
          <a:off x="987425" y="5013325"/>
          <a:ext cx="3091126" cy="55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040" imgH="279360" progId="Equation.DSMT4">
                  <p:embed/>
                </p:oleObj>
              </mc:Choice>
              <mc:Fallback>
                <p:oleObj name="Equation" r:id="rId7" imgW="156204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D35F9A0-5B45-0BDE-0CB5-8457E30B48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7425" y="5013325"/>
                        <a:ext cx="3091126" cy="552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2473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0416-00D4-D15C-CCD7-FA10A0D27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5AEA-F89B-3B38-2BF5-11C9535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078E9-47A4-E9C1-7B87-26EEF055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29150" cy="4351338"/>
          </a:xfrm>
        </p:spPr>
        <p:txBody>
          <a:bodyPr/>
          <a:lstStyle/>
          <a:p>
            <a:r>
              <a:rPr lang="en-US" dirty="0"/>
              <a:t>These models can be problematic because the likelihood is too constrained</a:t>
            </a:r>
          </a:p>
          <a:p>
            <a:pPr lvl="1"/>
            <a:r>
              <a:rPr lang="en-US" dirty="0"/>
              <a:t>Data is </a:t>
            </a:r>
            <a:r>
              <a:rPr lang="en-US" dirty="0" err="1"/>
              <a:t>ofen</a:t>
            </a:r>
            <a:r>
              <a:rPr lang="en-US" dirty="0"/>
              <a:t> over- or under-dispersed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5A67-5459-63F4-4549-0F58CB8F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2" y="863600"/>
            <a:ext cx="457394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9314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7D6C-4347-498C-26A8-0920C727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1C3-2BEF-BE60-729E-4CE85711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regression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1B8F-335D-7247-C30B-BAC62873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546850" cy="1419225"/>
          </a:xfrm>
        </p:spPr>
        <p:txBody>
          <a:bodyPr/>
          <a:lstStyle/>
          <a:p>
            <a:r>
              <a:rPr lang="en-US" dirty="0"/>
              <a:t>One common deviation from Poisson is extra 0s</a:t>
            </a:r>
          </a:p>
          <a:p>
            <a:pPr lvl="1"/>
            <a:r>
              <a:rPr lang="en-US" dirty="0"/>
              <a:t>Because of no-counts mixed in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77ACD-93FE-133E-5180-953DB3B5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0" y="1549400"/>
            <a:ext cx="471519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7745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A6CE6-02D1-DDBE-E7A1-32261BEF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E593-A06E-DB2F-A626-D51BEA1F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Poisson distribution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6509B-6E07-951A-D740-4FF20952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546850" cy="822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of many “composite” distribution in </a:t>
            </a:r>
            <a:r>
              <a:rPr lang="en-US" dirty="0" err="1"/>
              <a:t>PyMC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BFBE2-9F39-B892-4DC4-4DF3E01B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27" y="1690688"/>
            <a:ext cx="4391174" cy="4754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BFBDA-1B8D-3357-B134-6C763754238B}"/>
              </a:ext>
            </a:extLst>
          </p:cNvPr>
          <p:cNvSpPr txBox="1"/>
          <p:nvPr/>
        </p:nvSpPr>
        <p:spPr>
          <a:xfrm>
            <a:off x="285749" y="3429000"/>
            <a:ext cx="8248651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ZIP_reg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ψ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ψ'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α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β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β'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pm.math.exp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α + β[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fish_data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'child'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β[</a:t>
            </a:r>
            <a:r>
              <a:rPr lang="el-G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fish_data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'camper'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pm.ZeroInflatedPoisson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ψ, θ,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fish_data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0750755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54E-9174-B8EF-7E4D-07AEEDF3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GLM distributions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92B-2949-4F1A-F74C-D51ABCBCD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67150" cy="2225675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E78E0-953C-B9D0-5151-F38B000A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1" y="1461044"/>
            <a:ext cx="6705600" cy="50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569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FB97-5CDD-35E4-048A-A6529B8C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Stuff to discuss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95BD-ABE6-0358-A909-26B93801A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Debugging </a:t>
            </a:r>
            <a:r>
              <a:rPr lang="en-US" err="1"/>
              <a:t>colab</a:t>
            </a:r>
            <a:endParaRPr lang="en-US"/>
          </a:p>
          <a:p>
            <a:pPr lvl="1"/>
            <a:r>
              <a:rPr lang="en-US"/>
              <a:t>Model-to-</a:t>
            </a:r>
            <a:r>
              <a:rPr lang="en-US" err="1"/>
              <a:t>graphviz</a:t>
            </a:r>
            <a:endParaRPr lang="en-US"/>
          </a:p>
          <a:p>
            <a:pPr lvl="2"/>
            <a:r>
              <a:rPr lang="en-US"/>
              <a:t>Check dimensions</a:t>
            </a:r>
          </a:p>
          <a:p>
            <a:pPr lvl="1"/>
            <a:r>
              <a:rPr lang="en-US"/>
              <a:t>Explanatory notebooks:</a:t>
            </a:r>
          </a:p>
          <a:p>
            <a:pPr lvl="2"/>
            <a:r>
              <a:rPr lang="en-US"/>
              <a:t>Debugging</a:t>
            </a:r>
          </a:p>
          <a:p>
            <a:pPr lvl="2"/>
            <a:r>
              <a:rPr lang="en-US"/>
              <a:t>Understanding </a:t>
            </a:r>
            <a:r>
              <a:rPr lang="en-US" err="1"/>
              <a:t>PyTensor</a:t>
            </a:r>
            <a:endParaRPr lang="en-US"/>
          </a:p>
          <a:p>
            <a:pPr lvl="2"/>
            <a:r>
              <a:rPr lang="en-US"/>
              <a:t>Understanding dimensions</a:t>
            </a:r>
          </a:p>
        </p:txBody>
      </p:sp>
    </p:spTree>
    <p:extLst>
      <p:ext uri="{BB962C8B-B14F-4D97-AF65-F5344CB8AC3E}">
        <p14:creationId xmlns:p14="http://schemas.microsoft.com/office/powerpoint/2010/main" val="5743286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CA32-8E8D-9870-D7AB-D24CD8DB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for next week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C08D1-4E27-AB5D-0FAD-9ACCB2EA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74345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BAP Chapter 5</a:t>
            </a:r>
          </a:p>
          <a:p>
            <a:pPr lvl="1"/>
            <a:r>
              <a:rPr lang="en-US" sz="1800" dirty="0"/>
              <a:t>Posterior predictive</a:t>
            </a:r>
          </a:p>
          <a:p>
            <a:pPr lvl="1"/>
            <a:r>
              <a:rPr lang="en-US" sz="1800" dirty="0"/>
              <a:t>Over and underfitting</a:t>
            </a:r>
          </a:p>
          <a:p>
            <a:pPr lvl="1"/>
            <a:r>
              <a:rPr lang="en-US" sz="1800" dirty="0"/>
              <a:t>Predictive accuracy measures</a:t>
            </a:r>
          </a:p>
          <a:p>
            <a:pPr lvl="2"/>
            <a:r>
              <a:rPr lang="en-US" sz="1800" dirty="0"/>
              <a:t>In and out of sample accuracy</a:t>
            </a:r>
          </a:p>
          <a:p>
            <a:pPr lvl="2"/>
            <a:r>
              <a:rPr lang="en-US" sz="1800" dirty="0"/>
              <a:t>Cross validation and information criteria</a:t>
            </a:r>
          </a:p>
          <a:p>
            <a:pPr lvl="1"/>
            <a:r>
              <a:rPr lang="en-US" sz="1800" dirty="0"/>
              <a:t>Bayes factors</a:t>
            </a:r>
          </a:p>
          <a:p>
            <a:pPr lvl="2"/>
            <a:r>
              <a:rPr lang="en-US" sz="1800" dirty="0"/>
              <a:t>The and the bad</a:t>
            </a:r>
          </a:p>
          <a:p>
            <a:pPr lvl="2"/>
            <a:r>
              <a:rPr lang="en-US" sz="1800" dirty="0"/>
              <a:t>Computing</a:t>
            </a:r>
          </a:p>
          <a:p>
            <a:pPr lvl="1"/>
            <a:r>
              <a:rPr lang="en-US" sz="1800" dirty="0"/>
              <a:t>WAIC in depth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71C524E-DF3E-8537-E92C-F406D2A6AC99}"/>
              </a:ext>
            </a:extLst>
          </p:cNvPr>
          <p:cNvSpPr txBox="1">
            <a:spLocks/>
          </p:cNvSpPr>
          <p:nvPr/>
        </p:nvSpPr>
        <p:spPr>
          <a:xfrm>
            <a:off x="5943600" y="1687513"/>
            <a:ext cx="56261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hangingPunct="1"/>
            <a:r>
              <a:rPr lang="en-US" sz="1800" dirty="0"/>
              <a:t>BMCP Chapter 3.5</a:t>
            </a:r>
          </a:p>
          <a:p>
            <a:pPr lvl="1" hangingPunct="1"/>
            <a:r>
              <a:rPr lang="en-US" sz="1800" dirty="0"/>
              <a:t>Leave one out and cross validation</a:t>
            </a:r>
          </a:p>
          <a:p>
            <a:pPr lvl="2" hangingPunct="1"/>
            <a:r>
              <a:rPr lang="en-US" sz="1800" dirty="0"/>
              <a:t>Expected log predictive density (EPLD)</a:t>
            </a:r>
          </a:p>
          <a:p>
            <a:pPr lvl="2" hangingPunct="1"/>
            <a:r>
              <a:rPr lang="en-US" sz="1800" dirty="0"/>
              <a:t>Pareto sampling for extreme points</a:t>
            </a:r>
          </a:p>
          <a:p>
            <a:pPr lvl="2" hangingPunct="1"/>
            <a:r>
              <a:rPr lang="en-US" sz="1800" dirty="0"/>
              <a:t>Model averaging</a:t>
            </a:r>
          </a:p>
          <a:p>
            <a:pPr hangingPunct="1"/>
            <a:r>
              <a:rPr lang="en-US" sz="1800" dirty="0"/>
              <a:t>BMCP 11.4 and 11.5</a:t>
            </a:r>
          </a:p>
          <a:p>
            <a:pPr lvl="1" hangingPunct="1"/>
            <a:r>
              <a:rPr lang="en-US" sz="1800" dirty="0"/>
              <a:t>Information criteria in depth</a:t>
            </a:r>
          </a:p>
          <a:p>
            <a:pPr lvl="1" hangingPunct="1"/>
            <a:r>
              <a:rPr lang="en-US" sz="1800" dirty="0"/>
              <a:t>LOO in depth</a:t>
            </a:r>
          </a:p>
          <a:p>
            <a:pPr hangingPunct="1"/>
            <a:r>
              <a:rPr lang="en-US" sz="1800" dirty="0"/>
              <a:t>SR 7</a:t>
            </a:r>
          </a:p>
          <a:p>
            <a:pPr lvl="1" hangingPunct="1"/>
            <a:r>
              <a:rPr lang="en-US" sz="1800" dirty="0"/>
              <a:t>A very different presentation. </a:t>
            </a:r>
            <a:r>
              <a:rPr lang="en-US" sz="1800"/>
              <a:t>Worth checking out.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135288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07E2-2559-79CE-A902-46675F1E6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C220-1C6C-7657-E219-3039EB0D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links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A12-82FC-9F8D-A2AB-4CBF3746D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0501"/>
          </a:xfrm>
        </p:spPr>
        <p:txBody>
          <a:bodyPr/>
          <a:lstStyle/>
          <a:p>
            <a:r>
              <a:rPr lang="en-US"/>
              <a:t>A “link” function transforms the response variable to a form where it can be expressed as a linear combination of predictors</a:t>
            </a:r>
          </a:p>
          <a:p>
            <a:r>
              <a:rPr lang="en-US"/>
              <a:t>We often think in terms of the “inverse link” function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5C9800-B812-F646-406B-26B8C8437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351020"/>
              </p:ext>
            </p:extLst>
          </p:nvPr>
        </p:nvGraphicFramePr>
        <p:xfrm>
          <a:off x="1350963" y="4176713"/>
          <a:ext cx="2708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04560" progId="Equation.DSMT4">
                  <p:embed/>
                </p:oleObj>
              </mc:Choice>
              <mc:Fallback>
                <p:oleObj name="Equation" r:id="rId2" imgW="95220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5C9800-B812-F646-406B-26B8C8437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0963" y="4176713"/>
                        <a:ext cx="270827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96B2949-EC62-F99E-CB05-A0AA2EBF5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811842"/>
              </p:ext>
            </p:extLst>
          </p:nvPr>
        </p:nvGraphicFramePr>
        <p:xfrm>
          <a:off x="1430338" y="5151438"/>
          <a:ext cx="2997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253800" progId="Equation.DSMT4">
                  <p:embed/>
                </p:oleObj>
              </mc:Choice>
              <mc:Fallback>
                <p:oleObj name="Equation" r:id="rId4" imgW="10540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96B2949-EC62-F99E-CB05-A0AA2EBF5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0338" y="5151438"/>
                        <a:ext cx="29972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5499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1D4E6-AEF7-957F-1F13-3E5C309E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509D90-6040-6DB3-A838-10C058C1A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054" y="1885501"/>
            <a:ext cx="7687375" cy="4205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6B917-6F1A-2246-5A3F-5623C742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link function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93A756-779D-487B-91AF-C97F7EBE9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09776"/>
              </p:ext>
            </p:extLst>
          </p:nvPr>
        </p:nvGraphicFramePr>
        <p:xfrm>
          <a:off x="379413" y="1684338"/>
          <a:ext cx="3070225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660240" progId="Equation.DSMT4">
                  <p:embed/>
                </p:oleObj>
              </mc:Choice>
              <mc:Fallback>
                <p:oleObj name="Equation" r:id="rId3" imgW="1079280" imgH="660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A93A756-779D-487B-91AF-C97F7EBE9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413" y="1684338"/>
                        <a:ext cx="3070225" cy="187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E1387AE-106E-1ED5-30EB-1AE56F910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05742"/>
          <a:ext cx="2346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406080" progId="Equation.DSMT4">
                  <p:embed/>
                </p:oleObj>
              </mc:Choice>
              <mc:Fallback>
                <p:oleObj name="Equation" r:id="rId5" imgW="825480" imgH="406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E1387AE-106E-1ED5-30EB-1AE56F910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705742"/>
                        <a:ext cx="2346325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2FE76D1-767C-50DF-D943-244DEEDA5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731585"/>
              </p:ext>
            </p:extLst>
          </p:nvPr>
        </p:nvGraphicFramePr>
        <p:xfrm>
          <a:off x="1168400" y="5260975"/>
          <a:ext cx="214471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711000" progId="Equation.DSMT4">
                  <p:embed/>
                </p:oleObj>
              </mc:Choice>
              <mc:Fallback>
                <p:oleObj name="Equation" r:id="rId7" imgW="1066680" imgH="711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2FE76D1-767C-50DF-D943-244DEEDA5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8400" y="5260975"/>
                        <a:ext cx="2144713" cy="1430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261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338A-CC02-8648-1E7E-80FB8575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en-US"/>
              <a:t>The logistic regression model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DF177-AE35-B4C0-7F5A-916095E918B6}"/>
              </a:ext>
            </a:extLst>
          </p:cNvPr>
          <p:cNvSpPr txBox="1"/>
          <p:nvPr/>
        </p:nvSpPr>
        <p:spPr>
          <a:xfrm>
            <a:off x="349250" y="2363044"/>
            <a:ext cx="7105650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model_logistic_penguins_bill_length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β_0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β_0"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β_1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β_1"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β_0 +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bill_length_obs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β_1)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 of our sigmoid  link function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pm.math.sigmoid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μ))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Useful for plotting the decision boundary later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bd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"bd"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β_0/β_1)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Note the change in likelihood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species.codes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5DC71-5081-1B04-1952-A9E2D889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00" y="1231900"/>
            <a:ext cx="3366199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57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A8E87-A119-878A-01D1-9FD52BA0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3D50-BBC1-0C3E-1217-4B4DED26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en-US"/>
              <a:t>The logistic regression model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F202A-6165-25BE-4431-0578204640F3}"/>
              </a:ext>
            </a:extLst>
          </p:cNvPr>
          <p:cNvSpPr txBox="1"/>
          <p:nvPr/>
        </p:nvSpPr>
        <p:spPr>
          <a:xfrm>
            <a:off x="349250" y="2363044"/>
            <a:ext cx="7105650" cy="35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model_logistic_penguins_bill_length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β_0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β_0"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β_1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pm.Normal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β_1"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sigma=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 = β_0 +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pm.math.dot(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bill_length_obs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β_1)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Application of our sigmoid  link function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pm.math.sigmoid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μ))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Useful for plotting the decision boundary later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bd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pm.Deterministic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"bd"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β_0/β_1)</a:t>
            </a:r>
          </a:p>
          <a:p>
            <a:b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Note the change in likelihood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yl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species.codes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26782-7B50-597A-A35A-2BA38547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261" y="1552964"/>
            <a:ext cx="4174190" cy="48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434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C1096-B767-09FD-E9F4-6B802823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A42F-A792-7D63-ACEF-F7751429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125"/>
          </a:xfrm>
        </p:spPr>
        <p:txBody>
          <a:bodyPr/>
          <a:lstStyle/>
          <a:p>
            <a:r>
              <a:rPr lang="en-US"/>
              <a:t>The logistic regression fit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E40A3-D05C-F14A-59CC-54739A81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203450"/>
            <a:ext cx="6173377" cy="414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775B3-E73D-4994-ADF6-88891054E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27" y="1123950"/>
            <a:ext cx="4293012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749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F698-71DB-A4F0-2E8A-A2E78836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914D-049E-F2CC-9849-71EE89B4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C998-2F7F-8EE4-41A0-C83024E0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60501"/>
          </a:xfrm>
        </p:spPr>
        <p:txBody>
          <a:bodyPr>
            <a:normAutofit lnSpcReduction="10000"/>
          </a:bodyPr>
          <a:lstStyle/>
          <a:p>
            <a:r>
              <a:rPr lang="en-US"/>
              <a:t>Link is logistic</a:t>
            </a:r>
          </a:p>
          <a:p>
            <a:r>
              <a:rPr lang="en-US"/>
              <a:t>PDF is Bernoulli</a:t>
            </a:r>
          </a:p>
          <a:p>
            <a:pPr lvl="1"/>
            <a:r>
              <a:rPr lang="en-US"/>
              <a:t>No additional parameters</a:t>
            </a:r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A2A3D0-E8C4-87CD-282A-498E23C24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3286125"/>
          <a:ext cx="1622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41200" progId="Equation.DSMT4">
                  <p:embed/>
                </p:oleObj>
              </mc:Choice>
              <mc:Fallback>
                <p:oleObj name="Equation" r:id="rId2" imgW="57132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3A2A3D0-E8C4-87CD-282A-498E23C24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825" y="3286125"/>
                        <a:ext cx="162242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CEA54C-A5DC-531F-7C3A-B9CBA73F1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4125912"/>
          <a:ext cx="31035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253800" progId="Equation.DSMT4">
                  <p:embed/>
                </p:oleObj>
              </mc:Choice>
              <mc:Fallback>
                <p:oleObj name="Equation" r:id="rId4" imgW="10918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ACEA54C-A5DC-531F-7C3A-B9CBA73F1D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825" y="4125912"/>
                        <a:ext cx="3103562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0221183-3CF1-79D2-0995-C2DBCD917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5070476"/>
          <a:ext cx="321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253800" progId="Equation.DSMT4">
                  <p:embed/>
                </p:oleObj>
              </mc:Choice>
              <mc:Fallback>
                <p:oleObj name="Equation" r:id="rId6" imgW="113004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0221183-3CF1-79D2-0995-C2DBCD917E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0825" y="5070476"/>
                        <a:ext cx="32131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582388A-2C8C-418B-D63A-7B75FC5725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965" y="1591056"/>
            <a:ext cx="4831509" cy="420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793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2452</Words>
  <Application>Microsoft Office PowerPoint</Application>
  <PresentationFormat>Widescreen</PresentationFormat>
  <Paragraphs>259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Equation</vt:lpstr>
      <vt:lpstr>MathType 7.0 Equation</vt:lpstr>
      <vt:lpstr>Advanced Data Analysis GLM 367-2-5461</vt:lpstr>
      <vt:lpstr>Topics</vt:lpstr>
      <vt:lpstr>Generalized linear model</vt:lpstr>
      <vt:lpstr>Types of links</vt:lpstr>
      <vt:lpstr>Logistic link function</vt:lpstr>
      <vt:lpstr>The logistic regression model</vt:lpstr>
      <vt:lpstr>The logistic regression model</vt:lpstr>
      <vt:lpstr>The logistic regression fit</vt:lpstr>
      <vt:lpstr>Logistic regression</vt:lpstr>
      <vt:lpstr>Multivariate logistic prediction</vt:lpstr>
      <vt:lpstr>Boundary for multiple logistic regression</vt:lpstr>
      <vt:lpstr>How to make the graph</vt:lpstr>
      <vt:lpstr>Topics</vt:lpstr>
      <vt:lpstr>Correlated variables in logistic regression</vt:lpstr>
      <vt:lpstr>Small change in the code</vt:lpstr>
      <vt:lpstr>Big change in parameter variance</vt:lpstr>
      <vt:lpstr>Big change in parameter variance</vt:lpstr>
      <vt:lpstr>Big change in parameter variance</vt:lpstr>
      <vt:lpstr>Reduce multicollinearity</vt:lpstr>
      <vt:lpstr>This biases the estimates and reduces the variances</vt:lpstr>
      <vt:lpstr>Topics</vt:lpstr>
      <vt:lpstr>Robust logistic regression</vt:lpstr>
      <vt:lpstr>Robust logistic regression</vt:lpstr>
      <vt:lpstr>Softmax</vt:lpstr>
      <vt:lpstr>Model for softmax</vt:lpstr>
      <vt:lpstr>Compare shape and dims</vt:lpstr>
      <vt:lpstr>Reduce extra degree of freedom </vt:lpstr>
      <vt:lpstr>Eliminating the extra variable reduces variance</vt:lpstr>
      <vt:lpstr>Eliminating the extra variable reduces variance</vt:lpstr>
      <vt:lpstr>Topics</vt:lpstr>
      <vt:lpstr>Poisson regression</vt:lpstr>
      <vt:lpstr>The Poisson distribution</vt:lpstr>
      <vt:lpstr>Poisson regression</vt:lpstr>
      <vt:lpstr>Zero-Inflated Poisson regression</vt:lpstr>
      <vt:lpstr>Zero-Inflated Poisson distribution</vt:lpstr>
      <vt:lpstr>The GLM distributions</vt:lpstr>
      <vt:lpstr>Stuff to discuss 2</vt:lpstr>
      <vt:lpstr>Reading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</dc:creator>
  <cp:lastModifiedBy>Opher Donchin</cp:lastModifiedBy>
  <cp:revision>1</cp:revision>
  <dcterms:modified xsi:type="dcterms:W3CDTF">2024-02-07T11:26:37Z</dcterms:modified>
</cp:coreProperties>
</file>