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49" r:id="rId3"/>
    <p:sldId id="442" r:id="rId4"/>
    <p:sldId id="482" r:id="rId5"/>
    <p:sldId id="444" r:id="rId6"/>
    <p:sldId id="443" r:id="rId7"/>
    <p:sldId id="479" r:id="rId8"/>
    <p:sldId id="480" r:id="rId9"/>
    <p:sldId id="481" r:id="rId10"/>
    <p:sldId id="478" r:id="rId11"/>
    <p:sldId id="483" r:id="rId12"/>
    <p:sldId id="484" r:id="rId13"/>
    <p:sldId id="445" r:id="rId14"/>
    <p:sldId id="446" r:id="rId15"/>
    <p:sldId id="447" r:id="rId16"/>
    <p:sldId id="485" r:id="rId17"/>
    <p:sldId id="486" r:id="rId18"/>
    <p:sldId id="487" r:id="rId19"/>
    <p:sldId id="488" r:id="rId20"/>
    <p:sldId id="448" r:id="rId21"/>
    <p:sldId id="449" r:id="rId22"/>
    <p:sldId id="450" r:id="rId23"/>
    <p:sldId id="451" r:id="rId24"/>
    <p:sldId id="489" r:id="rId25"/>
    <p:sldId id="490" r:id="rId26"/>
    <p:sldId id="491" r:id="rId27"/>
    <p:sldId id="492" r:id="rId28"/>
    <p:sldId id="493" r:id="rId29"/>
    <p:sldId id="453" r:id="rId30"/>
    <p:sldId id="494" r:id="rId31"/>
    <p:sldId id="495" r:id="rId32"/>
    <p:sldId id="496" r:id="rId33"/>
    <p:sldId id="497" r:id="rId34"/>
    <p:sldId id="498" r:id="rId35"/>
    <p:sldId id="499" r:id="rId36"/>
    <p:sldId id="500" r:id="rId37"/>
    <p:sldId id="454" r:id="rId38"/>
    <p:sldId id="455" r:id="rId39"/>
    <p:sldId id="456" r:id="rId40"/>
    <p:sldId id="457" r:id="rId41"/>
    <p:sldId id="466" r:id="rId42"/>
    <p:sldId id="458" r:id="rId43"/>
    <p:sldId id="459" r:id="rId44"/>
    <p:sldId id="460" r:id="rId45"/>
    <p:sldId id="461" r:id="rId46"/>
    <p:sldId id="462" r:id="rId47"/>
    <p:sldId id="463" r:id="rId48"/>
    <p:sldId id="464" r:id="rId49"/>
    <p:sldId id="465" r:id="rId50"/>
    <p:sldId id="467" r:id="rId51"/>
    <p:sldId id="468" r:id="rId52"/>
    <p:sldId id="469" r:id="rId53"/>
    <p:sldId id="470" r:id="rId54"/>
    <p:sldId id="471" r:id="rId55"/>
    <p:sldId id="472" r:id="rId56"/>
    <p:sldId id="473" r:id="rId57"/>
    <p:sldId id="474" r:id="rId58"/>
    <p:sldId id="475" r:id="rId59"/>
    <p:sldId id="476" r:id="rId60"/>
    <p:sldId id="47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F6979-7D1A-4898-B599-6FBD716DD66E}" v="304" dt="2025-01-01T09:34:24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2" autoAdjust="0"/>
    <p:restoredTop sz="94660"/>
  </p:normalViewPr>
  <p:slideViewPr>
    <p:cSldViewPr snapToGrid="0">
      <p:cViewPr varScale="1">
        <p:scale>
          <a:sx n="95" d="100"/>
          <a:sy n="95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B4F86F85-D58C-4C33-8778-3A8CD4F4EA52}"/>
    <pc:docChg chg="undo custSel addSld delSld modSld sldOrd">
      <pc:chgData name="Opher Donchin" userId="37446733-118c-46f6-b903-027425f2ef02" providerId="ADAL" clId="{B4F86F85-D58C-4C33-8778-3A8CD4F4EA52}" dt="2024-02-21T08:39:35.267" v="6527"/>
      <pc:docMkLst>
        <pc:docMk/>
      </pc:docMkLst>
      <pc:sldChg chg="addSp modSp modAnim">
        <pc:chgData name="Opher Donchin" userId="37446733-118c-46f6-b903-027425f2ef02" providerId="ADAL" clId="{B4F86F85-D58C-4C33-8778-3A8CD4F4EA52}" dt="2024-02-21T08:33:09.816" v="6436"/>
        <pc:sldMkLst>
          <pc:docMk/>
          <pc:sldMk cId="2095873694" sldId="256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071004043" sldId="257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442644520" sldId="258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451257880" sldId="276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245024371" sldId="288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057306716" sldId="293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622068734" sldId="294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565860532" sldId="295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738695319" sldId="298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419729758" sldId="299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199888196" sldId="301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738672836" sldId="302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601018481" sldId="303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317665199" sldId="304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23494353" sldId="305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354410775" sldId="306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839567496" sldId="307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554756627" sldId="308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067791293" sldId="309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168469133" sldId="310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178930542" sldId="311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893614264" sldId="314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2830630381" sldId="315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3388768782" sldId="316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3293029283" sldId="317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446764792" sldId="318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87371972" sldId="320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4269702296" sldId="321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333765127" sldId="322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4002006338" sldId="324"/>
        </pc:sldMkLst>
      </pc:sldChg>
      <pc:sldChg chg="addSp delSp modSp mod">
        <pc:chgData name="Opher Donchin" userId="37446733-118c-46f6-b903-027425f2ef02" providerId="ADAL" clId="{B4F86F85-D58C-4C33-8778-3A8CD4F4EA52}" dt="2024-02-21T02:15:18.520" v="606" actId="27636"/>
        <pc:sldMkLst>
          <pc:docMk/>
          <pc:sldMk cId="2227808615" sldId="325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742109276" sldId="326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899371903" sldId="327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8942511" sldId="328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87203200" sldId="329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415300472" sldId="330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136558215" sldId="331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441019466" sldId="332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728057909" sldId="333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597239935" sldId="334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180791460" sldId="335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853993375" sldId="336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4204783336" sldId="337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417028113" sldId="338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983992581" sldId="339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248480352" sldId="340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609287527" sldId="341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876017815" sldId="342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626314947" sldId="343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441809222" sldId="344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131175210" sldId="345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1042843784" sldId="346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311669608" sldId="347"/>
        </pc:sldMkLst>
      </pc:sldChg>
      <pc:sldChg chg="del">
        <pc:chgData name="Opher Donchin" userId="37446733-118c-46f6-b903-027425f2ef02" providerId="ADAL" clId="{B4F86F85-D58C-4C33-8778-3A8CD4F4EA52}" dt="2024-02-21T01:44:24.408" v="0" actId="47"/>
        <pc:sldMkLst>
          <pc:docMk/>
          <pc:sldMk cId="1239486005" sldId="348"/>
        </pc:sldMkLst>
      </pc:sldChg>
      <pc:sldChg chg="modSp mod">
        <pc:chgData name="Opher Donchin" userId="37446733-118c-46f6-b903-027425f2ef02" providerId="ADAL" clId="{B4F86F85-D58C-4C33-8778-3A8CD4F4EA52}" dt="2024-02-21T07:36:45.297" v="4739" actId="20577"/>
        <pc:sldMkLst>
          <pc:docMk/>
          <pc:sldMk cId="3637444791" sldId="349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129007281" sldId="350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206511682" sldId="351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4098873459" sldId="352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857728332" sldId="353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086713071" sldId="354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857347370" sldId="355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745541962" sldId="356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725826248" sldId="357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174957064" sldId="358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148758166" sldId="359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997579235" sldId="360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796284260" sldId="361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746158343" sldId="362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384766640" sldId="363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352183577" sldId="364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294753099" sldId="365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1249373556" sldId="366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79362483" sldId="367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082739774" sldId="368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811106568" sldId="369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385059635" sldId="370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2156033937" sldId="371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660249428" sldId="372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946937805" sldId="373"/>
        </pc:sldMkLst>
      </pc:sldChg>
      <pc:sldChg chg="del">
        <pc:chgData name="Opher Donchin" userId="37446733-118c-46f6-b903-027425f2ef02" providerId="ADAL" clId="{B4F86F85-D58C-4C33-8778-3A8CD4F4EA52}" dt="2024-02-21T03:31:51.314" v="2363" actId="47"/>
        <pc:sldMkLst>
          <pc:docMk/>
          <pc:sldMk cId="399773711" sldId="374"/>
        </pc:sldMkLst>
      </pc:sldChg>
      <pc:sldChg chg="addSp delSp modSp new mod modClrScheme chgLayout">
        <pc:chgData name="Opher Donchin" userId="37446733-118c-46f6-b903-027425f2ef02" providerId="ADAL" clId="{B4F86F85-D58C-4C33-8778-3A8CD4F4EA52}" dt="2024-02-21T02:16:45.353" v="625" actId="1076"/>
        <pc:sldMkLst>
          <pc:docMk/>
          <pc:sldMk cId="73688376" sldId="375"/>
        </pc:sldMkLst>
      </pc:sldChg>
      <pc:sldChg chg="modSp new del mod">
        <pc:chgData name="Opher Donchin" userId="37446733-118c-46f6-b903-027425f2ef02" providerId="ADAL" clId="{B4F86F85-D58C-4C33-8778-3A8CD4F4EA52}" dt="2024-02-21T01:57:49.644" v="436" actId="47"/>
        <pc:sldMkLst>
          <pc:docMk/>
          <pc:sldMk cId="1657342903" sldId="375"/>
        </pc:sldMkLst>
      </pc:sldChg>
      <pc:sldChg chg="addSp modSp new mod modClrScheme chgLayout">
        <pc:chgData name="Opher Donchin" userId="37446733-118c-46f6-b903-027425f2ef02" providerId="ADAL" clId="{B4F86F85-D58C-4C33-8778-3A8CD4F4EA52}" dt="2024-02-21T02:27:47.432" v="720" actId="14100"/>
        <pc:sldMkLst>
          <pc:docMk/>
          <pc:sldMk cId="1828852368" sldId="376"/>
        </pc:sldMkLst>
      </pc:sldChg>
      <pc:sldChg chg="addSp modSp new mod">
        <pc:chgData name="Opher Donchin" userId="37446733-118c-46f6-b903-027425f2ef02" providerId="ADAL" clId="{B4F86F85-D58C-4C33-8778-3A8CD4F4EA52}" dt="2024-02-21T02:49:02.978" v="1099" actId="14100"/>
        <pc:sldMkLst>
          <pc:docMk/>
          <pc:sldMk cId="960774038" sldId="377"/>
        </pc:sldMkLst>
      </pc:sldChg>
      <pc:sldChg chg="addSp modSp new mod">
        <pc:chgData name="Opher Donchin" userId="37446733-118c-46f6-b903-027425f2ef02" providerId="ADAL" clId="{B4F86F85-D58C-4C33-8778-3A8CD4F4EA52}" dt="2024-02-21T02:52:22.858" v="1273" actId="14100"/>
        <pc:sldMkLst>
          <pc:docMk/>
          <pc:sldMk cId="1735965805" sldId="378"/>
        </pc:sldMkLst>
      </pc:sldChg>
      <pc:sldChg chg="addSp delSp modSp new mod">
        <pc:chgData name="Opher Donchin" userId="37446733-118c-46f6-b903-027425f2ef02" providerId="ADAL" clId="{B4F86F85-D58C-4C33-8778-3A8CD4F4EA52}" dt="2024-02-21T02:59:56.674" v="1327" actId="14100"/>
        <pc:sldMkLst>
          <pc:docMk/>
          <pc:sldMk cId="66299909" sldId="379"/>
        </pc:sldMkLst>
      </pc:sldChg>
      <pc:sldChg chg="addSp modSp new mod">
        <pc:chgData name="Opher Donchin" userId="37446733-118c-46f6-b903-027425f2ef02" providerId="ADAL" clId="{B4F86F85-D58C-4C33-8778-3A8CD4F4EA52}" dt="2024-02-21T03:03:27.081" v="1449" actId="1076"/>
        <pc:sldMkLst>
          <pc:docMk/>
          <pc:sldMk cId="1376708985" sldId="380"/>
        </pc:sldMkLst>
      </pc:sldChg>
      <pc:sldChg chg="addSp modSp new mod">
        <pc:chgData name="Opher Donchin" userId="37446733-118c-46f6-b903-027425f2ef02" providerId="ADAL" clId="{B4F86F85-D58C-4C33-8778-3A8CD4F4EA52}" dt="2024-02-21T03:04:58.075" v="1568" actId="1076"/>
        <pc:sldMkLst>
          <pc:docMk/>
          <pc:sldMk cId="2519892238" sldId="381"/>
        </pc:sldMkLst>
      </pc:sldChg>
      <pc:sldChg chg="addSp modSp new mod">
        <pc:chgData name="Opher Donchin" userId="37446733-118c-46f6-b903-027425f2ef02" providerId="ADAL" clId="{B4F86F85-D58C-4C33-8778-3A8CD4F4EA52}" dt="2024-02-21T03:06:54.753" v="1626" actId="20577"/>
        <pc:sldMkLst>
          <pc:docMk/>
          <pc:sldMk cId="270948135" sldId="382"/>
        </pc:sldMkLst>
      </pc:sldChg>
      <pc:sldChg chg="addSp modSp new mod">
        <pc:chgData name="Opher Donchin" userId="37446733-118c-46f6-b903-027425f2ef02" providerId="ADAL" clId="{B4F86F85-D58C-4C33-8778-3A8CD4F4EA52}" dt="2024-02-21T03:08:51.433" v="1665" actId="1076"/>
        <pc:sldMkLst>
          <pc:docMk/>
          <pc:sldMk cId="2543700438" sldId="383"/>
        </pc:sldMkLst>
      </pc:sldChg>
      <pc:sldChg chg="addSp delSp modSp new mod">
        <pc:chgData name="Opher Donchin" userId="37446733-118c-46f6-b903-027425f2ef02" providerId="ADAL" clId="{B4F86F85-D58C-4C33-8778-3A8CD4F4EA52}" dt="2024-02-21T03:37:35.046" v="2625" actId="27636"/>
        <pc:sldMkLst>
          <pc:docMk/>
          <pc:sldMk cId="3248562585" sldId="384"/>
        </pc:sldMkLst>
      </pc:sldChg>
      <pc:sldChg chg="addSp modSp new mod">
        <pc:chgData name="Opher Donchin" userId="37446733-118c-46f6-b903-027425f2ef02" providerId="ADAL" clId="{B4F86F85-D58C-4C33-8778-3A8CD4F4EA52}" dt="2024-02-21T03:22:12.718" v="2105" actId="20577"/>
        <pc:sldMkLst>
          <pc:docMk/>
          <pc:sldMk cId="799497855" sldId="385"/>
        </pc:sldMkLst>
      </pc:sldChg>
      <pc:sldChg chg="modSp add mod">
        <pc:chgData name="Opher Donchin" userId="37446733-118c-46f6-b903-027425f2ef02" providerId="ADAL" clId="{B4F86F85-D58C-4C33-8778-3A8CD4F4EA52}" dt="2024-02-21T07:36:56.176" v="4746" actId="20577"/>
        <pc:sldMkLst>
          <pc:docMk/>
          <pc:sldMk cId="274327175" sldId="386"/>
        </pc:sldMkLst>
      </pc:sldChg>
      <pc:sldChg chg="addSp modSp new mod">
        <pc:chgData name="Opher Donchin" userId="37446733-118c-46f6-b903-027425f2ef02" providerId="ADAL" clId="{B4F86F85-D58C-4C33-8778-3A8CD4F4EA52}" dt="2024-02-21T03:27:09.574" v="2227" actId="27636"/>
        <pc:sldMkLst>
          <pc:docMk/>
          <pc:sldMk cId="4097695899" sldId="387"/>
        </pc:sldMkLst>
      </pc:sldChg>
      <pc:sldChg chg="addSp modSp new mod">
        <pc:chgData name="Opher Donchin" userId="37446733-118c-46f6-b903-027425f2ef02" providerId="ADAL" clId="{B4F86F85-D58C-4C33-8778-3A8CD4F4EA52}" dt="2024-02-21T03:31:13.382" v="2362" actId="1076"/>
        <pc:sldMkLst>
          <pc:docMk/>
          <pc:sldMk cId="1943476342" sldId="388"/>
        </pc:sldMkLst>
      </pc:sldChg>
      <pc:sldChg chg="addSp modSp new mod">
        <pc:chgData name="Opher Donchin" userId="37446733-118c-46f6-b903-027425f2ef02" providerId="ADAL" clId="{B4F86F85-D58C-4C33-8778-3A8CD4F4EA52}" dt="2024-02-21T03:34:11.485" v="2469" actId="1076"/>
        <pc:sldMkLst>
          <pc:docMk/>
          <pc:sldMk cId="380648488" sldId="389"/>
        </pc:sldMkLst>
      </pc:sldChg>
      <pc:sldChg chg="addSp modSp new mod">
        <pc:chgData name="Opher Donchin" userId="37446733-118c-46f6-b903-027425f2ef02" providerId="ADAL" clId="{B4F86F85-D58C-4C33-8778-3A8CD4F4EA52}" dt="2024-02-21T03:40:31.579" v="2722" actId="1076"/>
        <pc:sldMkLst>
          <pc:docMk/>
          <pc:sldMk cId="2480447807" sldId="390"/>
        </pc:sldMkLst>
      </pc:sldChg>
      <pc:sldChg chg="addSp modSp new mod">
        <pc:chgData name="Opher Donchin" userId="37446733-118c-46f6-b903-027425f2ef02" providerId="ADAL" clId="{B4F86F85-D58C-4C33-8778-3A8CD4F4EA52}" dt="2024-02-21T03:45:31.092" v="2763" actId="1076"/>
        <pc:sldMkLst>
          <pc:docMk/>
          <pc:sldMk cId="2711351650" sldId="391"/>
        </pc:sldMkLst>
      </pc:sldChg>
      <pc:sldChg chg="addSp modSp new mod">
        <pc:chgData name="Opher Donchin" userId="37446733-118c-46f6-b903-027425f2ef02" providerId="ADAL" clId="{B4F86F85-D58C-4C33-8778-3A8CD4F4EA52}" dt="2024-02-21T03:48:38.083" v="2792" actId="14100"/>
        <pc:sldMkLst>
          <pc:docMk/>
          <pc:sldMk cId="4176682990" sldId="392"/>
        </pc:sldMkLst>
      </pc:sldChg>
      <pc:sldChg chg="addSp modSp new mod">
        <pc:chgData name="Opher Donchin" userId="37446733-118c-46f6-b903-027425f2ef02" providerId="ADAL" clId="{B4F86F85-D58C-4C33-8778-3A8CD4F4EA52}" dt="2024-02-21T06:08:14.458" v="4722" actId="27636"/>
        <pc:sldMkLst>
          <pc:docMk/>
          <pc:sldMk cId="1018651932" sldId="393"/>
        </pc:sldMkLst>
      </pc:sldChg>
      <pc:sldChg chg="addSp modSp new mod">
        <pc:chgData name="Opher Donchin" userId="37446733-118c-46f6-b903-027425f2ef02" providerId="ADAL" clId="{B4F86F85-D58C-4C33-8778-3A8CD4F4EA52}" dt="2024-02-21T05:52:11.222" v="4496" actId="207"/>
        <pc:sldMkLst>
          <pc:docMk/>
          <pc:sldMk cId="3469758969" sldId="394"/>
        </pc:sldMkLst>
      </pc:sldChg>
      <pc:sldChg chg="addSp modSp new mod">
        <pc:chgData name="Opher Donchin" userId="37446733-118c-46f6-b903-027425f2ef02" providerId="ADAL" clId="{B4F86F85-D58C-4C33-8778-3A8CD4F4EA52}" dt="2024-02-21T04:13:31.302" v="3750" actId="1076"/>
        <pc:sldMkLst>
          <pc:docMk/>
          <pc:sldMk cId="928425796" sldId="395"/>
        </pc:sldMkLst>
      </pc:sldChg>
      <pc:sldChg chg="addSp modSp new mod ord">
        <pc:chgData name="Opher Donchin" userId="37446733-118c-46f6-b903-027425f2ef02" providerId="ADAL" clId="{B4F86F85-D58C-4C33-8778-3A8CD4F4EA52}" dt="2024-02-21T04:18:32.417" v="3914"/>
        <pc:sldMkLst>
          <pc:docMk/>
          <pc:sldMk cId="2632335898" sldId="396"/>
        </pc:sldMkLst>
      </pc:sldChg>
      <pc:sldChg chg="addSp modSp new mod">
        <pc:chgData name="Opher Donchin" userId="37446733-118c-46f6-b903-027425f2ef02" providerId="ADAL" clId="{B4F86F85-D58C-4C33-8778-3A8CD4F4EA52}" dt="2024-02-21T04:18:12.613" v="3910" actId="14100"/>
        <pc:sldMkLst>
          <pc:docMk/>
          <pc:sldMk cId="4074939176" sldId="397"/>
        </pc:sldMkLst>
      </pc:sldChg>
      <pc:sldChg chg="addSp modSp new mod">
        <pc:chgData name="Opher Donchin" userId="37446733-118c-46f6-b903-027425f2ef02" providerId="ADAL" clId="{B4F86F85-D58C-4C33-8778-3A8CD4F4EA52}" dt="2024-02-21T05:50:53.617" v="4492" actId="20577"/>
        <pc:sldMkLst>
          <pc:docMk/>
          <pc:sldMk cId="1834805843" sldId="398"/>
        </pc:sldMkLst>
      </pc:sldChg>
      <pc:sldChg chg="addSp delSp modSp new mod modClrScheme modAnim chgLayout">
        <pc:chgData name="Opher Donchin" userId="37446733-118c-46f6-b903-027425f2ef02" providerId="ADAL" clId="{B4F86F85-D58C-4C33-8778-3A8CD4F4EA52}" dt="2024-02-21T05:56:19.001" v="4585"/>
        <pc:sldMkLst>
          <pc:docMk/>
          <pc:sldMk cId="1707791614" sldId="399"/>
        </pc:sldMkLst>
      </pc:sldChg>
      <pc:sldChg chg="addSp modSp new mod">
        <pc:chgData name="Opher Donchin" userId="37446733-118c-46f6-b903-027425f2ef02" providerId="ADAL" clId="{B4F86F85-D58C-4C33-8778-3A8CD4F4EA52}" dt="2024-02-21T05:54:11.611" v="4539"/>
        <pc:sldMkLst>
          <pc:docMk/>
          <pc:sldMk cId="2619329842" sldId="400"/>
        </pc:sldMkLst>
      </pc:sldChg>
      <pc:sldChg chg="addSp modSp new mod modAnim">
        <pc:chgData name="Opher Donchin" userId="37446733-118c-46f6-b903-027425f2ef02" providerId="ADAL" clId="{B4F86F85-D58C-4C33-8778-3A8CD4F4EA52}" dt="2024-02-21T05:56:29.568" v="4586"/>
        <pc:sldMkLst>
          <pc:docMk/>
          <pc:sldMk cId="3463089842" sldId="401"/>
        </pc:sldMkLst>
      </pc:sldChg>
      <pc:sldChg chg="addSp modSp new mod">
        <pc:chgData name="Opher Donchin" userId="37446733-118c-46f6-b903-027425f2ef02" providerId="ADAL" clId="{B4F86F85-D58C-4C33-8778-3A8CD4F4EA52}" dt="2024-02-21T05:57:45.918" v="4609" actId="20577"/>
        <pc:sldMkLst>
          <pc:docMk/>
          <pc:sldMk cId="3736219562" sldId="402"/>
        </pc:sldMkLst>
      </pc:sldChg>
      <pc:sldChg chg="addSp delSp modSp new mod">
        <pc:chgData name="Opher Donchin" userId="37446733-118c-46f6-b903-027425f2ef02" providerId="ADAL" clId="{B4F86F85-D58C-4C33-8778-3A8CD4F4EA52}" dt="2024-02-21T06:00:43.382" v="4634" actId="14100"/>
        <pc:sldMkLst>
          <pc:docMk/>
          <pc:sldMk cId="2065466179" sldId="403"/>
        </pc:sldMkLst>
      </pc:sldChg>
      <pc:sldChg chg="modSp add mod">
        <pc:chgData name="Opher Donchin" userId="37446733-118c-46f6-b903-027425f2ef02" providerId="ADAL" clId="{B4F86F85-D58C-4C33-8778-3A8CD4F4EA52}" dt="2024-02-21T07:36:35.748" v="4732" actId="20577"/>
        <pc:sldMkLst>
          <pc:docMk/>
          <pc:sldMk cId="3484687128" sldId="404"/>
        </pc:sldMkLst>
      </pc:sldChg>
      <pc:sldChg chg="addSp modSp new mod modAnim">
        <pc:chgData name="Opher Donchin" userId="37446733-118c-46f6-b903-027425f2ef02" providerId="ADAL" clId="{B4F86F85-D58C-4C33-8778-3A8CD4F4EA52}" dt="2024-02-21T07:57:56.519" v="5325" actId="1036"/>
        <pc:sldMkLst>
          <pc:docMk/>
          <pc:sldMk cId="2901885661" sldId="405"/>
        </pc:sldMkLst>
      </pc:sldChg>
      <pc:sldChg chg="addSp modSp new mod">
        <pc:chgData name="Opher Donchin" userId="37446733-118c-46f6-b903-027425f2ef02" providerId="ADAL" clId="{B4F86F85-D58C-4C33-8778-3A8CD4F4EA52}" dt="2024-02-21T07:48:05.837" v="5032" actId="404"/>
        <pc:sldMkLst>
          <pc:docMk/>
          <pc:sldMk cId="2484659344" sldId="406"/>
        </pc:sldMkLst>
      </pc:sldChg>
      <pc:sldChg chg="addSp modSp new mod">
        <pc:chgData name="Opher Donchin" userId="37446733-118c-46f6-b903-027425f2ef02" providerId="ADAL" clId="{B4F86F85-D58C-4C33-8778-3A8CD4F4EA52}" dt="2024-02-21T07:53:25.555" v="5201" actId="1076"/>
        <pc:sldMkLst>
          <pc:docMk/>
          <pc:sldMk cId="2810537773" sldId="407"/>
        </pc:sldMkLst>
      </pc:sldChg>
      <pc:sldChg chg="addSp modSp new mod modAnim">
        <pc:chgData name="Opher Donchin" userId="37446733-118c-46f6-b903-027425f2ef02" providerId="ADAL" clId="{B4F86F85-D58C-4C33-8778-3A8CD4F4EA52}" dt="2024-02-21T08:01:27.399" v="5610"/>
        <pc:sldMkLst>
          <pc:docMk/>
          <pc:sldMk cId="1135679685" sldId="408"/>
        </pc:sldMkLst>
      </pc:sldChg>
      <pc:sldChg chg="addSp delSp modSp new mod">
        <pc:chgData name="Opher Donchin" userId="37446733-118c-46f6-b903-027425f2ef02" providerId="ADAL" clId="{B4F86F85-D58C-4C33-8778-3A8CD4F4EA52}" dt="2024-02-21T08:10:42.132" v="5745" actId="20577"/>
        <pc:sldMkLst>
          <pc:docMk/>
          <pc:sldMk cId="2270526420" sldId="409"/>
        </pc:sldMkLst>
      </pc:sldChg>
      <pc:sldChg chg="addSp delSp modSp new mod modAnim">
        <pc:chgData name="Opher Donchin" userId="37446733-118c-46f6-b903-027425f2ef02" providerId="ADAL" clId="{B4F86F85-D58C-4C33-8778-3A8CD4F4EA52}" dt="2024-02-21T08:28:26.987" v="6304" actId="20577"/>
        <pc:sldMkLst>
          <pc:docMk/>
          <pc:sldMk cId="394254397" sldId="410"/>
        </pc:sldMkLst>
      </pc:sldChg>
      <pc:sldChg chg="addSp delSp modSp add mod">
        <pc:chgData name="Opher Donchin" userId="37446733-118c-46f6-b903-027425f2ef02" providerId="ADAL" clId="{B4F86F85-D58C-4C33-8778-3A8CD4F4EA52}" dt="2024-02-21T08:11:43.091" v="5826" actId="20577"/>
        <pc:sldMkLst>
          <pc:docMk/>
          <pc:sldMk cId="7737348" sldId="411"/>
        </pc:sldMkLst>
      </pc:sldChg>
      <pc:sldChg chg="addSp modSp new mod modAnim">
        <pc:chgData name="Opher Donchin" userId="37446733-118c-46f6-b903-027425f2ef02" providerId="ADAL" clId="{B4F86F85-D58C-4C33-8778-3A8CD4F4EA52}" dt="2024-02-21T08:17:57.648" v="6020" actId="20577"/>
        <pc:sldMkLst>
          <pc:docMk/>
          <pc:sldMk cId="3620417480" sldId="412"/>
        </pc:sldMkLst>
      </pc:sldChg>
      <pc:sldChg chg="addSp modSp add mod modAnim">
        <pc:chgData name="Opher Donchin" userId="37446733-118c-46f6-b903-027425f2ef02" providerId="ADAL" clId="{B4F86F85-D58C-4C33-8778-3A8CD4F4EA52}" dt="2024-02-21T08:33:30.124" v="6441" actId="14100"/>
        <pc:sldMkLst>
          <pc:docMk/>
          <pc:sldMk cId="757307978" sldId="413"/>
        </pc:sldMkLst>
      </pc:sldChg>
      <pc:sldChg chg="addSp delSp modSp add mod">
        <pc:chgData name="Opher Donchin" userId="37446733-118c-46f6-b903-027425f2ef02" providerId="ADAL" clId="{B4F86F85-D58C-4C33-8778-3A8CD4F4EA52}" dt="2024-02-21T08:34:01.284" v="6446" actId="14100"/>
        <pc:sldMkLst>
          <pc:docMk/>
          <pc:sldMk cId="2252319938" sldId="414"/>
        </pc:sldMkLst>
      </pc:sldChg>
      <pc:sldChg chg="addSp modSp new mod">
        <pc:chgData name="Opher Donchin" userId="37446733-118c-46f6-b903-027425f2ef02" providerId="ADAL" clId="{B4F86F85-D58C-4C33-8778-3A8CD4F4EA52}" dt="2024-02-21T08:38:13.080" v="6526" actId="14100"/>
        <pc:sldMkLst>
          <pc:docMk/>
          <pc:sldMk cId="3567866097" sldId="415"/>
        </pc:sldMkLst>
      </pc:sldChg>
      <pc:sldChg chg="add">
        <pc:chgData name="Opher Donchin" userId="37446733-118c-46f6-b903-027425f2ef02" providerId="ADAL" clId="{B4F86F85-D58C-4C33-8778-3A8CD4F4EA52}" dt="2024-02-21T08:39:35.267" v="6527"/>
        <pc:sldMkLst>
          <pc:docMk/>
          <pc:sldMk cId="3213569789" sldId="416"/>
        </pc:sldMkLst>
      </pc:sldChg>
    </pc:docChg>
  </pc:docChgLst>
  <pc:docChgLst>
    <pc:chgData name="Opher Donchin" userId="37446733-118c-46f6-b903-027425f2ef02" providerId="ADAL" clId="{A75C8C51-CB8D-4D7B-9537-DF47512B9979}"/>
    <pc:docChg chg="undo custSel addSld delSld modSld sldOrd">
      <pc:chgData name="Opher Donchin" userId="37446733-118c-46f6-b903-027425f2ef02" providerId="ADAL" clId="{A75C8C51-CB8D-4D7B-9537-DF47512B9979}" dt="2024-02-28T08:58:58.305" v="6213" actId="20577"/>
      <pc:docMkLst>
        <pc:docMk/>
      </pc:docMkLst>
      <pc:sldChg chg="del">
        <pc:chgData name="Opher Donchin" userId="37446733-118c-46f6-b903-027425f2ef02" providerId="ADAL" clId="{A75C8C51-CB8D-4D7B-9537-DF47512B9979}" dt="2024-02-27T21:54:07.520" v="2086" actId="47"/>
        <pc:sldMkLst>
          <pc:docMk/>
          <pc:sldMk cId="3213569789" sldId="416"/>
        </pc:sldMkLst>
      </pc:sldChg>
      <pc:sldChg chg="addSp delSp modSp new mod modClrScheme chgLayout">
        <pc:chgData name="Opher Donchin" userId="37446733-118c-46f6-b903-027425f2ef02" providerId="ADAL" clId="{A75C8C51-CB8D-4D7B-9537-DF47512B9979}" dt="2024-02-27T05:50:18.165" v="45" actId="1076"/>
        <pc:sldMkLst>
          <pc:docMk/>
          <pc:sldMk cId="2521079250" sldId="417"/>
        </pc:sldMkLst>
      </pc:sldChg>
      <pc:sldChg chg="addSp modSp new mod">
        <pc:chgData name="Opher Donchin" userId="37446733-118c-46f6-b903-027425f2ef02" providerId="ADAL" clId="{A75C8C51-CB8D-4D7B-9537-DF47512B9979}" dt="2024-02-27T05:51:49.207" v="77" actId="1076"/>
        <pc:sldMkLst>
          <pc:docMk/>
          <pc:sldMk cId="1810153602" sldId="418"/>
        </pc:sldMkLst>
      </pc:sldChg>
      <pc:sldChg chg="addSp delSp modSp new mod">
        <pc:chgData name="Opher Donchin" userId="37446733-118c-46f6-b903-027425f2ef02" providerId="ADAL" clId="{A75C8C51-CB8D-4D7B-9537-DF47512B9979}" dt="2024-02-27T05:57:19.202" v="117" actId="1076"/>
        <pc:sldMkLst>
          <pc:docMk/>
          <pc:sldMk cId="670320177" sldId="419"/>
        </pc:sldMkLst>
      </pc:sldChg>
      <pc:sldChg chg="addSp modSp add mod modAnim">
        <pc:chgData name="Opher Donchin" userId="37446733-118c-46f6-b903-027425f2ef02" providerId="ADAL" clId="{A75C8C51-CB8D-4D7B-9537-DF47512B9979}" dt="2024-02-27T06:01:44.492" v="250"/>
        <pc:sldMkLst>
          <pc:docMk/>
          <pc:sldMk cId="158043570" sldId="420"/>
        </pc:sldMkLst>
      </pc:sldChg>
      <pc:sldChg chg="addSp modSp new mod">
        <pc:chgData name="Opher Donchin" userId="37446733-118c-46f6-b903-027425f2ef02" providerId="ADAL" clId="{A75C8C51-CB8D-4D7B-9537-DF47512B9979}" dt="2024-02-27T06:02:53.034" v="331" actId="20577"/>
        <pc:sldMkLst>
          <pc:docMk/>
          <pc:sldMk cId="2563548925" sldId="421"/>
        </pc:sldMkLst>
      </pc:sldChg>
      <pc:sldChg chg="addSp delSp modSp new mod">
        <pc:chgData name="Opher Donchin" userId="37446733-118c-46f6-b903-027425f2ef02" providerId="ADAL" clId="{A75C8C51-CB8D-4D7B-9537-DF47512B9979}" dt="2024-02-27T08:22:40.961" v="365" actId="1076"/>
        <pc:sldMkLst>
          <pc:docMk/>
          <pc:sldMk cId="1930592960" sldId="422"/>
        </pc:sldMkLst>
      </pc:sldChg>
      <pc:sldChg chg="delSp modSp add mod">
        <pc:chgData name="Opher Donchin" userId="37446733-118c-46f6-b903-027425f2ef02" providerId="ADAL" clId="{A75C8C51-CB8D-4D7B-9537-DF47512B9979}" dt="2024-02-27T08:32:42.789" v="421" actId="20577"/>
        <pc:sldMkLst>
          <pc:docMk/>
          <pc:sldMk cId="3805696250" sldId="423"/>
        </pc:sldMkLst>
      </pc:sldChg>
      <pc:sldChg chg="addSp delSp modSp add mod addAnim delAnim modAnim">
        <pc:chgData name="Opher Donchin" userId="37446733-118c-46f6-b903-027425f2ef02" providerId="ADAL" clId="{A75C8C51-CB8D-4D7B-9537-DF47512B9979}" dt="2024-02-27T08:34:47.283" v="530" actId="20577"/>
        <pc:sldMkLst>
          <pc:docMk/>
          <pc:sldMk cId="446173632" sldId="424"/>
        </pc:sldMkLst>
      </pc:sldChg>
      <pc:sldChg chg="addSp modSp new mod modAnim">
        <pc:chgData name="Opher Donchin" userId="37446733-118c-46f6-b903-027425f2ef02" providerId="ADAL" clId="{A75C8C51-CB8D-4D7B-9537-DF47512B9979}" dt="2024-02-27T12:41:07.134" v="696"/>
        <pc:sldMkLst>
          <pc:docMk/>
          <pc:sldMk cId="1082728505" sldId="425"/>
        </pc:sldMkLst>
      </pc:sldChg>
      <pc:sldChg chg="add del">
        <pc:chgData name="Opher Donchin" userId="37446733-118c-46f6-b903-027425f2ef02" providerId="ADAL" clId="{A75C8C51-CB8D-4D7B-9537-DF47512B9979}" dt="2024-02-27T12:41:13.136" v="698" actId="47"/>
        <pc:sldMkLst>
          <pc:docMk/>
          <pc:sldMk cId="1885501473" sldId="426"/>
        </pc:sldMkLst>
      </pc:sldChg>
      <pc:sldChg chg="addSp delSp modSp new mod modClrScheme chgLayout">
        <pc:chgData name="Opher Donchin" userId="37446733-118c-46f6-b903-027425f2ef02" providerId="ADAL" clId="{A75C8C51-CB8D-4D7B-9537-DF47512B9979}" dt="2024-02-27T12:46:39.295" v="868" actId="14100"/>
        <pc:sldMkLst>
          <pc:docMk/>
          <pc:sldMk cId="3284594036" sldId="426"/>
        </pc:sldMkLst>
      </pc:sldChg>
      <pc:sldChg chg="addSp delSp modSp add mod modClrScheme chgLayout">
        <pc:chgData name="Opher Donchin" userId="37446733-118c-46f6-b903-027425f2ef02" providerId="ADAL" clId="{A75C8C51-CB8D-4D7B-9537-DF47512B9979}" dt="2024-02-27T12:49:41.582" v="1030" actId="20577"/>
        <pc:sldMkLst>
          <pc:docMk/>
          <pc:sldMk cId="1120785461" sldId="427"/>
        </pc:sldMkLst>
      </pc:sldChg>
      <pc:sldChg chg="delSp modSp add mod delAnim">
        <pc:chgData name="Opher Donchin" userId="37446733-118c-46f6-b903-027425f2ef02" providerId="ADAL" clId="{A75C8C51-CB8D-4D7B-9537-DF47512B9979}" dt="2024-02-27T12:58:20.846" v="1134" actId="20577"/>
        <pc:sldMkLst>
          <pc:docMk/>
          <pc:sldMk cId="1266473529" sldId="428"/>
        </pc:sldMkLst>
      </pc:sldChg>
      <pc:sldChg chg="addSp modSp new mod modClrScheme chgLayout">
        <pc:chgData name="Opher Donchin" userId="37446733-118c-46f6-b903-027425f2ef02" providerId="ADAL" clId="{A75C8C51-CB8D-4D7B-9537-DF47512B9979}" dt="2024-02-27T12:57:54.773" v="1119" actId="20577"/>
        <pc:sldMkLst>
          <pc:docMk/>
          <pc:sldMk cId="1004673313" sldId="429"/>
        </pc:sldMkLst>
      </pc:sldChg>
      <pc:sldChg chg="addSp modSp new mod">
        <pc:chgData name="Opher Donchin" userId="37446733-118c-46f6-b903-027425f2ef02" providerId="ADAL" clId="{A75C8C51-CB8D-4D7B-9537-DF47512B9979}" dt="2024-02-27T13:00:39.190" v="1216" actId="1076"/>
        <pc:sldMkLst>
          <pc:docMk/>
          <pc:sldMk cId="3881986835" sldId="430"/>
        </pc:sldMkLst>
      </pc:sldChg>
      <pc:sldChg chg="addSp modSp new mod">
        <pc:chgData name="Opher Donchin" userId="37446733-118c-46f6-b903-027425f2ef02" providerId="ADAL" clId="{A75C8C51-CB8D-4D7B-9537-DF47512B9979}" dt="2024-02-27T13:02:16.427" v="1245" actId="14100"/>
        <pc:sldMkLst>
          <pc:docMk/>
          <pc:sldMk cId="2947566369" sldId="431"/>
        </pc:sldMkLst>
      </pc:sldChg>
      <pc:sldChg chg="addSp modSp new mod">
        <pc:chgData name="Opher Donchin" userId="37446733-118c-46f6-b903-027425f2ef02" providerId="ADAL" clId="{A75C8C51-CB8D-4D7B-9537-DF47512B9979}" dt="2024-02-27T13:39:10.086" v="1273" actId="14100"/>
        <pc:sldMkLst>
          <pc:docMk/>
          <pc:sldMk cId="1848687287" sldId="432"/>
        </pc:sldMkLst>
      </pc:sldChg>
      <pc:sldChg chg="addSp modSp new mod modAnim">
        <pc:chgData name="Opher Donchin" userId="37446733-118c-46f6-b903-027425f2ef02" providerId="ADAL" clId="{A75C8C51-CB8D-4D7B-9537-DF47512B9979}" dt="2024-02-27T21:15:17.449" v="1348" actId="14100"/>
        <pc:sldMkLst>
          <pc:docMk/>
          <pc:sldMk cId="1771725841" sldId="433"/>
        </pc:sldMkLst>
      </pc:sldChg>
      <pc:sldChg chg="addSp modSp new mod modAnim">
        <pc:chgData name="Opher Donchin" userId="37446733-118c-46f6-b903-027425f2ef02" providerId="ADAL" clId="{A75C8C51-CB8D-4D7B-9537-DF47512B9979}" dt="2024-02-27T21:21:11.497" v="1403"/>
        <pc:sldMkLst>
          <pc:docMk/>
          <pc:sldMk cId="4250781705" sldId="434"/>
        </pc:sldMkLst>
      </pc:sldChg>
      <pc:sldChg chg="addSp modSp new mod modAnim">
        <pc:chgData name="Opher Donchin" userId="37446733-118c-46f6-b903-027425f2ef02" providerId="ADAL" clId="{A75C8C51-CB8D-4D7B-9537-DF47512B9979}" dt="2024-02-27T21:49:00.805" v="2044"/>
        <pc:sldMkLst>
          <pc:docMk/>
          <pc:sldMk cId="3332151018" sldId="435"/>
        </pc:sldMkLst>
      </pc:sldChg>
      <pc:sldChg chg="addSp modSp new mod">
        <pc:chgData name="Opher Donchin" userId="37446733-118c-46f6-b903-027425f2ef02" providerId="ADAL" clId="{A75C8C51-CB8D-4D7B-9537-DF47512B9979}" dt="2024-02-27T21:24:04.283" v="1452" actId="1076"/>
        <pc:sldMkLst>
          <pc:docMk/>
          <pc:sldMk cId="456082812" sldId="436"/>
        </pc:sldMkLst>
      </pc:sldChg>
      <pc:sldChg chg="addSp delSp modSp new mod">
        <pc:chgData name="Opher Donchin" userId="37446733-118c-46f6-b903-027425f2ef02" providerId="ADAL" clId="{A75C8C51-CB8D-4D7B-9537-DF47512B9979}" dt="2024-02-27T21:50:37.653" v="2071" actId="1076"/>
        <pc:sldMkLst>
          <pc:docMk/>
          <pc:sldMk cId="4069866251" sldId="437"/>
        </pc:sldMkLst>
      </pc:sldChg>
      <pc:sldChg chg="addSp delSp modSp new mod">
        <pc:chgData name="Opher Donchin" userId="37446733-118c-46f6-b903-027425f2ef02" providerId="ADAL" clId="{A75C8C51-CB8D-4D7B-9537-DF47512B9979}" dt="2024-02-27T21:51:26.235" v="2080" actId="14100"/>
        <pc:sldMkLst>
          <pc:docMk/>
          <pc:sldMk cId="3791299785" sldId="438"/>
        </pc:sldMkLst>
      </pc:sldChg>
      <pc:sldChg chg="addSp modSp new mod">
        <pc:chgData name="Opher Donchin" userId="37446733-118c-46f6-b903-027425f2ef02" providerId="ADAL" clId="{A75C8C51-CB8D-4D7B-9537-DF47512B9979}" dt="2024-02-27T21:51:46.778" v="2085" actId="1076"/>
        <pc:sldMkLst>
          <pc:docMk/>
          <pc:sldMk cId="1398130150" sldId="439"/>
        </pc:sldMkLst>
      </pc:sldChg>
      <pc:sldChg chg="delSp add mod ord delAnim modShow">
        <pc:chgData name="Opher Donchin" userId="37446733-118c-46f6-b903-027425f2ef02" providerId="ADAL" clId="{A75C8C51-CB8D-4D7B-9537-DF47512B9979}" dt="2024-02-27T21:28:30.137" v="1629" actId="729"/>
        <pc:sldMkLst>
          <pc:docMk/>
          <pc:sldMk cId="2894002533" sldId="440"/>
        </pc:sldMkLst>
      </pc:sldChg>
      <pc:sldChg chg="addSp modSp new mod modAnim">
        <pc:chgData name="Opher Donchin" userId="37446733-118c-46f6-b903-027425f2ef02" providerId="ADAL" clId="{A75C8C51-CB8D-4D7B-9537-DF47512B9979}" dt="2024-02-27T21:49:43.729" v="2059"/>
        <pc:sldMkLst>
          <pc:docMk/>
          <pc:sldMk cId="24525232" sldId="441"/>
        </pc:sldMkLst>
      </pc:sldChg>
      <pc:sldChg chg="add">
        <pc:chgData name="Opher Donchin" userId="37446733-118c-46f6-b903-027425f2ef02" providerId="ADAL" clId="{A75C8C51-CB8D-4D7B-9537-DF47512B9979}" dt="2024-02-27T21:54:10.083" v="2087"/>
        <pc:sldMkLst>
          <pc:docMk/>
          <pc:sldMk cId="544464399" sldId="442"/>
        </pc:sldMkLst>
      </pc:sldChg>
      <pc:sldChg chg="addSp delSp modSp new mod">
        <pc:chgData name="Opher Donchin" userId="37446733-118c-46f6-b903-027425f2ef02" providerId="ADAL" clId="{A75C8C51-CB8D-4D7B-9537-DF47512B9979}" dt="2024-02-27T22:06:36.671" v="2426" actId="16959"/>
        <pc:sldMkLst>
          <pc:docMk/>
          <pc:sldMk cId="707847680" sldId="443"/>
        </pc:sldMkLst>
      </pc:sldChg>
      <pc:sldChg chg="addSp modSp new mod ord">
        <pc:chgData name="Opher Donchin" userId="37446733-118c-46f6-b903-027425f2ef02" providerId="ADAL" clId="{A75C8C51-CB8D-4D7B-9537-DF47512B9979}" dt="2024-02-27T22:02:25.475" v="2256"/>
        <pc:sldMkLst>
          <pc:docMk/>
          <pc:sldMk cId="497732539" sldId="444"/>
        </pc:sldMkLst>
      </pc:sldChg>
      <pc:sldChg chg="addSp modSp add mod">
        <pc:chgData name="Opher Donchin" userId="37446733-118c-46f6-b903-027425f2ef02" providerId="ADAL" clId="{A75C8C51-CB8D-4D7B-9537-DF47512B9979}" dt="2024-02-27T22:07:40.586" v="2516" actId="20577"/>
        <pc:sldMkLst>
          <pc:docMk/>
          <pc:sldMk cId="3666160121" sldId="445"/>
        </pc:sldMkLst>
      </pc:sldChg>
      <pc:sldChg chg="addSp delSp modSp new mod">
        <pc:chgData name="Opher Donchin" userId="37446733-118c-46f6-b903-027425f2ef02" providerId="ADAL" clId="{A75C8C51-CB8D-4D7B-9537-DF47512B9979}" dt="2024-02-27T22:45:32.669" v="2686" actId="1076"/>
        <pc:sldMkLst>
          <pc:docMk/>
          <pc:sldMk cId="1109119711" sldId="446"/>
        </pc:sldMkLst>
      </pc:sldChg>
      <pc:sldChg chg="addSp modSp new mod">
        <pc:chgData name="Opher Donchin" userId="37446733-118c-46f6-b903-027425f2ef02" providerId="ADAL" clId="{A75C8C51-CB8D-4D7B-9537-DF47512B9979}" dt="2024-02-27T22:45:39.372" v="2687" actId="14826"/>
        <pc:sldMkLst>
          <pc:docMk/>
          <pc:sldMk cId="3530905118" sldId="447"/>
        </pc:sldMkLst>
      </pc:sldChg>
      <pc:sldChg chg="addSp modSp add mod ord">
        <pc:chgData name="Opher Donchin" userId="37446733-118c-46f6-b903-027425f2ef02" providerId="ADAL" clId="{A75C8C51-CB8D-4D7B-9537-DF47512B9979}" dt="2024-02-27T22:35:34.791" v="2644" actId="1076"/>
        <pc:sldMkLst>
          <pc:docMk/>
          <pc:sldMk cId="1834230082" sldId="448"/>
        </pc:sldMkLst>
      </pc:sldChg>
      <pc:sldChg chg="addSp delSp modSp new mod modClrScheme chgLayout">
        <pc:chgData name="Opher Donchin" userId="37446733-118c-46f6-b903-027425f2ef02" providerId="ADAL" clId="{A75C8C51-CB8D-4D7B-9537-DF47512B9979}" dt="2024-02-27T22:46:38.959" v="2746" actId="20577"/>
        <pc:sldMkLst>
          <pc:docMk/>
          <pc:sldMk cId="1137710125" sldId="449"/>
        </pc:sldMkLst>
      </pc:sldChg>
      <pc:sldChg chg="addSp modSp new mod">
        <pc:chgData name="Opher Donchin" userId="37446733-118c-46f6-b903-027425f2ef02" providerId="ADAL" clId="{A75C8C51-CB8D-4D7B-9537-DF47512B9979}" dt="2024-02-27T22:47:52.892" v="2763" actId="14100"/>
        <pc:sldMkLst>
          <pc:docMk/>
          <pc:sldMk cId="994946128" sldId="450"/>
        </pc:sldMkLst>
      </pc:sldChg>
      <pc:sldChg chg="addSp delSp modSp new mod">
        <pc:chgData name="Opher Donchin" userId="37446733-118c-46f6-b903-027425f2ef02" providerId="ADAL" clId="{A75C8C51-CB8D-4D7B-9537-DF47512B9979}" dt="2024-02-27T22:49:23.881" v="2831" actId="962"/>
        <pc:sldMkLst>
          <pc:docMk/>
          <pc:sldMk cId="210453858" sldId="451"/>
        </pc:sldMkLst>
      </pc:sldChg>
      <pc:sldChg chg="addSp modSp new mod modClrScheme chgLayout">
        <pc:chgData name="Opher Donchin" userId="37446733-118c-46f6-b903-027425f2ef02" providerId="ADAL" clId="{A75C8C51-CB8D-4D7B-9537-DF47512B9979}" dt="2024-02-27T22:55:21.427" v="3117" actId="20577"/>
        <pc:sldMkLst>
          <pc:docMk/>
          <pc:sldMk cId="744590442" sldId="452"/>
        </pc:sldMkLst>
      </pc:sldChg>
      <pc:sldChg chg="modSp add mod">
        <pc:chgData name="Opher Donchin" userId="37446733-118c-46f6-b903-027425f2ef02" providerId="ADAL" clId="{A75C8C51-CB8D-4D7B-9537-DF47512B9979}" dt="2024-02-28T05:39:22.289" v="5272" actId="20577"/>
        <pc:sldMkLst>
          <pc:docMk/>
          <pc:sldMk cId="1303118183" sldId="453"/>
        </pc:sldMkLst>
      </pc:sldChg>
      <pc:sldChg chg="addSp delSp modSp new mod modClrScheme chgLayout">
        <pc:chgData name="Opher Donchin" userId="37446733-118c-46f6-b903-027425f2ef02" providerId="ADAL" clId="{A75C8C51-CB8D-4D7B-9537-DF47512B9979}" dt="2024-02-27T23:00:46.067" v="3461" actId="20577"/>
        <pc:sldMkLst>
          <pc:docMk/>
          <pc:sldMk cId="1852980560" sldId="454"/>
        </pc:sldMkLst>
      </pc:sldChg>
      <pc:sldChg chg="addSp delSp modSp new mod delAnim modAnim">
        <pc:chgData name="Opher Donchin" userId="37446733-118c-46f6-b903-027425f2ef02" providerId="ADAL" clId="{A75C8C51-CB8D-4D7B-9537-DF47512B9979}" dt="2024-02-27T23:33:00.914" v="3610" actId="14826"/>
        <pc:sldMkLst>
          <pc:docMk/>
          <pc:sldMk cId="4094486760" sldId="455"/>
        </pc:sldMkLst>
      </pc:sldChg>
      <pc:sldChg chg="delSp modSp add mod delAnim">
        <pc:chgData name="Opher Donchin" userId="37446733-118c-46f6-b903-027425f2ef02" providerId="ADAL" clId="{A75C8C51-CB8D-4D7B-9537-DF47512B9979}" dt="2024-02-27T23:34:35.111" v="3611" actId="14826"/>
        <pc:sldMkLst>
          <pc:docMk/>
          <pc:sldMk cId="3302382126" sldId="456"/>
        </pc:sldMkLst>
      </pc:sldChg>
      <pc:sldChg chg="modSp add mod">
        <pc:chgData name="Opher Donchin" userId="37446733-118c-46f6-b903-027425f2ef02" providerId="ADAL" clId="{A75C8C51-CB8D-4D7B-9537-DF47512B9979}" dt="2024-02-27T23:43:32.562" v="3615" actId="14826"/>
        <pc:sldMkLst>
          <pc:docMk/>
          <pc:sldMk cId="1389033361" sldId="457"/>
        </pc:sldMkLst>
      </pc:sldChg>
      <pc:sldChg chg="addSp delSp modSp new mod modClrScheme chgLayout">
        <pc:chgData name="Opher Donchin" userId="37446733-118c-46f6-b903-027425f2ef02" providerId="ADAL" clId="{A75C8C51-CB8D-4D7B-9537-DF47512B9979}" dt="2024-02-28T00:16:56.135" v="4131" actId="1076"/>
        <pc:sldMkLst>
          <pc:docMk/>
          <pc:sldMk cId="1622494687" sldId="458"/>
        </pc:sldMkLst>
      </pc:sldChg>
      <pc:sldChg chg="addSp modSp new mod">
        <pc:chgData name="Opher Donchin" userId="37446733-118c-46f6-b903-027425f2ef02" providerId="ADAL" clId="{A75C8C51-CB8D-4D7B-9537-DF47512B9979}" dt="2024-02-28T00:19:35.730" v="4343" actId="14100"/>
        <pc:sldMkLst>
          <pc:docMk/>
          <pc:sldMk cId="3031847868" sldId="459"/>
        </pc:sldMkLst>
      </pc:sldChg>
      <pc:sldChg chg="addSp modSp new mod">
        <pc:chgData name="Opher Donchin" userId="37446733-118c-46f6-b903-027425f2ef02" providerId="ADAL" clId="{A75C8C51-CB8D-4D7B-9537-DF47512B9979}" dt="2024-02-28T00:21:29.555" v="4439" actId="1076"/>
        <pc:sldMkLst>
          <pc:docMk/>
          <pc:sldMk cId="3604480714" sldId="460"/>
        </pc:sldMkLst>
      </pc:sldChg>
      <pc:sldChg chg="addSp modSp new mod">
        <pc:chgData name="Opher Donchin" userId="37446733-118c-46f6-b903-027425f2ef02" providerId="ADAL" clId="{A75C8C51-CB8D-4D7B-9537-DF47512B9979}" dt="2024-02-28T00:30:29.534" v="4608" actId="1076"/>
        <pc:sldMkLst>
          <pc:docMk/>
          <pc:sldMk cId="1815025518" sldId="461"/>
        </pc:sldMkLst>
      </pc:sldChg>
      <pc:sldChg chg="addSp delSp modSp new mod">
        <pc:chgData name="Opher Donchin" userId="37446733-118c-46f6-b903-027425f2ef02" providerId="ADAL" clId="{A75C8C51-CB8D-4D7B-9537-DF47512B9979}" dt="2024-02-28T00:33:14.953" v="4718" actId="14100"/>
        <pc:sldMkLst>
          <pc:docMk/>
          <pc:sldMk cId="2969011799" sldId="462"/>
        </pc:sldMkLst>
      </pc:sldChg>
      <pc:sldChg chg="addSp delSp modSp new mod">
        <pc:chgData name="Opher Donchin" userId="37446733-118c-46f6-b903-027425f2ef02" providerId="ADAL" clId="{A75C8C51-CB8D-4D7B-9537-DF47512B9979}" dt="2024-02-28T00:37:03.772" v="4859" actId="1076"/>
        <pc:sldMkLst>
          <pc:docMk/>
          <pc:sldMk cId="2154554111" sldId="463"/>
        </pc:sldMkLst>
      </pc:sldChg>
      <pc:sldChg chg="addSp modSp new mod modAnim">
        <pc:chgData name="Opher Donchin" userId="37446733-118c-46f6-b903-027425f2ef02" providerId="ADAL" clId="{A75C8C51-CB8D-4D7B-9537-DF47512B9979}" dt="2024-02-28T00:55:53.789" v="5031"/>
        <pc:sldMkLst>
          <pc:docMk/>
          <pc:sldMk cId="2582827078" sldId="464"/>
        </pc:sldMkLst>
      </pc:sldChg>
      <pc:sldChg chg="addSp delSp modSp new mod">
        <pc:chgData name="Opher Donchin" userId="37446733-118c-46f6-b903-027425f2ef02" providerId="ADAL" clId="{A75C8C51-CB8D-4D7B-9537-DF47512B9979}" dt="2024-02-28T00:59:21.091" v="5160" actId="20577"/>
        <pc:sldMkLst>
          <pc:docMk/>
          <pc:sldMk cId="751937077" sldId="465"/>
        </pc:sldMkLst>
      </pc:sldChg>
      <pc:sldChg chg="add">
        <pc:chgData name="Opher Donchin" userId="37446733-118c-46f6-b903-027425f2ef02" providerId="ADAL" clId="{A75C8C51-CB8D-4D7B-9537-DF47512B9979}" dt="2024-02-28T05:39:34.619" v="5273"/>
        <pc:sldMkLst>
          <pc:docMk/>
          <pc:sldMk cId="3180947965" sldId="466"/>
        </pc:sldMkLst>
      </pc:sldChg>
      <pc:sldChg chg="add">
        <pc:chgData name="Opher Donchin" userId="37446733-118c-46f6-b903-027425f2ef02" providerId="ADAL" clId="{A75C8C51-CB8D-4D7B-9537-DF47512B9979}" dt="2024-02-28T05:39:45.205" v="5274"/>
        <pc:sldMkLst>
          <pc:docMk/>
          <pc:sldMk cId="4230527246" sldId="467"/>
        </pc:sldMkLst>
      </pc:sldChg>
      <pc:sldChg chg="modSp new mod">
        <pc:chgData name="Opher Donchin" userId="37446733-118c-46f6-b903-027425f2ef02" providerId="ADAL" clId="{A75C8C51-CB8D-4D7B-9537-DF47512B9979}" dt="2024-02-28T05:43:27.320" v="5511" actId="20577"/>
        <pc:sldMkLst>
          <pc:docMk/>
          <pc:sldMk cId="2451821349" sldId="468"/>
        </pc:sldMkLst>
      </pc:sldChg>
      <pc:sldChg chg="addSp delSp modSp new mod">
        <pc:chgData name="Opher Donchin" userId="37446733-118c-46f6-b903-027425f2ef02" providerId="ADAL" clId="{A75C8C51-CB8D-4D7B-9537-DF47512B9979}" dt="2024-02-28T05:46:52.839" v="5636" actId="1076"/>
        <pc:sldMkLst>
          <pc:docMk/>
          <pc:sldMk cId="2302554474" sldId="469"/>
        </pc:sldMkLst>
      </pc:sldChg>
      <pc:sldChg chg="addSp modSp new mod">
        <pc:chgData name="Opher Donchin" userId="37446733-118c-46f6-b903-027425f2ef02" providerId="ADAL" clId="{A75C8C51-CB8D-4D7B-9537-DF47512B9979}" dt="2024-02-28T08:47:15.359" v="5665" actId="404"/>
        <pc:sldMkLst>
          <pc:docMk/>
          <pc:sldMk cId="3352022208" sldId="470"/>
        </pc:sldMkLst>
      </pc:sldChg>
      <pc:sldChg chg="addSp modSp new mod">
        <pc:chgData name="Opher Donchin" userId="37446733-118c-46f6-b903-027425f2ef02" providerId="ADAL" clId="{A75C8C51-CB8D-4D7B-9537-DF47512B9979}" dt="2024-02-28T08:49:45.782" v="5757" actId="1076"/>
        <pc:sldMkLst>
          <pc:docMk/>
          <pc:sldMk cId="2723412672" sldId="471"/>
        </pc:sldMkLst>
      </pc:sldChg>
      <pc:sldChg chg="addSp modSp new mod">
        <pc:chgData name="Opher Donchin" userId="37446733-118c-46f6-b903-027425f2ef02" providerId="ADAL" clId="{A75C8C51-CB8D-4D7B-9537-DF47512B9979}" dt="2024-02-28T08:50:50.172" v="5762" actId="1076"/>
        <pc:sldMkLst>
          <pc:docMk/>
          <pc:sldMk cId="3556046766" sldId="472"/>
        </pc:sldMkLst>
      </pc:sldChg>
      <pc:sldChg chg="addSp modSp new mod">
        <pc:chgData name="Opher Donchin" userId="37446733-118c-46f6-b903-027425f2ef02" providerId="ADAL" clId="{A75C8C51-CB8D-4D7B-9537-DF47512B9979}" dt="2024-02-28T08:52:22.907" v="5866" actId="20577"/>
        <pc:sldMkLst>
          <pc:docMk/>
          <pc:sldMk cId="1458288799" sldId="473"/>
        </pc:sldMkLst>
      </pc:sldChg>
      <pc:sldChg chg="addSp modSp new mod">
        <pc:chgData name="Opher Donchin" userId="37446733-118c-46f6-b903-027425f2ef02" providerId="ADAL" clId="{A75C8C51-CB8D-4D7B-9537-DF47512B9979}" dt="2024-02-28T08:53:42.991" v="5912" actId="1076"/>
        <pc:sldMkLst>
          <pc:docMk/>
          <pc:sldMk cId="3241532598" sldId="474"/>
        </pc:sldMkLst>
      </pc:sldChg>
      <pc:sldChg chg="addSp modSp new mod">
        <pc:chgData name="Opher Donchin" userId="37446733-118c-46f6-b903-027425f2ef02" providerId="ADAL" clId="{A75C8C51-CB8D-4D7B-9537-DF47512B9979}" dt="2024-02-28T08:58:58.305" v="6213" actId="20577"/>
        <pc:sldMkLst>
          <pc:docMk/>
          <pc:sldMk cId="3705843386" sldId="475"/>
        </pc:sldMkLst>
      </pc:sldChg>
      <pc:sldChg chg="addSp modSp new mod">
        <pc:chgData name="Opher Donchin" userId="37446733-118c-46f6-b903-027425f2ef02" providerId="ADAL" clId="{A75C8C51-CB8D-4D7B-9537-DF47512B9979}" dt="2024-02-28T08:54:59.088" v="5994" actId="1076"/>
        <pc:sldMkLst>
          <pc:docMk/>
          <pc:sldMk cId="3130221451" sldId="476"/>
        </pc:sldMkLst>
      </pc:sldChg>
      <pc:sldChg chg="addSp modSp new mod">
        <pc:chgData name="Opher Donchin" userId="37446733-118c-46f6-b903-027425f2ef02" providerId="ADAL" clId="{A75C8C51-CB8D-4D7B-9537-DF47512B9979}" dt="2024-02-28T08:56:31.460" v="6061" actId="1076"/>
        <pc:sldMkLst>
          <pc:docMk/>
          <pc:sldMk cId="2362328054" sldId="477"/>
        </pc:sldMkLst>
      </pc:sldChg>
    </pc:docChg>
  </pc:docChgLst>
  <pc:docChgLst>
    <pc:chgData name="Opher Donchin" userId="37446733-118c-46f6-b903-027425f2ef02" providerId="ADAL" clId="{393F6979-7D1A-4898-B599-6FBD716DD66E}"/>
    <pc:docChg chg="undo custSel addSld delSld modSld">
      <pc:chgData name="Opher Donchin" userId="37446733-118c-46f6-b903-027425f2ef02" providerId="ADAL" clId="{393F6979-7D1A-4898-B599-6FBD716DD66E}" dt="2025-01-01T21:43:26.959" v="4454" actId="14826"/>
      <pc:docMkLst>
        <pc:docMk/>
      </pc:docMkLst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2521079250" sldId="417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1810153602" sldId="418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670320177" sldId="419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158043570" sldId="420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2563548925" sldId="421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1930592960" sldId="422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3805696250" sldId="423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446173632" sldId="424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1082728505" sldId="425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3284594036" sldId="426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1120785461" sldId="427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1266473529" sldId="428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1004673313" sldId="429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3881986835" sldId="430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2947566369" sldId="431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1848687287" sldId="432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1771725841" sldId="433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4250781705" sldId="434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3332151018" sldId="435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456082812" sldId="436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4069866251" sldId="437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3791299785" sldId="438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1398130150" sldId="439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2894002533" sldId="440"/>
        </pc:sldMkLst>
      </pc:sldChg>
      <pc:sldChg chg="del">
        <pc:chgData name="Opher Donchin" userId="37446733-118c-46f6-b903-027425f2ef02" providerId="ADAL" clId="{393F6979-7D1A-4898-B599-6FBD716DD66E}" dt="2024-12-31T22:41:23.449" v="0" actId="47"/>
        <pc:sldMkLst>
          <pc:docMk/>
          <pc:sldMk cId="24525232" sldId="441"/>
        </pc:sldMkLst>
      </pc:sldChg>
      <pc:sldChg chg="addSp delSp modSp mod">
        <pc:chgData name="Opher Donchin" userId="37446733-118c-46f6-b903-027425f2ef02" providerId="ADAL" clId="{393F6979-7D1A-4898-B599-6FBD716DD66E}" dt="2025-01-01T09:34:37.205" v="4451" actId="13822"/>
        <pc:sldMkLst>
          <pc:docMk/>
          <pc:sldMk cId="707847680" sldId="443"/>
        </pc:sldMkLst>
        <pc:spChg chg="add mod">
          <ac:chgData name="Opher Donchin" userId="37446733-118c-46f6-b903-027425f2ef02" providerId="ADAL" clId="{393F6979-7D1A-4898-B599-6FBD716DD66E}" dt="2025-01-01T09:34:37.205" v="4451" actId="13822"/>
          <ac:spMkLst>
            <pc:docMk/>
            <pc:sldMk cId="707847680" sldId="443"/>
            <ac:spMk id="5" creationId="{2EBE0321-DE09-ED8E-BD43-3906B4BA60E6}"/>
          </ac:spMkLst>
        </pc:spChg>
        <pc:picChg chg="add mod">
          <ac:chgData name="Opher Donchin" userId="37446733-118c-46f6-b903-027425f2ef02" providerId="ADAL" clId="{393F6979-7D1A-4898-B599-6FBD716DD66E}" dt="2024-12-31T23:11:22.674" v="71" actId="14100"/>
          <ac:picMkLst>
            <pc:docMk/>
            <pc:sldMk cId="707847680" sldId="443"/>
            <ac:picMk id="4" creationId="{D880DE8F-4D86-3C4D-602F-067371B76E4E}"/>
          </ac:picMkLst>
        </pc:picChg>
        <pc:picChg chg="del">
          <ac:chgData name="Opher Donchin" userId="37446733-118c-46f6-b903-027425f2ef02" providerId="ADAL" clId="{393F6979-7D1A-4898-B599-6FBD716DD66E}" dt="2024-12-31T23:11:17.768" v="68" actId="478"/>
          <ac:picMkLst>
            <pc:docMk/>
            <pc:sldMk cId="707847680" sldId="443"/>
            <ac:picMk id="5" creationId="{D9C0CFD4-8931-F33C-B6DE-8EBFD619A2FB}"/>
          </ac:picMkLst>
        </pc:picChg>
        <pc:picChg chg="mod">
          <ac:chgData name="Opher Donchin" userId="37446733-118c-46f6-b903-027425f2ef02" providerId="ADAL" clId="{393F6979-7D1A-4898-B599-6FBD716DD66E}" dt="2024-12-31T23:11:24.265" v="72" actId="1076"/>
          <ac:picMkLst>
            <pc:docMk/>
            <pc:sldMk cId="707847680" sldId="443"/>
            <ac:picMk id="6" creationId="{A8AB7C3F-EA8D-1642-DDCD-482102920649}"/>
          </ac:picMkLst>
        </pc:picChg>
      </pc:sldChg>
      <pc:sldChg chg="addSp delSp modSp mod">
        <pc:chgData name="Opher Donchin" userId="37446733-118c-46f6-b903-027425f2ef02" providerId="ADAL" clId="{393F6979-7D1A-4898-B599-6FBD716DD66E}" dt="2024-12-31T23:09:55.547" v="67" actId="1076"/>
        <pc:sldMkLst>
          <pc:docMk/>
          <pc:sldMk cId="497732539" sldId="444"/>
        </pc:sldMkLst>
        <pc:spChg chg="del">
          <ac:chgData name="Opher Donchin" userId="37446733-118c-46f6-b903-027425f2ef02" providerId="ADAL" clId="{393F6979-7D1A-4898-B599-6FBD716DD66E}" dt="2024-12-31T23:09:44.567" v="62" actId="478"/>
          <ac:spMkLst>
            <pc:docMk/>
            <pc:sldMk cId="497732539" sldId="444"/>
            <ac:spMk id="6" creationId="{CE73B5A9-FAAE-07AA-836D-55C9BE447D49}"/>
          </ac:spMkLst>
        </pc:spChg>
        <pc:spChg chg="del">
          <ac:chgData name="Opher Donchin" userId="37446733-118c-46f6-b903-027425f2ef02" providerId="ADAL" clId="{393F6979-7D1A-4898-B599-6FBD716DD66E}" dt="2024-12-31T23:09:53.353" v="66" actId="478"/>
          <ac:spMkLst>
            <pc:docMk/>
            <pc:sldMk cId="497732539" sldId="444"/>
            <ac:spMk id="7" creationId="{1F281817-DC91-FFBD-A8C5-A958E1A1E4A6}"/>
          </ac:spMkLst>
        </pc:spChg>
        <pc:picChg chg="del">
          <ac:chgData name="Opher Donchin" userId="37446733-118c-46f6-b903-027425f2ef02" providerId="ADAL" clId="{393F6979-7D1A-4898-B599-6FBD716DD66E}" dt="2024-12-31T23:09:31.414" v="57" actId="478"/>
          <ac:picMkLst>
            <pc:docMk/>
            <pc:sldMk cId="497732539" sldId="444"/>
            <ac:picMk id="4" creationId="{875746E4-9EB6-0D1F-7A06-C51AD4DA69BA}"/>
          </ac:picMkLst>
        </pc:picChg>
        <pc:picChg chg="add mod">
          <ac:chgData name="Opher Donchin" userId="37446733-118c-46f6-b903-027425f2ef02" providerId="ADAL" clId="{393F6979-7D1A-4898-B599-6FBD716DD66E}" dt="2024-12-31T23:09:55.547" v="67" actId="1076"/>
          <ac:picMkLst>
            <pc:docMk/>
            <pc:sldMk cId="497732539" sldId="444"/>
            <ac:picMk id="5" creationId="{89317EB3-7AED-34C6-953F-4A2872B9AE8E}"/>
          </ac:picMkLst>
        </pc:picChg>
      </pc:sldChg>
      <pc:sldChg chg="addSp modSp mod">
        <pc:chgData name="Opher Donchin" userId="37446733-118c-46f6-b903-027425f2ef02" providerId="ADAL" clId="{393F6979-7D1A-4898-B599-6FBD716DD66E}" dt="2025-01-01T00:08:23.999" v="1575" actId="14100"/>
        <pc:sldMkLst>
          <pc:docMk/>
          <pc:sldMk cId="3666160121" sldId="445"/>
        </pc:sldMkLst>
        <pc:spChg chg="mod">
          <ac:chgData name="Opher Donchin" userId="37446733-118c-46f6-b903-027425f2ef02" providerId="ADAL" clId="{393F6979-7D1A-4898-B599-6FBD716DD66E}" dt="2025-01-01T00:04:07.177" v="1471" actId="1076"/>
          <ac:spMkLst>
            <pc:docMk/>
            <pc:sldMk cId="3666160121" sldId="445"/>
            <ac:spMk id="3" creationId="{C73BC6C9-C0A9-DDF1-20D2-64BCD2B303AF}"/>
          </ac:spMkLst>
        </pc:spChg>
        <pc:spChg chg="add mod">
          <ac:chgData name="Opher Donchin" userId="37446733-118c-46f6-b903-027425f2ef02" providerId="ADAL" clId="{393F6979-7D1A-4898-B599-6FBD716DD66E}" dt="2025-01-01T00:04:21.136" v="1491" actId="1076"/>
          <ac:spMkLst>
            <pc:docMk/>
            <pc:sldMk cId="3666160121" sldId="445"/>
            <ac:spMk id="6" creationId="{985FF0D4-E49A-C756-1678-FF79BEB302C5}"/>
          </ac:spMkLst>
        </pc:spChg>
        <pc:spChg chg="add mod">
          <ac:chgData name="Opher Donchin" userId="37446733-118c-46f6-b903-027425f2ef02" providerId="ADAL" clId="{393F6979-7D1A-4898-B599-6FBD716DD66E}" dt="2025-01-01T00:04:58.384" v="1568" actId="1076"/>
          <ac:spMkLst>
            <pc:docMk/>
            <pc:sldMk cId="3666160121" sldId="445"/>
            <ac:spMk id="7" creationId="{6CEBD2C3-4F59-558B-B05A-C3F5CEFB49F3}"/>
          </ac:spMkLst>
        </pc:spChg>
        <pc:graphicFrameChg chg="add mod">
          <ac:chgData name="Opher Donchin" userId="37446733-118c-46f6-b903-027425f2ef02" providerId="ADAL" clId="{393F6979-7D1A-4898-B599-6FBD716DD66E}" dt="2025-01-01T00:08:23.999" v="1575" actId="14100"/>
          <ac:graphicFrameMkLst>
            <pc:docMk/>
            <pc:sldMk cId="3666160121" sldId="445"/>
            <ac:graphicFrameMk id="8" creationId="{877E0F8B-DFC6-3C03-0418-1423860AD81C}"/>
          </ac:graphicFrameMkLst>
        </pc:graphicFrameChg>
      </pc:sldChg>
      <pc:sldChg chg="del">
        <pc:chgData name="Opher Donchin" userId="37446733-118c-46f6-b903-027425f2ef02" providerId="ADAL" clId="{393F6979-7D1A-4898-B599-6FBD716DD66E}" dt="2025-01-01T02:20:12.454" v="3235" actId="47"/>
        <pc:sldMkLst>
          <pc:docMk/>
          <pc:sldMk cId="744590442" sldId="452"/>
        </pc:sldMkLst>
      </pc:sldChg>
      <pc:sldChg chg="addSp modSp mod modClrScheme chgLayout">
        <pc:chgData name="Opher Donchin" userId="37446733-118c-46f6-b903-027425f2ef02" providerId="ADAL" clId="{393F6979-7D1A-4898-B599-6FBD716DD66E}" dt="2025-01-01T08:48:24.011" v="4338" actId="20577"/>
        <pc:sldMkLst>
          <pc:docMk/>
          <pc:sldMk cId="1852980560" sldId="454"/>
        </pc:sldMkLst>
        <pc:spChg chg="mod ord">
          <ac:chgData name="Opher Donchin" userId="37446733-118c-46f6-b903-027425f2ef02" providerId="ADAL" clId="{393F6979-7D1A-4898-B599-6FBD716DD66E}" dt="2025-01-01T08:48:12.428" v="4306" actId="27636"/>
          <ac:spMkLst>
            <pc:docMk/>
            <pc:sldMk cId="1852980560" sldId="454"/>
            <ac:spMk id="2" creationId="{00F4A5D6-15EF-9EFE-8019-CFCEB4B03E40}"/>
          </ac:spMkLst>
        </pc:spChg>
        <pc:spChg chg="add mod ord">
          <ac:chgData name="Opher Donchin" userId="37446733-118c-46f6-b903-027425f2ef02" providerId="ADAL" clId="{393F6979-7D1A-4898-B599-6FBD716DD66E}" dt="2025-01-01T08:48:24.011" v="4338" actId="20577"/>
          <ac:spMkLst>
            <pc:docMk/>
            <pc:sldMk cId="1852980560" sldId="454"/>
            <ac:spMk id="3" creationId="{E266119C-6CCD-1EEC-8A8E-6AB3AA2C5BC6}"/>
          </ac:spMkLst>
        </pc:spChg>
      </pc:sldChg>
      <pc:sldChg chg="addSp modSp new mod">
        <pc:chgData name="Opher Donchin" userId="37446733-118c-46f6-b903-027425f2ef02" providerId="ADAL" clId="{393F6979-7D1A-4898-B599-6FBD716DD66E}" dt="2024-12-31T23:53:13.778" v="1154" actId="1076"/>
        <pc:sldMkLst>
          <pc:docMk/>
          <pc:sldMk cId="2035085015" sldId="478"/>
        </pc:sldMkLst>
        <pc:spChg chg="mod">
          <ac:chgData name="Opher Donchin" userId="37446733-118c-46f6-b903-027425f2ef02" providerId="ADAL" clId="{393F6979-7D1A-4898-B599-6FBD716DD66E}" dt="2024-12-31T23:47:26.415" v="880" actId="20577"/>
          <ac:spMkLst>
            <pc:docMk/>
            <pc:sldMk cId="2035085015" sldId="478"/>
            <ac:spMk id="2" creationId="{F17DD44A-E546-D1A7-B4A4-B5DAD6D0E6D7}"/>
          </ac:spMkLst>
        </pc:spChg>
        <pc:spChg chg="mod">
          <ac:chgData name="Opher Donchin" userId="37446733-118c-46f6-b903-027425f2ef02" providerId="ADAL" clId="{393F6979-7D1A-4898-B599-6FBD716DD66E}" dt="2024-12-31T23:47:52.826" v="921" actId="1076"/>
          <ac:spMkLst>
            <pc:docMk/>
            <pc:sldMk cId="2035085015" sldId="478"/>
            <ac:spMk id="3" creationId="{C5A5C786-8EA1-1191-6BEE-7236A41184E2}"/>
          </ac:spMkLst>
        </pc:spChg>
        <pc:spChg chg="add mod">
          <ac:chgData name="Opher Donchin" userId="37446733-118c-46f6-b903-027425f2ef02" providerId="ADAL" clId="{393F6979-7D1A-4898-B599-6FBD716DD66E}" dt="2024-12-31T23:53:13.778" v="1154" actId="1076"/>
          <ac:spMkLst>
            <pc:docMk/>
            <pc:sldMk cId="2035085015" sldId="478"/>
            <ac:spMk id="5" creationId="{62D227CE-55E1-38A1-4E8C-02BD3375F14E}"/>
          </ac:spMkLst>
        </pc:spChg>
        <pc:picChg chg="add mod">
          <ac:chgData name="Opher Donchin" userId="37446733-118c-46f6-b903-027425f2ef02" providerId="ADAL" clId="{393F6979-7D1A-4898-B599-6FBD716DD66E}" dt="2024-12-31T23:47:56.138" v="923" actId="14100"/>
          <ac:picMkLst>
            <pc:docMk/>
            <pc:sldMk cId="2035085015" sldId="478"/>
            <ac:picMk id="4" creationId="{75C6B0C7-FDDB-59A8-0065-8BD31E1354AF}"/>
          </ac:picMkLst>
        </pc:picChg>
      </pc:sldChg>
      <pc:sldChg chg="addSp delSp modSp new mod modClrScheme chgLayout">
        <pc:chgData name="Opher Donchin" userId="37446733-118c-46f6-b903-027425f2ef02" providerId="ADAL" clId="{393F6979-7D1A-4898-B599-6FBD716DD66E}" dt="2024-12-31T23:25:34.841" v="237" actId="1076"/>
        <pc:sldMkLst>
          <pc:docMk/>
          <pc:sldMk cId="4180271290" sldId="479"/>
        </pc:sldMkLst>
        <pc:spChg chg="mod ord">
          <ac:chgData name="Opher Donchin" userId="37446733-118c-46f6-b903-027425f2ef02" providerId="ADAL" clId="{393F6979-7D1A-4898-B599-6FBD716DD66E}" dt="2024-12-31T23:21:43.397" v="99" actId="700"/>
          <ac:spMkLst>
            <pc:docMk/>
            <pc:sldMk cId="4180271290" sldId="479"/>
            <ac:spMk id="2" creationId="{C3896C76-08A1-8145-C3DE-3CD14E681B14}"/>
          </ac:spMkLst>
        </pc:spChg>
        <pc:spChg chg="del">
          <ac:chgData name="Opher Donchin" userId="37446733-118c-46f6-b903-027425f2ef02" providerId="ADAL" clId="{393F6979-7D1A-4898-B599-6FBD716DD66E}" dt="2024-12-31T23:18:10.866" v="86" actId="700"/>
          <ac:spMkLst>
            <pc:docMk/>
            <pc:sldMk cId="4180271290" sldId="479"/>
            <ac:spMk id="3" creationId="{FD61D798-F0FB-C2DA-3BCF-562A12802120}"/>
          </ac:spMkLst>
        </pc:spChg>
        <pc:spChg chg="add mod ord">
          <ac:chgData name="Opher Donchin" userId="37446733-118c-46f6-b903-027425f2ef02" providerId="ADAL" clId="{393F6979-7D1A-4898-B599-6FBD716DD66E}" dt="2024-12-31T23:22:33.290" v="212" actId="20577"/>
          <ac:spMkLst>
            <pc:docMk/>
            <pc:sldMk cId="4180271290" sldId="479"/>
            <ac:spMk id="7" creationId="{C931BF0D-5ACA-7CA5-BF3F-CC5E16FA2B74}"/>
          </ac:spMkLst>
        </pc:spChg>
        <pc:graphicFrameChg chg="add mod">
          <ac:chgData name="Opher Donchin" userId="37446733-118c-46f6-b903-027425f2ef02" providerId="ADAL" clId="{393F6979-7D1A-4898-B599-6FBD716DD66E}" dt="2024-12-31T23:24:35.425" v="219" actId="1076"/>
          <ac:graphicFrameMkLst>
            <pc:docMk/>
            <pc:sldMk cId="4180271290" sldId="479"/>
            <ac:graphicFrameMk id="8" creationId="{10164C14-860F-2354-A55A-706804EC566B}"/>
          </ac:graphicFrameMkLst>
        </pc:graphicFrameChg>
        <pc:graphicFrameChg chg="add mod">
          <ac:chgData name="Opher Donchin" userId="37446733-118c-46f6-b903-027425f2ef02" providerId="ADAL" clId="{393F6979-7D1A-4898-B599-6FBD716DD66E}" dt="2024-12-31T23:25:13.810" v="230" actId="1076"/>
          <ac:graphicFrameMkLst>
            <pc:docMk/>
            <pc:sldMk cId="4180271290" sldId="479"/>
            <ac:graphicFrameMk id="9" creationId="{01C1D78F-CD46-67E2-454B-78455A70622F}"/>
          </ac:graphicFrameMkLst>
        </pc:graphicFrameChg>
        <pc:graphicFrameChg chg="add mod">
          <ac:chgData name="Opher Donchin" userId="37446733-118c-46f6-b903-027425f2ef02" providerId="ADAL" clId="{393F6979-7D1A-4898-B599-6FBD716DD66E}" dt="2024-12-31T23:25:34.841" v="237" actId="1076"/>
          <ac:graphicFrameMkLst>
            <pc:docMk/>
            <pc:sldMk cId="4180271290" sldId="479"/>
            <ac:graphicFrameMk id="10" creationId="{143BF9B4-D4B5-E498-D04F-4ED0E3C82429}"/>
          </ac:graphicFrameMkLst>
        </pc:graphicFrameChg>
        <pc:picChg chg="add mod">
          <ac:chgData name="Opher Donchin" userId="37446733-118c-46f6-b903-027425f2ef02" providerId="ADAL" clId="{393F6979-7D1A-4898-B599-6FBD716DD66E}" dt="2024-12-31T23:21:35.417" v="96" actId="1076"/>
          <ac:picMkLst>
            <pc:docMk/>
            <pc:sldMk cId="4180271290" sldId="479"/>
            <ac:picMk id="4" creationId="{E88DA980-7CA1-5B79-E1B2-85D3E4980EF1}"/>
          </ac:picMkLst>
        </pc:picChg>
        <pc:picChg chg="add mod">
          <ac:chgData name="Opher Donchin" userId="37446733-118c-46f6-b903-027425f2ef02" providerId="ADAL" clId="{393F6979-7D1A-4898-B599-6FBD716DD66E}" dt="2024-12-31T23:21:37.497" v="97" actId="1076"/>
          <ac:picMkLst>
            <pc:docMk/>
            <pc:sldMk cId="4180271290" sldId="479"/>
            <ac:picMk id="5" creationId="{46F02F57-2E5E-F788-A735-49FC049403B3}"/>
          </ac:picMkLst>
        </pc:picChg>
        <pc:picChg chg="add mod">
          <ac:chgData name="Opher Donchin" userId="37446733-118c-46f6-b903-027425f2ef02" providerId="ADAL" clId="{393F6979-7D1A-4898-B599-6FBD716DD66E}" dt="2024-12-31T23:21:39.578" v="98" actId="1076"/>
          <ac:picMkLst>
            <pc:docMk/>
            <pc:sldMk cId="4180271290" sldId="479"/>
            <ac:picMk id="6" creationId="{9973807A-4717-CD1D-227E-D887FEB5007A}"/>
          </ac:picMkLst>
        </pc:picChg>
      </pc:sldChg>
      <pc:sldChg chg="addSp delSp modSp add mod">
        <pc:chgData name="Opher Donchin" userId="37446733-118c-46f6-b903-027425f2ef02" providerId="ADAL" clId="{393F6979-7D1A-4898-B599-6FBD716DD66E}" dt="2024-12-31T23:30:11.526" v="465" actId="20577"/>
        <pc:sldMkLst>
          <pc:docMk/>
          <pc:sldMk cId="2623652539" sldId="480"/>
        </pc:sldMkLst>
        <pc:spChg chg="mod">
          <ac:chgData name="Opher Donchin" userId="37446733-118c-46f6-b903-027425f2ef02" providerId="ADAL" clId="{393F6979-7D1A-4898-B599-6FBD716DD66E}" dt="2024-12-31T23:29:05.338" v="308" actId="14100"/>
          <ac:spMkLst>
            <pc:docMk/>
            <pc:sldMk cId="2623652539" sldId="480"/>
            <ac:spMk id="2" creationId="{858BD9E1-BA33-3EB7-374C-CB9AEB03693A}"/>
          </ac:spMkLst>
        </pc:spChg>
        <pc:spChg chg="mod">
          <ac:chgData name="Opher Donchin" userId="37446733-118c-46f6-b903-027425f2ef02" providerId="ADAL" clId="{393F6979-7D1A-4898-B599-6FBD716DD66E}" dt="2024-12-31T23:30:11.526" v="465" actId="20577"/>
          <ac:spMkLst>
            <pc:docMk/>
            <pc:sldMk cId="2623652539" sldId="480"/>
            <ac:spMk id="7" creationId="{5F420C99-F887-DF0F-3C0A-3F0DDE7FFFBA}"/>
          </ac:spMkLst>
        </pc:spChg>
        <pc:grpChg chg="add del mod">
          <ac:chgData name="Opher Donchin" userId="37446733-118c-46f6-b903-027425f2ef02" providerId="ADAL" clId="{393F6979-7D1A-4898-B599-6FBD716DD66E}" dt="2024-12-31T23:28:39.834" v="269" actId="1076"/>
          <ac:grpSpMkLst>
            <pc:docMk/>
            <pc:sldMk cId="2623652539" sldId="480"/>
            <ac:grpSpMk id="13" creationId="{F0394744-470F-7CEE-6831-4569767E5B62}"/>
          </ac:grpSpMkLst>
        </pc:grpChg>
        <pc:graphicFrameChg chg="add del">
          <ac:chgData name="Opher Donchin" userId="37446733-118c-46f6-b903-027425f2ef02" providerId="ADAL" clId="{393F6979-7D1A-4898-B599-6FBD716DD66E}" dt="2024-12-31T23:28:21.785" v="263" actId="478"/>
          <ac:graphicFrameMkLst>
            <pc:docMk/>
            <pc:sldMk cId="2623652539" sldId="480"/>
            <ac:graphicFrameMk id="8" creationId="{0DCA043F-2A0E-BF71-36E4-A4C3555F8F95}"/>
          </ac:graphicFrameMkLst>
        </pc:graphicFrameChg>
        <pc:graphicFrameChg chg="add del">
          <ac:chgData name="Opher Donchin" userId="37446733-118c-46f6-b903-027425f2ef02" providerId="ADAL" clId="{393F6979-7D1A-4898-B599-6FBD716DD66E}" dt="2024-12-31T23:28:21.785" v="263" actId="478"/>
          <ac:graphicFrameMkLst>
            <pc:docMk/>
            <pc:sldMk cId="2623652539" sldId="480"/>
            <ac:graphicFrameMk id="9" creationId="{E25D274A-8046-4A19-F20A-D0D64C0FC8DD}"/>
          </ac:graphicFrameMkLst>
        </pc:graphicFrameChg>
        <pc:graphicFrameChg chg="del mod">
          <ac:chgData name="Opher Donchin" userId="37446733-118c-46f6-b903-027425f2ef02" providerId="ADAL" clId="{393F6979-7D1A-4898-B599-6FBD716DD66E}" dt="2024-12-31T23:28:30.838" v="266" actId="478"/>
          <ac:graphicFrameMkLst>
            <pc:docMk/>
            <pc:sldMk cId="2623652539" sldId="480"/>
            <ac:graphicFrameMk id="10" creationId="{5D5F786B-153C-06B4-7B74-8BE91A86C3E1}"/>
          </ac:graphicFrameMkLst>
        </pc:graphicFrameChg>
        <pc:picChg chg="add mod ord">
          <ac:chgData name="Opher Donchin" userId="37446733-118c-46f6-b903-027425f2ef02" providerId="ADAL" clId="{393F6979-7D1A-4898-B599-6FBD716DD66E}" dt="2024-12-31T23:28:09.932" v="260" actId="164"/>
          <ac:picMkLst>
            <pc:docMk/>
            <pc:sldMk cId="2623652539" sldId="480"/>
            <ac:picMk id="3" creationId="{68A245D3-BAE1-1E86-53F7-4767AD146B5D}"/>
          </ac:picMkLst>
        </pc:picChg>
        <pc:picChg chg="mod">
          <ac:chgData name="Opher Donchin" userId="37446733-118c-46f6-b903-027425f2ef02" providerId="ADAL" clId="{393F6979-7D1A-4898-B599-6FBD716DD66E}" dt="2024-12-31T23:28:09.932" v="260" actId="164"/>
          <ac:picMkLst>
            <pc:docMk/>
            <pc:sldMk cId="2623652539" sldId="480"/>
            <ac:picMk id="4" creationId="{F562EA5D-F1D3-55FB-3E69-2D9EB8EF67FF}"/>
          </ac:picMkLst>
        </pc:picChg>
        <pc:picChg chg="add del">
          <ac:chgData name="Opher Donchin" userId="37446733-118c-46f6-b903-027425f2ef02" providerId="ADAL" clId="{393F6979-7D1A-4898-B599-6FBD716DD66E}" dt="2024-12-31T23:28:21.785" v="263" actId="478"/>
          <ac:picMkLst>
            <pc:docMk/>
            <pc:sldMk cId="2623652539" sldId="480"/>
            <ac:picMk id="5" creationId="{62F26A5E-009B-40D5-7A11-BCD301E38F55}"/>
          </ac:picMkLst>
        </pc:picChg>
        <pc:picChg chg="mod">
          <ac:chgData name="Opher Donchin" userId="37446733-118c-46f6-b903-027425f2ef02" providerId="ADAL" clId="{393F6979-7D1A-4898-B599-6FBD716DD66E}" dt="2024-12-31T23:28:09.932" v="260" actId="164"/>
          <ac:picMkLst>
            <pc:docMk/>
            <pc:sldMk cId="2623652539" sldId="480"/>
            <ac:picMk id="6" creationId="{94EDBAD5-5C9D-B445-AF5B-7280902FC4EC}"/>
          </ac:picMkLst>
        </pc:picChg>
        <pc:picChg chg="add mod">
          <ac:chgData name="Opher Donchin" userId="37446733-118c-46f6-b903-027425f2ef02" providerId="ADAL" clId="{393F6979-7D1A-4898-B599-6FBD716DD66E}" dt="2024-12-31T23:28:09.932" v="260" actId="164"/>
          <ac:picMkLst>
            <pc:docMk/>
            <pc:sldMk cId="2623652539" sldId="480"/>
            <ac:picMk id="11" creationId="{3168F236-BE25-9634-694E-BD0A536EE4F7}"/>
          </ac:picMkLst>
        </pc:picChg>
        <pc:picChg chg="add mod">
          <ac:chgData name="Opher Donchin" userId="37446733-118c-46f6-b903-027425f2ef02" providerId="ADAL" clId="{393F6979-7D1A-4898-B599-6FBD716DD66E}" dt="2024-12-31T23:28:09.932" v="260" actId="164"/>
          <ac:picMkLst>
            <pc:docMk/>
            <pc:sldMk cId="2623652539" sldId="480"/>
            <ac:picMk id="12" creationId="{2A7FA121-6461-43F4-B691-16BE487AF662}"/>
          </ac:picMkLst>
        </pc:picChg>
      </pc:sldChg>
      <pc:sldChg chg="addSp delSp modSp new mod modClrScheme chgLayout">
        <pc:chgData name="Opher Donchin" userId="37446733-118c-46f6-b903-027425f2ef02" providerId="ADAL" clId="{393F6979-7D1A-4898-B599-6FBD716DD66E}" dt="2024-12-31T23:41:58.703" v="732" actId="20577"/>
        <pc:sldMkLst>
          <pc:docMk/>
          <pc:sldMk cId="3397267363" sldId="481"/>
        </pc:sldMkLst>
        <pc:spChg chg="mod ord">
          <ac:chgData name="Opher Donchin" userId="37446733-118c-46f6-b903-027425f2ef02" providerId="ADAL" clId="{393F6979-7D1A-4898-B599-6FBD716DD66E}" dt="2024-12-31T23:40:51.959" v="495" actId="700"/>
          <ac:spMkLst>
            <pc:docMk/>
            <pc:sldMk cId="3397267363" sldId="481"/>
            <ac:spMk id="2" creationId="{2E313C4F-6C9D-05DC-6139-B4CFE42F4582}"/>
          </ac:spMkLst>
        </pc:spChg>
        <pc:spChg chg="del">
          <ac:chgData name="Opher Donchin" userId="37446733-118c-46f6-b903-027425f2ef02" providerId="ADAL" clId="{393F6979-7D1A-4898-B599-6FBD716DD66E}" dt="2024-12-31T23:40:37.127" v="490" actId="700"/>
          <ac:spMkLst>
            <pc:docMk/>
            <pc:sldMk cId="3397267363" sldId="481"/>
            <ac:spMk id="3" creationId="{6624CD23-2154-EC11-551F-F686AD6F36BC}"/>
          </ac:spMkLst>
        </pc:spChg>
        <pc:spChg chg="add mod ord">
          <ac:chgData name="Opher Donchin" userId="37446733-118c-46f6-b903-027425f2ef02" providerId="ADAL" clId="{393F6979-7D1A-4898-B599-6FBD716DD66E}" dt="2024-12-31T23:41:58.703" v="732" actId="20577"/>
          <ac:spMkLst>
            <pc:docMk/>
            <pc:sldMk cId="3397267363" sldId="481"/>
            <ac:spMk id="5" creationId="{0976CC5F-982E-4D85-5928-4C5110D6F61B}"/>
          </ac:spMkLst>
        </pc:spChg>
        <pc:picChg chg="add mod">
          <ac:chgData name="Opher Donchin" userId="37446733-118c-46f6-b903-027425f2ef02" providerId="ADAL" clId="{393F6979-7D1A-4898-B599-6FBD716DD66E}" dt="2024-12-31T23:40:47.473" v="494" actId="1076"/>
          <ac:picMkLst>
            <pc:docMk/>
            <pc:sldMk cId="3397267363" sldId="481"/>
            <ac:picMk id="4" creationId="{FD1A8D75-E289-DADA-85AB-CEAB7214DF7B}"/>
          </ac:picMkLst>
        </pc:picChg>
      </pc:sldChg>
      <pc:sldChg chg="addSp modSp new mod">
        <pc:chgData name="Opher Donchin" userId="37446733-118c-46f6-b903-027425f2ef02" providerId="ADAL" clId="{393F6979-7D1A-4898-B599-6FBD716DD66E}" dt="2024-12-31T23:46:18.513" v="855" actId="1076"/>
        <pc:sldMkLst>
          <pc:docMk/>
          <pc:sldMk cId="3819285899" sldId="482"/>
        </pc:sldMkLst>
        <pc:spChg chg="mod">
          <ac:chgData name="Opher Donchin" userId="37446733-118c-46f6-b903-027425f2ef02" providerId="ADAL" clId="{393F6979-7D1A-4898-B599-6FBD716DD66E}" dt="2024-12-31T23:44:57.575" v="848" actId="20577"/>
          <ac:spMkLst>
            <pc:docMk/>
            <pc:sldMk cId="3819285899" sldId="482"/>
            <ac:spMk id="2" creationId="{FC595941-4CE9-21EB-46DF-5D19291384E0}"/>
          </ac:spMkLst>
        </pc:spChg>
        <pc:spChg chg="mod">
          <ac:chgData name="Opher Donchin" userId="37446733-118c-46f6-b903-027425f2ef02" providerId="ADAL" clId="{393F6979-7D1A-4898-B599-6FBD716DD66E}" dt="2024-12-31T23:46:17.460" v="854" actId="27636"/>
          <ac:spMkLst>
            <pc:docMk/>
            <pc:sldMk cId="3819285899" sldId="482"/>
            <ac:spMk id="3" creationId="{733F4AA9-90CB-9238-8B2C-CEA3ADD2A390}"/>
          </ac:spMkLst>
        </pc:spChg>
        <pc:picChg chg="add mod">
          <ac:chgData name="Opher Donchin" userId="37446733-118c-46f6-b903-027425f2ef02" providerId="ADAL" clId="{393F6979-7D1A-4898-B599-6FBD716DD66E}" dt="2024-12-31T23:46:18.513" v="855" actId="1076"/>
          <ac:picMkLst>
            <pc:docMk/>
            <pc:sldMk cId="3819285899" sldId="482"/>
            <ac:picMk id="4" creationId="{C47F0E6C-CD1F-83BF-008E-A5108CC08214}"/>
          </ac:picMkLst>
        </pc:picChg>
      </pc:sldChg>
      <pc:sldChg chg="addSp modSp new mod">
        <pc:chgData name="Opher Donchin" userId="37446733-118c-46f6-b903-027425f2ef02" providerId="ADAL" clId="{393F6979-7D1A-4898-B599-6FBD716DD66E}" dt="2024-12-31T23:57:26.762" v="1402" actId="13822"/>
        <pc:sldMkLst>
          <pc:docMk/>
          <pc:sldMk cId="1857483631" sldId="483"/>
        </pc:sldMkLst>
        <pc:spChg chg="mod">
          <ac:chgData name="Opher Donchin" userId="37446733-118c-46f6-b903-027425f2ef02" providerId="ADAL" clId="{393F6979-7D1A-4898-B599-6FBD716DD66E}" dt="2024-12-31T23:53:32.467" v="1163" actId="20577"/>
          <ac:spMkLst>
            <pc:docMk/>
            <pc:sldMk cId="1857483631" sldId="483"/>
            <ac:spMk id="2" creationId="{A375648C-FC74-6240-57A1-67DECC53B102}"/>
          </ac:spMkLst>
        </pc:spChg>
        <pc:spChg chg="mod">
          <ac:chgData name="Opher Donchin" userId="37446733-118c-46f6-b903-027425f2ef02" providerId="ADAL" clId="{393F6979-7D1A-4898-B599-6FBD716DD66E}" dt="2024-12-31T23:55:40.890" v="1362" actId="14100"/>
          <ac:spMkLst>
            <pc:docMk/>
            <pc:sldMk cId="1857483631" sldId="483"/>
            <ac:spMk id="3" creationId="{D95FBED3-B1F6-592A-56F6-C2351B50545B}"/>
          </ac:spMkLst>
        </pc:spChg>
        <pc:spChg chg="add mod">
          <ac:chgData name="Opher Donchin" userId="37446733-118c-46f6-b903-027425f2ef02" providerId="ADAL" clId="{393F6979-7D1A-4898-B599-6FBD716DD66E}" dt="2024-12-31T23:56:59.817" v="1396" actId="1076"/>
          <ac:spMkLst>
            <pc:docMk/>
            <pc:sldMk cId="1857483631" sldId="483"/>
            <ac:spMk id="5" creationId="{773D65B7-3ED0-7592-2561-6B2B1960CBC1}"/>
          </ac:spMkLst>
        </pc:spChg>
        <pc:spChg chg="add mod">
          <ac:chgData name="Opher Donchin" userId="37446733-118c-46f6-b903-027425f2ef02" providerId="ADAL" clId="{393F6979-7D1A-4898-B599-6FBD716DD66E}" dt="2024-12-31T23:57:19.666" v="1401" actId="1076"/>
          <ac:spMkLst>
            <pc:docMk/>
            <pc:sldMk cId="1857483631" sldId="483"/>
            <ac:spMk id="6" creationId="{EA56AEE6-1D7D-95F7-3AE5-ACE93B39D23C}"/>
          </ac:spMkLst>
        </pc:spChg>
        <pc:spChg chg="add mod">
          <ac:chgData name="Opher Donchin" userId="37446733-118c-46f6-b903-027425f2ef02" providerId="ADAL" clId="{393F6979-7D1A-4898-B599-6FBD716DD66E}" dt="2024-12-31T23:57:26.762" v="1402" actId="13822"/>
          <ac:spMkLst>
            <pc:docMk/>
            <pc:sldMk cId="1857483631" sldId="483"/>
            <ac:spMk id="7" creationId="{790E0758-E65E-65E6-78A9-EBD47EC3E1E4}"/>
          </ac:spMkLst>
        </pc:spChg>
        <pc:picChg chg="add mod">
          <ac:chgData name="Opher Donchin" userId="37446733-118c-46f6-b903-027425f2ef02" providerId="ADAL" clId="{393F6979-7D1A-4898-B599-6FBD716DD66E}" dt="2024-12-31T23:54:45.328" v="1167" actId="14100"/>
          <ac:picMkLst>
            <pc:docMk/>
            <pc:sldMk cId="1857483631" sldId="483"/>
            <ac:picMk id="4" creationId="{6A8B2C6F-2E6C-FC1A-9D70-B2E5E37FAE8C}"/>
          </ac:picMkLst>
        </pc:picChg>
        <pc:cxnChg chg="add mod">
          <ac:chgData name="Opher Donchin" userId="37446733-118c-46f6-b903-027425f2ef02" providerId="ADAL" clId="{393F6979-7D1A-4898-B599-6FBD716DD66E}" dt="2024-12-31T23:57:06.583" v="1397" actId="1582"/>
          <ac:cxnSpMkLst>
            <pc:docMk/>
            <pc:sldMk cId="1857483631" sldId="483"/>
            <ac:cxnSpMk id="9" creationId="{25FCD6EA-C6D7-6147-B25C-AD5BF1A0FEE8}"/>
          </ac:cxnSpMkLst>
        </pc:cxnChg>
        <pc:cxnChg chg="add mod">
          <ac:chgData name="Opher Donchin" userId="37446733-118c-46f6-b903-027425f2ef02" providerId="ADAL" clId="{393F6979-7D1A-4898-B599-6FBD716DD66E}" dt="2024-12-31T23:57:19.666" v="1401" actId="1076"/>
          <ac:cxnSpMkLst>
            <pc:docMk/>
            <pc:sldMk cId="1857483631" sldId="483"/>
            <ac:cxnSpMk id="11" creationId="{3161B1DB-8FB6-517C-B834-270E12DF4200}"/>
          </ac:cxnSpMkLst>
        </pc:cxnChg>
      </pc:sldChg>
      <pc:sldChg chg="addSp modSp new mod">
        <pc:chgData name="Opher Donchin" userId="37446733-118c-46f6-b903-027425f2ef02" providerId="ADAL" clId="{393F6979-7D1A-4898-B599-6FBD716DD66E}" dt="2025-01-01T00:34:13.321" v="1637" actId="14100"/>
        <pc:sldMkLst>
          <pc:docMk/>
          <pc:sldMk cId="1693271473" sldId="484"/>
        </pc:sldMkLst>
        <pc:spChg chg="mod">
          <ac:chgData name="Opher Donchin" userId="37446733-118c-46f6-b903-027425f2ef02" providerId="ADAL" clId="{393F6979-7D1A-4898-B599-6FBD716DD66E}" dt="2024-12-31T23:59:02.481" v="1420" actId="20577"/>
          <ac:spMkLst>
            <pc:docMk/>
            <pc:sldMk cId="1693271473" sldId="484"/>
            <ac:spMk id="2" creationId="{63845D3E-B009-580D-BB6B-02169280DCD2}"/>
          </ac:spMkLst>
        </pc:spChg>
        <pc:spChg chg="mod">
          <ac:chgData name="Opher Donchin" userId="37446733-118c-46f6-b903-027425f2ef02" providerId="ADAL" clId="{393F6979-7D1A-4898-B599-6FBD716DD66E}" dt="2024-12-31T23:59:16.744" v="1470" actId="20577"/>
          <ac:spMkLst>
            <pc:docMk/>
            <pc:sldMk cId="1693271473" sldId="484"/>
            <ac:spMk id="3" creationId="{0866ABCD-B5C7-803A-16C6-6DAA08F49314}"/>
          </ac:spMkLst>
        </pc:spChg>
        <pc:picChg chg="add mod">
          <ac:chgData name="Opher Donchin" userId="37446733-118c-46f6-b903-027425f2ef02" providerId="ADAL" clId="{393F6979-7D1A-4898-B599-6FBD716DD66E}" dt="2025-01-01T00:34:13.321" v="1637" actId="14100"/>
          <ac:picMkLst>
            <pc:docMk/>
            <pc:sldMk cId="1693271473" sldId="484"/>
            <ac:picMk id="4" creationId="{57F9DF9D-D9C3-043B-6AC4-5686762E6313}"/>
          </ac:picMkLst>
        </pc:picChg>
        <pc:picChg chg="add mod">
          <ac:chgData name="Opher Donchin" userId="37446733-118c-46f6-b903-027425f2ef02" providerId="ADAL" clId="{393F6979-7D1A-4898-B599-6FBD716DD66E}" dt="2025-01-01T00:34:08.065" v="1635" actId="1076"/>
          <ac:picMkLst>
            <pc:docMk/>
            <pc:sldMk cId="1693271473" sldId="484"/>
            <ac:picMk id="5" creationId="{CE0C9F11-113C-3138-4EEC-414B895B15F0}"/>
          </ac:picMkLst>
        </pc:picChg>
      </pc:sldChg>
      <pc:sldChg chg="addSp delSp modSp new mod">
        <pc:chgData name="Opher Donchin" userId="37446733-118c-46f6-b903-027425f2ef02" providerId="ADAL" clId="{393F6979-7D1A-4898-B599-6FBD716DD66E}" dt="2025-01-01T00:35:15.537" v="1753" actId="14100"/>
        <pc:sldMkLst>
          <pc:docMk/>
          <pc:sldMk cId="3182145112" sldId="485"/>
        </pc:sldMkLst>
        <pc:spChg chg="mod">
          <ac:chgData name="Opher Donchin" userId="37446733-118c-46f6-b903-027425f2ef02" providerId="ADAL" clId="{393F6979-7D1A-4898-B599-6FBD716DD66E}" dt="2025-01-01T00:34:48.953" v="1686" actId="20577"/>
          <ac:spMkLst>
            <pc:docMk/>
            <pc:sldMk cId="3182145112" sldId="485"/>
            <ac:spMk id="2" creationId="{BFA59FF5-5C05-1AB1-7DC2-3BB4042C2F3B}"/>
          </ac:spMkLst>
        </pc:spChg>
        <pc:spChg chg="add del mod">
          <ac:chgData name="Opher Donchin" userId="37446733-118c-46f6-b903-027425f2ef02" providerId="ADAL" clId="{393F6979-7D1A-4898-B599-6FBD716DD66E}" dt="2025-01-01T00:35:15.537" v="1753" actId="14100"/>
          <ac:spMkLst>
            <pc:docMk/>
            <pc:sldMk cId="3182145112" sldId="485"/>
            <ac:spMk id="3" creationId="{54BFB003-BDD8-AA38-806D-4D733583DB78}"/>
          </ac:spMkLst>
        </pc:spChg>
        <pc:spChg chg="add mod">
          <ac:chgData name="Opher Donchin" userId="37446733-118c-46f6-b903-027425f2ef02" providerId="ADAL" clId="{393F6979-7D1A-4898-B599-6FBD716DD66E}" dt="2025-01-01T00:24:52.993" v="1608" actId="1076"/>
          <ac:spMkLst>
            <pc:docMk/>
            <pc:sldMk cId="3182145112" sldId="485"/>
            <ac:spMk id="7" creationId="{720B3955-12DE-053D-C3C2-DFB0D8D397A7}"/>
          </ac:spMkLst>
        </pc:spChg>
        <pc:spChg chg="add mod">
          <ac:chgData name="Opher Donchin" userId="37446733-118c-46f6-b903-027425f2ef02" providerId="ADAL" clId="{393F6979-7D1A-4898-B599-6FBD716DD66E}" dt="2025-01-01T00:25:09.505" v="1629" actId="1076"/>
          <ac:spMkLst>
            <pc:docMk/>
            <pc:sldMk cId="3182145112" sldId="485"/>
            <ac:spMk id="8" creationId="{105D2D9F-C6D9-9858-1D97-315F3EA39EFF}"/>
          </ac:spMkLst>
        </pc:spChg>
        <pc:picChg chg="add mod">
          <ac:chgData name="Opher Donchin" userId="37446733-118c-46f6-b903-027425f2ef02" providerId="ADAL" clId="{393F6979-7D1A-4898-B599-6FBD716DD66E}" dt="2025-01-01T00:23:29.245" v="1584"/>
          <ac:picMkLst>
            <pc:docMk/>
            <pc:sldMk cId="3182145112" sldId="485"/>
            <ac:picMk id="4" creationId="{948CCAFA-8C06-4DEC-330D-1B4F2DB1CA28}"/>
          </ac:picMkLst>
        </pc:picChg>
        <pc:picChg chg="add mod">
          <ac:chgData name="Opher Donchin" userId="37446733-118c-46f6-b903-027425f2ef02" providerId="ADAL" clId="{393F6979-7D1A-4898-B599-6FBD716DD66E}" dt="2025-01-01T00:24:29.896" v="1593" actId="1076"/>
          <ac:picMkLst>
            <pc:docMk/>
            <pc:sldMk cId="3182145112" sldId="485"/>
            <ac:picMk id="5" creationId="{33518A90-E4AB-A300-1BEE-5E40F8596A54}"/>
          </ac:picMkLst>
        </pc:picChg>
        <pc:picChg chg="add mod">
          <ac:chgData name="Opher Donchin" userId="37446733-118c-46f6-b903-027425f2ef02" providerId="ADAL" clId="{393F6979-7D1A-4898-B599-6FBD716DD66E}" dt="2025-01-01T00:24:28.346" v="1592" actId="1076"/>
          <ac:picMkLst>
            <pc:docMk/>
            <pc:sldMk cId="3182145112" sldId="485"/>
            <ac:picMk id="6" creationId="{2A77BE6D-2FF8-0D3F-0DD3-76C86568F4FF}"/>
          </ac:picMkLst>
        </pc:picChg>
      </pc:sldChg>
      <pc:sldChg chg="addSp modSp new mod">
        <pc:chgData name="Opher Donchin" userId="37446733-118c-46f6-b903-027425f2ef02" providerId="ADAL" clId="{393F6979-7D1A-4898-B599-6FBD716DD66E}" dt="2025-01-01T21:42:54.716" v="4452" actId="14826"/>
        <pc:sldMkLst>
          <pc:docMk/>
          <pc:sldMk cId="880259840" sldId="486"/>
        </pc:sldMkLst>
        <pc:spChg chg="mod">
          <ac:chgData name="Opher Donchin" userId="37446733-118c-46f6-b903-027425f2ef02" providerId="ADAL" clId="{393F6979-7D1A-4898-B599-6FBD716DD66E}" dt="2025-01-01T00:49:20.027" v="1787" actId="20577"/>
          <ac:spMkLst>
            <pc:docMk/>
            <pc:sldMk cId="880259840" sldId="486"/>
            <ac:spMk id="2" creationId="{5AE42499-8B51-DA2A-F085-43830137DC01}"/>
          </ac:spMkLst>
        </pc:spChg>
        <pc:spChg chg="mod">
          <ac:chgData name="Opher Donchin" userId="37446733-118c-46f6-b903-027425f2ef02" providerId="ADAL" clId="{393F6979-7D1A-4898-B599-6FBD716DD66E}" dt="2025-01-01T00:49:24.176" v="1788" actId="14100"/>
          <ac:spMkLst>
            <pc:docMk/>
            <pc:sldMk cId="880259840" sldId="486"/>
            <ac:spMk id="3" creationId="{13B5C183-CA05-C56E-A2AA-0905DC108D1B}"/>
          </ac:spMkLst>
        </pc:spChg>
        <pc:picChg chg="add mod">
          <ac:chgData name="Opher Donchin" userId="37446733-118c-46f6-b903-027425f2ef02" providerId="ADAL" clId="{393F6979-7D1A-4898-B599-6FBD716DD66E}" dt="2025-01-01T00:49:29.824" v="1791" actId="1076"/>
          <ac:picMkLst>
            <pc:docMk/>
            <pc:sldMk cId="880259840" sldId="486"/>
            <ac:picMk id="4" creationId="{6166A088-45E6-39E5-AACD-9591D2916A79}"/>
          </ac:picMkLst>
        </pc:picChg>
        <pc:picChg chg="add mod">
          <ac:chgData name="Opher Donchin" userId="37446733-118c-46f6-b903-027425f2ef02" providerId="ADAL" clId="{393F6979-7D1A-4898-B599-6FBD716DD66E}" dt="2025-01-01T21:42:54.716" v="4452" actId="14826"/>
          <ac:picMkLst>
            <pc:docMk/>
            <pc:sldMk cId="880259840" sldId="486"/>
            <ac:picMk id="5" creationId="{EACD791C-40AC-0B80-95D6-6C32151FBE63}"/>
          </ac:picMkLst>
        </pc:picChg>
      </pc:sldChg>
      <pc:sldChg chg="addSp delSp modSp add mod">
        <pc:chgData name="Opher Donchin" userId="37446733-118c-46f6-b903-027425f2ef02" providerId="ADAL" clId="{393F6979-7D1A-4898-B599-6FBD716DD66E}" dt="2025-01-01T21:43:26.959" v="4454" actId="14826"/>
        <pc:sldMkLst>
          <pc:docMk/>
          <pc:sldMk cId="3508156918" sldId="487"/>
        </pc:sldMkLst>
        <pc:spChg chg="mod">
          <ac:chgData name="Opher Donchin" userId="37446733-118c-46f6-b903-027425f2ef02" providerId="ADAL" clId="{393F6979-7D1A-4898-B599-6FBD716DD66E}" dt="2025-01-01T01:20:22.369" v="1836" actId="20577"/>
          <ac:spMkLst>
            <pc:docMk/>
            <pc:sldMk cId="3508156918" sldId="487"/>
            <ac:spMk id="2" creationId="{631C04DF-09D5-9DC1-C774-081D1ADF20EB}"/>
          </ac:spMkLst>
        </pc:spChg>
        <pc:spChg chg="mod">
          <ac:chgData name="Opher Donchin" userId="37446733-118c-46f6-b903-027425f2ef02" providerId="ADAL" clId="{393F6979-7D1A-4898-B599-6FBD716DD66E}" dt="2025-01-01T01:21:11.228" v="1920" actId="20577"/>
          <ac:spMkLst>
            <pc:docMk/>
            <pc:sldMk cId="3508156918" sldId="487"/>
            <ac:spMk id="3" creationId="{A18CF803-826E-AAF3-7636-EB4E35569BE4}"/>
          </ac:spMkLst>
        </pc:spChg>
        <pc:spChg chg="add mod">
          <ac:chgData name="Opher Donchin" userId="37446733-118c-46f6-b903-027425f2ef02" providerId="ADAL" clId="{393F6979-7D1A-4898-B599-6FBD716DD66E}" dt="2025-01-01T01:21:55.696" v="1926" actId="1076"/>
          <ac:spMkLst>
            <pc:docMk/>
            <pc:sldMk cId="3508156918" sldId="487"/>
            <ac:spMk id="7" creationId="{40A84016-EA37-2F0E-7802-3D49E615A051}"/>
          </ac:spMkLst>
        </pc:spChg>
        <pc:spChg chg="add mod">
          <ac:chgData name="Opher Donchin" userId="37446733-118c-46f6-b903-027425f2ef02" providerId="ADAL" clId="{393F6979-7D1A-4898-B599-6FBD716DD66E}" dt="2025-01-01T01:21:59.071" v="1927" actId="1076"/>
          <ac:spMkLst>
            <pc:docMk/>
            <pc:sldMk cId="3508156918" sldId="487"/>
            <ac:spMk id="8" creationId="{F7D93F20-410A-8182-9A3B-1AF650FE5BBD}"/>
          </ac:spMkLst>
        </pc:spChg>
        <pc:picChg chg="del">
          <ac:chgData name="Opher Donchin" userId="37446733-118c-46f6-b903-027425f2ef02" providerId="ADAL" clId="{393F6979-7D1A-4898-B599-6FBD716DD66E}" dt="2025-01-01T01:19:30.113" v="1797" actId="478"/>
          <ac:picMkLst>
            <pc:docMk/>
            <pc:sldMk cId="3508156918" sldId="487"/>
            <ac:picMk id="4" creationId="{5773CA0E-49DC-EEBB-7ABC-38CC93D18192}"/>
          </ac:picMkLst>
        </pc:picChg>
        <pc:picChg chg="mod">
          <ac:chgData name="Opher Donchin" userId="37446733-118c-46f6-b903-027425f2ef02" providerId="ADAL" clId="{393F6979-7D1A-4898-B599-6FBD716DD66E}" dt="2025-01-01T21:43:02.957" v="4453" actId="14826"/>
          <ac:picMkLst>
            <pc:docMk/>
            <pc:sldMk cId="3508156918" sldId="487"/>
            <ac:picMk id="5" creationId="{A54A98BD-AF39-4124-D80C-A628FC1322BA}"/>
          </ac:picMkLst>
        </pc:picChg>
        <pc:picChg chg="add mod">
          <ac:chgData name="Opher Donchin" userId="37446733-118c-46f6-b903-027425f2ef02" providerId="ADAL" clId="{393F6979-7D1A-4898-B599-6FBD716DD66E}" dt="2025-01-01T21:43:26.959" v="4454" actId="14826"/>
          <ac:picMkLst>
            <pc:docMk/>
            <pc:sldMk cId="3508156918" sldId="487"/>
            <ac:picMk id="6" creationId="{46C30B9B-70E1-E48A-0DB2-8E023B28B3EF}"/>
          </ac:picMkLst>
        </pc:picChg>
      </pc:sldChg>
      <pc:sldChg chg="modSp new mod">
        <pc:chgData name="Opher Donchin" userId="37446733-118c-46f6-b903-027425f2ef02" providerId="ADAL" clId="{393F6979-7D1A-4898-B599-6FBD716DD66E}" dt="2025-01-01T01:22:21.387" v="1989" actId="20577"/>
        <pc:sldMkLst>
          <pc:docMk/>
          <pc:sldMk cId="1725797845" sldId="488"/>
        </pc:sldMkLst>
        <pc:spChg chg="mod">
          <ac:chgData name="Opher Donchin" userId="37446733-118c-46f6-b903-027425f2ef02" providerId="ADAL" clId="{393F6979-7D1A-4898-B599-6FBD716DD66E}" dt="2025-01-01T01:22:21.387" v="1989" actId="20577"/>
          <ac:spMkLst>
            <pc:docMk/>
            <pc:sldMk cId="1725797845" sldId="488"/>
            <ac:spMk id="2" creationId="{1F337CC2-6EA7-2197-CC4C-A8EDB6A65F25}"/>
          </ac:spMkLst>
        </pc:spChg>
      </pc:sldChg>
      <pc:sldChg chg="addSp modSp new mod">
        <pc:chgData name="Opher Donchin" userId="37446733-118c-46f6-b903-027425f2ef02" providerId="ADAL" clId="{393F6979-7D1A-4898-B599-6FBD716DD66E}" dt="2025-01-01T01:44:34.159" v="2050" actId="14100"/>
        <pc:sldMkLst>
          <pc:docMk/>
          <pc:sldMk cId="1648827791" sldId="489"/>
        </pc:sldMkLst>
        <pc:spChg chg="mod">
          <ac:chgData name="Opher Donchin" userId="37446733-118c-46f6-b903-027425f2ef02" providerId="ADAL" clId="{393F6979-7D1A-4898-B599-6FBD716DD66E}" dt="2025-01-01T01:41:45.369" v="2020" actId="20577"/>
          <ac:spMkLst>
            <pc:docMk/>
            <pc:sldMk cId="1648827791" sldId="489"/>
            <ac:spMk id="2" creationId="{C9D0C694-B6E4-CD68-44E7-8F80EA4ACDA7}"/>
          </ac:spMkLst>
        </pc:spChg>
        <pc:spChg chg="add mod">
          <ac:chgData name="Opher Donchin" userId="37446733-118c-46f6-b903-027425f2ef02" providerId="ADAL" clId="{393F6979-7D1A-4898-B599-6FBD716DD66E}" dt="2025-01-01T01:42:59.624" v="2033" actId="1076"/>
          <ac:spMkLst>
            <pc:docMk/>
            <pc:sldMk cId="1648827791" sldId="489"/>
            <ac:spMk id="8" creationId="{24065A6C-9025-1184-4DD1-5D79280C8B1E}"/>
          </ac:spMkLst>
        </pc:spChg>
        <pc:spChg chg="add mod">
          <ac:chgData name="Opher Donchin" userId="37446733-118c-46f6-b903-027425f2ef02" providerId="ADAL" clId="{393F6979-7D1A-4898-B599-6FBD716DD66E}" dt="2025-01-01T01:43:04.463" v="2034" actId="1076"/>
          <ac:spMkLst>
            <pc:docMk/>
            <pc:sldMk cId="1648827791" sldId="489"/>
            <ac:spMk id="9" creationId="{FC50822D-515D-32EB-6B40-AD127EDE77E8}"/>
          </ac:spMkLst>
        </pc:spChg>
        <pc:spChg chg="add mod">
          <ac:chgData name="Opher Donchin" userId="37446733-118c-46f6-b903-027425f2ef02" providerId="ADAL" clId="{393F6979-7D1A-4898-B599-6FBD716DD66E}" dt="2025-01-01T01:43:21.824" v="2035"/>
          <ac:spMkLst>
            <pc:docMk/>
            <pc:sldMk cId="1648827791" sldId="489"/>
            <ac:spMk id="11" creationId="{A208932D-6039-7E73-2488-B19657ACD2AF}"/>
          </ac:spMkLst>
        </pc:spChg>
        <pc:spChg chg="add mod">
          <ac:chgData name="Opher Donchin" userId="37446733-118c-46f6-b903-027425f2ef02" providerId="ADAL" clId="{393F6979-7D1A-4898-B599-6FBD716DD66E}" dt="2025-01-01T01:44:34.159" v="2050" actId="14100"/>
          <ac:spMkLst>
            <pc:docMk/>
            <pc:sldMk cId="1648827791" sldId="489"/>
            <ac:spMk id="13" creationId="{03049C75-21EE-5635-9888-7D1172BD00CB}"/>
          </ac:spMkLst>
        </pc:spChg>
        <pc:picChg chg="add mod">
          <ac:chgData name="Opher Donchin" userId="37446733-118c-46f6-b903-027425f2ef02" providerId="ADAL" clId="{393F6979-7D1A-4898-B599-6FBD716DD66E}" dt="2025-01-01T01:41:52.303" v="2023" actId="1076"/>
          <ac:picMkLst>
            <pc:docMk/>
            <pc:sldMk cId="1648827791" sldId="489"/>
            <ac:picMk id="3" creationId="{6C9949B4-80B4-2A2F-6711-AD2DB9EE6D3C}"/>
          </ac:picMkLst>
        </pc:picChg>
        <pc:picChg chg="add mod">
          <ac:chgData name="Opher Donchin" userId="37446733-118c-46f6-b903-027425f2ef02" providerId="ADAL" clId="{393F6979-7D1A-4898-B599-6FBD716DD66E}" dt="2025-01-01T01:42:15.455" v="2029" actId="14100"/>
          <ac:picMkLst>
            <pc:docMk/>
            <pc:sldMk cId="1648827791" sldId="489"/>
            <ac:picMk id="4" creationId="{B9A9A1D7-DC52-6091-1C37-897A8256D3B2}"/>
          </ac:picMkLst>
        </pc:picChg>
        <pc:picChg chg="add mod">
          <ac:chgData name="Opher Donchin" userId="37446733-118c-46f6-b903-027425f2ef02" providerId="ADAL" clId="{393F6979-7D1A-4898-B599-6FBD716DD66E}" dt="2025-01-01T01:42:20.815" v="2031" actId="14100"/>
          <ac:picMkLst>
            <pc:docMk/>
            <pc:sldMk cId="1648827791" sldId="489"/>
            <ac:picMk id="5" creationId="{CD482FC7-D7FC-C336-2417-A3B468482410}"/>
          </ac:picMkLst>
        </pc:picChg>
        <pc:picChg chg="add mod">
          <ac:chgData name="Opher Donchin" userId="37446733-118c-46f6-b903-027425f2ef02" providerId="ADAL" clId="{393F6979-7D1A-4898-B599-6FBD716DD66E}" dt="2025-01-01T01:43:04.463" v="2034" actId="1076"/>
          <ac:picMkLst>
            <pc:docMk/>
            <pc:sldMk cId="1648827791" sldId="489"/>
            <ac:picMk id="6" creationId="{DC84ABFA-A5CB-9DFB-C7DB-450FD1E6EBAE}"/>
          </ac:picMkLst>
        </pc:picChg>
        <pc:picChg chg="add mod">
          <ac:chgData name="Opher Donchin" userId="37446733-118c-46f6-b903-027425f2ef02" providerId="ADAL" clId="{393F6979-7D1A-4898-B599-6FBD716DD66E}" dt="2025-01-01T01:42:59.624" v="2033" actId="1076"/>
          <ac:picMkLst>
            <pc:docMk/>
            <pc:sldMk cId="1648827791" sldId="489"/>
            <ac:picMk id="7" creationId="{FCD2B3BF-01AD-414C-140A-CBD2F3001634}"/>
          </ac:picMkLst>
        </pc:picChg>
        <pc:picChg chg="add mod">
          <ac:chgData name="Opher Donchin" userId="37446733-118c-46f6-b903-027425f2ef02" providerId="ADAL" clId="{393F6979-7D1A-4898-B599-6FBD716DD66E}" dt="2025-01-01T01:43:21.824" v="2035"/>
          <ac:picMkLst>
            <pc:docMk/>
            <pc:sldMk cId="1648827791" sldId="489"/>
            <ac:picMk id="10" creationId="{5084E90E-3F24-53AC-2344-963C07DCC63C}"/>
          </ac:picMkLst>
        </pc:picChg>
        <pc:picChg chg="add mod">
          <ac:chgData name="Opher Donchin" userId="37446733-118c-46f6-b903-027425f2ef02" providerId="ADAL" clId="{393F6979-7D1A-4898-B599-6FBD716DD66E}" dt="2025-01-01T01:43:36.911" v="2038" actId="14100"/>
          <ac:picMkLst>
            <pc:docMk/>
            <pc:sldMk cId="1648827791" sldId="489"/>
            <ac:picMk id="12" creationId="{496AC15F-28C1-E076-6275-70587548B720}"/>
          </ac:picMkLst>
        </pc:picChg>
      </pc:sldChg>
      <pc:sldChg chg="addSp modSp new mod modClrScheme chgLayout">
        <pc:chgData name="Opher Donchin" userId="37446733-118c-46f6-b903-027425f2ef02" providerId="ADAL" clId="{393F6979-7D1A-4898-B599-6FBD716DD66E}" dt="2025-01-01T02:05:05.836" v="2542" actId="20577"/>
        <pc:sldMkLst>
          <pc:docMk/>
          <pc:sldMk cId="1162707055" sldId="490"/>
        </pc:sldMkLst>
        <pc:spChg chg="mod ord">
          <ac:chgData name="Opher Donchin" userId="37446733-118c-46f6-b903-027425f2ef02" providerId="ADAL" clId="{393F6979-7D1A-4898-B599-6FBD716DD66E}" dt="2025-01-01T02:00:40.311" v="2073" actId="700"/>
          <ac:spMkLst>
            <pc:docMk/>
            <pc:sldMk cId="1162707055" sldId="490"/>
            <ac:spMk id="2" creationId="{E1AB7936-23DC-71B6-9A8D-D33128097CB2}"/>
          </ac:spMkLst>
        </pc:spChg>
        <pc:spChg chg="add mod ord">
          <ac:chgData name="Opher Donchin" userId="37446733-118c-46f6-b903-027425f2ef02" providerId="ADAL" clId="{393F6979-7D1A-4898-B599-6FBD716DD66E}" dt="2025-01-01T02:05:05.836" v="2542" actId="20577"/>
          <ac:spMkLst>
            <pc:docMk/>
            <pc:sldMk cId="1162707055" sldId="490"/>
            <ac:spMk id="4" creationId="{33DB1223-4EA6-52F2-A187-8C96F05256AD}"/>
          </ac:spMkLst>
        </pc:spChg>
        <pc:picChg chg="add mod">
          <ac:chgData name="Opher Donchin" userId="37446733-118c-46f6-b903-027425f2ef02" providerId="ADAL" clId="{393F6979-7D1A-4898-B599-6FBD716DD66E}" dt="2025-01-01T02:03:20.743" v="2322" actId="1076"/>
          <ac:picMkLst>
            <pc:docMk/>
            <pc:sldMk cId="1162707055" sldId="490"/>
            <ac:picMk id="3" creationId="{B97BE08B-F39A-E8D5-DEF6-CFE8CBE634C3}"/>
          </ac:picMkLst>
        </pc:picChg>
      </pc:sldChg>
      <pc:sldChg chg="modSp add mod">
        <pc:chgData name="Opher Donchin" userId="37446733-118c-46f6-b903-027425f2ef02" providerId="ADAL" clId="{393F6979-7D1A-4898-B599-6FBD716DD66E}" dt="2025-01-01T02:09:50.598" v="2723" actId="20577"/>
        <pc:sldMkLst>
          <pc:docMk/>
          <pc:sldMk cId="2796205803" sldId="491"/>
        </pc:sldMkLst>
        <pc:spChg chg="mod">
          <ac:chgData name="Opher Donchin" userId="37446733-118c-46f6-b903-027425f2ef02" providerId="ADAL" clId="{393F6979-7D1A-4898-B599-6FBD716DD66E}" dt="2025-01-01T02:06:45.700" v="2573" actId="20577"/>
          <ac:spMkLst>
            <pc:docMk/>
            <pc:sldMk cId="2796205803" sldId="491"/>
            <ac:spMk id="2" creationId="{6650BC72-6E35-8651-44F2-403A5AF3274D}"/>
          </ac:spMkLst>
        </pc:spChg>
        <pc:spChg chg="mod">
          <ac:chgData name="Opher Donchin" userId="37446733-118c-46f6-b903-027425f2ef02" providerId="ADAL" clId="{393F6979-7D1A-4898-B599-6FBD716DD66E}" dt="2025-01-01T02:09:50.598" v="2723" actId="20577"/>
          <ac:spMkLst>
            <pc:docMk/>
            <pc:sldMk cId="2796205803" sldId="491"/>
            <ac:spMk id="4" creationId="{C97B7EAD-5205-E45A-140A-B0A17C0EC1A1}"/>
          </ac:spMkLst>
        </pc:spChg>
        <pc:picChg chg="mod">
          <ac:chgData name="Opher Donchin" userId="37446733-118c-46f6-b903-027425f2ef02" providerId="ADAL" clId="{393F6979-7D1A-4898-B599-6FBD716DD66E}" dt="2025-01-01T02:06:49.899" v="2574" actId="14826"/>
          <ac:picMkLst>
            <pc:docMk/>
            <pc:sldMk cId="2796205803" sldId="491"/>
            <ac:picMk id="3" creationId="{92E9E5A0-1B99-C00C-8F0D-9FDF5D4DB093}"/>
          </ac:picMkLst>
        </pc:picChg>
      </pc:sldChg>
      <pc:sldChg chg="modSp add mod">
        <pc:chgData name="Opher Donchin" userId="37446733-118c-46f6-b903-027425f2ef02" providerId="ADAL" clId="{393F6979-7D1A-4898-B599-6FBD716DD66E}" dt="2025-01-01T02:18:18.271" v="3084" actId="14100"/>
        <pc:sldMkLst>
          <pc:docMk/>
          <pc:sldMk cId="3237540548" sldId="492"/>
        </pc:sldMkLst>
        <pc:spChg chg="mod">
          <ac:chgData name="Opher Donchin" userId="37446733-118c-46f6-b903-027425f2ef02" providerId="ADAL" clId="{393F6979-7D1A-4898-B599-6FBD716DD66E}" dt="2025-01-01T02:11:50.001" v="2770" actId="20577"/>
          <ac:spMkLst>
            <pc:docMk/>
            <pc:sldMk cId="3237540548" sldId="492"/>
            <ac:spMk id="2" creationId="{AD7563A2-A264-05D6-3CE6-9A15D11EF3BE}"/>
          </ac:spMkLst>
        </pc:spChg>
        <pc:spChg chg="mod">
          <ac:chgData name="Opher Donchin" userId="37446733-118c-46f6-b903-027425f2ef02" providerId="ADAL" clId="{393F6979-7D1A-4898-B599-6FBD716DD66E}" dt="2025-01-01T02:18:18.271" v="3084" actId="14100"/>
          <ac:spMkLst>
            <pc:docMk/>
            <pc:sldMk cId="3237540548" sldId="492"/>
            <ac:spMk id="4" creationId="{E10C2226-2DD2-5CC6-0AD0-7543CCD7E995}"/>
          </ac:spMkLst>
        </pc:spChg>
        <pc:picChg chg="mod">
          <ac:chgData name="Opher Donchin" userId="37446733-118c-46f6-b903-027425f2ef02" providerId="ADAL" clId="{393F6979-7D1A-4898-B599-6FBD716DD66E}" dt="2025-01-01T02:11:11.753" v="2725" actId="14826"/>
          <ac:picMkLst>
            <pc:docMk/>
            <pc:sldMk cId="3237540548" sldId="492"/>
            <ac:picMk id="3" creationId="{0FFCD1FB-1F1F-9DC6-F565-57F11FFF787A}"/>
          </ac:picMkLst>
        </pc:picChg>
      </pc:sldChg>
      <pc:sldChg chg="modSp new mod">
        <pc:chgData name="Opher Donchin" userId="37446733-118c-46f6-b903-027425f2ef02" providerId="ADAL" clId="{393F6979-7D1A-4898-B599-6FBD716DD66E}" dt="2025-01-01T02:19:36.514" v="3232" actId="20577"/>
        <pc:sldMkLst>
          <pc:docMk/>
          <pc:sldMk cId="2988613303" sldId="493"/>
        </pc:sldMkLst>
        <pc:spChg chg="mod">
          <ac:chgData name="Opher Donchin" userId="37446733-118c-46f6-b903-027425f2ef02" providerId="ADAL" clId="{393F6979-7D1A-4898-B599-6FBD716DD66E}" dt="2025-01-01T02:19:02.122" v="3096" actId="20577"/>
          <ac:spMkLst>
            <pc:docMk/>
            <pc:sldMk cId="2988613303" sldId="493"/>
            <ac:spMk id="2" creationId="{B6E99680-147D-68F3-DF9B-2C8F573C587A}"/>
          </ac:spMkLst>
        </pc:spChg>
        <pc:spChg chg="mod">
          <ac:chgData name="Opher Donchin" userId="37446733-118c-46f6-b903-027425f2ef02" providerId="ADAL" clId="{393F6979-7D1A-4898-B599-6FBD716DD66E}" dt="2025-01-01T02:19:36.514" v="3232" actId="20577"/>
          <ac:spMkLst>
            <pc:docMk/>
            <pc:sldMk cId="2988613303" sldId="493"/>
            <ac:spMk id="3" creationId="{0CDF9AA8-2B77-7E08-7EC9-E2F9B2FEB4B5}"/>
          </ac:spMkLst>
        </pc:spChg>
      </pc:sldChg>
      <pc:sldChg chg="modSp new mod">
        <pc:chgData name="Opher Donchin" userId="37446733-118c-46f6-b903-027425f2ef02" providerId="ADAL" clId="{393F6979-7D1A-4898-B599-6FBD716DD66E}" dt="2025-01-01T02:21:09.743" v="3321" actId="14100"/>
        <pc:sldMkLst>
          <pc:docMk/>
          <pc:sldMk cId="406364252" sldId="494"/>
        </pc:sldMkLst>
        <pc:spChg chg="mod">
          <ac:chgData name="Opher Donchin" userId="37446733-118c-46f6-b903-027425f2ef02" providerId="ADAL" clId="{393F6979-7D1A-4898-B599-6FBD716DD66E}" dt="2025-01-01T02:20:46.169" v="3248" actId="20577"/>
          <ac:spMkLst>
            <pc:docMk/>
            <pc:sldMk cId="406364252" sldId="494"/>
            <ac:spMk id="2" creationId="{0C27E739-85D6-9C9E-CAF6-0F55A8A5D836}"/>
          </ac:spMkLst>
        </pc:spChg>
        <pc:spChg chg="mod">
          <ac:chgData name="Opher Donchin" userId="37446733-118c-46f6-b903-027425f2ef02" providerId="ADAL" clId="{393F6979-7D1A-4898-B599-6FBD716DD66E}" dt="2025-01-01T02:21:09.743" v="3321" actId="14100"/>
          <ac:spMkLst>
            <pc:docMk/>
            <pc:sldMk cId="406364252" sldId="494"/>
            <ac:spMk id="3" creationId="{9E2D80EB-E7F0-1BF0-0492-CF7873D9BC7D}"/>
          </ac:spMkLst>
        </pc:spChg>
      </pc:sldChg>
      <pc:sldChg chg="new del">
        <pc:chgData name="Opher Donchin" userId="37446733-118c-46f6-b903-027425f2ef02" providerId="ADAL" clId="{393F6979-7D1A-4898-B599-6FBD716DD66E}" dt="2025-01-01T02:20:11.266" v="3234" actId="47"/>
        <pc:sldMkLst>
          <pc:docMk/>
          <pc:sldMk cId="1593005157" sldId="494"/>
        </pc:sldMkLst>
      </pc:sldChg>
      <pc:sldChg chg="addSp delSp modSp new mod">
        <pc:chgData name="Opher Donchin" userId="37446733-118c-46f6-b903-027425f2ef02" providerId="ADAL" clId="{393F6979-7D1A-4898-B599-6FBD716DD66E}" dt="2025-01-01T06:49:03.887" v="3386" actId="14100"/>
        <pc:sldMkLst>
          <pc:docMk/>
          <pc:sldMk cId="1313437765" sldId="495"/>
        </pc:sldMkLst>
        <pc:spChg chg="mod">
          <ac:chgData name="Opher Donchin" userId="37446733-118c-46f6-b903-027425f2ef02" providerId="ADAL" clId="{393F6979-7D1A-4898-B599-6FBD716DD66E}" dt="2025-01-01T06:16:31.498" v="3333" actId="20577"/>
          <ac:spMkLst>
            <pc:docMk/>
            <pc:sldMk cId="1313437765" sldId="495"/>
            <ac:spMk id="2" creationId="{F65ADCC7-D2ED-9FEB-579B-E8F092AD0951}"/>
          </ac:spMkLst>
        </pc:spChg>
        <pc:spChg chg="mod">
          <ac:chgData name="Opher Donchin" userId="37446733-118c-46f6-b903-027425f2ef02" providerId="ADAL" clId="{393F6979-7D1A-4898-B599-6FBD716DD66E}" dt="2025-01-01T06:16:40.275" v="3353" actId="14100"/>
          <ac:spMkLst>
            <pc:docMk/>
            <pc:sldMk cId="1313437765" sldId="495"/>
            <ac:spMk id="3" creationId="{2C59EF31-498E-1D29-7F7B-CF9ECDBEAEE5}"/>
          </ac:spMkLst>
        </pc:spChg>
        <pc:spChg chg="add mod">
          <ac:chgData name="Opher Donchin" userId="37446733-118c-46f6-b903-027425f2ef02" providerId="ADAL" clId="{393F6979-7D1A-4898-B599-6FBD716DD66E}" dt="2025-01-01T06:49:03.887" v="3386" actId="14100"/>
          <ac:spMkLst>
            <pc:docMk/>
            <pc:sldMk cId="1313437765" sldId="495"/>
            <ac:spMk id="6" creationId="{0CEFFB12-6606-DCB1-164C-3AD4B352E8D5}"/>
          </ac:spMkLst>
        </pc:spChg>
        <pc:picChg chg="add del mod">
          <ac:chgData name="Opher Donchin" userId="37446733-118c-46f6-b903-027425f2ef02" providerId="ADAL" clId="{393F6979-7D1A-4898-B599-6FBD716DD66E}" dt="2025-01-01T06:41:14.345" v="3365" actId="478"/>
          <ac:picMkLst>
            <pc:docMk/>
            <pc:sldMk cId="1313437765" sldId="495"/>
            <ac:picMk id="4" creationId="{A53C557E-5953-27BA-8A80-BF814639F278}"/>
          </ac:picMkLst>
        </pc:picChg>
        <pc:picChg chg="add mod">
          <ac:chgData name="Opher Donchin" userId="37446733-118c-46f6-b903-027425f2ef02" providerId="ADAL" clId="{393F6979-7D1A-4898-B599-6FBD716DD66E}" dt="2025-01-01T06:41:19.734" v="3367" actId="1076"/>
          <ac:picMkLst>
            <pc:docMk/>
            <pc:sldMk cId="1313437765" sldId="495"/>
            <ac:picMk id="7" creationId="{0F574D4F-C4DA-C848-DD93-71A940CF37C5}"/>
          </ac:picMkLst>
        </pc:picChg>
      </pc:sldChg>
      <pc:sldChg chg="modSp new mod modAnim">
        <pc:chgData name="Opher Donchin" userId="37446733-118c-46f6-b903-027425f2ef02" providerId="ADAL" clId="{393F6979-7D1A-4898-B599-6FBD716DD66E}" dt="2025-01-01T08:07:22.141" v="3568"/>
        <pc:sldMkLst>
          <pc:docMk/>
          <pc:sldMk cId="3737833257" sldId="496"/>
        </pc:sldMkLst>
        <pc:spChg chg="mod">
          <ac:chgData name="Opher Donchin" userId="37446733-118c-46f6-b903-027425f2ef02" providerId="ADAL" clId="{393F6979-7D1A-4898-B599-6FBD716DD66E}" dt="2025-01-01T08:05:38.975" v="3428" actId="20577"/>
          <ac:spMkLst>
            <pc:docMk/>
            <pc:sldMk cId="3737833257" sldId="496"/>
            <ac:spMk id="2" creationId="{DF4EDB63-4254-4704-4C5A-D61F678C3D10}"/>
          </ac:spMkLst>
        </pc:spChg>
        <pc:spChg chg="mod">
          <ac:chgData name="Opher Donchin" userId="37446733-118c-46f6-b903-027425f2ef02" providerId="ADAL" clId="{393F6979-7D1A-4898-B599-6FBD716DD66E}" dt="2025-01-01T08:06:58.890" v="3565" actId="20577"/>
          <ac:spMkLst>
            <pc:docMk/>
            <pc:sldMk cId="3737833257" sldId="496"/>
            <ac:spMk id="3" creationId="{E571A57C-2CB0-743A-CCAA-17F5E49F7181}"/>
          </ac:spMkLst>
        </pc:spChg>
      </pc:sldChg>
      <pc:sldChg chg="addSp modSp new mod modAnim">
        <pc:chgData name="Opher Donchin" userId="37446733-118c-46f6-b903-027425f2ef02" providerId="ADAL" clId="{393F6979-7D1A-4898-B599-6FBD716DD66E}" dt="2025-01-01T08:34:05.130" v="4051" actId="14100"/>
        <pc:sldMkLst>
          <pc:docMk/>
          <pc:sldMk cId="3370849143" sldId="497"/>
        </pc:sldMkLst>
        <pc:spChg chg="mod">
          <ac:chgData name="Opher Donchin" userId="37446733-118c-46f6-b903-027425f2ef02" providerId="ADAL" clId="{393F6979-7D1A-4898-B599-6FBD716DD66E}" dt="2025-01-01T08:07:38.859" v="3590" actId="20577"/>
          <ac:spMkLst>
            <pc:docMk/>
            <pc:sldMk cId="3370849143" sldId="497"/>
            <ac:spMk id="2" creationId="{90D869A4-7474-1D66-FB99-ED308E82D4AF}"/>
          </ac:spMkLst>
        </pc:spChg>
        <pc:spChg chg="mod">
          <ac:chgData name="Opher Donchin" userId="37446733-118c-46f6-b903-027425f2ef02" providerId="ADAL" clId="{393F6979-7D1A-4898-B599-6FBD716DD66E}" dt="2025-01-01T08:34:05.130" v="4051" actId="14100"/>
          <ac:spMkLst>
            <pc:docMk/>
            <pc:sldMk cId="3370849143" sldId="497"/>
            <ac:spMk id="3" creationId="{D36AD29F-158E-4450-F867-6A72C8A69C98}"/>
          </ac:spMkLst>
        </pc:spChg>
        <pc:spChg chg="add mod">
          <ac:chgData name="Opher Donchin" userId="37446733-118c-46f6-b903-027425f2ef02" providerId="ADAL" clId="{393F6979-7D1A-4898-B599-6FBD716DD66E}" dt="2025-01-01T08:29:58.721" v="3759" actId="1076"/>
          <ac:spMkLst>
            <pc:docMk/>
            <pc:sldMk cId="3370849143" sldId="497"/>
            <ac:spMk id="5" creationId="{65B04EC5-3D0E-89C5-0A6E-CC4A86ECB3F1}"/>
          </ac:spMkLst>
        </pc:spChg>
        <pc:spChg chg="add mod">
          <ac:chgData name="Opher Donchin" userId="37446733-118c-46f6-b903-027425f2ef02" providerId="ADAL" clId="{393F6979-7D1A-4898-B599-6FBD716DD66E}" dt="2025-01-01T08:29:48.307" v="3758" actId="1076"/>
          <ac:spMkLst>
            <pc:docMk/>
            <pc:sldMk cId="3370849143" sldId="497"/>
            <ac:spMk id="7" creationId="{679B0AC8-7F1C-5C58-E7B1-4FC9EDEFBE0C}"/>
          </ac:spMkLst>
        </pc:spChg>
        <pc:spChg chg="add mod">
          <ac:chgData name="Opher Donchin" userId="37446733-118c-46f6-b903-027425f2ef02" providerId="ADAL" clId="{393F6979-7D1A-4898-B599-6FBD716DD66E}" dt="2025-01-01T08:32:25.909" v="3988" actId="1035"/>
          <ac:spMkLst>
            <pc:docMk/>
            <pc:sldMk cId="3370849143" sldId="497"/>
            <ac:spMk id="9" creationId="{F60AC2E4-CBEE-E3EB-3FE3-A04A456C60D9}"/>
          </ac:spMkLst>
        </pc:spChg>
        <pc:spChg chg="add mod">
          <ac:chgData name="Opher Donchin" userId="37446733-118c-46f6-b903-027425f2ef02" providerId="ADAL" clId="{393F6979-7D1A-4898-B599-6FBD716DD66E}" dt="2025-01-01T08:30:32.525" v="3797" actId="1076"/>
          <ac:spMkLst>
            <pc:docMk/>
            <pc:sldMk cId="3370849143" sldId="497"/>
            <ac:spMk id="10" creationId="{62D7919B-2C7B-392A-0382-6703BFA8E19D}"/>
          </ac:spMkLst>
        </pc:spChg>
        <pc:spChg chg="add mod">
          <ac:chgData name="Opher Donchin" userId="37446733-118c-46f6-b903-027425f2ef02" providerId="ADAL" clId="{393F6979-7D1A-4898-B599-6FBD716DD66E}" dt="2025-01-01T08:30:56.648" v="3835" actId="20577"/>
          <ac:spMkLst>
            <pc:docMk/>
            <pc:sldMk cId="3370849143" sldId="497"/>
            <ac:spMk id="11" creationId="{2B2310CA-66B4-789F-7748-9EF29EB2A65E}"/>
          </ac:spMkLst>
        </pc:spChg>
        <pc:spChg chg="add mod">
          <ac:chgData name="Opher Donchin" userId="37446733-118c-46f6-b903-027425f2ef02" providerId="ADAL" clId="{393F6979-7D1A-4898-B599-6FBD716DD66E}" dt="2025-01-01T08:32:25.909" v="3988" actId="1035"/>
          <ac:spMkLst>
            <pc:docMk/>
            <pc:sldMk cId="3370849143" sldId="497"/>
            <ac:spMk id="12" creationId="{BB00BA69-8204-E077-DC25-64AF294811EB}"/>
          </ac:spMkLst>
        </pc:spChg>
        <pc:spChg chg="add mod">
          <ac:chgData name="Opher Donchin" userId="37446733-118c-46f6-b903-027425f2ef02" providerId="ADAL" clId="{393F6979-7D1A-4898-B599-6FBD716DD66E}" dt="2025-01-01T08:33:33.419" v="4001" actId="1076"/>
          <ac:spMkLst>
            <pc:docMk/>
            <pc:sldMk cId="3370849143" sldId="497"/>
            <ac:spMk id="14" creationId="{BCEDB6A3-DC86-4B4C-9CAA-B63AC1584002}"/>
          </ac:spMkLst>
        </pc:spChg>
        <pc:spChg chg="add mod">
          <ac:chgData name="Opher Donchin" userId="37446733-118c-46f6-b903-027425f2ef02" providerId="ADAL" clId="{393F6979-7D1A-4898-B599-6FBD716DD66E}" dt="2025-01-01T08:33:46.360" v="4022" actId="20577"/>
          <ac:spMkLst>
            <pc:docMk/>
            <pc:sldMk cId="3370849143" sldId="497"/>
            <ac:spMk id="15" creationId="{F92D12FD-8F84-584A-93E0-E5525181A69A}"/>
          </ac:spMkLst>
        </pc:spChg>
      </pc:sldChg>
      <pc:sldChg chg="addSp delSp modSp add mod delAnim">
        <pc:chgData name="Opher Donchin" userId="37446733-118c-46f6-b903-027425f2ef02" providerId="ADAL" clId="{393F6979-7D1A-4898-B599-6FBD716DD66E}" dt="2025-01-01T08:44:34.902" v="4200" actId="20577"/>
        <pc:sldMkLst>
          <pc:docMk/>
          <pc:sldMk cId="4256349849" sldId="498"/>
        </pc:sldMkLst>
        <pc:spChg chg="mod">
          <ac:chgData name="Opher Donchin" userId="37446733-118c-46f6-b903-027425f2ef02" providerId="ADAL" clId="{393F6979-7D1A-4898-B599-6FBD716DD66E}" dt="2025-01-01T08:42:19.855" v="4083" actId="14100"/>
          <ac:spMkLst>
            <pc:docMk/>
            <pc:sldMk cId="4256349849" sldId="498"/>
            <ac:spMk id="2" creationId="{F11BF7CD-C10B-B937-322C-7891F4C39232}"/>
          </ac:spMkLst>
        </pc:spChg>
        <pc:spChg chg="mod">
          <ac:chgData name="Opher Donchin" userId="37446733-118c-46f6-b903-027425f2ef02" providerId="ADAL" clId="{393F6979-7D1A-4898-B599-6FBD716DD66E}" dt="2025-01-01T08:44:34.902" v="4200" actId="20577"/>
          <ac:spMkLst>
            <pc:docMk/>
            <pc:sldMk cId="4256349849" sldId="498"/>
            <ac:spMk id="3" creationId="{929C996C-82AC-7A67-F7B4-0A7183FBD5EC}"/>
          </ac:spMkLst>
        </pc:spChg>
        <pc:spChg chg="del">
          <ac:chgData name="Opher Donchin" userId="37446733-118c-46f6-b903-027425f2ef02" providerId="ADAL" clId="{393F6979-7D1A-4898-B599-6FBD716DD66E}" dt="2025-01-01T08:34:53.544" v="4053" actId="478"/>
          <ac:spMkLst>
            <pc:docMk/>
            <pc:sldMk cId="4256349849" sldId="498"/>
            <ac:spMk id="5" creationId="{203A997F-9C4A-78B2-8BDD-4F456CC0228F}"/>
          </ac:spMkLst>
        </pc:spChg>
        <pc:spChg chg="del">
          <ac:chgData name="Opher Donchin" userId="37446733-118c-46f6-b903-027425f2ef02" providerId="ADAL" clId="{393F6979-7D1A-4898-B599-6FBD716DD66E}" dt="2025-01-01T08:34:53.544" v="4053" actId="478"/>
          <ac:spMkLst>
            <pc:docMk/>
            <pc:sldMk cId="4256349849" sldId="498"/>
            <ac:spMk id="7" creationId="{4ACFCB3C-ECDB-2489-C4EB-473F8E6F4CA4}"/>
          </ac:spMkLst>
        </pc:spChg>
        <pc:spChg chg="del">
          <ac:chgData name="Opher Donchin" userId="37446733-118c-46f6-b903-027425f2ef02" providerId="ADAL" clId="{393F6979-7D1A-4898-B599-6FBD716DD66E}" dt="2025-01-01T08:34:53.544" v="4053" actId="478"/>
          <ac:spMkLst>
            <pc:docMk/>
            <pc:sldMk cId="4256349849" sldId="498"/>
            <ac:spMk id="9" creationId="{478A39D9-415D-E123-B52D-55BE87C803DC}"/>
          </ac:spMkLst>
        </pc:spChg>
        <pc:spChg chg="del">
          <ac:chgData name="Opher Donchin" userId="37446733-118c-46f6-b903-027425f2ef02" providerId="ADAL" clId="{393F6979-7D1A-4898-B599-6FBD716DD66E}" dt="2025-01-01T08:34:53.544" v="4053" actId="478"/>
          <ac:spMkLst>
            <pc:docMk/>
            <pc:sldMk cId="4256349849" sldId="498"/>
            <ac:spMk id="10" creationId="{7DFC52D2-B00D-273F-29BD-9536FF9B64E6}"/>
          </ac:spMkLst>
        </pc:spChg>
        <pc:spChg chg="del">
          <ac:chgData name="Opher Donchin" userId="37446733-118c-46f6-b903-027425f2ef02" providerId="ADAL" clId="{393F6979-7D1A-4898-B599-6FBD716DD66E}" dt="2025-01-01T08:34:53.544" v="4053" actId="478"/>
          <ac:spMkLst>
            <pc:docMk/>
            <pc:sldMk cId="4256349849" sldId="498"/>
            <ac:spMk id="11" creationId="{BA8DDACD-B0B2-4682-3C35-FCF7197B7FA5}"/>
          </ac:spMkLst>
        </pc:spChg>
        <pc:spChg chg="del">
          <ac:chgData name="Opher Donchin" userId="37446733-118c-46f6-b903-027425f2ef02" providerId="ADAL" clId="{393F6979-7D1A-4898-B599-6FBD716DD66E}" dt="2025-01-01T08:34:53.544" v="4053" actId="478"/>
          <ac:spMkLst>
            <pc:docMk/>
            <pc:sldMk cId="4256349849" sldId="498"/>
            <ac:spMk id="12" creationId="{5E9A7BC0-C7CD-0354-E17E-5920D69FA6F9}"/>
          </ac:spMkLst>
        </pc:spChg>
        <pc:spChg chg="mod">
          <ac:chgData name="Opher Donchin" userId="37446733-118c-46f6-b903-027425f2ef02" providerId="ADAL" clId="{393F6979-7D1A-4898-B599-6FBD716DD66E}" dt="2025-01-01T08:43:27.759" v="4086" actId="1076"/>
          <ac:spMkLst>
            <pc:docMk/>
            <pc:sldMk cId="4256349849" sldId="498"/>
            <ac:spMk id="14" creationId="{3ADEA8CF-88B1-918B-0046-8D5771E1A9DA}"/>
          </ac:spMkLst>
        </pc:spChg>
        <pc:spChg chg="mod">
          <ac:chgData name="Opher Donchin" userId="37446733-118c-46f6-b903-027425f2ef02" providerId="ADAL" clId="{393F6979-7D1A-4898-B599-6FBD716DD66E}" dt="2025-01-01T08:43:27.759" v="4086" actId="1076"/>
          <ac:spMkLst>
            <pc:docMk/>
            <pc:sldMk cId="4256349849" sldId="498"/>
            <ac:spMk id="15" creationId="{11D1E020-E093-4668-9397-3DA69553F2ED}"/>
          </ac:spMkLst>
        </pc:spChg>
        <pc:picChg chg="add mod">
          <ac:chgData name="Opher Donchin" userId="37446733-118c-46f6-b903-027425f2ef02" providerId="ADAL" clId="{393F6979-7D1A-4898-B599-6FBD716DD66E}" dt="2025-01-01T08:43:15.106" v="4085" actId="14100"/>
          <ac:picMkLst>
            <pc:docMk/>
            <pc:sldMk cId="4256349849" sldId="498"/>
            <ac:picMk id="6" creationId="{F647C1B7-53A9-7A4C-DB38-FFF5E00DB943}"/>
          </ac:picMkLst>
        </pc:picChg>
      </pc:sldChg>
      <pc:sldChg chg="addSp modSp new mod">
        <pc:chgData name="Opher Donchin" userId="37446733-118c-46f6-b903-027425f2ef02" providerId="ADAL" clId="{393F6979-7D1A-4898-B599-6FBD716DD66E}" dt="2025-01-01T08:54:38.950" v="4344" actId="1076"/>
        <pc:sldMkLst>
          <pc:docMk/>
          <pc:sldMk cId="45406226" sldId="499"/>
        </pc:sldMkLst>
        <pc:spChg chg="mod">
          <ac:chgData name="Opher Donchin" userId="37446733-118c-46f6-b903-027425f2ef02" providerId="ADAL" clId="{393F6979-7D1A-4898-B599-6FBD716DD66E}" dt="2025-01-01T08:46:24.390" v="4233" actId="14100"/>
          <ac:spMkLst>
            <pc:docMk/>
            <pc:sldMk cId="45406226" sldId="499"/>
            <ac:spMk id="2" creationId="{932CDE2A-13EF-F566-0079-3B2585886268}"/>
          </ac:spMkLst>
        </pc:spChg>
        <pc:spChg chg="mod">
          <ac:chgData name="Opher Donchin" userId="37446733-118c-46f6-b903-027425f2ef02" providerId="ADAL" clId="{393F6979-7D1A-4898-B599-6FBD716DD66E}" dt="2025-01-01T08:47:35.946" v="4279" actId="20577"/>
          <ac:spMkLst>
            <pc:docMk/>
            <pc:sldMk cId="45406226" sldId="499"/>
            <ac:spMk id="3" creationId="{F83FFA8A-680D-BD46-85D3-F5D2E158E5C8}"/>
          </ac:spMkLst>
        </pc:spChg>
        <pc:picChg chg="add mod modCrop">
          <ac:chgData name="Opher Donchin" userId="37446733-118c-46f6-b903-027425f2ef02" providerId="ADAL" clId="{393F6979-7D1A-4898-B599-6FBD716DD66E}" dt="2025-01-01T08:54:34.684" v="4342" actId="1076"/>
          <ac:picMkLst>
            <pc:docMk/>
            <pc:sldMk cId="45406226" sldId="499"/>
            <ac:picMk id="4" creationId="{09F9FD31-8242-3EDA-1F0D-39D86700B0CD}"/>
          </ac:picMkLst>
        </pc:picChg>
        <pc:picChg chg="add mod modCrop">
          <ac:chgData name="Opher Donchin" userId="37446733-118c-46f6-b903-027425f2ef02" providerId="ADAL" clId="{393F6979-7D1A-4898-B599-6FBD716DD66E}" dt="2025-01-01T08:54:33.149" v="4341" actId="1076"/>
          <ac:picMkLst>
            <pc:docMk/>
            <pc:sldMk cId="45406226" sldId="499"/>
            <ac:picMk id="5" creationId="{57DE24B8-7730-398D-ED83-3B84BD372AF5}"/>
          </ac:picMkLst>
        </pc:picChg>
        <pc:picChg chg="add mod">
          <ac:chgData name="Opher Donchin" userId="37446733-118c-46f6-b903-027425f2ef02" providerId="ADAL" clId="{393F6979-7D1A-4898-B599-6FBD716DD66E}" dt="2025-01-01T08:54:38.950" v="4344" actId="1076"/>
          <ac:picMkLst>
            <pc:docMk/>
            <pc:sldMk cId="45406226" sldId="499"/>
            <ac:picMk id="6" creationId="{F798503F-31AE-1EEE-1C99-75A06261ACC7}"/>
          </ac:picMkLst>
        </pc:picChg>
      </pc:sldChg>
      <pc:sldChg chg="addSp modSp new mod">
        <pc:chgData name="Opher Donchin" userId="37446733-118c-46f6-b903-027425f2ef02" providerId="ADAL" clId="{393F6979-7D1A-4898-B599-6FBD716DD66E}" dt="2025-01-01T09:04:29.446" v="4436" actId="20577"/>
        <pc:sldMkLst>
          <pc:docMk/>
          <pc:sldMk cId="2667491750" sldId="500"/>
        </pc:sldMkLst>
        <pc:spChg chg="mod">
          <ac:chgData name="Opher Donchin" userId="37446733-118c-46f6-b903-027425f2ef02" providerId="ADAL" clId="{393F6979-7D1A-4898-B599-6FBD716DD66E}" dt="2025-01-01T09:03:43.193" v="4381" actId="20577"/>
          <ac:spMkLst>
            <pc:docMk/>
            <pc:sldMk cId="2667491750" sldId="500"/>
            <ac:spMk id="2" creationId="{D5B0159F-B120-362B-DC5E-A5FF714A5B04}"/>
          </ac:spMkLst>
        </pc:spChg>
        <pc:spChg chg="mod">
          <ac:chgData name="Opher Donchin" userId="37446733-118c-46f6-b903-027425f2ef02" providerId="ADAL" clId="{393F6979-7D1A-4898-B599-6FBD716DD66E}" dt="2025-01-01T09:04:29.446" v="4436" actId="20577"/>
          <ac:spMkLst>
            <pc:docMk/>
            <pc:sldMk cId="2667491750" sldId="500"/>
            <ac:spMk id="3" creationId="{C164F56D-00E6-F0F9-2879-CC7CB76CF021}"/>
          </ac:spMkLst>
        </pc:spChg>
        <pc:picChg chg="add mod">
          <ac:chgData name="Opher Donchin" userId="37446733-118c-46f6-b903-027425f2ef02" providerId="ADAL" clId="{393F6979-7D1A-4898-B599-6FBD716DD66E}" dt="2025-01-01T09:04:07.909" v="4384" actId="14100"/>
          <ac:picMkLst>
            <pc:docMk/>
            <pc:sldMk cId="2667491750" sldId="500"/>
            <ac:picMk id="4" creationId="{E519884C-8101-355C-7BBC-B24DAAFA0D5D}"/>
          </ac:picMkLst>
        </pc:picChg>
      </pc:sldChg>
    </pc:docChg>
  </pc:docChgLst>
  <pc:docChgLst>
    <pc:chgData name="Opher Donchin" userId="37446733-118c-46f6-b903-027425f2ef02" providerId="ADAL" clId="{997018CD-282E-4792-B49D-54AC359AFCAD}"/>
    <pc:docChg chg="modSld">
      <pc:chgData name="Opher Donchin" userId="37446733-118c-46f6-b903-027425f2ef02" providerId="ADAL" clId="{997018CD-282E-4792-B49D-54AC359AFCAD}" dt="2021-06-07T08:18:39.945" v="1" actId="1076"/>
      <pc:docMkLst>
        <pc:docMk/>
      </pc:docMkLst>
      <pc:sldChg chg="modSp mod">
        <pc:chgData name="Opher Donchin" userId="37446733-118c-46f6-b903-027425f2ef02" providerId="ADAL" clId="{997018CD-282E-4792-B49D-54AC359AFCAD}" dt="2021-06-07T08:18:39.945" v="1" actId="1076"/>
        <pc:sldMkLst>
          <pc:docMk/>
          <pc:sldMk cId="324760232" sldId="259"/>
        </pc:sldMkLst>
      </pc:sldChg>
    </pc:docChg>
  </pc:docChgLst>
  <pc:docChgLst>
    <pc:chgData name="Opher Donchin" userId="37446733-118c-46f6-b903-027425f2ef02" providerId="ADAL" clId="{8100931A-77AC-45D5-9722-689B52931FE6}"/>
    <pc:docChg chg="delSld modSld">
      <pc:chgData name="Opher Donchin" userId="37446733-118c-46f6-b903-027425f2ef02" providerId="ADAL" clId="{8100931A-77AC-45D5-9722-689B52931FE6}" dt="2024-02-26T12:30:19.365" v="101" actId="47"/>
      <pc:docMkLst>
        <pc:docMk/>
      </pc:docMkLst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2227808615" sldId="325"/>
        </pc:sldMkLst>
      </pc:sldChg>
      <pc:sldChg chg="modSp mod">
        <pc:chgData name="Opher Donchin" userId="37446733-118c-46f6-b903-027425f2ef02" providerId="ADAL" clId="{8100931A-77AC-45D5-9722-689B52931FE6}" dt="2024-02-26T12:30:07.031" v="100" actId="20577"/>
        <pc:sldMkLst>
          <pc:docMk/>
          <pc:sldMk cId="3637444791" sldId="349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73688376" sldId="375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1828852368" sldId="376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960774038" sldId="377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1735965805" sldId="378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66299909" sldId="379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1376708985" sldId="380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2519892238" sldId="381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270948135" sldId="382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2543700438" sldId="383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3248562585" sldId="384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799497855" sldId="385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274327175" sldId="386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4097695899" sldId="387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1943476342" sldId="388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380648488" sldId="389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2480447807" sldId="390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2711351650" sldId="391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4176682990" sldId="392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1018651932" sldId="393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3469758969" sldId="394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928425796" sldId="395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2632335898" sldId="396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4074939176" sldId="397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1834805843" sldId="398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1707791614" sldId="399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2619329842" sldId="400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3463089842" sldId="401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3736219562" sldId="402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2065466179" sldId="403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3484687128" sldId="404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2901885661" sldId="405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2484659344" sldId="406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2810537773" sldId="407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1135679685" sldId="408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2270526420" sldId="409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394254397" sldId="410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7737348" sldId="411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3620417480" sldId="412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757307978" sldId="413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2252319938" sldId="414"/>
        </pc:sldMkLst>
      </pc:sldChg>
      <pc:sldChg chg="del">
        <pc:chgData name="Opher Donchin" userId="37446733-118c-46f6-b903-027425f2ef02" providerId="ADAL" clId="{8100931A-77AC-45D5-9722-689B52931FE6}" dt="2024-02-26T12:30:19.365" v="101" actId="47"/>
        <pc:sldMkLst>
          <pc:docMk/>
          <pc:sldMk cId="3567866097" sldId="415"/>
        </pc:sldMkLst>
      </pc:sldChg>
    </pc:docChg>
  </pc:docChgLst>
  <pc:docChgLst>
    <pc:chgData name="Opher Donchin" userId="37446733-118c-46f6-b903-027425f2ef02" providerId="ADAL" clId="{618C5B70-C5F9-4B45-A9A8-F6B435B07761}"/>
    <pc:docChg chg="undo custSel addSld delSld modSld sldOrd">
      <pc:chgData name="Opher Donchin" userId="37446733-118c-46f6-b903-027425f2ef02" providerId="ADAL" clId="{618C5B70-C5F9-4B45-A9A8-F6B435B07761}" dt="2024-02-14T11:24:15.883" v="9376" actId="20577"/>
      <pc:docMkLst>
        <pc:docMk/>
      </pc:docMkLst>
      <pc:sldChg chg="add">
        <pc:chgData name="Opher Donchin" userId="37446733-118c-46f6-b903-027425f2ef02" providerId="ADAL" clId="{618C5B70-C5F9-4B45-A9A8-F6B435B07761}" dt="2024-02-14T02:07:30.820" v="4533"/>
        <pc:sldMkLst>
          <pc:docMk/>
          <pc:sldMk cId="2071004043" sldId="257"/>
        </pc:sldMkLst>
      </pc:sldChg>
      <pc:sldChg chg="del">
        <pc:chgData name="Opher Donchin" userId="37446733-118c-46f6-b903-027425f2ef02" providerId="ADAL" clId="{618C5B70-C5F9-4B45-A9A8-F6B435B07761}" dt="2024-02-14T02:07:25.471" v="4532" actId="2696"/>
        <pc:sldMkLst>
          <pc:docMk/>
          <pc:sldMk cId="3955393584" sldId="257"/>
        </pc:sldMkLst>
      </pc:sldChg>
      <pc:sldChg chg="add">
        <pc:chgData name="Opher Donchin" userId="37446733-118c-46f6-b903-027425f2ef02" providerId="ADAL" clId="{618C5B70-C5F9-4B45-A9A8-F6B435B07761}" dt="2024-02-14T02:07:30.820" v="4533"/>
        <pc:sldMkLst>
          <pc:docMk/>
          <pc:sldMk cId="442644520" sldId="258"/>
        </pc:sldMkLst>
      </pc:sldChg>
      <pc:sldChg chg="del">
        <pc:chgData name="Opher Donchin" userId="37446733-118c-46f6-b903-027425f2ef02" providerId="ADAL" clId="{618C5B70-C5F9-4B45-A9A8-F6B435B07761}" dt="2024-02-14T02:07:25.471" v="4532" actId="2696"/>
        <pc:sldMkLst>
          <pc:docMk/>
          <pc:sldMk cId="987473418" sldId="258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717875816" sldId="259"/>
        </pc:sldMkLst>
      </pc:sldChg>
      <pc:sldChg chg="add del">
        <pc:chgData name="Opher Donchin" userId="37446733-118c-46f6-b903-027425f2ef02" providerId="ADAL" clId="{618C5B70-C5F9-4B45-A9A8-F6B435B07761}" dt="2024-02-14T05:49:01.983" v="6041" actId="47"/>
        <pc:sldMkLst>
          <pc:docMk/>
          <pc:sldMk cId="3263893918" sldId="259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271406126" sldId="260"/>
        </pc:sldMkLst>
      </pc:sldChg>
      <pc:sldChg chg="add del">
        <pc:chgData name="Opher Donchin" userId="37446733-118c-46f6-b903-027425f2ef02" providerId="ADAL" clId="{618C5B70-C5F9-4B45-A9A8-F6B435B07761}" dt="2024-02-14T05:53:32.271" v="6233" actId="47"/>
        <pc:sldMkLst>
          <pc:docMk/>
          <pc:sldMk cId="2033838249" sldId="260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731941383" sldId="261"/>
        </pc:sldMkLst>
      </pc:sldChg>
      <pc:sldChg chg="add del">
        <pc:chgData name="Opher Donchin" userId="37446733-118c-46f6-b903-027425f2ef02" providerId="ADAL" clId="{618C5B70-C5F9-4B45-A9A8-F6B435B07761}" dt="2024-02-14T05:53:37.611" v="6234" actId="47"/>
        <pc:sldMkLst>
          <pc:docMk/>
          <pc:sldMk cId="1945725365" sldId="261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217487363" sldId="276"/>
        </pc:sldMkLst>
      </pc:sldChg>
      <pc:sldChg chg="modSp add mod">
        <pc:chgData name="Opher Donchin" userId="37446733-118c-46f6-b903-027425f2ef02" providerId="ADAL" clId="{618C5B70-C5F9-4B45-A9A8-F6B435B07761}" dt="2024-02-14T02:12:52.828" v="4684" actId="1076"/>
        <pc:sldMkLst>
          <pc:docMk/>
          <pc:sldMk cId="451257880" sldId="276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923044119" sldId="277"/>
        </pc:sldMkLst>
      </pc:sldChg>
      <pc:sldChg chg="add del">
        <pc:chgData name="Opher Donchin" userId="37446733-118c-46f6-b903-027425f2ef02" providerId="ADAL" clId="{618C5B70-C5F9-4B45-A9A8-F6B435B07761}" dt="2024-02-14T02:15:32.007" v="4712" actId="47"/>
        <pc:sldMkLst>
          <pc:docMk/>
          <pc:sldMk cId="4263626311" sldId="277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711535750" sldId="280"/>
        </pc:sldMkLst>
      </pc:sldChg>
      <pc:sldChg chg="add del">
        <pc:chgData name="Opher Donchin" userId="37446733-118c-46f6-b903-027425f2ef02" providerId="ADAL" clId="{618C5B70-C5F9-4B45-A9A8-F6B435B07761}" dt="2024-02-14T02:15:34.523" v="4713" actId="47"/>
        <pc:sldMkLst>
          <pc:docMk/>
          <pc:sldMk cId="2673849252" sldId="280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2175087442" sldId="281"/>
        </pc:sldMkLst>
      </pc:sldChg>
      <pc:sldChg chg="add del">
        <pc:chgData name="Opher Donchin" userId="37446733-118c-46f6-b903-027425f2ef02" providerId="ADAL" clId="{618C5B70-C5F9-4B45-A9A8-F6B435B07761}" dt="2024-02-14T02:15:35.967" v="4714" actId="47"/>
        <pc:sldMkLst>
          <pc:docMk/>
          <pc:sldMk cId="3131197718" sldId="281"/>
        </pc:sldMkLst>
      </pc:sldChg>
      <pc:sldChg chg="add">
        <pc:chgData name="Opher Donchin" userId="37446733-118c-46f6-b903-027425f2ef02" providerId="ADAL" clId="{618C5B70-C5F9-4B45-A9A8-F6B435B07761}" dt="2024-02-14T02:16:05.152" v="4716"/>
        <pc:sldMkLst>
          <pc:docMk/>
          <pc:sldMk cId="1245024371" sldId="288"/>
        </pc:sldMkLst>
      </pc:sldChg>
      <pc:sldChg chg="add del">
        <pc:chgData name="Opher Donchin" userId="37446733-118c-46f6-b903-027425f2ef02" providerId="ADAL" clId="{618C5B70-C5F9-4B45-A9A8-F6B435B07761}" dt="2024-02-14T02:16:00.557" v="4715" actId="2696"/>
        <pc:sldMkLst>
          <pc:docMk/>
          <pc:sldMk cId="1973222955" sldId="288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3825445937" sldId="288"/>
        </pc:sldMkLst>
      </pc:sldChg>
      <pc:sldChg chg="ord">
        <pc:chgData name="Opher Donchin" userId="37446733-118c-46f6-b903-027425f2ef02" providerId="ADAL" clId="{618C5B70-C5F9-4B45-A9A8-F6B435B07761}" dt="2024-02-14T02:07:04.996" v="4531"/>
        <pc:sldMkLst>
          <pc:docMk/>
          <pc:sldMk cId="3057306716" sldId="293"/>
        </pc:sldMkLst>
      </pc:sldChg>
      <pc:sldChg chg="del">
        <pc:chgData name="Opher Donchin" userId="37446733-118c-46f6-b903-027425f2ef02" providerId="ADAL" clId="{618C5B70-C5F9-4B45-A9A8-F6B435B07761}" dt="2024-02-14T02:07:25.471" v="4532" actId="2696"/>
        <pc:sldMkLst>
          <pc:docMk/>
          <pc:sldMk cId="905852766" sldId="294"/>
        </pc:sldMkLst>
      </pc:sldChg>
      <pc:sldChg chg="add">
        <pc:chgData name="Opher Donchin" userId="37446733-118c-46f6-b903-027425f2ef02" providerId="ADAL" clId="{618C5B70-C5F9-4B45-A9A8-F6B435B07761}" dt="2024-02-14T02:07:30.820" v="4533"/>
        <pc:sldMkLst>
          <pc:docMk/>
          <pc:sldMk cId="3622068734" sldId="294"/>
        </pc:sldMkLst>
      </pc:sldChg>
      <pc:sldChg chg="del">
        <pc:chgData name="Opher Donchin" userId="37446733-118c-46f6-b903-027425f2ef02" providerId="ADAL" clId="{618C5B70-C5F9-4B45-A9A8-F6B435B07761}" dt="2024-02-14T02:07:25.471" v="4532" actId="2696"/>
        <pc:sldMkLst>
          <pc:docMk/>
          <pc:sldMk cId="1176209605" sldId="295"/>
        </pc:sldMkLst>
      </pc:sldChg>
      <pc:sldChg chg="add">
        <pc:chgData name="Opher Donchin" userId="37446733-118c-46f6-b903-027425f2ef02" providerId="ADAL" clId="{618C5B70-C5F9-4B45-A9A8-F6B435B07761}" dt="2024-02-14T02:07:30.820" v="4533"/>
        <pc:sldMkLst>
          <pc:docMk/>
          <pc:sldMk cId="3565860532" sldId="295"/>
        </pc:sldMkLst>
      </pc:sldChg>
      <pc:sldChg chg="modSp add mod">
        <pc:chgData name="Opher Donchin" userId="37446733-118c-46f6-b903-027425f2ef02" providerId="ADAL" clId="{618C5B70-C5F9-4B45-A9A8-F6B435B07761}" dt="2024-02-14T02:28:08.039" v="5431" actId="20577"/>
        <pc:sldMkLst>
          <pc:docMk/>
          <pc:sldMk cId="419729758" sldId="299"/>
        </pc:sldMkLst>
      </pc:sldChg>
      <pc:sldChg chg="del">
        <pc:chgData name="Opher Donchin" userId="37446733-118c-46f6-b903-027425f2ef02" providerId="ADAL" clId="{618C5B70-C5F9-4B45-A9A8-F6B435B07761}" dt="2024-02-14T02:20:27.441" v="5078" actId="2696"/>
        <pc:sldMkLst>
          <pc:docMk/>
          <pc:sldMk cId="2267461582" sldId="299"/>
        </pc:sldMkLst>
      </pc:sldChg>
      <pc:sldChg chg="del">
        <pc:chgData name="Opher Donchin" userId="37446733-118c-46f6-b903-027425f2ef02" providerId="ADAL" clId="{618C5B70-C5F9-4B45-A9A8-F6B435B07761}" dt="2024-02-14T02:20:27.441" v="5078" actId="2696"/>
        <pc:sldMkLst>
          <pc:docMk/>
          <pc:sldMk cId="1182063586" sldId="301"/>
        </pc:sldMkLst>
      </pc:sldChg>
      <pc:sldChg chg="modSp add">
        <pc:chgData name="Opher Donchin" userId="37446733-118c-46f6-b903-027425f2ef02" providerId="ADAL" clId="{618C5B70-C5F9-4B45-A9A8-F6B435B07761}" dt="2024-02-14T02:29:19.680" v="5438"/>
        <pc:sldMkLst>
          <pc:docMk/>
          <pc:sldMk cId="2199888196" sldId="301"/>
        </pc:sldMkLst>
      </pc:sldChg>
      <pc:sldChg chg="modSp add mod">
        <pc:chgData name="Opher Donchin" userId="37446733-118c-46f6-b903-027425f2ef02" providerId="ADAL" clId="{618C5B70-C5F9-4B45-A9A8-F6B435B07761}" dt="2024-02-14T08:29:34.513" v="8335"/>
        <pc:sldMkLst>
          <pc:docMk/>
          <pc:sldMk cId="2738672836" sldId="302"/>
        </pc:sldMkLst>
      </pc:sldChg>
      <pc:sldChg chg="del">
        <pc:chgData name="Opher Donchin" userId="37446733-118c-46f6-b903-027425f2ef02" providerId="ADAL" clId="{618C5B70-C5F9-4B45-A9A8-F6B435B07761}" dt="2024-02-14T02:20:27.441" v="5078" actId="2696"/>
        <pc:sldMkLst>
          <pc:docMk/>
          <pc:sldMk cId="3610515170" sldId="302"/>
        </pc:sldMkLst>
      </pc:sldChg>
      <pc:sldChg chg="add">
        <pc:chgData name="Opher Donchin" userId="37446733-118c-46f6-b903-027425f2ef02" providerId="ADAL" clId="{618C5B70-C5F9-4B45-A9A8-F6B435B07761}" dt="2024-02-14T02:20:33.887" v="5079"/>
        <pc:sldMkLst>
          <pc:docMk/>
          <pc:sldMk cId="601018481" sldId="303"/>
        </pc:sldMkLst>
      </pc:sldChg>
      <pc:sldChg chg="del">
        <pc:chgData name="Opher Donchin" userId="37446733-118c-46f6-b903-027425f2ef02" providerId="ADAL" clId="{618C5B70-C5F9-4B45-A9A8-F6B435B07761}" dt="2024-02-14T02:20:27.441" v="5078" actId="2696"/>
        <pc:sldMkLst>
          <pc:docMk/>
          <pc:sldMk cId="3889108704" sldId="303"/>
        </pc:sldMkLst>
      </pc:sldChg>
      <pc:sldChg chg="del">
        <pc:chgData name="Opher Donchin" userId="37446733-118c-46f6-b903-027425f2ef02" providerId="ADAL" clId="{618C5B70-C5F9-4B45-A9A8-F6B435B07761}" dt="2024-02-14T02:20:27.441" v="5078" actId="2696"/>
        <pc:sldMkLst>
          <pc:docMk/>
          <pc:sldMk cId="1975185259" sldId="304"/>
        </pc:sldMkLst>
      </pc:sldChg>
      <pc:sldChg chg="addSp delSp modSp add mod modAnim">
        <pc:chgData name="Opher Donchin" userId="37446733-118c-46f6-b903-027425f2ef02" providerId="ADAL" clId="{618C5B70-C5F9-4B45-A9A8-F6B435B07761}" dt="2024-02-14T09:05:15.807" v="9259"/>
        <pc:sldMkLst>
          <pc:docMk/>
          <pc:sldMk cId="2317665199" sldId="304"/>
        </pc:sldMkLst>
      </pc:sldChg>
      <pc:sldChg chg="add">
        <pc:chgData name="Opher Donchin" userId="37446733-118c-46f6-b903-027425f2ef02" providerId="ADAL" clId="{618C5B70-C5F9-4B45-A9A8-F6B435B07761}" dt="2024-02-14T02:07:30.820" v="4533"/>
        <pc:sldMkLst>
          <pc:docMk/>
          <pc:sldMk cId="1178930542" sldId="311"/>
        </pc:sldMkLst>
      </pc:sldChg>
      <pc:sldChg chg="del">
        <pc:chgData name="Opher Donchin" userId="37446733-118c-46f6-b903-027425f2ef02" providerId="ADAL" clId="{618C5B70-C5F9-4B45-A9A8-F6B435B07761}" dt="2024-02-14T02:07:25.471" v="4532" actId="2696"/>
        <pc:sldMkLst>
          <pc:docMk/>
          <pc:sldMk cId="3011423514" sldId="311"/>
        </pc:sldMkLst>
      </pc:sldChg>
      <pc:sldChg chg="del">
        <pc:chgData name="Opher Donchin" userId="37446733-118c-46f6-b903-027425f2ef02" providerId="ADAL" clId="{618C5B70-C5F9-4B45-A9A8-F6B435B07761}" dt="2024-02-13T23:40:03.459" v="2280" actId="2696"/>
        <pc:sldMkLst>
          <pc:docMk/>
          <pc:sldMk cId="772941300" sldId="314"/>
        </pc:sldMkLst>
      </pc:sldChg>
      <pc:sldChg chg="addSp modSp add mod modClrScheme chgLayout">
        <pc:chgData name="Opher Donchin" userId="37446733-118c-46f6-b903-027425f2ef02" providerId="ADAL" clId="{618C5B70-C5F9-4B45-A9A8-F6B435B07761}" dt="2024-02-14T00:02:02.716" v="3142" actId="20577"/>
        <pc:sldMkLst>
          <pc:docMk/>
          <pc:sldMk cId="893614264" sldId="314"/>
        </pc:sldMkLst>
      </pc:sldChg>
      <pc:sldChg chg="del">
        <pc:chgData name="Opher Donchin" userId="37446733-118c-46f6-b903-027425f2ef02" providerId="ADAL" clId="{618C5B70-C5F9-4B45-A9A8-F6B435B07761}" dt="2024-02-13T23:40:03.459" v="2280" actId="2696"/>
        <pc:sldMkLst>
          <pc:docMk/>
          <pc:sldMk cId="1466106893" sldId="315"/>
        </pc:sldMkLst>
      </pc:sldChg>
      <pc:sldChg chg="add">
        <pc:chgData name="Opher Donchin" userId="37446733-118c-46f6-b903-027425f2ef02" providerId="ADAL" clId="{618C5B70-C5F9-4B45-A9A8-F6B435B07761}" dt="2024-02-13T23:40:10.103" v="2281"/>
        <pc:sldMkLst>
          <pc:docMk/>
          <pc:sldMk cId="2830630381" sldId="315"/>
        </pc:sldMkLst>
      </pc:sldChg>
      <pc:sldChg chg="del">
        <pc:chgData name="Opher Donchin" userId="37446733-118c-46f6-b903-027425f2ef02" providerId="ADAL" clId="{618C5B70-C5F9-4B45-A9A8-F6B435B07761}" dt="2024-02-13T23:40:03.459" v="2280" actId="2696"/>
        <pc:sldMkLst>
          <pc:docMk/>
          <pc:sldMk cId="2050385598" sldId="316"/>
        </pc:sldMkLst>
      </pc:sldChg>
      <pc:sldChg chg="add">
        <pc:chgData name="Opher Donchin" userId="37446733-118c-46f6-b903-027425f2ef02" providerId="ADAL" clId="{618C5B70-C5F9-4B45-A9A8-F6B435B07761}" dt="2024-02-13T23:40:10.103" v="2281"/>
        <pc:sldMkLst>
          <pc:docMk/>
          <pc:sldMk cId="3388768782" sldId="316"/>
        </pc:sldMkLst>
      </pc:sldChg>
      <pc:sldChg chg="add">
        <pc:chgData name="Opher Donchin" userId="37446733-118c-46f6-b903-027425f2ef02" providerId="ADAL" clId="{618C5B70-C5F9-4B45-A9A8-F6B435B07761}" dt="2024-02-13T23:40:10.103" v="2281"/>
        <pc:sldMkLst>
          <pc:docMk/>
          <pc:sldMk cId="3293029283" sldId="317"/>
        </pc:sldMkLst>
      </pc:sldChg>
      <pc:sldChg chg="del">
        <pc:chgData name="Opher Donchin" userId="37446733-118c-46f6-b903-027425f2ef02" providerId="ADAL" clId="{618C5B70-C5F9-4B45-A9A8-F6B435B07761}" dt="2024-02-13T23:40:03.459" v="2280" actId="2696"/>
        <pc:sldMkLst>
          <pc:docMk/>
          <pc:sldMk cId="3672127526" sldId="317"/>
        </pc:sldMkLst>
      </pc:sldChg>
      <pc:sldChg chg="add">
        <pc:chgData name="Opher Donchin" userId="37446733-118c-46f6-b903-027425f2ef02" providerId="ADAL" clId="{618C5B70-C5F9-4B45-A9A8-F6B435B07761}" dt="2024-02-13T23:40:10.103" v="2281"/>
        <pc:sldMkLst>
          <pc:docMk/>
          <pc:sldMk cId="446764792" sldId="318"/>
        </pc:sldMkLst>
      </pc:sldChg>
      <pc:sldChg chg="del">
        <pc:chgData name="Opher Donchin" userId="37446733-118c-46f6-b903-027425f2ef02" providerId="ADAL" clId="{618C5B70-C5F9-4B45-A9A8-F6B435B07761}" dt="2024-02-13T23:40:03.459" v="2280" actId="2696"/>
        <pc:sldMkLst>
          <pc:docMk/>
          <pc:sldMk cId="2006837840" sldId="318"/>
        </pc:sldMkLst>
      </pc:sldChg>
      <pc:sldChg chg="del">
        <pc:chgData name="Opher Donchin" userId="37446733-118c-46f6-b903-027425f2ef02" providerId="ADAL" clId="{618C5B70-C5F9-4B45-A9A8-F6B435B07761}" dt="2024-02-14T02:08:06.706" v="4535" actId="47"/>
        <pc:sldMkLst>
          <pc:docMk/>
          <pc:sldMk cId="3727126901" sldId="319"/>
        </pc:sldMkLst>
      </pc:sldChg>
      <pc:sldChg chg="add">
        <pc:chgData name="Opher Donchin" userId="37446733-118c-46f6-b903-027425f2ef02" providerId="ADAL" clId="{618C5B70-C5F9-4B45-A9A8-F6B435B07761}" dt="2024-02-14T02:07:30.820" v="4533"/>
        <pc:sldMkLst>
          <pc:docMk/>
          <pc:sldMk cId="87371972" sldId="320"/>
        </pc:sldMkLst>
      </pc:sldChg>
      <pc:sldChg chg="del">
        <pc:chgData name="Opher Donchin" userId="37446733-118c-46f6-b903-027425f2ef02" providerId="ADAL" clId="{618C5B70-C5F9-4B45-A9A8-F6B435B07761}" dt="2024-02-14T02:07:25.471" v="4532" actId="2696"/>
        <pc:sldMkLst>
          <pc:docMk/>
          <pc:sldMk cId="2210663298" sldId="320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693970483" sldId="322"/>
        </pc:sldMkLst>
      </pc:sldChg>
      <pc:sldChg chg="addSp modSp add mod modAnim">
        <pc:chgData name="Opher Donchin" userId="37446733-118c-46f6-b903-027425f2ef02" providerId="ADAL" clId="{618C5B70-C5F9-4B45-A9A8-F6B435B07761}" dt="2024-02-14T05:41:00.874" v="5636" actId="313"/>
        <pc:sldMkLst>
          <pc:docMk/>
          <pc:sldMk cId="3333765127" sldId="322"/>
        </pc:sldMkLst>
      </pc:sldChg>
      <pc:sldChg chg="delSp del mod">
        <pc:chgData name="Opher Donchin" userId="37446733-118c-46f6-b903-027425f2ef02" providerId="ADAL" clId="{618C5B70-C5F9-4B45-A9A8-F6B435B07761}" dt="2024-02-14T08:26:06.934" v="8312" actId="47"/>
        <pc:sldMkLst>
          <pc:docMk/>
          <pc:sldMk cId="3307221553" sldId="323"/>
        </pc:sldMkLst>
      </pc:sldChg>
      <pc:sldChg chg="modSp new mod">
        <pc:chgData name="Opher Donchin" userId="37446733-118c-46f6-b903-027425f2ef02" providerId="ADAL" clId="{618C5B70-C5F9-4B45-A9A8-F6B435B07761}" dt="2024-02-13T22:30:14.818" v="45" actId="20577"/>
        <pc:sldMkLst>
          <pc:docMk/>
          <pc:sldMk cId="4002006338" sldId="324"/>
        </pc:sldMkLst>
      </pc:sldChg>
      <pc:sldChg chg="addSp delSp modSp new mod">
        <pc:chgData name="Opher Donchin" userId="37446733-118c-46f6-b903-027425f2ef02" providerId="ADAL" clId="{618C5B70-C5F9-4B45-A9A8-F6B435B07761}" dt="2024-02-13T22:38:38.924" v="190" actId="20577"/>
        <pc:sldMkLst>
          <pc:docMk/>
          <pc:sldMk cId="2227808615" sldId="325"/>
        </pc:sldMkLst>
      </pc:sldChg>
      <pc:sldChg chg="addSp delSp modSp new mod">
        <pc:chgData name="Opher Donchin" userId="37446733-118c-46f6-b903-027425f2ef02" providerId="ADAL" clId="{618C5B70-C5F9-4B45-A9A8-F6B435B07761}" dt="2024-02-13T22:40:27.869" v="293" actId="20577"/>
        <pc:sldMkLst>
          <pc:docMk/>
          <pc:sldMk cId="2742109276" sldId="326"/>
        </pc:sldMkLst>
      </pc:sldChg>
      <pc:sldChg chg="addSp modSp new mod">
        <pc:chgData name="Opher Donchin" userId="37446733-118c-46f6-b903-027425f2ef02" providerId="ADAL" clId="{618C5B70-C5F9-4B45-A9A8-F6B435B07761}" dt="2024-02-13T22:41:56.843" v="433" actId="1076"/>
        <pc:sldMkLst>
          <pc:docMk/>
          <pc:sldMk cId="2899371903" sldId="327"/>
        </pc:sldMkLst>
      </pc:sldChg>
      <pc:sldChg chg="addSp delSp modSp add mod">
        <pc:chgData name="Opher Donchin" userId="37446733-118c-46f6-b903-027425f2ef02" providerId="ADAL" clId="{618C5B70-C5F9-4B45-A9A8-F6B435B07761}" dt="2024-02-13T22:44:21.739" v="566" actId="1076"/>
        <pc:sldMkLst>
          <pc:docMk/>
          <pc:sldMk cId="8942511" sldId="328"/>
        </pc:sldMkLst>
      </pc:sldChg>
      <pc:sldChg chg="addSp delSp modSp new mod">
        <pc:chgData name="Opher Donchin" userId="37446733-118c-46f6-b903-027425f2ef02" providerId="ADAL" clId="{618C5B70-C5F9-4B45-A9A8-F6B435B07761}" dt="2024-02-13T22:47:37.906" v="673" actId="1076"/>
        <pc:sldMkLst>
          <pc:docMk/>
          <pc:sldMk cId="187203200" sldId="329"/>
        </pc:sldMkLst>
      </pc:sldChg>
      <pc:sldChg chg="modSp add mod">
        <pc:chgData name="Opher Donchin" userId="37446733-118c-46f6-b903-027425f2ef02" providerId="ADAL" clId="{618C5B70-C5F9-4B45-A9A8-F6B435B07761}" dt="2024-02-13T22:48:10.265" v="676"/>
        <pc:sldMkLst>
          <pc:docMk/>
          <pc:sldMk cId="3415300472" sldId="330"/>
        </pc:sldMkLst>
      </pc:sldChg>
      <pc:sldChg chg="addSp modSp new mod">
        <pc:chgData name="Opher Donchin" userId="37446733-118c-46f6-b903-027425f2ef02" providerId="ADAL" clId="{618C5B70-C5F9-4B45-A9A8-F6B435B07761}" dt="2024-02-13T22:50:29.706" v="687" actId="1076"/>
        <pc:sldMkLst>
          <pc:docMk/>
          <pc:sldMk cId="3136558215" sldId="331"/>
        </pc:sldMkLst>
      </pc:sldChg>
      <pc:sldChg chg="addSp modSp new mod">
        <pc:chgData name="Opher Donchin" userId="37446733-118c-46f6-b903-027425f2ef02" providerId="ADAL" clId="{618C5B70-C5F9-4B45-A9A8-F6B435B07761}" dt="2024-02-13T22:51:56.268" v="794" actId="1076"/>
        <pc:sldMkLst>
          <pc:docMk/>
          <pc:sldMk cId="1441019466" sldId="332"/>
        </pc:sldMkLst>
      </pc:sldChg>
      <pc:sldChg chg="addSp modSp new mod">
        <pc:chgData name="Opher Donchin" userId="37446733-118c-46f6-b903-027425f2ef02" providerId="ADAL" clId="{618C5B70-C5F9-4B45-A9A8-F6B435B07761}" dt="2024-02-13T22:53:47.947" v="1059" actId="1076"/>
        <pc:sldMkLst>
          <pc:docMk/>
          <pc:sldMk cId="2728057909" sldId="333"/>
        </pc:sldMkLst>
      </pc:sldChg>
      <pc:sldChg chg="addSp modSp new mod">
        <pc:chgData name="Opher Donchin" userId="37446733-118c-46f6-b903-027425f2ef02" providerId="ADAL" clId="{618C5B70-C5F9-4B45-A9A8-F6B435B07761}" dt="2024-02-13T22:56:45.529" v="1190" actId="20577"/>
        <pc:sldMkLst>
          <pc:docMk/>
          <pc:sldMk cId="597239935" sldId="334"/>
        </pc:sldMkLst>
      </pc:sldChg>
      <pc:sldChg chg="addSp modSp new mod">
        <pc:chgData name="Opher Donchin" userId="37446733-118c-46f6-b903-027425f2ef02" providerId="ADAL" clId="{618C5B70-C5F9-4B45-A9A8-F6B435B07761}" dt="2024-02-13T22:58:15.356" v="1255" actId="1076"/>
        <pc:sldMkLst>
          <pc:docMk/>
          <pc:sldMk cId="2180791460" sldId="335"/>
        </pc:sldMkLst>
      </pc:sldChg>
      <pc:sldChg chg="addSp modSp new mod">
        <pc:chgData name="Opher Donchin" userId="37446733-118c-46f6-b903-027425f2ef02" providerId="ADAL" clId="{618C5B70-C5F9-4B45-A9A8-F6B435B07761}" dt="2024-02-13T23:00:49.887" v="1364" actId="1076"/>
        <pc:sldMkLst>
          <pc:docMk/>
          <pc:sldMk cId="1853993375" sldId="336"/>
        </pc:sldMkLst>
      </pc:sldChg>
      <pc:sldChg chg="addSp modSp new mod">
        <pc:chgData name="Opher Donchin" userId="37446733-118c-46f6-b903-027425f2ef02" providerId="ADAL" clId="{618C5B70-C5F9-4B45-A9A8-F6B435B07761}" dt="2024-02-13T23:02:20.760" v="1507" actId="20577"/>
        <pc:sldMkLst>
          <pc:docMk/>
          <pc:sldMk cId="4204783336" sldId="337"/>
        </pc:sldMkLst>
      </pc:sldChg>
      <pc:sldChg chg="addSp modSp new mod">
        <pc:chgData name="Opher Donchin" userId="37446733-118c-46f6-b903-027425f2ef02" providerId="ADAL" clId="{618C5B70-C5F9-4B45-A9A8-F6B435B07761}" dt="2024-02-13T23:06:03.078" v="1656" actId="20577"/>
        <pc:sldMkLst>
          <pc:docMk/>
          <pc:sldMk cId="2417028113" sldId="338"/>
        </pc:sldMkLst>
      </pc:sldChg>
      <pc:sldChg chg="addSp modSp new mod">
        <pc:chgData name="Opher Donchin" userId="37446733-118c-46f6-b903-027425f2ef02" providerId="ADAL" clId="{618C5B70-C5F9-4B45-A9A8-F6B435B07761}" dt="2024-02-13T23:06:49.301" v="1701" actId="1076"/>
        <pc:sldMkLst>
          <pc:docMk/>
          <pc:sldMk cId="1983992581" sldId="339"/>
        </pc:sldMkLst>
      </pc:sldChg>
      <pc:sldChg chg="addSp modSp new mod">
        <pc:chgData name="Opher Donchin" userId="37446733-118c-46f6-b903-027425f2ef02" providerId="ADAL" clId="{618C5B70-C5F9-4B45-A9A8-F6B435B07761}" dt="2024-02-13T23:15:40.304" v="1714" actId="14100"/>
        <pc:sldMkLst>
          <pc:docMk/>
          <pc:sldMk cId="1248480352" sldId="340"/>
        </pc:sldMkLst>
      </pc:sldChg>
      <pc:sldChg chg="addSp modSp new mod">
        <pc:chgData name="Opher Donchin" userId="37446733-118c-46f6-b903-027425f2ef02" providerId="ADAL" clId="{618C5B70-C5F9-4B45-A9A8-F6B435B07761}" dt="2024-02-14T05:34:39.566" v="5442" actId="1076"/>
        <pc:sldMkLst>
          <pc:docMk/>
          <pc:sldMk cId="2609287527" sldId="341"/>
        </pc:sldMkLst>
      </pc:sldChg>
      <pc:sldChg chg="add">
        <pc:chgData name="Opher Donchin" userId="37446733-118c-46f6-b903-027425f2ef02" providerId="ADAL" clId="{618C5B70-C5F9-4B45-A9A8-F6B435B07761}" dt="2024-02-13T23:18:26.227" v="1755" actId="2890"/>
        <pc:sldMkLst>
          <pc:docMk/>
          <pc:sldMk cId="2876017815" sldId="342"/>
        </pc:sldMkLst>
      </pc:sldChg>
      <pc:sldChg chg="addSp delSp modSp new mod ord">
        <pc:chgData name="Opher Donchin" userId="37446733-118c-46f6-b903-027425f2ef02" providerId="ADAL" clId="{618C5B70-C5F9-4B45-A9A8-F6B435B07761}" dt="2024-02-13T23:31:45.341" v="2279"/>
        <pc:sldMkLst>
          <pc:docMk/>
          <pc:sldMk cId="3626314947" sldId="343"/>
        </pc:sldMkLst>
      </pc:sldChg>
      <pc:sldChg chg="addSp modSp new mod">
        <pc:chgData name="Opher Donchin" userId="37446733-118c-46f6-b903-027425f2ef02" providerId="ADAL" clId="{618C5B70-C5F9-4B45-A9A8-F6B435B07761}" dt="2024-02-13T23:30:24.586" v="2277" actId="20577"/>
        <pc:sldMkLst>
          <pc:docMk/>
          <pc:sldMk cId="3441809222" sldId="344"/>
        </pc:sldMkLst>
      </pc:sldChg>
      <pc:sldChg chg="modSp new mod">
        <pc:chgData name="Opher Donchin" userId="37446733-118c-46f6-b903-027425f2ef02" providerId="ADAL" clId="{618C5B70-C5F9-4B45-A9A8-F6B435B07761}" dt="2024-02-13T23:48:19.584" v="3023" actId="27636"/>
        <pc:sldMkLst>
          <pc:docMk/>
          <pc:sldMk cId="131175210" sldId="345"/>
        </pc:sldMkLst>
      </pc:sldChg>
      <pc:sldChg chg="modSp new mod">
        <pc:chgData name="Opher Donchin" userId="37446733-118c-46f6-b903-027425f2ef02" providerId="ADAL" clId="{618C5B70-C5F9-4B45-A9A8-F6B435B07761}" dt="2024-02-14T00:11:05.427" v="3465" actId="20577"/>
        <pc:sldMkLst>
          <pc:docMk/>
          <pc:sldMk cId="1042843784" sldId="346"/>
        </pc:sldMkLst>
      </pc:sldChg>
      <pc:sldChg chg="modSp new mod">
        <pc:chgData name="Opher Donchin" userId="37446733-118c-46f6-b903-027425f2ef02" providerId="ADAL" clId="{618C5B70-C5F9-4B45-A9A8-F6B435B07761}" dt="2024-02-14T00:37:25.437" v="4104" actId="14"/>
        <pc:sldMkLst>
          <pc:docMk/>
          <pc:sldMk cId="311669608" sldId="347"/>
        </pc:sldMkLst>
      </pc:sldChg>
      <pc:sldChg chg="modSp add mod">
        <pc:chgData name="Opher Donchin" userId="37446733-118c-46f6-b903-027425f2ef02" providerId="ADAL" clId="{618C5B70-C5F9-4B45-A9A8-F6B435B07761}" dt="2024-02-14T00:46:40.477" v="4352" actId="20577"/>
        <pc:sldMkLst>
          <pc:docMk/>
          <pc:sldMk cId="1239486005" sldId="348"/>
        </pc:sldMkLst>
      </pc:sldChg>
      <pc:sldChg chg="modSp new mod">
        <pc:chgData name="Opher Donchin" userId="37446733-118c-46f6-b903-027425f2ef02" providerId="ADAL" clId="{618C5B70-C5F9-4B45-A9A8-F6B435B07761}" dt="2024-02-14T02:06:03.339" v="4528" actId="20577"/>
        <pc:sldMkLst>
          <pc:docMk/>
          <pc:sldMk cId="3637444791" sldId="349"/>
        </pc:sldMkLst>
      </pc:sldChg>
      <pc:sldChg chg="add">
        <pc:chgData name="Opher Donchin" userId="37446733-118c-46f6-b903-027425f2ef02" providerId="ADAL" clId="{618C5B70-C5F9-4B45-A9A8-F6B435B07761}" dt="2024-02-14T02:06:21.316" v="4529"/>
        <pc:sldMkLst>
          <pc:docMk/>
          <pc:sldMk cId="2129007281" sldId="350"/>
        </pc:sldMkLst>
      </pc:sldChg>
      <pc:sldChg chg="add">
        <pc:chgData name="Opher Donchin" userId="37446733-118c-46f6-b903-027425f2ef02" providerId="ADAL" clId="{618C5B70-C5F9-4B45-A9A8-F6B435B07761}" dt="2024-02-14T02:08:01.525" v="4534"/>
        <pc:sldMkLst>
          <pc:docMk/>
          <pc:sldMk cId="3206511682" sldId="351"/>
        </pc:sldMkLst>
      </pc:sldChg>
      <pc:sldChg chg="addSp modSp new mod">
        <pc:chgData name="Opher Donchin" userId="37446733-118c-46f6-b903-027425f2ef02" providerId="ADAL" clId="{618C5B70-C5F9-4B45-A9A8-F6B435B07761}" dt="2024-02-14T02:14:56.096" v="4711" actId="404"/>
        <pc:sldMkLst>
          <pc:docMk/>
          <pc:sldMk cId="4098873459" sldId="352"/>
        </pc:sldMkLst>
      </pc:sldChg>
      <pc:sldChg chg="modSp new mod">
        <pc:chgData name="Opher Donchin" userId="37446733-118c-46f6-b903-027425f2ef02" providerId="ADAL" clId="{618C5B70-C5F9-4B45-A9A8-F6B435B07761}" dt="2024-02-14T02:18:00.618" v="5019" actId="20577"/>
        <pc:sldMkLst>
          <pc:docMk/>
          <pc:sldMk cId="1857728332" sldId="353"/>
        </pc:sldMkLst>
      </pc:sldChg>
      <pc:sldChg chg="add">
        <pc:chgData name="Opher Donchin" userId="37446733-118c-46f6-b903-027425f2ef02" providerId="ADAL" clId="{618C5B70-C5F9-4B45-A9A8-F6B435B07761}" dt="2024-02-14T02:18:42.296" v="5020"/>
        <pc:sldMkLst>
          <pc:docMk/>
          <pc:sldMk cId="1086713071" sldId="354"/>
        </pc:sldMkLst>
      </pc:sldChg>
      <pc:sldChg chg="modSp new mod">
        <pc:chgData name="Opher Donchin" userId="37446733-118c-46f6-b903-027425f2ef02" providerId="ADAL" clId="{618C5B70-C5F9-4B45-A9A8-F6B435B07761}" dt="2024-02-14T02:20:58.753" v="5111" actId="20577"/>
        <pc:sldMkLst>
          <pc:docMk/>
          <pc:sldMk cId="1857347370" sldId="355"/>
        </pc:sldMkLst>
      </pc:sldChg>
      <pc:sldChg chg="addSp delSp modSp add mod">
        <pc:chgData name="Opher Donchin" userId="37446733-118c-46f6-b903-027425f2ef02" providerId="ADAL" clId="{618C5B70-C5F9-4B45-A9A8-F6B435B07761}" dt="2024-02-14T02:27:13.113" v="5399" actId="20577"/>
        <pc:sldMkLst>
          <pc:docMk/>
          <pc:sldMk cId="745541962" sldId="356"/>
        </pc:sldMkLst>
      </pc:sldChg>
      <pc:sldChg chg="modSp add mod">
        <pc:chgData name="Opher Donchin" userId="37446733-118c-46f6-b903-027425f2ef02" providerId="ADAL" clId="{618C5B70-C5F9-4B45-A9A8-F6B435B07761}" dt="2024-02-14T02:26:56.452" v="5352" actId="404"/>
        <pc:sldMkLst>
          <pc:docMk/>
          <pc:sldMk cId="725826248" sldId="357"/>
        </pc:sldMkLst>
      </pc:sldChg>
      <pc:sldChg chg="addSp delSp modSp add mod addAnim delAnim modAnim">
        <pc:chgData name="Opher Donchin" userId="37446733-118c-46f6-b903-027425f2ef02" providerId="ADAL" clId="{618C5B70-C5F9-4B45-A9A8-F6B435B07761}" dt="2024-02-14T05:44:38.369" v="5755"/>
        <pc:sldMkLst>
          <pc:docMk/>
          <pc:sldMk cId="2174957064" sldId="358"/>
        </pc:sldMkLst>
      </pc:sldChg>
      <pc:sldChg chg="add del">
        <pc:chgData name="Opher Donchin" userId="37446733-118c-46f6-b903-027425f2ef02" providerId="ADAL" clId="{618C5B70-C5F9-4B45-A9A8-F6B435B07761}" dt="2024-02-14T02:28:54.934" v="5433" actId="47"/>
        <pc:sldMkLst>
          <pc:docMk/>
          <pc:sldMk cId="3288455815" sldId="358"/>
        </pc:sldMkLst>
      </pc:sldChg>
      <pc:sldChg chg="addSp delSp modSp add mod delAnim modAnim">
        <pc:chgData name="Opher Donchin" userId="37446733-118c-46f6-b903-027425f2ef02" providerId="ADAL" clId="{618C5B70-C5F9-4B45-A9A8-F6B435B07761}" dt="2024-02-14T05:48:45.347" v="6040" actId="27636"/>
        <pc:sldMkLst>
          <pc:docMk/>
          <pc:sldMk cId="1148758166" sldId="359"/>
        </pc:sldMkLst>
      </pc:sldChg>
      <pc:sldChg chg="addSp delSp modSp add mod delAnim modAnim">
        <pc:chgData name="Opher Donchin" userId="37446733-118c-46f6-b903-027425f2ef02" providerId="ADAL" clId="{618C5B70-C5F9-4B45-A9A8-F6B435B07761}" dt="2024-02-14T05:53:19.554" v="6232" actId="14100"/>
        <pc:sldMkLst>
          <pc:docMk/>
          <pc:sldMk cId="997579235" sldId="360"/>
        </pc:sldMkLst>
      </pc:sldChg>
      <pc:sldChg chg="new del">
        <pc:chgData name="Opher Donchin" userId="37446733-118c-46f6-b903-027425f2ef02" providerId="ADAL" clId="{618C5B70-C5F9-4B45-A9A8-F6B435B07761}" dt="2024-02-14T05:50:10.964" v="6043" actId="680"/>
        <pc:sldMkLst>
          <pc:docMk/>
          <pc:sldMk cId="1544897900" sldId="360"/>
        </pc:sldMkLst>
      </pc:sldChg>
      <pc:sldChg chg="addSp delSp modSp new add del mod">
        <pc:chgData name="Opher Donchin" userId="37446733-118c-46f6-b903-027425f2ef02" providerId="ADAL" clId="{618C5B70-C5F9-4B45-A9A8-F6B435B07761}" dt="2024-02-14T05:59:19.009" v="6342" actId="2696"/>
        <pc:sldMkLst>
          <pc:docMk/>
          <pc:sldMk cId="1796284260" sldId="361"/>
        </pc:sldMkLst>
      </pc:sldChg>
      <pc:sldChg chg="addSp modSp add mod">
        <pc:chgData name="Opher Donchin" userId="37446733-118c-46f6-b903-027425f2ef02" providerId="ADAL" clId="{618C5B70-C5F9-4B45-A9A8-F6B435B07761}" dt="2024-02-14T06:02:50.746" v="6607" actId="1076"/>
        <pc:sldMkLst>
          <pc:docMk/>
          <pc:sldMk cId="2746158343" sldId="362"/>
        </pc:sldMkLst>
      </pc:sldChg>
      <pc:sldChg chg="addSp delSp modSp add mod modAnim">
        <pc:chgData name="Opher Donchin" userId="37446733-118c-46f6-b903-027425f2ef02" providerId="ADAL" clId="{618C5B70-C5F9-4B45-A9A8-F6B435B07761}" dt="2024-02-14T06:11:37.341" v="6939"/>
        <pc:sldMkLst>
          <pc:docMk/>
          <pc:sldMk cId="2384766640" sldId="363"/>
        </pc:sldMkLst>
      </pc:sldChg>
      <pc:sldChg chg="addSp delSp modSp add mod delAnim modAnim">
        <pc:chgData name="Opher Donchin" userId="37446733-118c-46f6-b903-027425f2ef02" providerId="ADAL" clId="{618C5B70-C5F9-4B45-A9A8-F6B435B07761}" dt="2024-02-14T08:01:49.029" v="7627"/>
        <pc:sldMkLst>
          <pc:docMk/>
          <pc:sldMk cId="1352183577" sldId="364"/>
        </pc:sldMkLst>
      </pc:sldChg>
      <pc:sldChg chg="addSp delSp modSp add mod delAnim">
        <pc:chgData name="Opher Donchin" userId="37446733-118c-46f6-b903-027425f2ef02" providerId="ADAL" clId="{618C5B70-C5F9-4B45-A9A8-F6B435B07761}" dt="2024-02-14T08:01:38.190" v="7624"/>
        <pc:sldMkLst>
          <pc:docMk/>
          <pc:sldMk cId="1294753099" sldId="365"/>
        </pc:sldMkLst>
      </pc:sldChg>
      <pc:sldChg chg="addSp modSp new mod modAnim">
        <pc:chgData name="Opher Donchin" userId="37446733-118c-46f6-b903-027425f2ef02" providerId="ADAL" clId="{618C5B70-C5F9-4B45-A9A8-F6B435B07761}" dt="2024-02-14T08:02:14.654" v="7632"/>
        <pc:sldMkLst>
          <pc:docMk/>
          <pc:sldMk cId="1249373556" sldId="366"/>
        </pc:sldMkLst>
      </pc:sldChg>
      <pc:sldChg chg="addSp modSp new mod">
        <pc:chgData name="Opher Donchin" userId="37446733-118c-46f6-b903-027425f2ef02" providerId="ADAL" clId="{618C5B70-C5F9-4B45-A9A8-F6B435B07761}" dt="2024-02-14T08:07:27.377" v="7845" actId="1076"/>
        <pc:sldMkLst>
          <pc:docMk/>
          <pc:sldMk cId="379362483" sldId="367"/>
        </pc:sldMkLst>
      </pc:sldChg>
      <pc:sldChg chg="modSp new mod">
        <pc:chgData name="Opher Donchin" userId="37446733-118c-46f6-b903-027425f2ef02" providerId="ADAL" clId="{618C5B70-C5F9-4B45-A9A8-F6B435B07761}" dt="2024-02-14T08:10:18.599" v="8237" actId="20577"/>
        <pc:sldMkLst>
          <pc:docMk/>
          <pc:sldMk cId="2082739774" sldId="368"/>
        </pc:sldMkLst>
      </pc:sldChg>
      <pc:sldChg chg="addSp delSp modSp new mod modClrScheme modAnim chgLayout">
        <pc:chgData name="Opher Donchin" userId="37446733-118c-46f6-b903-027425f2ef02" providerId="ADAL" clId="{618C5B70-C5F9-4B45-A9A8-F6B435B07761}" dt="2024-02-14T09:05:33.063" v="9263" actId="1076"/>
        <pc:sldMkLst>
          <pc:docMk/>
          <pc:sldMk cId="2811106568" sldId="369"/>
        </pc:sldMkLst>
      </pc:sldChg>
      <pc:sldChg chg="addSp modSp new mod modAnim">
        <pc:chgData name="Opher Donchin" userId="37446733-118c-46f6-b903-027425f2ef02" providerId="ADAL" clId="{618C5B70-C5F9-4B45-A9A8-F6B435B07761}" dt="2024-02-14T09:05:52.655" v="9268" actId="1076"/>
        <pc:sldMkLst>
          <pc:docMk/>
          <pc:sldMk cId="3385059635" sldId="370"/>
        </pc:sldMkLst>
      </pc:sldChg>
      <pc:sldChg chg="addSp modSp new mod modAnim">
        <pc:chgData name="Opher Donchin" userId="37446733-118c-46f6-b903-027425f2ef02" providerId="ADAL" clId="{618C5B70-C5F9-4B45-A9A8-F6B435B07761}" dt="2024-02-14T09:00:24.922" v="9156"/>
        <pc:sldMkLst>
          <pc:docMk/>
          <pc:sldMk cId="2156033937" sldId="371"/>
        </pc:sldMkLst>
      </pc:sldChg>
      <pc:sldChg chg="addSp modSp new mod">
        <pc:chgData name="Opher Donchin" userId="37446733-118c-46f6-b903-027425f2ef02" providerId="ADAL" clId="{618C5B70-C5F9-4B45-A9A8-F6B435B07761}" dt="2024-02-14T08:59:46.962" v="9147" actId="27636"/>
        <pc:sldMkLst>
          <pc:docMk/>
          <pc:sldMk cId="3660249428" sldId="372"/>
        </pc:sldMkLst>
      </pc:sldChg>
      <pc:sldChg chg="addSp delSp modSp new mod">
        <pc:chgData name="Opher Donchin" userId="37446733-118c-46f6-b903-027425f2ef02" providerId="ADAL" clId="{618C5B70-C5F9-4B45-A9A8-F6B435B07761}" dt="2024-02-14T09:10:15.230" v="9279"/>
        <pc:sldMkLst>
          <pc:docMk/>
          <pc:sldMk cId="946937805" sldId="373"/>
        </pc:sldMkLst>
      </pc:sldChg>
      <pc:sldChg chg="modSp new mod">
        <pc:chgData name="Opher Donchin" userId="37446733-118c-46f6-b903-027425f2ef02" providerId="ADAL" clId="{618C5B70-C5F9-4B45-A9A8-F6B435B07761}" dt="2024-02-14T11:24:15.883" v="9376" actId="20577"/>
        <pc:sldMkLst>
          <pc:docMk/>
          <pc:sldMk cId="399773711" sldId="374"/>
        </pc:sldMkLst>
      </pc:sldChg>
    </pc:docChg>
  </pc:docChgLst>
  <pc:docChgLst>
    <pc:chgData name="Opher Donchin" userId="37446733-118c-46f6-b903-027425f2ef02" providerId="ADAL" clId="{15056AD3-7DA6-407B-8EF9-0C1CF4AF8F65}"/>
    <pc:docChg chg="custSel addSld delSld modSld">
      <pc:chgData name="Opher Donchin" userId="37446733-118c-46f6-b903-027425f2ef02" providerId="ADAL" clId="{15056AD3-7DA6-407B-8EF9-0C1CF4AF8F65}" dt="2022-12-11T19:00:41.742" v="1942" actId="14100"/>
      <pc:docMkLst>
        <pc:docMk/>
      </pc:docMkLst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24760232" sldId="259"/>
        </pc:sldMkLst>
      </pc:sldChg>
      <pc:sldChg chg="add">
        <pc:chgData name="Opher Donchin" userId="37446733-118c-46f6-b903-027425f2ef02" providerId="ADAL" clId="{15056AD3-7DA6-407B-8EF9-0C1CF4AF8F65}" dt="2022-12-11T06:24:31.586" v="1824"/>
        <pc:sldMkLst>
          <pc:docMk/>
          <pc:sldMk cId="717875816" sldId="259"/>
        </pc:sldMkLst>
      </pc:sldChg>
      <pc:sldChg chg="add">
        <pc:chgData name="Opher Donchin" userId="37446733-118c-46f6-b903-027425f2ef02" providerId="ADAL" clId="{15056AD3-7DA6-407B-8EF9-0C1CF4AF8F65}" dt="2022-12-11T06:24:31.586" v="1824"/>
        <pc:sldMkLst>
          <pc:docMk/>
          <pc:sldMk cId="271406126" sldId="260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628740671" sldId="260"/>
        </pc:sldMkLst>
      </pc:sldChg>
      <pc:sldChg chg="add">
        <pc:chgData name="Opher Donchin" userId="37446733-118c-46f6-b903-027425f2ef02" providerId="ADAL" clId="{15056AD3-7DA6-407B-8EF9-0C1CF4AF8F65}" dt="2022-12-11T06:24:31.586" v="1824"/>
        <pc:sldMkLst>
          <pc:docMk/>
          <pc:sldMk cId="731941383" sldId="26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1860839049" sldId="26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61255860" sldId="262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3289864320" sldId="262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1615831677" sldId="263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449503604" sldId="263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1221319652" sldId="264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4064948422" sldId="264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1969728150" sldId="265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456333887" sldId="265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320010455" sldId="267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3378136968" sldId="267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1076653747" sldId="27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4043068348" sldId="27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171383823" sldId="276"/>
        </pc:sldMkLst>
      </pc:sldChg>
      <pc:sldChg chg="add">
        <pc:chgData name="Opher Donchin" userId="37446733-118c-46f6-b903-027425f2ef02" providerId="ADAL" clId="{15056AD3-7DA6-407B-8EF9-0C1CF4AF8F65}" dt="2022-12-11T06:24:31.586" v="1824"/>
        <pc:sldMkLst>
          <pc:docMk/>
          <pc:sldMk cId="217487363" sldId="276"/>
        </pc:sldMkLst>
      </pc:sldChg>
      <pc:sldChg chg="modSp add mod">
        <pc:chgData name="Opher Donchin" userId="37446733-118c-46f6-b903-027425f2ef02" providerId="ADAL" clId="{15056AD3-7DA6-407B-8EF9-0C1CF4AF8F65}" dt="2022-12-11T06:27:31.433" v="1912" actId="20577"/>
        <pc:sldMkLst>
          <pc:docMk/>
          <pc:sldMk cId="923044119" sldId="277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2616256053" sldId="277"/>
        </pc:sldMkLst>
      </pc:sldChg>
      <pc:sldChg chg="add del">
        <pc:chgData name="Opher Donchin" userId="37446733-118c-46f6-b903-027425f2ef02" providerId="ADAL" clId="{15056AD3-7DA6-407B-8EF9-0C1CF4AF8F65}" dt="2022-12-11T06:27:51.474" v="1913" actId="47"/>
        <pc:sldMkLst>
          <pc:docMk/>
          <pc:sldMk cId="1512461078" sldId="279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559190064" sldId="279"/>
        </pc:sldMkLst>
      </pc:sldChg>
      <pc:sldChg chg="add">
        <pc:chgData name="Opher Donchin" userId="37446733-118c-46f6-b903-027425f2ef02" providerId="ADAL" clId="{15056AD3-7DA6-407B-8EF9-0C1CF4AF8F65}" dt="2022-12-11T06:24:31.586" v="1824"/>
        <pc:sldMkLst>
          <pc:docMk/>
          <pc:sldMk cId="711535750" sldId="280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1003329453" sldId="280"/>
        </pc:sldMkLst>
      </pc:sldChg>
      <pc:sldChg chg="add">
        <pc:chgData name="Opher Donchin" userId="37446733-118c-46f6-b903-027425f2ef02" providerId="ADAL" clId="{15056AD3-7DA6-407B-8EF9-0C1CF4AF8F65}" dt="2022-12-11T06:24:31.586" v="1824"/>
        <pc:sldMkLst>
          <pc:docMk/>
          <pc:sldMk cId="2175087442" sldId="28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824084356" sldId="28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609187034" sldId="282"/>
        </pc:sldMkLst>
      </pc:sldChg>
      <pc:sldChg chg="add del">
        <pc:chgData name="Opher Donchin" userId="37446733-118c-46f6-b903-027425f2ef02" providerId="ADAL" clId="{15056AD3-7DA6-407B-8EF9-0C1CF4AF8F65}" dt="2022-12-11T06:28:03.171" v="1914" actId="47"/>
        <pc:sldMkLst>
          <pc:docMk/>
          <pc:sldMk cId="1615117964" sldId="282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2968492603" sldId="283"/>
        </pc:sldMkLst>
      </pc:sldChg>
      <pc:sldChg chg="add del">
        <pc:chgData name="Opher Donchin" userId="37446733-118c-46f6-b903-027425f2ef02" providerId="ADAL" clId="{15056AD3-7DA6-407B-8EF9-0C1CF4AF8F65}" dt="2022-12-11T06:28:03.795" v="1915" actId="47"/>
        <pc:sldMkLst>
          <pc:docMk/>
          <pc:sldMk cId="3800542377" sldId="283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1458944131" sldId="284"/>
        </pc:sldMkLst>
      </pc:sldChg>
      <pc:sldChg chg="add del">
        <pc:chgData name="Opher Donchin" userId="37446733-118c-46f6-b903-027425f2ef02" providerId="ADAL" clId="{15056AD3-7DA6-407B-8EF9-0C1CF4AF8F65}" dt="2022-12-11T06:28:05.009" v="1916" actId="47"/>
        <pc:sldMkLst>
          <pc:docMk/>
          <pc:sldMk cId="3168126893" sldId="284"/>
        </pc:sldMkLst>
      </pc:sldChg>
      <pc:sldChg chg="add del">
        <pc:chgData name="Opher Donchin" userId="37446733-118c-46f6-b903-027425f2ef02" providerId="ADAL" clId="{15056AD3-7DA6-407B-8EF9-0C1CF4AF8F65}" dt="2022-12-11T06:28:06.034" v="1917" actId="47"/>
        <pc:sldMkLst>
          <pc:docMk/>
          <pc:sldMk cId="2269498399" sldId="285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4102251738" sldId="285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1691631145" sldId="286"/>
        </pc:sldMkLst>
      </pc:sldChg>
      <pc:sldChg chg="add del">
        <pc:chgData name="Opher Donchin" userId="37446733-118c-46f6-b903-027425f2ef02" providerId="ADAL" clId="{15056AD3-7DA6-407B-8EF9-0C1CF4AF8F65}" dt="2022-12-11T06:28:07.491" v="1918" actId="47"/>
        <pc:sldMkLst>
          <pc:docMk/>
          <pc:sldMk cId="2632888357" sldId="286"/>
        </pc:sldMkLst>
      </pc:sldChg>
      <pc:sldChg chg="add del">
        <pc:chgData name="Opher Donchin" userId="37446733-118c-46f6-b903-027425f2ef02" providerId="ADAL" clId="{15056AD3-7DA6-407B-8EF9-0C1CF4AF8F65}" dt="2022-12-11T06:28:13.751" v="1920" actId="47"/>
        <pc:sldMkLst>
          <pc:docMk/>
          <pc:sldMk cId="406339647" sldId="287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649292920" sldId="287"/>
        </pc:sldMkLst>
      </pc:sldChg>
      <pc:sldChg chg="add del">
        <pc:chgData name="Opher Donchin" userId="37446733-118c-46f6-b903-027425f2ef02" providerId="ADAL" clId="{15056AD3-7DA6-407B-8EF9-0C1CF4AF8F65}" dt="2022-12-11T06:28:17.010" v="1921" actId="2696"/>
        <pc:sldMkLst>
          <pc:docMk/>
          <pc:sldMk cId="1092449347" sldId="288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256944387" sldId="288"/>
        </pc:sldMkLst>
      </pc:sldChg>
      <pc:sldChg chg="add">
        <pc:chgData name="Opher Donchin" userId="37446733-118c-46f6-b903-027425f2ef02" providerId="ADAL" clId="{15056AD3-7DA6-407B-8EF9-0C1CF4AF8F65}" dt="2022-12-11T06:28:22.331" v="1922"/>
        <pc:sldMkLst>
          <pc:docMk/>
          <pc:sldMk cId="3825445937" sldId="288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1074221058" sldId="296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569780544" sldId="296"/>
        </pc:sldMkLst>
      </pc:sldChg>
      <pc:sldChg chg="del">
        <pc:chgData name="Opher Donchin" userId="37446733-118c-46f6-b903-027425f2ef02" providerId="ADAL" clId="{15056AD3-7DA6-407B-8EF9-0C1CF4AF8F65}" dt="2022-12-11T06:26:18.002" v="1891" actId="47"/>
        <pc:sldMkLst>
          <pc:docMk/>
          <pc:sldMk cId="3622223862" sldId="297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54067082" sldId="300"/>
        </pc:sldMkLst>
      </pc:sldChg>
      <pc:sldChg chg="add del">
        <pc:chgData name="Opher Donchin" userId="37446733-118c-46f6-b903-027425f2ef02" providerId="ADAL" clId="{15056AD3-7DA6-407B-8EF9-0C1CF4AF8F65}" dt="2022-12-11T06:28:08.516" v="1919" actId="47"/>
        <pc:sldMkLst>
          <pc:docMk/>
          <pc:sldMk cId="1972100832" sldId="300"/>
        </pc:sldMkLst>
      </pc:sldChg>
      <pc:sldChg chg="add del">
        <pc:chgData name="Opher Donchin" userId="37446733-118c-46f6-b903-027425f2ef02" providerId="ADAL" clId="{15056AD3-7DA6-407B-8EF9-0C1CF4AF8F65}" dt="2022-12-11T06:25:21.144" v="1849" actId="2696"/>
        <pc:sldMkLst>
          <pc:docMk/>
          <pc:sldMk cId="2595289829" sldId="311"/>
        </pc:sldMkLst>
      </pc:sldChg>
      <pc:sldChg chg="add">
        <pc:chgData name="Opher Donchin" userId="37446733-118c-46f6-b903-027425f2ef02" providerId="ADAL" clId="{15056AD3-7DA6-407B-8EF9-0C1CF4AF8F65}" dt="2022-12-11T06:25:35.986" v="1850"/>
        <pc:sldMkLst>
          <pc:docMk/>
          <pc:sldMk cId="3011423514" sldId="31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649923463" sldId="311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394162384" sldId="313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2646969148" sldId="313"/>
        </pc:sldMkLst>
      </pc:sldChg>
      <pc:sldChg chg="modSp new mod">
        <pc:chgData name="Opher Donchin" userId="37446733-118c-46f6-b903-027425f2ef02" providerId="ADAL" clId="{15056AD3-7DA6-407B-8EF9-0C1CF4AF8F65}" dt="2022-12-10T23:29:20.807" v="905" actId="20577"/>
        <pc:sldMkLst>
          <pc:docMk/>
          <pc:sldMk cId="772941300" sldId="314"/>
        </pc:sldMkLst>
      </pc:sldChg>
      <pc:sldChg chg="modSp add mod">
        <pc:chgData name="Opher Donchin" userId="37446733-118c-46f6-b903-027425f2ef02" providerId="ADAL" clId="{15056AD3-7DA6-407B-8EF9-0C1CF4AF8F65}" dt="2022-12-10T22:44:04.398" v="730" actId="20577"/>
        <pc:sldMkLst>
          <pc:docMk/>
          <pc:sldMk cId="1466106893" sldId="315"/>
        </pc:sldMkLst>
      </pc:sldChg>
      <pc:sldChg chg="modSp add mod">
        <pc:chgData name="Opher Donchin" userId="37446733-118c-46f6-b903-027425f2ef02" providerId="ADAL" clId="{15056AD3-7DA6-407B-8EF9-0C1CF4AF8F65}" dt="2022-12-10T23:32:04.286" v="1005" actId="20577"/>
        <pc:sldMkLst>
          <pc:docMk/>
          <pc:sldMk cId="2050385598" sldId="316"/>
        </pc:sldMkLst>
      </pc:sldChg>
      <pc:sldChg chg="modSp new mod">
        <pc:chgData name="Opher Donchin" userId="37446733-118c-46f6-b903-027425f2ef02" providerId="ADAL" clId="{15056AD3-7DA6-407B-8EF9-0C1CF4AF8F65}" dt="2022-12-10T23:33:46.529" v="1110" actId="20577"/>
        <pc:sldMkLst>
          <pc:docMk/>
          <pc:sldMk cId="3672127526" sldId="317"/>
        </pc:sldMkLst>
      </pc:sldChg>
      <pc:sldChg chg="modSp new mod">
        <pc:chgData name="Opher Donchin" userId="37446733-118c-46f6-b903-027425f2ef02" providerId="ADAL" clId="{15056AD3-7DA6-407B-8EF9-0C1CF4AF8F65}" dt="2022-12-11T06:05:14.860" v="1822" actId="20577"/>
        <pc:sldMkLst>
          <pc:docMk/>
          <pc:sldMk cId="2006837840" sldId="318"/>
        </pc:sldMkLst>
      </pc:sldChg>
      <pc:sldChg chg="modSp new mod">
        <pc:chgData name="Opher Donchin" userId="37446733-118c-46f6-b903-027425f2ef02" providerId="ADAL" clId="{15056AD3-7DA6-407B-8EF9-0C1CF4AF8F65}" dt="2022-12-11T06:24:52.262" v="1848" actId="20577"/>
        <pc:sldMkLst>
          <pc:docMk/>
          <pc:sldMk cId="3727126901" sldId="319"/>
        </pc:sldMkLst>
      </pc:sldChg>
      <pc:sldChg chg="modSp new mod">
        <pc:chgData name="Opher Donchin" userId="37446733-118c-46f6-b903-027425f2ef02" providerId="ADAL" clId="{15056AD3-7DA6-407B-8EF9-0C1CF4AF8F65}" dt="2022-12-11T06:25:47.623" v="1863" actId="20577"/>
        <pc:sldMkLst>
          <pc:docMk/>
          <pc:sldMk cId="2210663298" sldId="320"/>
        </pc:sldMkLst>
      </pc:sldChg>
      <pc:sldChg chg="modSp new mod">
        <pc:chgData name="Opher Donchin" userId="37446733-118c-46f6-b903-027425f2ef02" providerId="ADAL" clId="{15056AD3-7DA6-407B-8EF9-0C1CF4AF8F65}" dt="2022-12-11T06:26:13.120" v="1890" actId="20577"/>
        <pc:sldMkLst>
          <pc:docMk/>
          <pc:sldMk cId="4269702296" sldId="321"/>
        </pc:sldMkLst>
      </pc:sldChg>
      <pc:sldChg chg="modSp new mod">
        <pc:chgData name="Opher Donchin" userId="37446733-118c-46f6-b903-027425f2ef02" providerId="ADAL" clId="{15056AD3-7DA6-407B-8EF9-0C1CF4AF8F65}" dt="2022-12-11T06:26:52.724" v="1904" actId="20577"/>
        <pc:sldMkLst>
          <pc:docMk/>
          <pc:sldMk cId="693970483" sldId="322"/>
        </pc:sldMkLst>
      </pc:sldChg>
      <pc:sldChg chg="addSp delSp modSp new mod modClrScheme chgLayout">
        <pc:chgData name="Opher Donchin" userId="37446733-118c-46f6-b903-027425f2ef02" providerId="ADAL" clId="{15056AD3-7DA6-407B-8EF9-0C1CF4AF8F65}" dt="2022-12-11T19:00:41.742" v="1942" actId="14100"/>
        <pc:sldMkLst>
          <pc:docMk/>
          <pc:sldMk cId="3307221553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76CD-15D1-4787-BBAA-B7F61FF9E394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Data Analysis</a:t>
            </a:r>
            <a:br>
              <a:rPr lang="en-US" dirty="0"/>
            </a:br>
            <a:r>
              <a:rPr lang="en-US" dirty="0"/>
              <a:t>367-2-5461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Opher Donchin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D44A-E546-D1A7-B4A4-B5DAD6D0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 elemental confounds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C786-8EA1-1191-6BEE-7236A4118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448"/>
            <a:ext cx="10515600" cy="4523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must be dealt with differently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6B0C7-FDDB-59A8-0065-8BD31E13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86" y="2263434"/>
            <a:ext cx="9261320" cy="21240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D227CE-55E1-38A1-4E8C-02BD3375F14E}"/>
                  </a:ext>
                </a:extLst>
              </p:cNvPr>
              <p:cNvSpPr txBox="1"/>
              <p:nvPr/>
            </p:nvSpPr>
            <p:spPr>
              <a:xfrm>
                <a:off x="1263316" y="4315327"/>
                <a:ext cx="966536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Fork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Condition on Z to reveal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Pipe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Condition on Z to reveal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Collider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Condition on Z to create relationship between X and 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Descendent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Condition on D to create relationship between X and Y </a:t>
                </a:r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D227CE-55E1-38A1-4E8C-02BD337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16" y="4315327"/>
                <a:ext cx="9665368" cy="2308324"/>
              </a:xfrm>
              <a:prstGeom prst="rect">
                <a:avLst/>
              </a:prstGeom>
              <a:blipFill>
                <a:blip r:embed="rId3"/>
                <a:stretch>
                  <a:fillRect l="-504" t="-1583" b="-31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08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648C-FC74-6240-57A1-67DECC53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Collider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BED3-B1F6-592A-56F6-C2351B505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6747" cy="2064586"/>
          </a:xfrm>
        </p:spPr>
        <p:txBody>
          <a:bodyPr>
            <a:normAutofit/>
          </a:bodyPr>
          <a:lstStyle/>
          <a:p>
            <a:r>
              <a:rPr lang="en-US" sz="2400" dirty="0"/>
              <a:t>A good journal selects for both</a:t>
            </a:r>
          </a:p>
          <a:p>
            <a:pPr lvl="1"/>
            <a:r>
              <a:rPr lang="en-US" sz="2000" dirty="0"/>
              <a:t>Trustworthiness</a:t>
            </a:r>
          </a:p>
          <a:p>
            <a:pPr lvl="1"/>
            <a:r>
              <a:rPr lang="en-US" sz="2000" dirty="0"/>
              <a:t>Newsworthiness</a:t>
            </a:r>
          </a:p>
          <a:p>
            <a:r>
              <a:rPr lang="en-US" sz="2400" dirty="0"/>
              <a:t>There is no correlation in reality</a:t>
            </a:r>
          </a:p>
          <a:p>
            <a:r>
              <a:rPr lang="en-US" sz="2400" dirty="0"/>
              <a:t>There is in the selected papers</a:t>
            </a:r>
            <a:endParaRPr lang="en-IL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B2C6F-2E6C-FC1A-9D70-B2E5E37F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913" y="1825625"/>
            <a:ext cx="4426361" cy="43513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73D65B7-3ED0-7592-2561-6B2B1960CBC1}"/>
              </a:ext>
            </a:extLst>
          </p:cNvPr>
          <p:cNvSpPr/>
          <p:nvPr/>
        </p:nvSpPr>
        <p:spPr>
          <a:xfrm>
            <a:off x="1195136" y="4363453"/>
            <a:ext cx="986590" cy="6577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</a:t>
            </a:r>
            <a:endParaRPr lang="en-IL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56AEE6-1D7D-95F7-3AE5-ACE93B39D23C}"/>
              </a:ext>
            </a:extLst>
          </p:cNvPr>
          <p:cNvSpPr/>
          <p:nvPr/>
        </p:nvSpPr>
        <p:spPr>
          <a:xfrm>
            <a:off x="3840925" y="4459706"/>
            <a:ext cx="986590" cy="6577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  <a:endParaRPr lang="en-IL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0E0758-E65E-65E6-78A9-EBD47EC3E1E4}"/>
              </a:ext>
            </a:extLst>
          </p:cNvPr>
          <p:cNvSpPr/>
          <p:nvPr/>
        </p:nvSpPr>
        <p:spPr>
          <a:xfrm>
            <a:off x="2453634" y="5686927"/>
            <a:ext cx="986590" cy="65772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endParaRPr lang="en-IL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FCD6EA-C6D7-6147-B25C-AD5BF1A0FEE8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2037243" y="4924857"/>
            <a:ext cx="560874" cy="8583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61B1DB-8FB6-517C-B834-270E12DF4200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295741" y="5021110"/>
            <a:ext cx="689667" cy="7621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8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5D3E-B009-580D-BB6B-02169280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ABCD-B5C7-803A-16C6-6DAA08F4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what we measure is not what’s there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9DF9D-D9C3-043B-6AC4-5686762E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2512"/>
            <a:ext cx="4535775" cy="3260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0C9F11-113C-3138-4EEC-414B895B1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606" y="3072512"/>
            <a:ext cx="4535774" cy="326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DFEDC-8C7B-C5B7-10FF-2CE235690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6C39-1620-A941-C712-1D89B22E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that includes measurement error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C6C9-C0A9-DDF1-20D2-64BCD2B30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741"/>
            <a:ext cx="10515600" cy="753614"/>
          </a:xfrm>
        </p:spPr>
        <p:txBody>
          <a:bodyPr/>
          <a:lstStyle/>
          <a:p>
            <a:r>
              <a:rPr lang="en-US" dirty="0"/>
              <a:t>Circles show unobserved variables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4EF91-DADE-9BDC-5977-C2D7705D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18" y="3844171"/>
            <a:ext cx="5041930" cy="2014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7A007C-B5A5-C2AF-2627-E97192AD7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00" y="3844171"/>
            <a:ext cx="3002329" cy="2014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5FF0D4-E49A-C756-1678-FF79BEB302C5}"/>
              </a:ext>
            </a:extLst>
          </p:cNvPr>
          <p:cNvSpPr txBox="1"/>
          <p:nvPr/>
        </p:nvSpPr>
        <p:spPr>
          <a:xfrm>
            <a:off x="1273190" y="3292504"/>
            <a:ext cx="174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naïve model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BD2C3-4F59-558B-B05A-C3F5CEFB49F3}"/>
              </a:ext>
            </a:extLst>
          </p:cNvPr>
          <p:cNvSpPr txBox="1"/>
          <p:nvPr/>
        </p:nvSpPr>
        <p:spPr>
          <a:xfrm>
            <a:off x="6847152" y="2456095"/>
            <a:ext cx="285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measurement error model</a:t>
            </a:r>
            <a:endParaRPr lang="en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77E0F8B-DFC6-3C03-0418-1423860AD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936970"/>
              </p:ext>
            </p:extLst>
          </p:nvPr>
        </p:nvGraphicFramePr>
        <p:xfrm>
          <a:off x="7684167" y="2920999"/>
          <a:ext cx="1681749" cy="84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507960" progId="Equation.DSMT4">
                  <p:embed/>
                </p:oleObj>
              </mc:Choice>
              <mc:Fallback>
                <p:oleObj name="Equation" r:id="rId4" imgW="1015920" imgH="5079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77E0F8B-DFC6-3C03-0418-1423860AD8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4167" y="2920999"/>
                        <a:ext cx="1681749" cy="84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16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F415-35C7-781F-F727-92179AF8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FD1AD-98DC-BC66-C400-CB63DE5E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082"/>
            <a:ext cx="5726561" cy="6590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Just like a regular regression model with an extra layer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1B867-B95B-D67B-E0BA-E823FA39D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5519"/>
            <a:ext cx="3961275" cy="3274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B7AE1-3A3B-DA69-7325-CBB673FC7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650" y="829266"/>
            <a:ext cx="4690820" cy="53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1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ACD5-0E98-0157-93E9-AF7297E5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PyMC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140E-EB68-D3F8-D2EC-8EB17ECDC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935"/>
          </a:xfrm>
        </p:spPr>
        <p:txBody>
          <a:bodyPr>
            <a:normAutofit fontScale="85000" lnSpcReduction="20000"/>
          </a:bodyPr>
          <a:lstStyle/>
          <a:p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9B1AC-5112-9C44-098C-4D2E11A70514}"/>
              </a:ext>
            </a:extLst>
          </p:cNvPr>
          <p:cNvSpPr txBox="1"/>
          <p:nvPr/>
        </p:nvSpPr>
        <p:spPr>
          <a:xfrm>
            <a:off x="385494" y="2842523"/>
            <a:ext cx="98129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m15_1: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sigma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"sigma"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mu = a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A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M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linear model to assess A -&gt; 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D_true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mu, sigma, shape=N)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distribution for true values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D_obs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D_sd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observed=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D_obs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distribution for observed values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F44D2-7C30-A247-F641-00970A0BD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2531" y="528528"/>
            <a:ext cx="4365388" cy="49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0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9FF5-5C05-1AB1-7DC2-3BB4042C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913"/>
          </a:xfrm>
        </p:spPr>
        <p:txBody>
          <a:bodyPr>
            <a:normAutofit fontScale="90000"/>
          </a:bodyPr>
          <a:lstStyle/>
          <a:p>
            <a:r>
              <a:rPr lang="en-US" dirty="0"/>
              <a:t>Small changes in parameter values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B003-BDD8-AA38-806D-4D733583D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885"/>
            <a:ext cx="10515600" cy="1003840"/>
          </a:xfrm>
        </p:spPr>
        <p:txBody>
          <a:bodyPr/>
          <a:lstStyle/>
          <a:p>
            <a:r>
              <a:rPr lang="en-US" dirty="0"/>
              <a:t>The book says </a:t>
            </a:r>
            <a:r>
              <a:rPr lang="en-US" dirty="0" err="1"/>
              <a:t>bA</a:t>
            </a:r>
            <a:r>
              <a:rPr lang="en-US" dirty="0"/>
              <a:t> is -1 in the naïve model</a:t>
            </a:r>
          </a:p>
          <a:p>
            <a:pPr lvl="1"/>
            <a:r>
              <a:rPr lang="en-US" dirty="0"/>
              <a:t>Not sure why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18A90-E4AB-A300-1BEE-5E40F859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149" y="4377709"/>
            <a:ext cx="3620821" cy="1504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77BE6D-2FF8-0D3F-0DD3-76C86568F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875" y="4377709"/>
            <a:ext cx="3521557" cy="1654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0B3955-12DE-053D-C3C2-DFB0D8D397A7}"/>
              </a:ext>
            </a:extLst>
          </p:cNvPr>
          <p:cNvSpPr txBox="1"/>
          <p:nvPr/>
        </p:nvSpPr>
        <p:spPr>
          <a:xfrm>
            <a:off x="2493034" y="3835244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model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D2D9F-C6D9-9858-1D97-315F3EA39EFF}"/>
              </a:ext>
            </a:extLst>
          </p:cNvPr>
          <p:cNvSpPr txBox="1"/>
          <p:nvPr/>
        </p:nvSpPr>
        <p:spPr>
          <a:xfrm>
            <a:off x="7622876" y="3835244"/>
            <a:ext cx="276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error model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82145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2499-8B51-DA2A-F085-43830137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measurement error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C183-CA05-C56E-A2AA-0905DC10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156"/>
          </a:xfrm>
        </p:spPr>
        <p:txBody>
          <a:bodyPr/>
          <a:lstStyle/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6A088-45E6-39E5-AACD-9591D2916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6909"/>
            <a:ext cx="4550504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D791C-40AC-0B80-95D6-6C32151FB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7635" y="2876909"/>
            <a:ext cx="567200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D13FF-6CDB-22FA-73B3-7487CA16C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04DF-09D5-9DC1-C774-081D1ADF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two regression models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CF803-826E-AAF3-7636-EB4E35569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10"/>
            <a:ext cx="10515600" cy="650156"/>
          </a:xfrm>
        </p:spPr>
        <p:txBody>
          <a:bodyPr/>
          <a:lstStyle/>
          <a:p>
            <a:r>
              <a:rPr lang="en-US" dirty="0"/>
              <a:t>Different points are weighted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A98BD-AF39-4124-D80C-A628FC132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3898" y="2850461"/>
            <a:ext cx="5672008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C30B9B-70E1-E48A-0DB2-8E023B28B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888" y="2850460"/>
            <a:ext cx="5672010" cy="3429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A84016-EA37-2F0E-7802-3D49E615A051}"/>
              </a:ext>
            </a:extLst>
          </p:cNvPr>
          <p:cNvSpPr txBox="1"/>
          <p:nvPr/>
        </p:nvSpPr>
        <p:spPr>
          <a:xfrm>
            <a:off x="2518913" y="2340717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model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93F20-410A-8182-9A3B-1AF650FE5BBD}"/>
              </a:ext>
            </a:extLst>
          </p:cNvPr>
          <p:cNvSpPr txBox="1"/>
          <p:nvPr/>
        </p:nvSpPr>
        <p:spPr>
          <a:xfrm>
            <a:off x="7709140" y="2359305"/>
            <a:ext cx="276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error model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08156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7CC2-6EA7-2197-CC4C-A8EDB6A6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 in both variables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4270-83D5-DBC3-B32A-415FD9BE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579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D869-EB31-BA72-7438-3AAEB504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C5D8B-4E5B-DC48-648A-8AB8CEBF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r>
              <a:rPr lang="en-US" dirty="0"/>
              <a:t>Measurement error</a:t>
            </a:r>
          </a:p>
          <a:p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3637444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E11B-1195-2A9D-CF13-51402FE62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CE3-CDE6-1264-72C7-735E56BE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that includes multiple measurement errors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D12F-E0BA-AE81-A5C6-BDCB593F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3614"/>
          </a:xfrm>
        </p:spPr>
        <p:txBody>
          <a:bodyPr/>
          <a:lstStyle/>
          <a:p>
            <a:r>
              <a:rPr lang="en-US" dirty="0"/>
              <a:t>Circles show unobserved variables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25565-F7E9-B6D4-FC2D-0EDCB9327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540" y="2263936"/>
            <a:ext cx="4289389" cy="171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E74905-E1FB-988C-EC75-879473E7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827" y="2695455"/>
            <a:ext cx="2168669" cy="1455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F3BA64-C023-B0C4-E9F2-34B498AB2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597" y="4323608"/>
            <a:ext cx="5076445" cy="208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3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F72E-2B32-4E10-F786-461E4DCC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double error model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C4810-6BCD-C5E6-0A70-00ADA20D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2964"/>
            <a:ext cx="5789419" cy="4312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2B80FC-56E5-E727-EE82-E7EE207EE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6239"/>
            <a:ext cx="3780826" cy="4272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7F64EF-EBF7-FB2E-3D2E-03C92181B5E0}"/>
              </a:ext>
            </a:extLst>
          </p:cNvPr>
          <p:cNvSpPr txBox="1"/>
          <p:nvPr/>
        </p:nvSpPr>
        <p:spPr>
          <a:xfrm>
            <a:off x="990074" y="1526102"/>
            <a:ext cx="276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One measurement error</a:t>
            </a:r>
            <a:endParaRPr lang="en-IL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466A6-2249-D9C0-820B-DD4B5F9B3FD1}"/>
              </a:ext>
            </a:extLst>
          </p:cNvPr>
          <p:cNvSpPr txBox="1"/>
          <p:nvPr/>
        </p:nvSpPr>
        <p:spPr>
          <a:xfrm>
            <a:off x="7054254" y="1571716"/>
            <a:ext cx="309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Double measurement error</a:t>
            </a:r>
            <a:endParaRPr lang="en-IL" sz="2000" b="1" dirty="0"/>
          </a:p>
        </p:txBody>
      </p:sp>
    </p:spTree>
    <p:extLst>
      <p:ext uri="{BB962C8B-B14F-4D97-AF65-F5344CB8AC3E}">
        <p14:creationId xmlns:p14="http://schemas.microsoft.com/office/powerpoint/2010/main" val="1137710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9AD3-8CFC-32D4-93F0-A309D96B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PyMC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E4A83-55C7-28F8-699C-3917ABB14869}"/>
              </a:ext>
            </a:extLst>
          </p:cNvPr>
          <p:cNvSpPr txBox="1"/>
          <p:nvPr/>
        </p:nvSpPr>
        <p:spPr>
          <a:xfrm>
            <a:off x="897058" y="2077223"/>
            <a:ext cx="108640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m15_2: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sigma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"sigma"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M_true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shape=N)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distribution for true M values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mu = a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A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linear model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D_true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mu, sigma, shape=N)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distribution for true D values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D_obs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D_sd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observed=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D_obs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distribution for observed D values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M_obs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observed=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M_obs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distribution for observed M values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4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6C20-F091-21C5-5043-E7514E4F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adding measurement error</a:t>
            </a:r>
            <a:endParaRPr lang="en-IL" dirty="0"/>
          </a:p>
        </p:txBody>
      </p:sp>
      <p:pic>
        <p:nvPicPr>
          <p:cNvPr id="9" name="Picture 8" descr="A graph showing a diagram of marriage rate&#10;&#10;Description automatically generated">
            <a:extLst>
              <a:ext uri="{FF2B5EF4-FFF2-40B4-BE49-F238E27FC236}">
                <a16:creationId xmlns:a16="http://schemas.microsoft.com/office/drawing/2014/main" id="{687248DB-5AEC-90AB-689B-BDECEF30F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82" y="1815710"/>
            <a:ext cx="6505969" cy="467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3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C694-B6E4-CD68-44E7-8F80EA4A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045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all three models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9949B4-80B4-2A2F-6711-AD2DB9EE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362" y="4183812"/>
            <a:ext cx="3924031" cy="2372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A9A1D7-DC52-6091-1C37-897A8256D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41" y="4183812"/>
            <a:ext cx="3773734" cy="2281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82FC7-D7FC-C336-2417-A3B468482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08" y="4183811"/>
            <a:ext cx="3773733" cy="2281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84ABFA-A5CB-9DFB-C7DB-450FD1E6E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475" y="2320309"/>
            <a:ext cx="3620821" cy="1504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2B3BF-01AD-414C-140A-CBD2F3001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84" y="2298743"/>
            <a:ext cx="3521557" cy="1654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065A6C-9025-1184-4DD1-5D79280C8B1E}"/>
              </a:ext>
            </a:extLst>
          </p:cNvPr>
          <p:cNvSpPr txBox="1"/>
          <p:nvPr/>
        </p:nvSpPr>
        <p:spPr>
          <a:xfrm>
            <a:off x="1556643" y="1756278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model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0822D-515D-32EB-6B40-AD127EDE77E8}"/>
              </a:ext>
            </a:extLst>
          </p:cNvPr>
          <p:cNvSpPr txBox="1"/>
          <p:nvPr/>
        </p:nvSpPr>
        <p:spPr>
          <a:xfrm>
            <a:off x="4961202" y="1777844"/>
            <a:ext cx="276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error model</a:t>
            </a:r>
            <a:endParaRPr lang="en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6AC15F-28C1-E076-6275-70587548B7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0048" y="2298743"/>
            <a:ext cx="3448345" cy="1525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049C75-21EE-5635-9888-7D1172BD00CB}"/>
              </a:ext>
            </a:extLst>
          </p:cNvPr>
          <p:cNvSpPr txBox="1"/>
          <p:nvPr/>
        </p:nvSpPr>
        <p:spPr>
          <a:xfrm>
            <a:off x="9065065" y="1777844"/>
            <a:ext cx="221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error model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48827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7936-23DC-71B6-9A8D-D3312809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errors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B1223-4EA6-52F2-A187-8C96F0525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06" y="1825625"/>
            <a:ext cx="4921494" cy="4351338"/>
          </a:xfrm>
        </p:spPr>
        <p:txBody>
          <a:bodyPr/>
          <a:lstStyle/>
          <a:p>
            <a:r>
              <a:rPr lang="en-US" dirty="0"/>
              <a:t>For instance</a:t>
            </a:r>
          </a:p>
          <a:p>
            <a:pPr lvl="1"/>
            <a:r>
              <a:rPr lang="en-US" dirty="0"/>
              <a:t>Poor rural reporting might decrease counts of both M and D</a:t>
            </a:r>
          </a:p>
          <a:p>
            <a:r>
              <a:rPr lang="en-US" dirty="0"/>
              <a:t>Spuriously drive relationship of M and D</a:t>
            </a:r>
          </a:p>
          <a:p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BE08B-F39A-E8D5-DEF6-CFE8CBE6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93" y="1945311"/>
            <a:ext cx="4402519" cy="18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07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D32C9-AE22-C969-3B5F-66EC53CDD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BC72-6E35-8651-44F2-403A5AF3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influenced by variable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B7EAD-5205-E45A-140A-B0A17C0E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06" y="1825625"/>
            <a:ext cx="4921494" cy="4351338"/>
          </a:xfrm>
        </p:spPr>
        <p:txBody>
          <a:bodyPr/>
          <a:lstStyle/>
          <a:p>
            <a:r>
              <a:rPr lang="en-US" dirty="0"/>
              <a:t>For instance</a:t>
            </a:r>
          </a:p>
          <a:p>
            <a:pPr lvl="1"/>
            <a:r>
              <a:rPr lang="en-US" dirty="0"/>
              <a:t>Fewer marriages leads to uncertainty in divorce rate leading to undercounting</a:t>
            </a:r>
          </a:p>
          <a:p>
            <a:r>
              <a:rPr lang="en-US" dirty="0"/>
              <a:t>Spuriously drive relationship of M and D</a:t>
            </a:r>
          </a:p>
          <a:p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9E5A0-1B99-C00C-8F0D-9FDF5D4DB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984" y="1945311"/>
            <a:ext cx="4331536" cy="18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05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472D4-B877-E47B-F531-672BB4933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63A2-A264-05D6-3CE6-9A15D11E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fork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C2226-2DD2-5CC6-0AD0-7543CCD7E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358" y="1825625"/>
            <a:ext cx="5883442" cy="4351338"/>
          </a:xfrm>
        </p:spPr>
        <p:txBody>
          <a:bodyPr/>
          <a:lstStyle/>
          <a:p>
            <a:r>
              <a:rPr lang="en-US" dirty="0"/>
              <a:t>M measured accurately</a:t>
            </a:r>
          </a:p>
          <a:p>
            <a:r>
              <a:rPr lang="en-US" dirty="0"/>
              <a:t>A seems accurate but is noisy</a:t>
            </a:r>
          </a:p>
          <a:p>
            <a:endParaRPr lang="en-US" dirty="0"/>
          </a:p>
          <a:p>
            <a:r>
              <a:rPr lang="en-US" dirty="0"/>
              <a:t>M will appear related to D</a:t>
            </a:r>
          </a:p>
          <a:p>
            <a:pPr lvl="1"/>
            <a:r>
              <a:rPr lang="en-US" dirty="0"/>
              <a:t>M and D have information about A</a:t>
            </a:r>
          </a:p>
          <a:p>
            <a:pPr lvl="1"/>
            <a:r>
              <a:rPr lang="en-US" dirty="0"/>
              <a:t>That is stronger than </a:t>
            </a:r>
            <a:r>
              <a:rPr lang="en-US" dirty="0" err="1"/>
              <a:t>Aobs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CD1FB-1F1F-9DC6-F565-57F11FFF7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984" y="2029900"/>
            <a:ext cx="4331536" cy="164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40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9680-147D-68F3-DF9B-2C8F573C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line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F9AA8-2B77-7E08-7EC9-E2F9B2FE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you are measuring</a:t>
            </a:r>
          </a:p>
          <a:p>
            <a:r>
              <a:rPr lang="en-US" dirty="0"/>
              <a:t>Don’t automatically assume measurement errors are independent</a:t>
            </a:r>
          </a:p>
          <a:p>
            <a:r>
              <a:rPr lang="en-US" dirty="0"/>
              <a:t>Do build models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88613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114BB-BAF4-D5B3-9E93-A91EF5EB9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36C0-5CF6-4C84-CCDC-67026014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4657-00A4-1F62-577A-B7B0A716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r>
              <a:rPr lang="en-US" dirty="0"/>
              <a:t>Measurement error</a:t>
            </a:r>
          </a:p>
          <a:p>
            <a:r>
              <a:rPr lang="en-US" dirty="0"/>
              <a:t>Missing data</a:t>
            </a:r>
          </a:p>
          <a:p>
            <a:pPr lvl="1"/>
            <a:r>
              <a:rPr lang="en-US" dirty="0"/>
              <a:t>Missing data models</a:t>
            </a:r>
          </a:p>
          <a:p>
            <a:pPr lvl="1"/>
            <a:r>
              <a:rPr lang="en-US" dirty="0"/>
              <a:t>Using other predictors in imputation</a:t>
            </a:r>
          </a:p>
          <a:p>
            <a:pPr lvl="1"/>
            <a:r>
              <a:rPr lang="en-US" dirty="0"/>
              <a:t>Marginalizing</a:t>
            </a:r>
          </a:p>
        </p:txBody>
      </p:sp>
    </p:spTree>
    <p:extLst>
      <p:ext uri="{BB962C8B-B14F-4D97-AF65-F5344CB8AC3E}">
        <p14:creationId xmlns:p14="http://schemas.microsoft.com/office/powerpoint/2010/main" val="130311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167A8-F0D1-283E-7020-C5A2106D6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474A-E9A1-4A71-CDE6-38D749E9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5F66-2B8B-4280-6F73-3998D0B2B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r>
              <a:rPr lang="en-US" dirty="0"/>
              <a:t>Measurement error</a:t>
            </a:r>
          </a:p>
          <a:p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544464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E739-85D6-9C9E-CAF6-0F55A8A5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80EB-E7F0-1BF0-0492-CF7873D9B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Data may be missing for a reason</a:t>
            </a:r>
          </a:p>
          <a:p>
            <a:r>
              <a:rPr lang="en-US" dirty="0"/>
              <a:t>The reason can matter</a:t>
            </a:r>
          </a:p>
          <a:p>
            <a:r>
              <a:rPr lang="en-US" dirty="0"/>
              <a:t>Build a model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6364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DCC7-D2ED-9FEB-579B-E8F092AD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EF31-498E-1D29-7F7B-CF9ECDBEA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0480"/>
          </a:xfrm>
        </p:spPr>
        <p:txBody>
          <a:bodyPr/>
          <a:lstStyle/>
          <a:p>
            <a:r>
              <a:rPr lang="en-US" dirty="0"/>
              <a:t>Dogs eat homework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FFB12-6606-DCB1-164C-3AD4B352E8D5}"/>
              </a:ext>
            </a:extLst>
          </p:cNvPr>
          <p:cNvSpPr txBox="1"/>
          <p:nvPr/>
        </p:nvSpPr>
        <p:spPr>
          <a:xfrm>
            <a:off x="4551698" y="2608596"/>
            <a:ext cx="73916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Number of students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How much each student studies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.binomial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invlogit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Homework grade affected by studying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.integers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Random binary values (0 or 1) for dogs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.copy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Copy H to Hm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.nan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574D4F-C4DA-C848-DD93-71A940CF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8596"/>
            <a:ext cx="29241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37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DB63-4254-4704-4C5A-D61F678C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096"/>
          </a:xfrm>
        </p:spPr>
        <p:txBody>
          <a:bodyPr/>
          <a:lstStyle/>
          <a:p>
            <a:r>
              <a:rPr lang="en-US" dirty="0"/>
              <a:t>Automatic imputation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A57C-2CB0-743A-CCAA-17F5E49F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278"/>
            <a:ext cx="10515600" cy="4351338"/>
          </a:xfrm>
        </p:spPr>
        <p:txBody>
          <a:bodyPr/>
          <a:lstStyle/>
          <a:p>
            <a:r>
              <a:rPr lang="en-US" dirty="0"/>
              <a:t>Used in</a:t>
            </a:r>
          </a:p>
          <a:p>
            <a:pPr lvl="1"/>
            <a:r>
              <a:rPr lang="en-US" dirty="0"/>
              <a:t>Stan</a:t>
            </a:r>
          </a:p>
          <a:p>
            <a:pPr lvl="1"/>
            <a:r>
              <a:rPr lang="en-US" dirty="0"/>
              <a:t>PyMC3</a:t>
            </a:r>
          </a:p>
          <a:p>
            <a:r>
              <a:rPr lang="en-US" dirty="0"/>
              <a:t>Not used in</a:t>
            </a:r>
          </a:p>
          <a:p>
            <a:pPr lvl="1"/>
            <a:r>
              <a:rPr lang="en-US" dirty="0" err="1"/>
              <a:t>PyMC</a:t>
            </a:r>
            <a:endParaRPr lang="en-US" dirty="0"/>
          </a:p>
          <a:p>
            <a:r>
              <a:rPr lang="en-US" dirty="0"/>
              <a:t>Implicitly create random variables</a:t>
            </a:r>
          </a:p>
          <a:p>
            <a:pPr lvl="1"/>
            <a:r>
              <a:rPr lang="en-US" dirty="0"/>
              <a:t>One for each missing data</a:t>
            </a:r>
          </a:p>
          <a:p>
            <a:pPr lvl="1"/>
            <a:r>
              <a:rPr lang="en-US" dirty="0"/>
              <a:t>Assign them a distribution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3783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69A4-7474-1D66-FB99-ED308E82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imputation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D29F-158E-4450-F867-6A72C8A6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830" y="1393726"/>
            <a:ext cx="5334403" cy="15112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Explicitly create random variables</a:t>
            </a:r>
          </a:p>
          <a:p>
            <a:r>
              <a:rPr lang="en-US" dirty="0"/>
              <a:t>Assign them a distribution</a:t>
            </a:r>
          </a:p>
          <a:p>
            <a:r>
              <a:rPr lang="en-US" dirty="0"/>
              <a:t>Remove them from the data</a:t>
            </a:r>
          </a:p>
          <a:p>
            <a:r>
              <a:rPr lang="en-US" dirty="0"/>
              <a:t>Combine for likelihood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04EC5-3D0E-89C5-0A6E-CC4A86ECB3F1}"/>
              </a:ext>
            </a:extLst>
          </p:cNvPr>
          <p:cNvSpPr txBox="1"/>
          <p:nvPr/>
        </p:nvSpPr>
        <p:spPr>
          <a:xfrm>
            <a:off x="2590801" y="3429000"/>
            <a:ext cx="804628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"observed"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.where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.isnan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Indices of non-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values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"unobserved"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.where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.isnan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Indices of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values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B0AC8-7F1C-5C58-E7B1-4FC9EDEFBE0C}"/>
              </a:ext>
            </a:extLst>
          </p:cNvPr>
          <p:cNvSpPr txBox="1"/>
          <p:nvPr/>
        </p:nvSpPr>
        <p:spPr>
          <a:xfrm>
            <a:off x="6771736" y="1640562"/>
            <a:ext cx="374170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Predictive probabilities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.invlogit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AC2E4-CBEE-E3EB-3FE3-A04A456C60D9}"/>
              </a:ext>
            </a:extLst>
          </p:cNvPr>
          <p:cNvSpPr txBox="1"/>
          <p:nvPr/>
        </p:nvSpPr>
        <p:spPr>
          <a:xfrm>
            <a:off x="2521790" y="5057209"/>
            <a:ext cx="96421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Hi_missing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.Binomial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Hi_missing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"unobserved"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"unobserved"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H_observed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H_observed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.isnan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"observed"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7919B-2C7B-392A-0382-6703BFA8E19D}"/>
              </a:ext>
            </a:extLst>
          </p:cNvPr>
          <p:cNvSpPr txBox="1"/>
          <p:nvPr/>
        </p:nvSpPr>
        <p:spPr>
          <a:xfrm>
            <a:off x="7168552" y="1229221"/>
            <a:ext cx="360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of how studying affects grade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310CA-66B4-789F-7748-9EF29EB2A65E}"/>
              </a:ext>
            </a:extLst>
          </p:cNvPr>
          <p:cNvSpPr txBox="1"/>
          <p:nvPr/>
        </p:nvSpPr>
        <p:spPr>
          <a:xfrm>
            <a:off x="2590801" y="3121072"/>
            <a:ext cx="34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Coordinates to handle missing data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0BA69-8204-E077-DC25-64AF294811EB}"/>
              </a:ext>
            </a:extLst>
          </p:cNvPr>
          <p:cNvSpPr txBox="1"/>
          <p:nvPr/>
        </p:nvSpPr>
        <p:spPr>
          <a:xfrm>
            <a:off x="2521790" y="4738703"/>
            <a:ext cx="493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for missing data, Data for existing data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EDB6A3-DC86-4B4C-9CAA-B63AC1584002}"/>
              </a:ext>
            </a:extLst>
          </p:cNvPr>
          <p:cNvSpPr txBox="1"/>
          <p:nvPr/>
        </p:nvSpPr>
        <p:spPr>
          <a:xfrm>
            <a:off x="838200" y="5987002"/>
            <a:ext cx="99182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logp_observed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.math.sum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.Binomial.dist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"observed"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H_observed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logp_missing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.math.sum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.Binomial.dist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"unobserved"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Hi_missing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.Potential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logp_observed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logp_missing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2D12FD-8F84-584A-93E0-E5525181A69A}"/>
              </a:ext>
            </a:extLst>
          </p:cNvPr>
          <p:cNvSpPr txBox="1"/>
          <p:nvPr/>
        </p:nvSpPr>
        <p:spPr>
          <a:xfrm>
            <a:off x="860830" y="5714269"/>
            <a:ext cx="2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 likelihood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7084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6B9B8-2CE5-F710-C115-D7D2D7887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F7CD-C10B-B937-322C-7891F4C3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33868" cy="1325563"/>
          </a:xfrm>
        </p:spPr>
        <p:txBody>
          <a:bodyPr/>
          <a:lstStyle/>
          <a:p>
            <a:r>
              <a:rPr lang="en-US" dirty="0"/>
              <a:t>The missing data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996C-82AC-7A67-F7B4-0A7183FBD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830" y="1782171"/>
            <a:ext cx="6342227" cy="1511240"/>
          </a:xfrm>
        </p:spPr>
        <p:txBody>
          <a:bodyPr>
            <a:normAutofit/>
          </a:bodyPr>
          <a:lstStyle/>
          <a:p>
            <a:r>
              <a:rPr lang="en-US" dirty="0" err="1"/>
              <a:t>PyMC</a:t>
            </a:r>
            <a:r>
              <a:rPr lang="en-US" dirty="0"/>
              <a:t> can’t have “observed” tensors</a:t>
            </a:r>
          </a:p>
          <a:p>
            <a:r>
              <a:rPr lang="en-US" dirty="0"/>
              <a:t>So we can fake it</a:t>
            </a:r>
          </a:p>
          <a:p>
            <a:pPr lvl="1"/>
            <a:r>
              <a:rPr lang="en-US" dirty="0"/>
              <a:t>Potential allows hacking the model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EA8CF-88B1-918B-0046-8D5771E1A9DA}"/>
              </a:ext>
            </a:extLst>
          </p:cNvPr>
          <p:cNvSpPr txBox="1"/>
          <p:nvPr/>
        </p:nvSpPr>
        <p:spPr>
          <a:xfrm>
            <a:off x="657045" y="5020844"/>
            <a:ext cx="99182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logp_observed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.math.sum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.Binomial.dist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"observed"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H_observed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logp_missing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.math.sum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.Binomial.dist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"unobserved"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Hi_missing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.Potential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logp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logp_observed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logp_missing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D1E020-E093-4668-9397-3DA69553F2ED}"/>
              </a:ext>
            </a:extLst>
          </p:cNvPr>
          <p:cNvSpPr txBox="1"/>
          <p:nvPr/>
        </p:nvSpPr>
        <p:spPr>
          <a:xfrm>
            <a:off x="679675" y="4748111"/>
            <a:ext cx="2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 likelihood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7C1B7-53A9-7A4C-DB38-FFF5E00DB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832" y="427919"/>
            <a:ext cx="2464986" cy="402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4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DE2A-13EF-F566-0079-3B258588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826"/>
          </a:xfrm>
        </p:spPr>
        <p:txBody>
          <a:bodyPr/>
          <a:lstStyle/>
          <a:p>
            <a:r>
              <a:rPr lang="en-US" dirty="0"/>
              <a:t>What does this give us?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FA8A-680D-BD46-85D3-F5D2E158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92722"/>
          </a:xfrm>
        </p:spPr>
        <p:txBody>
          <a:bodyPr/>
          <a:lstStyle/>
          <a:p>
            <a:r>
              <a:rPr lang="en-US" dirty="0"/>
              <a:t>Sampled parameters and missing data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9FD31-8242-3EDA-1F0D-39D86700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115"/>
          <a:stretch/>
        </p:blipFill>
        <p:spPr>
          <a:xfrm>
            <a:off x="512012" y="3429000"/>
            <a:ext cx="5000267" cy="2758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E24B8-7730-398D-ED83-3B84BD372A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946"/>
          <a:stretch/>
        </p:blipFill>
        <p:spPr>
          <a:xfrm>
            <a:off x="6296044" y="4186033"/>
            <a:ext cx="4144795" cy="1798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98503F-31AE-1EEE-1C99-75A06261A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880" y="1874432"/>
            <a:ext cx="6477561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6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159F-B120-362B-DC5E-A5FF714A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results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F56D-00E6-F0F9-2879-CC7CB76CF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23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bS</a:t>
            </a:r>
            <a:r>
              <a:rPr lang="en-US" dirty="0"/>
              <a:t> is overestimated</a:t>
            </a:r>
          </a:p>
          <a:p>
            <a:r>
              <a:rPr lang="en-US" dirty="0"/>
              <a:t>Number of samples is not large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9884C-8101-355C-7BBC-B24DAAFA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136" y="2983935"/>
            <a:ext cx="8330810" cy="25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91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A5D6-15EF-9EFE-8019-CFCEB4B0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the important?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119C-6CCD-1EEC-8A8E-6AB3AA2C5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330"/>
            <a:ext cx="10515600" cy="702282"/>
          </a:xfrm>
        </p:spPr>
        <p:txBody>
          <a:bodyPr/>
          <a:lstStyle/>
          <a:p>
            <a:r>
              <a:rPr lang="en-US" dirty="0"/>
              <a:t>We might have the wrong model!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7FA35-B0FF-E39E-4FE0-A05112125869}"/>
              </a:ext>
            </a:extLst>
          </p:cNvPr>
          <p:cNvSpPr txBox="1"/>
          <p:nvPr/>
        </p:nvSpPr>
        <p:spPr>
          <a:xfrm>
            <a:off x="940793" y="1831839"/>
            <a:ext cx="305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Dogs eat homework randomly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DBD1D-A25F-1625-FCB8-502227A0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70" y="2270262"/>
            <a:ext cx="1986149" cy="1609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2C62F2-D8A6-B99B-AA17-7B18F07D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765" y="2369245"/>
            <a:ext cx="1986149" cy="1609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B97915-8B0E-792A-F638-EED0F222E921}"/>
              </a:ext>
            </a:extLst>
          </p:cNvPr>
          <p:cNvSpPr txBox="1"/>
          <p:nvPr/>
        </p:nvSpPr>
        <p:spPr>
          <a:xfrm>
            <a:off x="6598512" y="1623931"/>
            <a:ext cx="305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behavior influences which dogs eat homework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CFC13F-7FA8-BFCB-0941-08708ED12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6560" y="4883049"/>
            <a:ext cx="1986149" cy="1609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4CEE19-E207-F15C-1403-B24B54E940A7}"/>
              </a:ext>
            </a:extLst>
          </p:cNvPr>
          <p:cNvSpPr txBox="1"/>
          <p:nvPr/>
        </p:nvSpPr>
        <p:spPr>
          <a:xfrm>
            <a:off x="1157307" y="4137734"/>
            <a:ext cx="297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unmeasured factor affects both homework and dogs</a:t>
            </a:r>
            <a:endParaRPr lang="en-I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0BC12A-5578-60D8-1BF9-085178B20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3145" y="4883049"/>
            <a:ext cx="1986147" cy="1609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14D875-0987-DB4A-FED1-643718908A07}"/>
              </a:ext>
            </a:extLst>
          </p:cNvPr>
          <p:cNvSpPr txBox="1"/>
          <p:nvPr/>
        </p:nvSpPr>
        <p:spPr>
          <a:xfrm>
            <a:off x="6523891" y="4137734"/>
            <a:ext cx="297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quality of the homework affects the dogs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52980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7CDB-950C-D815-13FC-A9727E17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homes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C29AD-72F6-2ACF-9595-E278774BAEA9}"/>
              </a:ext>
            </a:extLst>
          </p:cNvPr>
          <p:cNvSpPr txBox="1"/>
          <p:nvPr/>
        </p:nvSpPr>
        <p:spPr>
          <a:xfrm>
            <a:off x="4212022" y="1538476"/>
            <a:ext cx="672924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Number of students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rng.normal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(size=N)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Noise of house (unobserved)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rng.normal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(size=N)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How much each student studies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rng.binomial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invlogit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 -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X), size=N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Homework grade affected by study and noise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X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Dogs eat homework in noisy houses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1F871-AFA2-7F5D-1DFA-9B165FDF5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79875"/>
            <a:ext cx="2667903" cy="21624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625A2A-AFD1-5DAB-5CFE-5262A8572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2022" y="5573642"/>
            <a:ext cx="3205794" cy="1011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5D59D3-9F6A-C30D-55AC-DF0491E43080}"/>
              </a:ext>
            </a:extLst>
          </p:cNvPr>
          <p:cNvSpPr txBox="1"/>
          <p:nvPr/>
        </p:nvSpPr>
        <p:spPr>
          <a:xfrm>
            <a:off x="4157367" y="3456309"/>
            <a:ext cx="784965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m15_3: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pm.invlogit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S[~D])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Model includes study S but not noise X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Hi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pm.Binomial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p=p, observed=H[~D])</a:t>
            </a:r>
          </a:p>
        </p:txBody>
      </p:sp>
    </p:spTree>
    <p:extLst>
      <p:ext uri="{BB962C8B-B14F-4D97-AF65-F5344CB8AC3E}">
        <p14:creationId xmlns:p14="http://schemas.microsoft.com/office/powerpoint/2010/main" val="409448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6479D-F663-2BE6-D7AA-869CF0F66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5904-4677-1F21-4848-E2A64387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Inattentive students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0BC40-BBB3-9550-181D-80CB78295481}"/>
              </a:ext>
            </a:extLst>
          </p:cNvPr>
          <p:cNvSpPr txBox="1"/>
          <p:nvPr/>
        </p:nvSpPr>
        <p:spPr>
          <a:xfrm>
            <a:off x="4212022" y="1538476"/>
            <a:ext cx="67292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Number of students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rng.normal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(size=N)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How much each student studies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rng.binomial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invlogit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(S), size=N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Homework grade affected by study and noise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S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Dogs eat homework in noisy houses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69937-1D98-3FBD-56B0-63E18E786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26" y="1879875"/>
            <a:ext cx="2662051" cy="21624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D99688-EED0-FDA9-E72C-763655D0D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2022" y="4310745"/>
            <a:ext cx="3205794" cy="94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8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5941-4CE9-21EB-46DF-5D192913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caused by a confounder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4AA9-90CB-9238-8B2C-CEA3ADD2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312"/>
          </a:xfrm>
        </p:spPr>
        <p:txBody>
          <a:bodyPr>
            <a:normAutofit fontScale="92500" lnSpcReduction="10000"/>
          </a:bodyPr>
          <a:lstStyle/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F0E6C-CD1F-83BF-008E-A5108CC0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74" y="2959889"/>
            <a:ext cx="9931807" cy="22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85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F1E24-645F-1937-FF6B-5063D19AE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BD8-3B13-53E3-090A-29E5664B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Dogs hate bad homework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DC323-626E-BBEF-E0AF-BBD6A5CD6221}"/>
              </a:ext>
            </a:extLst>
          </p:cNvPr>
          <p:cNvSpPr txBox="1"/>
          <p:nvPr/>
        </p:nvSpPr>
        <p:spPr>
          <a:xfrm>
            <a:off x="4212022" y="1538476"/>
            <a:ext cx="67292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Number of students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rng.normal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(size=N)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How much each student studies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rng.binomial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invlogit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(S), size=N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Homework grade affected by study and noise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H &lt; 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Dogs eat bad homework 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3C906-1A2C-6466-C669-F8F8C08B7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26" y="1883192"/>
            <a:ext cx="2662051" cy="2155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771784-2140-FA62-E0D7-997E96163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2022" y="4335359"/>
            <a:ext cx="3205794" cy="89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044D6-826B-2E6D-1F9F-E7C3805C8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1AFA-31AF-51E1-3E88-609E0374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6358-FB73-2F64-F7FF-91EE7ABE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r>
              <a:rPr lang="en-US" dirty="0"/>
              <a:t>Measurement error</a:t>
            </a:r>
          </a:p>
          <a:p>
            <a:r>
              <a:rPr lang="en-US" dirty="0"/>
              <a:t>Missing data</a:t>
            </a:r>
          </a:p>
          <a:p>
            <a:pPr lvl="1"/>
            <a:r>
              <a:rPr lang="en-US" dirty="0"/>
              <a:t>Missing data models</a:t>
            </a:r>
          </a:p>
          <a:p>
            <a:pPr lvl="1"/>
            <a:r>
              <a:rPr lang="en-US" dirty="0"/>
              <a:t>Using other predictors in imputation</a:t>
            </a:r>
          </a:p>
          <a:p>
            <a:pPr lvl="1"/>
            <a:r>
              <a:rPr lang="en-US" dirty="0"/>
              <a:t>Marginalizing</a:t>
            </a:r>
          </a:p>
        </p:txBody>
      </p:sp>
    </p:spTree>
    <p:extLst>
      <p:ext uri="{BB962C8B-B14F-4D97-AF65-F5344CB8AC3E}">
        <p14:creationId xmlns:p14="http://schemas.microsoft.com/office/powerpoint/2010/main" val="3180947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D704-BC98-7827-8B26-AD893DDD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larger brains require more nutritious milk?</a:t>
            </a:r>
            <a:endParaRPr lang="en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06BDE2-F5AD-EF51-42DF-64C047314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836" cy="1951793"/>
          </a:xfrm>
        </p:spPr>
        <p:txBody>
          <a:bodyPr>
            <a:normAutofit/>
          </a:bodyPr>
          <a:lstStyle/>
          <a:p>
            <a:r>
              <a:rPr lang="en-US" sz="2000" dirty="0"/>
              <a:t>Used in Chapter 5</a:t>
            </a:r>
          </a:p>
          <a:p>
            <a:pPr lvl="1"/>
            <a:r>
              <a:rPr lang="en-US" sz="1800" dirty="0"/>
              <a:t>Multivariate regression</a:t>
            </a:r>
          </a:p>
          <a:p>
            <a:r>
              <a:rPr lang="en-US" sz="2000" dirty="0"/>
              <a:t>Two predictors cancel each other out</a:t>
            </a:r>
          </a:p>
          <a:p>
            <a:pPr lvl="1"/>
            <a:r>
              <a:rPr lang="en-US" sz="1800" dirty="0"/>
              <a:t>True values only when both included</a:t>
            </a:r>
          </a:p>
          <a:p>
            <a:r>
              <a:rPr lang="en-US" sz="2000" dirty="0"/>
              <a:t>Did complete case analysis</a:t>
            </a:r>
            <a:endParaRPr lang="en-IL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D59146-B367-791E-E99C-BF1BA897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82" y="3019445"/>
            <a:ext cx="5961058" cy="2864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91EEC1-8784-3BA4-1113-A56D48A6920C}"/>
              </a:ext>
            </a:extLst>
          </p:cNvPr>
          <p:cNvSpPr txBox="1"/>
          <p:nvPr/>
        </p:nvSpPr>
        <p:spPr>
          <a:xfrm>
            <a:off x="220191" y="4577682"/>
            <a:ext cx="75364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m5_7: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sigma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"sigma"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bN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mu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"mu"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shared_N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shared_M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K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mu, sigma, observed=dcc[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3ABE4-D414-9E10-8AFD-0F58D43F7599}"/>
              </a:ext>
            </a:extLst>
          </p:cNvPr>
          <p:cNvSpPr txBox="1"/>
          <p:nvPr/>
        </p:nvSpPr>
        <p:spPr>
          <a:xfrm>
            <a:off x="7296281" y="2490952"/>
            <a:ext cx="296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Univariate fits to data</a:t>
            </a:r>
            <a:endParaRPr lang="en-IL" sz="2400" b="1" dirty="0"/>
          </a:p>
        </p:txBody>
      </p:sp>
    </p:spTree>
    <p:extLst>
      <p:ext uri="{BB962C8B-B14F-4D97-AF65-F5344CB8AC3E}">
        <p14:creationId xmlns:p14="http://schemas.microsoft.com/office/powerpoint/2010/main" val="1622494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E12E-1936-70C6-8C80-72C31804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case DAGs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0BA4-681D-1E4E-46C8-DC8B204A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931"/>
            <a:ext cx="10515600" cy="904963"/>
          </a:xfrm>
        </p:spPr>
        <p:txBody>
          <a:bodyPr/>
          <a:lstStyle/>
          <a:p>
            <a:r>
              <a:rPr lang="en-US" dirty="0"/>
              <a:t>These DAGs are “Markov equivalent”</a:t>
            </a:r>
          </a:p>
          <a:p>
            <a:pPr lvl="1"/>
            <a:r>
              <a:rPr lang="en-US" dirty="0"/>
              <a:t>Meaning the can’t be distinguished from the data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DAA67-F3EC-58F6-B390-68C643C2B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61" y="3483059"/>
            <a:ext cx="10769311" cy="21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47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5C8C-42D2-C3CD-D4C3-FE2F0F13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DAGs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C1F9-AC1E-9BB2-E18C-A6B83E5B6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815"/>
            <a:ext cx="10515600" cy="573865"/>
          </a:xfrm>
        </p:spPr>
        <p:txBody>
          <a:bodyPr>
            <a:normAutofit/>
          </a:bodyPr>
          <a:lstStyle/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F6C92-4F85-D9A0-8744-1FB3A92E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86" y="2826490"/>
            <a:ext cx="2607309" cy="1404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66AA52-CA6A-EF2E-C240-476885E5C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295" y="4124587"/>
            <a:ext cx="8731338" cy="2499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586D9-2AAE-936D-F0D1-C20B488D8442}"/>
              </a:ext>
            </a:extLst>
          </p:cNvPr>
          <p:cNvSpPr txBox="1"/>
          <p:nvPr/>
        </p:nvSpPr>
        <p:spPr>
          <a:xfrm>
            <a:off x="733004" y="2467968"/>
            <a:ext cx="2262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Complete case DAG</a:t>
            </a:r>
            <a:endParaRPr lang="en-IL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273FB-39E9-2247-9D56-232CEA948B02}"/>
              </a:ext>
            </a:extLst>
          </p:cNvPr>
          <p:cNvSpPr txBox="1"/>
          <p:nvPr/>
        </p:nvSpPr>
        <p:spPr>
          <a:xfrm>
            <a:off x="4927682" y="3724477"/>
            <a:ext cx="3391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Alternative missing data DAGs</a:t>
            </a:r>
            <a:endParaRPr lang="en-IL" sz="2000" b="1" dirty="0"/>
          </a:p>
        </p:txBody>
      </p:sp>
    </p:spTree>
    <p:extLst>
      <p:ext uri="{BB962C8B-B14F-4D97-AF65-F5344CB8AC3E}">
        <p14:creationId xmlns:p14="http://schemas.microsoft.com/office/powerpoint/2010/main" val="3604480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9DF5-FECD-CC6F-AF90-5DED908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6" y="159528"/>
            <a:ext cx="10515600" cy="962978"/>
          </a:xfrm>
        </p:spPr>
        <p:txBody>
          <a:bodyPr/>
          <a:lstStyle/>
          <a:p>
            <a:r>
              <a:rPr lang="en-US" dirty="0"/>
              <a:t>Turn missing values into parameters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269A-2B58-3ABC-E16B-C606F0BD6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506"/>
            <a:ext cx="10515600" cy="1075230"/>
          </a:xfrm>
        </p:spPr>
        <p:txBody>
          <a:bodyPr>
            <a:normAutofit/>
          </a:bodyPr>
          <a:lstStyle/>
          <a:p>
            <a:r>
              <a:rPr lang="en-US" dirty="0"/>
              <a:t>N (Neocortex) in chapter 5 became B (Brain) in chapter 15</a:t>
            </a:r>
          </a:p>
          <a:p>
            <a:r>
              <a:rPr lang="en-US" dirty="0"/>
              <a:t>Imputation is automatic in </a:t>
            </a:r>
            <a:r>
              <a:rPr lang="en-US" dirty="0" err="1"/>
              <a:t>PyMC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8D013-97BF-F603-DA5B-E52DEEE27096}"/>
              </a:ext>
            </a:extLst>
          </p:cNvPr>
          <p:cNvSpPr txBox="1"/>
          <p:nvPr/>
        </p:nvSpPr>
        <p:spPr>
          <a:xfrm>
            <a:off x="6217395" y="3004820"/>
            <a:ext cx="609494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m15_5: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sigma_B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sigma_B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sigma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"sigma"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nu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PyMC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automatically imputes missing values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Bi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"Bi"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sigma_B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observed=B)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mu = a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Bi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M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Ki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mu, sigma, observed=K)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A58CC-2BF2-25A1-8793-0EEF71338968}"/>
              </a:ext>
            </a:extLst>
          </p:cNvPr>
          <p:cNvSpPr txBox="1"/>
          <p:nvPr/>
        </p:nvSpPr>
        <p:spPr>
          <a:xfrm>
            <a:off x="117190" y="3129412"/>
            <a:ext cx="59788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m5_7: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sigma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"sigma"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mu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"mu"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 +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shared_N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shared_M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K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mu, sigma, observed=dcc[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815025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4428-7E61-9E7C-FA32-B1185F40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PyMC</a:t>
            </a:r>
            <a:r>
              <a:rPr lang="en-US" sz="4000" dirty="0"/>
              <a:t> generates parameters for missing values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EA8D-DD63-54A4-A2A4-B3BF811EC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9374"/>
          </a:xfrm>
        </p:spPr>
        <p:txBody>
          <a:bodyPr/>
          <a:lstStyle/>
          <a:p>
            <a:r>
              <a:rPr lang="en-US" dirty="0"/>
              <a:t>If there is no data, the posterior equals the prior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3A6D6-6574-5075-D1CB-EEF3BF53A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02" y="3296570"/>
            <a:ext cx="4856915" cy="3115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4CDB2C-3FFB-2CBF-743B-17F8A0CDD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66" y="3771605"/>
            <a:ext cx="5201131" cy="24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11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FB90-D2A4-4FC1-CE55-039DC4B4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model doesn’t impute in a smart way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7EB2-4B86-3B69-2A4D-38F7DA93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249"/>
            <a:ext cx="10515600" cy="614877"/>
          </a:xfrm>
        </p:spPr>
        <p:txBody>
          <a:bodyPr/>
          <a:lstStyle/>
          <a:p>
            <a:r>
              <a:rPr lang="en-US" dirty="0"/>
              <a:t>Bi is imputed with mean nu and variance </a:t>
            </a:r>
            <a:r>
              <a:rPr lang="en-US" dirty="0" err="1"/>
              <a:t>sigma_B</a:t>
            </a:r>
            <a:endParaRPr lang="en-IL" dirty="0"/>
          </a:p>
        </p:txBody>
      </p:sp>
      <p:pic>
        <p:nvPicPr>
          <p:cNvPr id="13" name="Picture 12" descr="A graph of a graph with blue dots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5CB3CDD8-0097-DD13-9C79-D35499E21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05" y="3306030"/>
            <a:ext cx="4574874" cy="3288894"/>
          </a:xfrm>
          <a:prstGeom prst="rect">
            <a:avLst/>
          </a:prstGeom>
        </p:spPr>
      </p:pic>
      <p:pic>
        <p:nvPicPr>
          <p:cNvPr id="16" name="Picture 15" descr="A graph of blue and black lines&#10;&#10;Description automatically generated">
            <a:extLst>
              <a:ext uri="{FF2B5EF4-FFF2-40B4-BE49-F238E27FC236}">
                <a16:creationId xmlns:a16="http://schemas.microsoft.com/office/drawing/2014/main" id="{847FC3D5-0A2C-53AD-0306-1CBF3A44E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04" y="3315488"/>
            <a:ext cx="4644241" cy="3338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4267E9-9115-47B5-E2A2-46C53863B612}"/>
              </a:ext>
            </a:extLst>
          </p:cNvPr>
          <p:cNvSpPr txBox="1"/>
          <p:nvPr/>
        </p:nvSpPr>
        <p:spPr>
          <a:xfrm>
            <a:off x="2940270" y="2693329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"Bi"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sigma_B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observed=B)</a:t>
            </a:r>
          </a:p>
        </p:txBody>
      </p:sp>
    </p:spTree>
    <p:extLst>
      <p:ext uri="{BB962C8B-B14F-4D97-AF65-F5344CB8AC3E}">
        <p14:creationId xmlns:p14="http://schemas.microsoft.com/office/powerpoint/2010/main" val="2154554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C283-3D5C-63D2-7DC3-23082CC3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correlation between predictors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20D6-DF25-633C-CD5E-746B40B6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913" y="1485090"/>
            <a:ext cx="10515600" cy="551815"/>
          </a:xfrm>
        </p:spPr>
        <p:txBody>
          <a:bodyPr/>
          <a:lstStyle/>
          <a:p>
            <a:r>
              <a:rPr lang="en-US" dirty="0"/>
              <a:t>Correlation replaces only missing values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68EC6-9D53-B4B7-BE8F-AFCF45A71EB4}"/>
              </a:ext>
            </a:extLst>
          </p:cNvPr>
          <p:cNvSpPr txBox="1"/>
          <p:nvPr/>
        </p:nvSpPr>
        <p:spPr>
          <a:xfrm>
            <a:off x="838200" y="2320684"/>
            <a:ext cx="93210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MB_masked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np.ma.masked_invalid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np.stack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([M, B]).T)</a:t>
            </a:r>
          </a:p>
          <a:p>
            <a:endParaRPr lang="en-US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m15_7: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sigma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"sigma"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muM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muB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_, _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pm.LKJCholeskyCov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chol_cov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eta=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sd_dist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pm.Exponential.dist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compute_corr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 and B correlation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MB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pm.MvNormal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"MB"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pt.stack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observed=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MB_masked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mu = a +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MB[:,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M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Ki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mu, sigma, observed=K)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2D240-29D1-F4C7-CD49-E1ECAE621974}"/>
              </a:ext>
            </a:extLst>
          </p:cNvPr>
          <p:cNvSpPr/>
          <p:nvPr/>
        </p:nvSpPr>
        <p:spPr>
          <a:xfrm>
            <a:off x="996381" y="4994516"/>
            <a:ext cx="7126013" cy="927012"/>
          </a:xfrm>
          <a:prstGeom prst="rect">
            <a:avLst/>
          </a:prstGeom>
          <a:noFill/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7F061B-F7C9-C2B6-B219-2A5D471384D5}"/>
              </a:ext>
            </a:extLst>
          </p:cNvPr>
          <p:cNvSpPr/>
          <p:nvPr/>
        </p:nvSpPr>
        <p:spPr>
          <a:xfrm>
            <a:off x="749913" y="2132549"/>
            <a:ext cx="7126013" cy="551815"/>
          </a:xfrm>
          <a:prstGeom prst="rect">
            <a:avLst/>
          </a:prstGeom>
          <a:noFill/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282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C8F3-6536-7B10-9912-9677428F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imputation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4BA3-B7BD-7245-9C29-6B56BE4B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43" y="1529233"/>
            <a:ext cx="10515600" cy="886044"/>
          </a:xfrm>
        </p:spPr>
        <p:txBody>
          <a:bodyPr/>
          <a:lstStyle/>
          <a:p>
            <a:r>
              <a:rPr lang="en-US" dirty="0"/>
              <a:t>Not hard to guess neocortex percent from body mass</a:t>
            </a:r>
            <a:endParaRPr lang="en-IL" dirty="0"/>
          </a:p>
        </p:txBody>
      </p:sp>
      <p:pic>
        <p:nvPicPr>
          <p:cNvPr id="12" name="Picture 11" descr="A graph with blue and black lines&#10;&#10;Description automatically generated">
            <a:extLst>
              <a:ext uri="{FF2B5EF4-FFF2-40B4-BE49-F238E27FC236}">
                <a16:creationId xmlns:a16="http://schemas.microsoft.com/office/drawing/2014/main" id="{4DFF6535-71A3-5B49-9BCF-D24E4E5F6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30" y="2670385"/>
            <a:ext cx="4884190" cy="3511263"/>
          </a:xfrm>
          <a:prstGeom prst="rect">
            <a:avLst/>
          </a:prstGeom>
        </p:spPr>
      </p:pic>
      <p:pic>
        <p:nvPicPr>
          <p:cNvPr id="18" name="Picture 17" descr="A graph of a graph with blue dots&#10;&#10;Description automatically generated with medium confidence">
            <a:extLst>
              <a:ext uri="{FF2B5EF4-FFF2-40B4-BE49-F238E27FC236}">
                <a16:creationId xmlns:a16="http://schemas.microsoft.com/office/drawing/2014/main" id="{7CC8E72A-A468-4F64-0D49-89567B6A7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55" y="2670386"/>
            <a:ext cx="4884190" cy="35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3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D67E-0F74-F676-8265-C3C3BE2C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Waffle Divorce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9E46-8349-1010-3C3E-2BA3C2885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2714"/>
          </a:xfrm>
        </p:spPr>
        <p:txBody>
          <a:bodyPr/>
          <a:lstStyle/>
          <a:p>
            <a:r>
              <a:rPr lang="en-US" dirty="0"/>
              <a:t>Waffle houses cause divorce!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17EB3-7AED-34C6-953F-4A2872B9A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62" y="2478339"/>
            <a:ext cx="6172075" cy="414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32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D3567-5D7F-418D-47AA-6F2CC9F4E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C37F-77F0-C555-F097-8024F8EA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FC807-7CD3-2743-615A-DABFC3015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r>
              <a:rPr lang="en-US" dirty="0"/>
              <a:t>Measurement error</a:t>
            </a:r>
          </a:p>
          <a:p>
            <a:r>
              <a:rPr lang="en-US" dirty="0"/>
              <a:t>Missing data</a:t>
            </a:r>
          </a:p>
          <a:p>
            <a:pPr lvl="1"/>
            <a:r>
              <a:rPr lang="en-US" dirty="0"/>
              <a:t>Missing data models</a:t>
            </a:r>
          </a:p>
          <a:p>
            <a:pPr lvl="1"/>
            <a:r>
              <a:rPr lang="en-US" dirty="0"/>
              <a:t>Using other predictors in imputation</a:t>
            </a:r>
          </a:p>
          <a:p>
            <a:pPr lvl="1"/>
            <a:r>
              <a:rPr lang="en-US" dirty="0"/>
              <a:t>Marginalizing</a:t>
            </a:r>
          </a:p>
        </p:txBody>
      </p:sp>
    </p:spTree>
    <p:extLst>
      <p:ext uri="{BB962C8B-B14F-4D97-AF65-F5344CB8AC3E}">
        <p14:creationId xmlns:p14="http://schemas.microsoft.com/office/powerpoint/2010/main" val="4230527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3DB5-C239-D05A-0F8A-6EFCE3AD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missing values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8E60-4464-A37E-8DE9-6D6B4333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28367"/>
          </a:xfrm>
        </p:spPr>
        <p:txBody>
          <a:bodyPr/>
          <a:lstStyle/>
          <a:p>
            <a:r>
              <a:rPr lang="en-US" dirty="0"/>
              <a:t>Hard to sample from</a:t>
            </a:r>
          </a:p>
          <a:p>
            <a:pPr lvl="1"/>
            <a:r>
              <a:rPr lang="en-US" dirty="0"/>
              <a:t>Can’t use HMC</a:t>
            </a:r>
          </a:p>
          <a:p>
            <a:pPr lvl="2"/>
            <a:r>
              <a:rPr lang="en-US" dirty="0"/>
              <a:t>So one parameter at a time</a:t>
            </a:r>
          </a:p>
          <a:p>
            <a:pPr lvl="1"/>
            <a:r>
              <a:rPr lang="en-US" dirty="0"/>
              <a:t>Difficult for Gibbs</a:t>
            </a:r>
          </a:p>
          <a:p>
            <a:pPr lvl="1"/>
            <a:r>
              <a:rPr lang="en-US" dirty="0"/>
              <a:t>Like all discrete latent variable models!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51821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A6D0-27FB-33DD-894B-AEEED241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cats reduce bird song?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260A-F65D-D6B7-7649-1D2CE96F9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0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Bird song easy to measure</a:t>
            </a:r>
          </a:p>
          <a:p>
            <a:r>
              <a:rPr lang="en-US" dirty="0"/>
              <a:t>How do we know if there is a cat?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1FBEF-9DA9-0718-A9CB-D2CEC2B53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860" y="3146797"/>
            <a:ext cx="5776904" cy="715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55AE66-668B-5DE6-D949-8FD8254DB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21" y="3203580"/>
            <a:ext cx="3736660" cy="21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54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FDDD-DA33-F165-311B-A6578ABA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38D7-17D1-ACCB-53CD-3A9C4E78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059"/>
          </a:xfrm>
        </p:spPr>
        <p:txBody>
          <a:bodyPr/>
          <a:lstStyle/>
          <a:p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CE670-85A9-39C1-1912-C4A37EB4B8E8}"/>
              </a:ext>
            </a:extLst>
          </p:cNvPr>
          <p:cNvSpPr txBox="1"/>
          <p:nvPr/>
        </p:nvSpPr>
        <p:spPr>
          <a:xfrm>
            <a:off x="1117776" y="2814339"/>
            <a:ext cx="875774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N_houses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Number of houses to simulate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alpha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Average number of notes when cat is absent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beta = 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Difference in number of notes when cat is present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k_true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Probability of cat present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Probability of not knowing whether cat present/absent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cat_true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rng.binomial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k_true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size=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N_houses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notes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rng.poisson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(lam=alpha + beta *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cat_true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size=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N_houses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R_C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rng.binomial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p=r, size=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N_houses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cat_true.copy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cat[R_C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22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F05D-99EB-1FD6-24E5-4AE5C225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model that has access to true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3B53-59EA-6644-0504-124E8A8BD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9652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868E6-E41C-0505-BCBF-8BB7C8FFE774}"/>
              </a:ext>
            </a:extLst>
          </p:cNvPr>
          <p:cNvSpPr txBox="1"/>
          <p:nvPr/>
        </p:nvSpPr>
        <p:spPr>
          <a:xfrm>
            <a:off x="897057" y="2744021"/>
            <a:ext cx="88334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mcats_all_data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priors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lam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pm.math.exp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b *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cat_true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notes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pm.Poisson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"notes"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lam, observed = notes)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icats_all_data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pm.sample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return_inferencedata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=RANDOM_SEED)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7757F-5896-3880-6274-3AFF9E765EF5}"/>
              </a:ext>
            </a:extLst>
          </p:cNvPr>
          <p:cNvSpPr txBox="1"/>
          <p:nvPr/>
        </p:nvSpPr>
        <p:spPr>
          <a:xfrm>
            <a:off x="838200" y="5104090"/>
            <a:ext cx="60949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icats_all_data.posterior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icats_all_data.posterior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np.exp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(post[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icats_all_data.posterior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np.exp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(post[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post[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- post[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EF69C6-BF68-B7D4-094E-7FC89A11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273" y="4665411"/>
            <a:ext cx="2063856" cy="17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126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FEFB-BDD9-AABA-796E-3AB45980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true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A194B-FFBE-308E-2C05-50EF8A6E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978"/>
          </a:xfrm>
        </p:spPr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3A663-9A60-F427-C952-8C18433E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8" y="2549797"/>
            <a:ext cx="7005152" cy="1656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F53F6A-86A7-1303-169E-8D857BD3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223" y="4463876"/>
            <a:ext cx="6369377" cy="1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46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FAB7-03E4-D021-D961-274D2CFD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892"/>
          </a:xfrm>
        </p:spPr>
        <p:txBody>
          <a:bodyPr/>
          <a:lstStyle/>
          <a:p>
            <a:r>
              <a:rPr lang="en-US" dirty="0"/>
              <a:t>Full model with missing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E7EA-368D-042E-9492-54DDE4A5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650" y="1243253"/>
            <a:ext cx="10515600" cy="1096350"/>
          </a:xfrm>
        </p:spPr>
        <p:txBody>
          <a:bodyPr>
            <a:normAutofit/>
          </a:bodyPr>
          <a:lstStyle/>
          <a:p>
            <a:r>
              <a:rPr lang="en-US" dirty="0"/>
              <a:t>Need to combine existing and missing data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PyTensor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C6131-34AA-8538-A636-EB4C5D480A28}"/>
              </a:ext>
            </a:extLst>
          </p:cNvPr>
          <p:cNvSpPr txBox="1"/>
          <p:nvPr/>
        </p:nvSpPr>
        <p:spPr>
          <a:xfrm>
            <a:off x="888650" y="3053737"/>
            <a:ext cx="92307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mcats_full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priors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k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pm.Beta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cat_unobs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pm.Bernoulli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cat_unobs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k, shape=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num_missing_cat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cat_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pt.as_tensor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(cat)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cat_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"cat_"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pt.set_subtensor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(cat_[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missing_cat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cat_unobs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lam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pm.math.exp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b * cat_)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notes_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pm.Poisson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"notes_"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lam, observed = notes)</a:t>
            </a:r>
          </a:p>
        </p:txBody>
      </p:sp>
    </p:spTree>
    <p:extLst>
      <p:ext uri="{BB962C8B-B14F-4D97-AF65-F5344CB8AC3E}">
        <p14:creationId xmlns:p14="http://schemas.microsoft.com/office/powerpoint/2010/main" val="14582887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7380-FD41-168D-D53E-9066C2B0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full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09D-5645-5B9E-8BD7-8E87EA55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5"/>
            <a:ext cx="10515600" cy="501365"/>
          </a:xfrm>
        </p:spPr>
        <p:txBody>
          <a:bodyPr/>
          <a:lstStyle/>
          <a:p>
            <a:r>
              <a:rPr lang="en-US" dirty="0"/>
              <a:t>Half the speed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DDF42-7EAC-69C7-67DB-4C61E3549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41" y="1995073"/>
            <a:ext cx="6799368" cy="1622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104CC0-6D07-907E-6B36-6C3E56E9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460" y="3850063"/>
            <a:ext cx="6782149" cy="27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325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DB8D-4D03-4D9B-B386-B4B61899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Marginalization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E1C0-01A5-4FB0-3C89-773067549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1183"/>
          </a:xfrm>
        </p:spPr>
        <p:txBody>
          <a:bodyPr/>
          <a:lstStyle/>
          <a:p>
            <a:r>
              <a:rPr lang="en-US" dirty="0"/>
              <a:t>Calculate the probability of noise without guessing the cat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05ABC-7C12-02E3-6A59-15A58CA98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8" y="2692750"/>
            <a:ext cx="6867789" cy="1154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7B7FCB-A48A-3CE1-2806-5C16C3D6C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805" y="5186834"/>
            <a:ext cx="7858847" cy="829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043B7C-F459-BC03-F2D5-7D62DC6F65D8}"/>
              </a:ext>
            </a:extLst>
          </p:cNvPr>
          <p:cNvSpPr txBox="1"/>
          <p:nvPr/>
        </p:nvSpPr>
        <p:spPr>
          <a:xfrm>
            <a:off x="1343222" y="4609837"/>
            <a:ext cx="854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sampling, we can use Bayes’ rule to reconstruct samples of </a:t>
            </a:r>
            <a:r>
              <a:rPr lang="en-US" sz="2000"/>
              <a:t>the missing cats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37058433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D961-47FB-1381-E7EB-68F1D43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500"/>
          </a:xfrm>
        </p:spPr>
        <p:txBody>
          <a:bodyPr>
            <a:normAutofit fontScale="90000"/>
          </a:bodyPr>
          <a:lstStyle/>
          <a:p>
            <a:r>
              <a:rPr lang="en-US" dirty="0"/>
              <a:t>Marginalized m0del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A5D6D-A902-2312-B72D-D9964F4B0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650" y="939626"/>
            <a:ext cx="10515600" cy="521487"/>
          </a:xfrm>
        </p:spPr>
        <p:txBody>
          <a:bodyPr/>
          <a:lstStyle/>
          <a:p>
            <a:r>
              <a:rPr lang="en-US" dirty="0"/>
              <a:t>Need to create a custom potential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D51A7-5539-33FF-008A-3961D9817736}"/>
              </a:ext>
            </a:extLst>
          </p:cNvPr>
          <p:cNvSpPr txBox="1"/>
          <p:nvPr/>
        </p:nvSpPr>
        <p:spPr>
          <a:xfrm>
            <a:off x="1363716" y="1896242"/>
            <a:ext cx="895323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m15_8: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priors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k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pm.Beta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cat NA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custom_logp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pm.math.logsumexp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pm.math.log(k)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pm.logp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pm.Poisson.dist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pm.math.exp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b)), notes[cat == 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+ pm.math.log(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k)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pm.logp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pm.Poisson.dist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pm.math.exp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(a)), notes[cat == 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Using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pm.Potential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to add custom term to model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logp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notes_RC_1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pm.Potential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notes|RC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==1"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custom_logp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cat known present/absent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cat_RC_0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pm.Bernoulli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cat|RC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==0"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k, observed=cat[cat != 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lam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pm.math.exp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b * cat_RC_0)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notes_RC_0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pm.Poisson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notes|RC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==0"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lam, observed=notes[cat != 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13022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9321-74BB-F127-B1E8-718512A9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less spurious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F587C-5153-E068-8713-D5BA64A88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536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Used in Ch. 5 to show how to separate the direct effect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) from the indirect effect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)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F587C-5153-E068-8713-D5BA64A88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53614"/>
              </a:xfrm>
              <a:blipFill>
                <a:blip r:embed="rId2"/>
                <a:stretch>
                  <a:fillRect l="-928" t="-16129" b="-185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8AB7C3F-EA8D-1642-DDCD-48210292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418" y="3607270"/>
            <a:ext cx="3002329" cy="2014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80DE8F-4D86-3C4D-602F-067371B76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24" y="3131554"/>
            <a:ext cx="8111540" cy="3297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BE0321-DE09-ED8E-BD43-3906B4BA60E6}"/>
              </a:ext>
            </a:extLst>
          </p:cNvPr>
          <p:cNvSpPr txBox="1"/>
          <p:nvPr/>
        </p:nvSpPr>
        <p:spPr>
          <a:xfrm>
            <a:off x="1612232" y="6200274"/>
            <a:ext cx="18368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Marriage rate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078476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2BA3-730D-045A-50F0-D84AEA8A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marginalized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1C63-D22B-57C1-FCE0-7915C5AC1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284"/>
          </a:xfrm>
        </p:spPr>
        <p:txBody>
          <a:bodyPr/>
          <a:lstStyle/>
          <a:p>
            <a:r>
              <a:rPr lang="en-US" dirty="0"/>
              <a:t>Not a lot faster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3A85C-6C54-04A9-F2B1-BC6540C1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536338"/>
            <a:ext cx="7088702" cy="1729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B53B3-495F-9678-06F5-D4F27597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61" y="4840839"/>
            <a:ext cx="6064562" cy="11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6C76-08A1-8145-C3DE-3CD14E68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DAGs 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31BF0D-5ACA-7CA5-BF3F-CC5E16FA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888"/>
            <a:ext cx="10515600" cy="604754"/>
          </a:xfrm>
        </p:spPr>
        <p:txBody>
          <a:bodyPr>
            <a:normAutofit/>
          </a:bodyPr>
          <a:lstStyle/>
          <a:p>
            <a:r>
              <a:rPr lang="en-US" dirty="0"/>
              <a:t>Which of these causal models explains the correlations 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DA980-7CA1-5B79-E1B2-85D3E498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3" y="2700337"/>
            <a:ext cx="3093493" cy="204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F02F57-2E5E-F788-A735-49FC04940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55" y="2700337"/>
            <a:ext cx="3093493" cy="204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73807A-4717-CD1D-227E-D887FEB50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581" y="2700337"/>
            <a:ext cx="3093492" cy="2040105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0164C14-860F-2354-A55A-706804EC5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52125"/>
              </p:ext>
            </p:extLst>
          </p:nvPr>
        </p:nvGraphicFramePr>
        <p:xfrm>
          <a:off x="1515979" y="4740442"/>
          <a:ext cx="1612232" cy="92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1000" imgH="406080" progId="Equation.DSMT4">
                  <p:embed/>
                </p:oleObj>
              </mc:Choice>
              <mc:Fallback>
                <p:oleObj name="Equation" r:id="rId5" imgW="711000" imgH="4060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0164C14-860F-2354-A55A-706804EC56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5979" y="4740442"/>
                        <a:ext cx="1612232" cy="92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1C1D78F-CD46-67E2-454B-78455A706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787495"/>
              </p:ext>
            </p:extLst>
          </p:nvPr>
        </p:nvGraphicFramePr>
        <p:xfrm>
          <a:off x="4805269" y="4740442"/>
          <a:ext cx="1034715" cy="919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406080" progId="Equation.DSMT4">
                  <p:embed/>
                </p:oleObj>
              </mc:Choice>
              <mc:Fallback>
                <p:oleObj name="Equation" r:id="rId7" imgW="457200" imgH="4060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1C1D78F-CD46-67E2-454B-78455A7062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5269" y="4740442"/>
                        <a:ext cx="1034715" cy="919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43BF9B4-D4B5-E498-D04F-4ED0E3C82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089735"/>
              </p:ext>
            </p:extLst>
          </p:nvPr>
        </p:nvGraphicFramePr>
        <p:xfrm>
          <a:off x="7879911" y="4740442"/>
          <a:ext cx="1034715" cy="894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69800" imgH="406080" progId="Equation.DSMT4">
                  <p:embed/>
                </p:oleObj>
              </mc:Choice>
              <mc:Fallback>
                <p:oleObj name="Equation" r:id="rId9" imgW="469800" imgH="40608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143BF9B4-D4B5-E498-D04F-4ED0E3C824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79911" y="4740442"/>
                        <a:ext cx="1034715" cy="894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27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8650E-43C3-BDB3-6F30-4F58EC969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D9E1-BA33-3EB7-374C-CB9AEB03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09147" cy="926264"/>
          </a:xfrm>
        </p:spPr>
        <p:txBody>
          <a:bodyPr/>
          <a:lstStyle/>
          <a:p>
            <a:r>
              <a:rPr lang="en-US" dirty="0"/>
              <a:t>Fit linear regressions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20C99-F887-DF0F-3C0A-3F0DDE7F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888"/>
            <a:ext cx="4383505" cy="4735596"/>
          </a:xfrm>
        </p:spPr>
        <p:txBody>
          <a:bodyPr>
            <a:normAutofit/>
          </a:bodyPr>
          <a:lstStyle/>
          <a:p>
            <a:r>
              <a:rPr lang="en-US" dirty="0"/>
              <a:t>Information about marriage rate doesn’t change the effect of age of marriage</a:t>
            </a:r>
          </a:p>
          <a:p>
            <a:r>
              <a:rPr lang="en-US" dirty="0"/>
              <a:t>Adding information about age makes marriage age superfluous</a:t>
            </a:r>
            <a:endParaRPr lang="en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394744-470F-7CEE-6831-4569767E5B62}"/>
              </a:ext>
            </a:extLst>
          </p:cNvPr>
          <p:cNvGrpSpPr/>
          <p:nvPr/>
        </p:nvGrpSpPr>
        <p:grpSpPr>
          <a:xfrm>
            <a:off x="6096000" y="166687"/>
            <a:ext cx="4977673" cy="6524625"/>
            <a:chOff x="7056521" y="166687"/>
            <a:chExt cx="4977673" cy="6524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A245D3-BAE1-1E86-53F7-4767AD146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6521" y="166687"/>
              <a:ext cx="4191000" cy="65246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62EA5D-F1D3-55FB-3E69-2D9EB8EF6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644" y="1576853"/>
              <a:ext cx="917013" cy="60475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EDBAD5-5C9D-B445-AF5B-7280902FC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17181" y="5389836"/>
              <a:ext cx="819893" cy="54070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168F236-BE25-9634-694E-BD0A536EE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87222" y="2404086"/>
              <a:ext cx="898435" cy="5925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A7FA121-6461-43F4-B691-16BE487AF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17181" y="4629065"/>
              <a:ext cx="917013" cy="604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365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3C4F-6C9D-05DC-6139-B4CFE42F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Regressing on residuals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76CC5F-982E-4D85-5928-4C5110D6F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1021" cy="4351338"/>
          </a:xfrm>
        </p:spPr>
        <p:txBody>
          <a:bodyPr/>
          <a:lstStyle/>
          <a:p>
            <a:r>
              <a:rPr lang="en-US" dirty="0"/>
              <a:t>A similar idea:</a:t>
            </a:r>
          </a:p>
          <a:p>
            <a:pPr lvl="1"/>
            <a:r>
              <a:rPr lang="en-US" dirty="0"/>
              <a:t>If I remove age at marriage from marriage rate</a:t>
            </a:r>
          </a:p>
          <a:p>
            <a:pPr lvl="2"/>
            <a:r>
              <a:rPr lang="en-US" dirty="0"/>
              <a:t>There is no longer any relationship to divorce rate</a:t>
            </a:r>
          </a:p>
          <a:p>
            <a:pPr lvl="1"/>
            <a:r>
              <a:rPr lang="en-US" dirty="0"/>
              <a:t>If I remove marriage rate from age at marriage</a:t>
            </a:r>
          </a:p>
          <a:p>
            <a:pPr lvl="2"/>
            <a:r>
              <a:rPr lang="en-US" dirty="0"/>
              <a:t>Age at marriage still strongly related to divorce rate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A8D75-E289-DADA-85AB-CEAB7214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51" y="1227221"/>
            <a:ext cx="5775485" cy="533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6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15846</TotalTime>
  <Words>3286</Words>
  <Application>Microsoft Office PowerPoint</Application>
  <PresentationFormat>Widescreen</PresentationFormat>
  <Paragraphs>370</Paragraphs>
  <Slides>60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Consolas</vt:lpstr>
      <vt:lpstr>Office Theme</vt:lpstr>
      <vt:lpstr>Equation</vt:lpstr>
      <vt:lpstr>Advanced Data Analysis 367-2-5461</vt:lpstr>
      <vt:lpstr>Topics</vt:lpstr>
      <vt:lpstr>Topics</vt:lpstr>
      <vt:lpstr>Correlation caused by a confounder</vt:lpstr>
      <vt:lpstr>The Waffle Divorce data</vt:lpstr>
      <vt:lpstr>Maybe less spurious</vt:lpstr>
      <vt:lpstr>Three DAGs </vt:lpstr>
      <vt:lpstr>Fit linear regressions</vt:lpstr>
      <vt:lpstr>Regressing on residuals</vt:lpstr>
      <vt:lpstr>The 4 elemental confounds</vt:lpstr>
      <vt:lpstr>Collider</vt:lpstr>
      <vt:lpstr>Measurement error</vt:lpstr>
      <vt:lpstr>A model that includes measurement error</vt:lpstr>
      <vt:lpstr>The model</vt:lpstr>
      <vt:lpstr>In PyMC</vt:lpstr>
      <vt:lpstr>Small changes in parameter values</vt:lpstr>
      <vt:lpstr>Effect of measurement error model</vt:lpstr>
      <vt:lpstr>Comparison of two regression models</vt:lpstr>
      <vt:lpstr>Measurement error in both variables</vt:lpstr>
      <vt:lpstr>A model that includes multiple measurement errors</vt:lpstr>
      <vt:lpstr>The double error model</vt:lpstr>
      <vt:lpstr>In PyMC</vt:lpstr>
      <vt:lpstr>The effect of adding measurement error</vt:lpstr>
      <vt:lpstr>Comparing all three models</vt:lpstr>
      <vt:lpstr>Correlated errors</vt:lpstr>
      <vt:lpstr>Error influenced by variable</vt:lpstr>
      <vt:lpstr>Hidden fork</vt:lpstr>
      <vt:lpstr>Bottom line</vt:lpstr>
      <vt:lpstr>Topics</vt:lpstr>
      <vt:lpstr>Missing data</vt:lpstr>
      <vt:lpstr>Toy example</vt:lpstr>
      <vt:lpstr>Automatic imputation</vt:lpstr>
      <vt:lpstr>Explicit imputation</vt:lpstr>
      <vt:lpstr>The missing data model</vt:lpstr>
      <vt:lpstr>What does this give us?</vt:lpstr>
      <vt:lpstr>Sampling results</vt:lpstr>
      <vt:lpstr>Why is the important?</vt:lpstr>
      <vt:lpstr>Noisy homes</vt:lpstr>
      <vt:lpstr>Inattentive students</vt:lpstr>
      <vt:lpstr>Dogs hate bad homework</vt:lpstr>
      <vt:lpstr>Topics</vt:lpstr>
      <vt:lpstr>Do larger brains require more nutritious milk?</vt:lpstr>
      <vt:lpstr>Complete case DAGs</vt:lpstr>
      <vt:lpstr>Missing data DAGs</vt:lpstr>
      <vt:lpstr>Turn missing values into parameters</vt:lpstr>
      <vt:lpstr>PyMC generates parameters for missing values</vt:lpstr>
      <vt:lpstr>This model doesn’t impute in a smart way</vt:lpstr>
      <vt:lpstr>Allow correlation between predictors</vt:lpstr>
      <vt:lpstr>Better imputation</vt:lpstr>
      <vt:lpstr>Topics</vt:lpstr>
      <vt:lpstr>Discrete missing values</vt:lpstr>
      <vt:lpstr>Do cats reduce bird song?</vt:lpstr>
      <vt:lpstr>Create the data</vt:lpstr>
      <vt:lpstr>Check model that has access to true data</vt:lpstr>
      <vt:lpstr>Results for true data</vt:lpstr>
      <vt:lpstr>Full model with missing data</vt:lpstr>
      <vt:lpstr>Results for full model</vt:lpstr>
      <vt:lpstr>Marginalization</vt:lpstr>
      <vt:lpstr>Marginalized m0del</vt:lpstr>
      <vt:lpstr>Results marginalized model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416</cp:revision>
  <dcterms:created xsi:type="dcterms:W3CDTF">2016-03-07T06:16:50Z</dcterms:created>
  <dcterms:modified xsi:type="dcterms:W3CDTF">2025-01-01T21:43:37Z</dcterms:modified>
</cp:coreProperties>
</file>