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64" r:id="rId3"/>
    <p:sldId id="266" r:id="rId4"/>
    <p:sldId id="314" r:id="rId5"/>
    <p:sldId id="437" r:id="rId6"/>
    <p:sldId id="405" r:id="rId7"/>
    <p:sldId id="488" r:id="rId8"/>
    <p:sldId id="489" r:id="rId9"/>
    <p:sldId id="490" r:id="rId10"/>
    <p:sldId id="491" r:id="rId11"/>
    <p:sldId id="492" r:id="rId12"/>
    <p:sldId id="493" r:id="rId13"/>
    <p:sldId id="460" r:id="rId14"/>
    <p:sldId id="461" r:id="rId15"/>
    <p:sldId id="386" r:id="rId16"/>
    <p:sldId id="387" r:id="rId17"/>
    <p:sldId id="500" r:id="rId18"/>
    <p:sldId id="494" r:id="rId19"/>
    <p:sldId id="495" r:id="rId20"/>
    <p:sldId id="496" r:id="rId21"/>
    <p:sldId id="499" r:id="rId22"/>
    <p:sldId id="467" r:id="rId23"/>
    <p:sldId id="468" r:id="rId24"/>
    <p:sldId id="469" r:id="rId25"/>
    <p:sldId id="470" r:id="rId26"/>
    <p:sldId id="497" r:id="rId27"/>
    <p:sldId id="498" r:id="rId28"/>
    <p:sldId id="472" r:id="rId29"/>
    <p:sldId id="393" r:id="rId30"/>
    <p:sldId id="394" r:id="rId31"/>
    <p:sldId id="395" r:id="rId32"/>
    <p:sldId id="396" r:id="rId33"/>
    <p:sldId id="501" r:id="rId34"/>
    <p:sldId id="398" r:id="rId35"/>
    <p:sldId id="399" r:id="rId36"/>
    <p:sldId id="352" r:id="rId37"/>
    <p:sldId id="354" r:id="rId38"/>
    <p:sldId id="355" r:id="rId39"/>
    <p:sldId id="357" r:id="rId40"/>
    <p:sldId id="358" r:id="rId41"/>
    <p:sldId id="360" r:id="rId42"/>
    <p:sldId id="503" r:id="rId43"/>
    <p:sldId id="502" r:id="rId44"/>
    <p:sldId id="504" r:id="rId45"/>
    <p:sldId id="505" r:id="rId46"/>
    <p:sldId id="506" r:id="rId47"/>
    <p:sldId id="507" r:id="rId48"/>
    <p:sldId id="508" r:id="rId49"/>
    <p:sldId id="509" r:id="rId50"/>
    <p:sldId id="511" r:id="rId51"/>
    <p:sldId id="515" r:id="rId52"/>
    <p:sldId id="516" r:id="rId53"/>
    <p:sldId id="517" r:id="rId54"/>
    <p:sldId id="518" r:id="rId55"/>
    <p:sldId id="370" r:id="rId56"/>
    <p:sldId id="365" r:id="rId57"/>
    <p:sldId id="519" r:id="rId58"/>
    <p:sldId id="366" r:id="rId59"/>
    <p:sldId id="367" r:id="rId60"/>
    <p:sldId id="368" r:id="rId61"/>
    <p:sldId id="520" r:id="rId62"/>
    <p:sldId id="513" r:id="rId63"/>
    <p:sldId id="510" r:id="rId64"/>
    <p:sldId id="288" r:id="rId65"/>
    <p:sldId id="402" r:id="rId66"/>
    <p:sldId id="52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C19A5321-02B1-470D-93D9-2FAA4CAAFFD6}"/>
    <pc:docChg chg="undo custSel addSld delSld modSld">
      <pc:chgData name="Opher Donchin" userId="37446733-118c-46f6-b903-027425f2ef02" providerId="ADAL" clId="{C19A5321-02B1-470D-93D9-2FAA4CAAFFD6}" dt="2021-10-20T07:54:45.713" v="437" actId="14100"/>
      <pc:docMkLst>
        <pc:docMk/>
      </pc:docMkLst>
      <pc:sldChg chg="modSp mod">
        <pc:chgData name="Opher Donchin" userId="37446733-118c-46f6-b903-027425f2ef02" providerId="ADAL" clId="{C19A5321-02B1-470D-93D9-2FAA4CAAFFD6}" dt="2021-10-20T07:27:56.923" v="4" actId="20577"/>
        <pc:sldMkLst>
          <pc:docMk/>
          <pc:sldMk cId="1194162902" sldId="259"/>
        </pc:sldMkLst>
      </pc:sldChg>
      <pc:sldChg chg="modSp mod">
        <pc:chgData name="Opher Donchin" userId="37446733-118c-46f6-b903-027425f2ef02" providerId="ADAL" clId="{C19A5321-02B1-470D-93D9-2FAA4CAAFFD6}" dt="2021-10-20T07:28:08.224" v="6" actId="20577"/>
        <pc:sldMkLst>
          <pc:docMk/>
          <pc:sldMk cId="2128972537" sldId="260"/>
        </pc:sldMkLst>
      </pc:sldChg>
      <pc:sldChg chg="modSp mod">
        <pc:chgData name="Opher Donchin" userId="37446733-118c-46f6-b903-027425f2ef02" providerId="ADAL" clId="{C19A5321-02B1-470D-93D9-2FAA4CAAFFD6}" dt="2021-10-20T07:28:20.245" v="10" actId="20577"/>
        <pc:sldMkLst>
          <pc:docMk/>
          <pc:sldMk cId="3298621877" sldId="261"/>
        </pc:sldMkLst>
      </pc:sldChg>
      <pc:sldChg chg="del">
        <pc:chgData name="Opher Donchin" userId="37446733-118c-46f6-b903-027425f2ef02" providerId="ADAL" clId="{C19A5321-02B1-470D-93D9-2FAA4CAAFFD6}" dt="2021-10-20T07:28:30.402" v="11" actId="47"/>
        <pc:sldMkLst>
          <pc:docMk/>
          <pc:sldMk cId="2006047166" sldId="262"/>
        </pc:sldMkLst>
      </pc:sldChg>
      <pc:sldChg chg="addSp delSp modSp mod">
        <pc:chgData name="Opher Donchin" userId="37446733-118c-46f6-b903-027425f2ef02" providerId="ADAL" clId="{C19A5321-02B1-470D-93D9-2FAA4CAAFFD6}" dt="2021-10-20T07:34:30.617" v="195" actId="1038"/>
        <pc:sldMkLst>
          <pc:docMk/>
          <pc:sldMk cId="624708011" sldId="267"/>
        </pc:sldMkLst>
      </pc:sldChg>
      <pc:sldChg chg="addSp delSp modSp mod">
        <pc:chgData name="Opher Donchin" userId="37446733-118c-46f6-b903-027425f2ef02" providerId="ADAL" clId="{C19A5321-02B1-470D-93D9-2FAA4CAAFFD6}" dt="2021-10-20T07:47:44.723" v="395" actId="14100"/>
        <pc:sldMkLst>
          <pc:docMk/>
          <pc:sldMk cId="2005807469" sldId="355"/>
        </pc:sldMkLst>
      </pc:sldChg>
      <pc:sldChg chg="addSp delSp modSp mod">
        <pc:chgData name="Opher Donchin" userId="37446733-118c-46f6-b903-027425f2ef02" providerId="ADAL" clId="{C19A5321-02B1-470D-93D9-2FAA4CAAFFD6}" dt="2021-10-20T07:52:41.178" v="421" actId="20577"/>
        <pc:sldMkLst>
          <pc:docMk/>
          <pc:sldMk cId="3678750923" sldId="356"/>
        </pc:sldMkLst>
      </pc:sldChg>
      <pc:sldChg chg="modSp new mod">
        <pc:chgData name="Opher Donchin" userId="37446733-118c-46f6-b903-027425f2ef02" providerId="ADAL" clId="{C19A5321-02B1-470D-93D9-2FAA4CAAFFD6}" dt="2021-10-20T07:35:53.787" v="352" actId="20577"/>
        <pc:sldMkLst>
          <pc:docMk/>
          <pc:sldMk cId="1357976717" sldId="379"/>
        </pc:sldMkLst>
      </pc:sldChg>
      <pc:sldChg chg="add">
        <pc:chgData name="Opher Donchin" userId="37446733-118c-46f6-b903-027425f2ef02" providerId="ADAL" clId="{C19A5321-02B1-470D-93D9-2FAA4CAAFFD6}" dt="2021-10-20T07:37:10.732" v="380"/>
        <pc:sldMkLst>
          <pc:docMk/>
          <pc:sldMk cId="214903430" sldId="380"/>
        </pc:sldMkLst>
      </pc:sldChg>
      <pc:sldChg chg="addSp modSp new del mod">
        <pc:chgData name="Opher Donchin" userId="37446733-118c-46f6-b903-027425f2ef02" providerId="ADAL" clId="{C19A5321-02B1-470D-93D9-2FAA4CAAFFD6}" dt="2021-10-20T07:37:06.440" v="379" actId="2696"/>
        <pc:sldMkLst>
          <pc:docMk/>
          <pc:sldMk cId="2458352782" sldId="380"/>
        </pc:sldMkLst>
      </pc:sldChg>
      <pc:sldChg chg="add">
        <pc:chgData name="Opher Donchin" userId="37446733-118c-46f6-b903-027425f2ef02" providerId="ADAL" clId="{C19A5321-02B1-470D-93D9-2FAA4CAAFFD6}" dt="2021-10-20T07:39:30.239" v="391"/>
        <pc:sldMkLst>
          <pc:docMk/>
          <pc:sldMk cId="111160230" sldId="381"/>
        </pc:sldMkLst>
      </pc:sldChg>
      <pc:sldChg chg="addSp modSp new del mod">
        <pc:chgData name="Opher Donchin" userId="37446733-118c-46f6-b903-027425f2ef02" providerId="ADAL" clId="{C19A5321-02B1-470D-93D9-2FAA4CAAFFD6}" dt="2021-10-20T07:39:25.616" v="390" actId="2696"/>
        <pc:sldMkLst>
          <pc:docMk/>
          <pc:sldMk cId="239752188" sldId="381"/>
        </pc:sldMkLst>
      </pc:sldChg>
      <pc:sldChg chg="new del">
        <pc:chgData name="Opher Donchin" userId="37446733-118c-46f6-b903-027425f2ef02" providerId="ADAL" clId="{C19A5321-02B1-470D-93D9-2FAA4CAAFFD6}" dt="2021-10-20T07:37:12.299" v="381" actId="47"/>
        <pc:sldMkLst>
          <pc:docMk/>
          <pc:sldMk cId="1328564864" sldId="381"/>
        </pc:sldMkLst>
      </pc:sldChg>
      <pc:sldChg chg="addSp modSp new mod">
        <pc:chgData name="Opher Donchin" userId="37446733-118c-46f6-b903-027425f2ef02" providerId="ADAL" clId="{C19A5321-02B1-470D-93D9-2FAA4CAAFFD6}" dt="2021-10-20T07:53:34.184" v="429" actId="14100"/>
        <pc:sldMkLst>
          <pc:docMk/>
          <pc:sldMk cId="1041675188" sldId="382"/>
        </pc:sldMkLst>
      </pc:sldChg>
      <pc:sldChg chg="addSp modSp new mod">
        <pc:chgData name="Opher Donchin" userId="37446733-118c-46f6-b903-027425f2ef02" providerId="ADAL" clId="{C19A5321-02B1-470D-93D9-2FAA4CAAFFD6}" dt="2021-10-20T07:54:45.713" v="437" actId="14100"/>
        <pc:sldMkLst>
          <pc:docMk/>
          <pc:sldMk cId="970225436" sldId="383"/>
        </pc:sldMkLst>
      </pc:sldChg>
    </pc:docChg>
  </pc:docChgLst>
  <pc:docChgLst>
    <pc:chgData name="Opher Donchin" userId="37446733-118c-46f6-b903-027425f2ef02" providerId="ADAL" clId="{08DD21B7-40F8-4EE7-9819-74718A531B62}"/>
    <pc:docChg chg="custSel addSld modSld">
      <pc:chgData name="Opher Donchin" userId="37446733-118c-46f6-b903-027425f2ef02" providerId="ADAL" clId="{08DD21B7-40F8-4EE7-9819-74718A531B62}" dt="2022-10-26T05:54:45.313" v="875"/>
      <pc:docMkLst>
        <pc:docMk/>
      </pc:docMkLst>
      <pc:sldChg chg="modSp mod">
        <pc:chgData name="Opher Donchin" userId="37446733-118c-46f6-b903-027425f2ef02" providerId="ADAL" clId="{08DD21B7-40F8-4EE7-9819-74718A531B62}" dt="2022-10-26T05:43:04.360" v="682" actId="12"/>
        <pc:sldMkLst>
          <pc:docMk/>
          <pc:sldMk cId="2199661247" sldId="257"/>
        </pc:sldMkLst>
      </pc:sldChg>
      <pc:sldChg chg="modSp mod">
        <pc:chgData name="Opher Donchin" userId="37446733-118c-46f6-b903-027425f2ef02" providerId="ADAL" clId="{08DD21B7-40F8-4EE7-9819-74718A531B62}" dt="2022-10-26T05:39:46.745" v="247" actId="20577"/>
        <pc:sldMkLst>
          <pc:docMk/>
          <pc:sldMk cId="4003683931" sldId="264"/>
        </pc:sldMkLst>
      </pc:sldChg>
      <pc:sldChg chg="addSp delSp modSp mod">
        <pc:chgData name="Opher Donchin" userId="37446733-118c-46f6-b903-027425f2ef02" providerId="ADAL" clId="{08DD21B7-40F8-4EE7-9819-74718A531B62}" dt="2022-10-26T05:54:41.818" v="874" actId="14"/>
        <pc:sldMkLst>
          <pc:docMk/>
          <pc:sldMk cId="143904550" sldId="266"/>
        </pc:sldMkLst>
      </pc:sldChg>
      <pc:sldChg chg="add">
        <pc:chgData name="Opher Donchin" userId="37446733-118c-46f6-b903-027425f2ef02" providerId="ADAL" clId="{08DD21B7-40F8-4EE7-9819-74718A531B62}" dt="2022-10-26T05:54:45.313" v="875"/>
        <pc:sldMkLst>
          <pc:docMk/>
          <pc:sldMk cId="3330118709" sldId="384"/>
        </pc:sldMkLst>
      </pc:sldChg>
    </pc:docChg>
  </pc:docChgLst>
  <pc:docChgLst>
    <pc:chgData name="Opher Donchin" userId="37446733-118c-46f6-b903-027425f2ef02" providerId="ADAL" clId="{51D606EC-F1E2-4C90-9F64-F8C0F1D0701D}"/>
    <pc:docChg chg="undo custSel addSld delSld modSld sldOrd">
      <pc:chgData name="Opher Donchin" userId="37446733-118c-46f6-b903-027425f2ef02" providerId="ADAL" clId="{51D606EC-F1E2-4C90-9F64-F8C0F1D0701D}" dt="2022-10-26T08:23:39.717" v="4709" actId="47"/>
      <pc:docMkLst>
        <pc:docMk/>
      </pc:docMkLst>
      <pc:sldChg chg="modSp mod">
        <pc:chgData name="Opher Donchin" userId="37446733-118c-46f6-b903-027425f2ef02" providerId="ADAL" clId="{51D606EC-F1E2-4C90-9F64-F8C0F1D0701D}" dt="2022-10-26T07:47:23.380" v="2724" actId="20577"/>
        <pc:sldMkLst>
          <pc:docMk/>
          <pc:sldMk cId="2128972537" sldId="260"/>
        </pc:sldMkLst>
      </pc:sldChg>
      <pc:sldChg chg="modSp mod">
        <pc:chgData name="Opher Donchin" userId="37446733-118c-46f6-b903-027425f2ef02" providerId="ADAL" clId="{51D606EC-F1E2-4C90-9F64-F8C0F1D0701D}" dt="2022-10-26T07:50:17.796" v="3285" actId="20577"/>
        <pc:sldMkLst>
          <pc:docMk/>
          <pc:sldMk cId="3298621877" sldId="261"/>
        </pc:sldMkLst>
      </pc:sldChg>
      <pc:sldChg chg="modSp mod">
        <pc:chgData name="Opher Donchin" userId="37446733-118c-46f6-b903-027425f2ef02" providerId="ADAL" clId="{51D606EC-F1E2-4C90-9F64-F8C0F1D0701D}" dt="2022-10-26T07:44:29.634" v="2551" actId="313"/>
        <pc:sldMkLst>
          <pc:docMk/>
          <pc:sldMk cId="143904550" sldId="266"/>
        </pc:sldMkLst>
      </pc:sldChg>
      <pc:sldChg chg="del">
        <pc:chgData name="Opher Donchin" userId="37446733-118c-46f6-b903-027425f2ef02" providerId="ADAL" clId="{51D606EC-F1E2-4C90-9F64-F8C0F1D0701D}" dt="2022-10-26T07:44:59.122" v="2552" actId="47"/>
        <pc:sldMkLst>
          <pc:docMk/>
          <pc:sldMk cId="624708011" sldId="267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1103849946" sldId="288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64725115" sldId="293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834681150" sldId="294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30931977" sldId="295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850252671" sldId="315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418343033" sldId="316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248189936" sldId="317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658032063" sldId="318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484346061" sldId="319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861606201" sldId="320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122514294" sldId="321"/>
        </pc:sldMkLst>
      </pc:sldChg>
      <pc:sldChg chg="add del">
        <pc:chgData name="Opher Donchin" userId="37446733-118c-46f6-b903-027425f2ef02" providerId="ADAL" clId="{51D606EC-F1E2-4C90-9F64-F8C0F1D0701D}" dt="2022-10-26T08:22:14.874" v="4702" actId="47"/>
        <pc:sldMkLst>
          <pc:docMk/>
          <pc:sldMk cId="3398085100" sldId="322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158705894" sldId="323"/>
        </pc:sldMkLst>
      </pc:sldChg>
      <pc:sldChg chg="add del">
        <pc:chgData name="Opher Donchin" userId="37446733-118c-46f6-b903-027425f2ef02" providerId="ADAL" clId="{51D606EC-F1E2-4C90-9F64-F8C0F1D0701D}" dt="2022-10-26T08:22:25.261" v="4703" actId="47"/>
        <pc:sldMkLst>
          <pc:docMk/>
          <pc:sldMk cId="3520100330" sldId="324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150182051" sldId="330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947898502" sldId="331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465880577" sldId="332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501274417" sldId="333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819669905" sldId="334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156050869" sldId="335"/>
        </pc:sldMkLst>
      </pc:sldChg>
      <pc:sldChg chg="add del">
        <pc:chgData name="Opher Donchin" userId="37446733-118c-46f6-b903-027425f2ef02" providerId="ADAL" clId="{51D606EC-F1E2-4C90-9F64-F8C0F1D0701D}" dt="2022-10-26T08:23:39.717" v="4709" actId="47"/>
        <pc:sldMkLst>
          <pc:docMk/>
          <pc:sldMk cId="956967637" sldId="336"/>
        </pc:sldMkLst>
      </pc:sldChg>
      <pc:sldChg chg="add del">
        <pc:chgData name="Opher Donchin" userId="37446733-118c-46f6-b903-027425f2ef02" providerId="ADAL" clId="{51D606EC-F1E2-4C90-9F64-F8C0F1D0701D}" dt="2022-10-26T08:23:38.790" v="4708" actId="47"/>
        <pc:sldMkLst>
          <pc:docMk/>
          <pc:sldMk cId="2562619463" sldId="337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240280359" sldId="338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131285442" sldId="339"/>
        </pc:sldMkLst>
      </pc:sldChg>
      <pc:sldChg chg="modSp del mod">
        <pc:chgData name="Opher Donchin" userId="37446733-118c-46f6-b903-027425f2ef02" providerId="ADAL" clId="{51D606EC-F1E2-4C90-9F64-F8C0F1D0701D}" dt="2022-10-26T08:01:15.258" v="3872" actId="47"/>
        <pc:sldMkLst>
          <pc:docMk/>
          <pc:sldMk cId="2981394028" sldId="351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351548406" sldId="352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1434148335" sldId="352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701277704" sldId="353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3099075535" sldId="353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980704694" sldId="354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3062968031" sldId="354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2005807469" sldId="355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2350583853" sldId="355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343972685" sldId="356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3678750923" sldId="356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854636226" sldId="357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1192771919" sldId="357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686923677" sldId="358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3562913266" sldId="358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590233914" sldId="359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3542952105" sldId="359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492577860" sldId="360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1536550872" sldId="360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554912338" sldId="361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1766698920" sldId="361"/>
        </pc:sldMkLst>
      </pc:sldChg>
      <pc:sldChg chg="add del">
        <pc:chgData name="Opher Donchin" userId="37446733-118c-46f6-b903-027425f2ef02" providerId="ADAL" clId="{51D606EC-F1E2-4C90-9F64-F8C0F1D0701D}" dt="2022-10-26T08:22:29.524" v="4704" actId="47"/>
        <pc:sldMkLst>
          <pc:docMk/>
          <pc:sldMk cId="2038401821" sldId="366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3920163395" sldId="370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3465622237" sldId="371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651064568" sldId="372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1725386914" sldId="373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509845785" sldId="374"/>
        </pc:sldMkLst>
      </pc:sldChg>
      <pc:sldChg chg="modSp mod">
        <pc:chgData name="Opher Donchin" userId="37446733-118c-46f6-b903-027425f2ef02" providerId="ADAL" clId="{51D606EC-F1E2-4C90-9F64-F8C0F1D0701D}" dt="2022-10-26T07:46:09.710" v="2587" actId="20577"/>
        <pc:sldMkLst>
          <pc:docMk/>
          <pc:sldMk cId="1357976717" sldId="379"/>
        </pc:sldMkLst>
      </pc:sldChg>
      <pc:sldChg chg="ord">
        <pc:chgData name="Opher Donchin" userId="37446733-118c-46f6-b903-027425f2ef02" providerId="ADAL" clId="{51D606EC-F1E2-4C90-9F64-F8C0F1D0701D}" dt="2022-10-26T07:50:58.257" v="3289"/>
        <pc:sldMkLst>
          <pc:docMk/>
          <pc:sldMk cId="214903430" sldId="380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041675188" sldId="382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2943716560" sldId="382"/>
        </pc:sldMkLst>
      </pc:sldChg>
      <pc:sldChg chg="addSp delSp modSp mod">
        <pc:chgData name="Opher Donchin" userId="37446733-118c-46f6-b903-027425f2ef02" providerId="ADAL" clId="{51D606EC-F1E2-4C90-9F64-F8C0F1D0701D}" dt="2022-10-26T07:02:33.404" v="206" actId="20577"/>
        <pc:sldMkLst>
          <pc:docMk/>
          <pc:sldMk cId="3330118709" sldId="384"/>
        </pc:sldMkLst>
      </pc:sldChg>
      <pc:sldChg chg="addSp modSp new mod">
        <pc:chgData name="Opher Donchin" userId="37446733-118c-46f6-b903-027425f2ef02" providerId="ADAL" clId="{51D606EC-F1E2-4C90-9F64-F8C0F1D0701D}" dt="2022-10-26T07:09:11.866" v="499" actId="20577"/>
        <pc:sldMkLst>
          <pc:docMk/>
          <pc:sldMk cId="3274627784" sldId="385"/>
        </pc:sldMkLst>
      </pc:sldChg>
      <pc:sldChg chg="modSp new mod">
        <pc:chgData name="Opher Donchin" userId="37446733-118c-46f6-b903-027425f2ef02" providerId="ADAL" clId="{51D606EC-F1E2-4C90-9F64-F8C0F1D0701D}" dt="2022-10-26T07:09:51.631" v="632" actId="20577"/>
        <pc:sldMkLst>
          <pc:docMk/>
          <pc:sldMk cId="2525313120" sldId="386"/>
        </pc:sldMkLst>
      </pc:sldChg>
      <pc:sldChg chg="modSp new mod">
        <pc:chgData name="Opher Donchin" userId="37446733-118c-46f6-b903-027425f2ef02" providerId="ADAL" clId="{51D606EC-F1E2-4C90-9F64-F8C0F1D0701D}" dt="2022-10-26T07:15:45.388" v="1440" actId="20577"/>
        <pc:sldMkLst>
          <pc:docMk/>
          <pc:sldMk cId="1491792082" sldId="387"/>
        </pc:sldMkLst>
      </pc:sldChg>
      <pc:sldChg chg="addSp delSp modSp new mod">
        <pc:chgData name="Opher Donchin" userId="37446733-118c-46f6-b903-027425f2ef02" providerId="ADAL" clId="{51D606EC-F1E2-4C90-9F64-F8C0F1D0701D}" dt="2022-10-26T07:21:58.060" v="1660"/>
        <pc:sldMkLst>
          <pc:docMk/>
          <pc:sldMk cId="3796037979" sldId="388"/>
        </pc:sldMkLst>
      </pc:sldChg>
      <pc:sldChg chg="addSp modSp new mod ord">
        <pc:chgData name="Opher Donchin" userId="37446733-118c-46f6-b903-027425f2ef02" providerId="ADAL" clId="{51D606EC-F1E2-4C90-9F64-F8C0F1D0701D}" dt="2022-10-26T07:31:36.221" v="2117" actId="6549"/>
        <pc:sldMkLst>
          <pc:docMk/>
          <pc:sldMk cId="4161427356" sldId="389"/>
        </pc:sldMkLst>
      </pc:sldChg>
      <pc:sldChg chg="addSp delSp modSp new mod">
        <pc:chgData name="Opher Donchin" userId="37446733-118c-46f6-b903-027425f2ef02" providerId="ADAL" clId="{51D606EC-F1E2-4C90-9F64-F8C0F1D0701D}" dt="2022-10-26T07:31:15.077" v="2086" actId="1076"/>
        <pc:sldMkLst>
          <pc:docMk/>
          <pc:sldMk cId="1992407761" sldId="390"/>
        </pc:sldMkLst>
      </pc:sldChg>
      <pc:sldChg chg="addSp delSp modSp new mod">
        <pc:chgData name="Opher Donchin" userId="37446733-118c-46f6-b903-027425f2ef02" providerId="ADAL" clId="{51D606EC-F1E2-4C90-9F64-F8C0F1D0701D}" dt="2022-10-26T07:26:38.283" v="1869" actId="20577"/>
        <pc:sldMkLst>
          <pc:docMk/>
          <pc:sldMk cId="330415373" sldId="391"/>
        </pc:sldMkLst>
      </pc:sldChg>
      <pc:sldChg chg="add del">
        <pc:chgData name="Opher Donchin" userId="37446733-118c-46f6-b903-027425f2ef02" providerId="ADAL" clId="{51D606EC-F1E2-4C90-9F64-F8C0F1D0701D}" dt="2022-10-26T07:24:19.587" v="1820" actId="47"/>
        <pc:sldMkLst>
          <pc:docMk/>
          <pc:sldMk cId="1994393336" sldId="392"/>
        </pc:sldMkLst>
      </pc:sldChg>
      <pc:sldChg chg="addSp modSp new mod">
        <pc:chgData name="Opher Donchin" userId="37446733-118c-46f6-b903-027425f2ef02" providerId="ADAL" clId="{51D606EC-F1E2-4C90-9F64-F8C0F1D0701D}" dt="2022-10-26T07:29:44.072" v="2077" actId="20577"/>
        <pc:sldMkLst>
          <pc:docMk/>
          <pc:sldMk cId="3129100867" sldId="392"/>
        </pc:sldMkLst>
      </pc:sldChg>
      <pc:sldChg chg="modSp new mod">
        <pc:chgData name="Opher Donchin" userId="37446733-118c-46f6-b903-027425f2ef02" providerId="ADAL" clId="{51D606EC-F1E2-4C90-9F64-F8C0F1D0701D}" dt="2022-10-26T07:43:48.992" v="2550" actId="20577"/>
        <pc:sldMkLst>
          <pc:docMk/>
          <pc:sldMk cId="2929997967" sldId="393"/>
        </pc:sldMkLst>
      </pc:sldChg>
      <pc:sldChg chg="modSp new mod">
        <pc:chgData name="Opher Donchin" userId="37446733-118c-46f6-b903-027425f2ef02" providerId="ADAL" clId="{51D606EC-F1E2-4C90-9F64-F8C0F1D0701D}" dt="2022-10-26T07:53:02.630" v="3515" actId="20577"/>
        <pc:sldMkLst>
          <pc:docMk/>
          <pc:sldMk cId="2792641098" sldId="394"/>
        </pc:sldMkLst>
      </pc:sldChg>
      <pc:sldChg chg="addSp modSp new mod">
        <pc:chgData name="Opher Donchin" userId="37446733-118c-46f6-b903-027425f2ef02" providerId="ADAL" clId="{51D606EC-F1E2-4C90-9F64-F8C0F1D0701D}" dt="2022-10-26T08:00:16.985" v="3866" actId="1076"/>
        <pc:sldMkLst>
          <pc:docMk/>
          <pc:sldMk cId="2649047315" sldId="395"/>
        </pc:sldMkLst>
      </pc:sldChg>
      <pc:sldChg chg="addSp delSp modSp add">
        <pc:chgData name="Opher Donchin" userId="37446733-118c-46f6-b903-027425f2ef02" providerId="ADAL" clId="{51D606EC-F1E2-4C90-9F64-F8C0F1D0701D}" dt="2022-10-26T08:01:10.091" v="3871" actId="1076"/>
        <pc:sldMkLst>
          <pc:docMk/>
          <pc:sldMk cId="72946908" sldId="396"/>
        </pc:sldMkLst>
      </pc:sldChg>
      <pc:sldChg chg="modSp new mod">
        <pc:chgData name="Opher Donchin" userId="37446733-118c-46f6-b903-027425f2ef02" providerId="ADAL" clId="{51D606EC-F1E2-4C90-9F64-F8C0F1D0701D}" dt="2022-10-26T08:05:10.580" v="4266" actId="20577"/>
        <pc:sldMkLst>
          <pc:docMk/>
          <pc:sldMk cId="1891951892" sldId="397"/>
        </pc:sldMkLst>
      </pc:sldChg>
      <pc:sldChg chg="modSp new del mod">
        <pc:chgData name="Opher Donchin" userId="37446733-118c-46f6-b903-027425f2ef02" providerId="ADAL" clId="{51D606EC-F1E2-4C90-9F64-F8C0F1D0701D}" dt="2022-10-26T08:06:03.603" v="4391" actId="47"/>
        <pc:sldMkLst>
          <pc:docMk/>
          <pc:sldMk cId="2110565190" sldId="398"/>
        </pc:sldMkLst>
      </pc:sldChg>
      <pc:sldChg chg="modSp new mod">
        <pc:chgData name="Opher Donchin" userId="37446733-118c-46f6-b903-027425f2ef02" providerId="ADAL" clId="{51D606EC-F1E2-4C90-9F64-F8C0F1D0701D}" dt="2022-10-26T08:08:31.092" v="4610" actId="15"/>
        <pc:sldMkLst>
          <pc:docMk/>
          <pc:sldMk cId="2977535749" sldId="398"/>
        </pc:sldMkLst>
      </pc:sldChg>
      <pc:sldChg chg="modSp new mod">
        <pc:chgData name="Opher Donchin" userId="37446733-118c-46f6-b903-027425f2ef02" providerId="ADAL" clId="{51D606EC-F1E2-4C90-9F64-F8C0F1D0701D}" dt="2022-10-26T08:09:33.604" v="4699" actId="20577"/>
        <pc:sldMkLst>
          <pc:docMk/>
          <pc:sldMk cId="1931547067" sldId="399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2379776056" sldId="400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3721469731" sldId="401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913643625" sldId="402"/>
        </pc:sldMkLst>
      </pc:sldChg>
      <pc:sldChg chg="add del">
        <pc:chgData name="Opher Donchin" userId="37446733-118c-46f6-b903-027425f2ef02" providerId="ADAL" clId="{51D606EC-F1E2-4C90-9F64-F8C0F1D0701D}" dt="2022-10-26T08:22:31.761" v="4705" actId="47"/>
        <pc:sldMkLst>
          <pc:docMk/>
          <pc:sldMk cId="2244832975" sldId="403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307703256" sldId="404"/>
        </pc:sldMkLst>
      </pc:sldChg>
      <pc:sldMasterChg chg="delSldLayout">
        <pc:chgData name="Opher Donchin" userId="37446733-118c-46f6-b903-027425f2ef02" providerId="ADAL" clId="{51D606EC-F1E2-4C90-9F64-F8C0F1D0701D}" dt="2022-10-26T08:09:05.283" v="4611" actId="2696"/>
        <pc:sldMasterMkLst>
          <pc:docMk/>
          <pc:sldMasterMk cId="2655350056" sldId="2147483648"/>
        </pc:sldMasterMkLst>
        <pc:sldLayoutChg chg="del">
          <pc:chgData name="Opher Donchin" userId="37446733-118c-46f6-b903-027425f2ef02" providerId="ADAL" clId="{51D606EC-F1E2-4C90-9F64-F8C0F1D0701D}" dt="2022-10-26T08:09:05.283" v="4611" actId="2696"/>
          <pc:sldLayoutMkLst>
            <pc:docMk/>
            <pc:sldMasterMk cId="2655350056" sldId="2147483648"/>
            <pc:sldLayoutMk cId="1856139940" sldId="2147483660"/>
          </pc:sldLayoutMkLst>
        </pc:sldLayoutChg>
      </pc:sldMasterChg>
    </pc:docChg>
  </pc:docChgLst>
  <pc:docChgLst>
    <pc:chgData name="Opher Donchin" userId="37446733-118c-46f6-b903-027425f2ef02" providerId="ADAL" clId="{AB1F8E60-F644-4AF4-A69E-E498354C11DE}"/>
    <pc:docChg chg="undo custSel addSld delSld modSld">
      <pc:chgData name="Opher Donchin" userId="37446733-118c-46f6-b903-027425f2ef02" providerId="ADAL" clId="{AB1F8E60-F644-4AF4-A69E-E498354C11DE}" dt="2024-01-03T08:02:37.505" v="494" actId="47"/>
      <pc:docMkLst>
        <pc:docMk/>
      </pc:docMkLst>
      <pc:sldChg chg="modSp mod">
        <pc:chgData name="Opher Donchin" userId="37446733-118c-46f6-b903-027425f2ef02" providerId="ADAL" clId="{AB1F8E60-F644-4AF4-A69E-E498354C11DE}" dt="2024-01-03T06:28:06.253" v="4" actId="20577"/>
        <pc:sldMkLst>
          <pc:docMk/>
          <pc:sldMk cId="2199661247" sldId="257"/>
        </pc:sldMkLst>
      </pc:sldChg>
      <pc:sldChg chg="modSp mod">
        <pc:chgData name="Opher Donchin" userId="37446733-118c-46f6-b903-027425f2ef02" providerId="ADAL" clId="{AB1F8E60-F644-4AF4-A69E-E498354C11DE}" dt="2024-01-03T06:48:48.407" v="159" actId="20577"/>
        <pc:sldMkLst>
          <pc:docMk/>
          <pc:sldMk cId="3298621877" sldId="261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3103584303" sldId="270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3505375048" sldId="271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2938846351" sldId="272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3641915472" sldId="273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1826577383" sldId="274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476396505" sldId="275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2983731763" sldId="276"/>
        </pc:sldMkLst>
      </pc:sldChg>
      <pc:sldChg chg="del">
        <pc:chgData name="Opher Donchin" userId="37446733-118c-46f6-b903-027425f2ef02" providerId="ADAL" clId="{AB1F8E60-F644-4AF4-A69E-E498354C11DE}" dt="2024-01-03T08:02:37.505" v="494" actId="47"/>
        <pc:sldMkLst>
          <pc:docMk/>
          <pc:sldMk cId="143563811" sldId="283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1173808973" sldId="325"/>
        </pc:sldMkLst>
      </pc:sldChg>
      <pc:sldChg chg="add del">
        <pc:chgData name="Opher Donchin" userId="37446733-118c-46f6-b903-027425f2ef02" providerId="ADAL" clId="{AB1F8E60-F644-4AF4-A69E-E498354C11DE}" dt="2024-01-03T07:59:41.177" v="485" actId="47"/>
        <pc:sldMkLst>
          <pc:docMk/>
          <pc:sldMk cId="3562913266" sldId="358"/>
        </pc:sldMkLst>
      </pc:sldChg>
      <pc:sldChg chg="del">
        <pc:chgData name="Opher Donchin" userId="37446733-118c-46f6-b903-027425f2ef02" providerId="ADAL" clId="{AB1F8E60-F644-4AF4-A69E-E498354C11DE}" dt="2024-01-03T07:59:44.041" v="486" actId="47"/>
        <pc:sldMkLst>
          <pc:docMk/>
          <pc:sldMk cId="3542952105" sldId="359"/>
        </pc:sldMkLst>
      </pc:sldChg>
      <pc:sldChg chg="del">
        <pc:chgData name="Opher Donchin" userId="37446733-118c-46f6-b903-027425f2ef02" providerId="ADAL" clId="{AB1F8E60-F644-4AF4-A69E-E498354C11DE}" dt="2024-01-03T08:00:13.078" v="488" actId="47"/>
        <pc:sldMkLst>
          <pc:docMk/>
          <pc:sldMk cId="3920163395" sldId="370"/>
        </pc:sldMkLst>
      </pc:sldChg>
      <pc:sldChg chg="del">
        <pc:chgData name="Opher Donchin" userId="37446733-118c-46f6-b903-027425f2ef02" providerId="ADAL" clId="{AB1F8E60-F644-4AF4-A69E-E498354C11DE}" dt="2024-01-03T08:00:13.078" v="488" actId="47"/>
        <pc:sldMkLst>
          <pc:docMk/>
          <pc:sldMk cId="3465622237" sldId="371"/>
        </pc:sldMkLst>
      </pc:sldChg>
      <pc:sldChg chg="del">
        <pc:chgData name="Opher Donchin" userId="37446733-118c-46f6-b903-027425f2ef02" providerId="ADAL" clId="{AB1F8E60-F644-4AF4-A69E-E498354C11DE}" dt="2024-01-03T08:00:13.078" v="488" actId="47"/>
        <pc:sldMkLst>
          <pc:docMk/>
          <pc:sldMk cId="651064568" sldId="372"/>
        </pc:sldMkLst>
      </pc:sldChg>
      <pc:sldChg chg="del">
        <pc:chgData name="Opher Donchin" userId="37446733-118c-46f6-b903-027425f2ef02" providerId="ADAL" clId="{AB1F8E60-F644-4AF4-A69E-E498354C11DE}" dt="2024-01-03T08:00:26.398" v="489" actId="47"/>
        <pc:sldMkLst>
          <pc:docMk/>
          <pc:sldMk cId="1725386914" sldId="373"/>
        </pc:sldMkLst>
      </pc:sldChg>
      <pc:sldChg chg="del">
        <pc:chgData name="Opher Donchin" userId="37446733-118c-46f6-b903-027425f2ef02" providerId="ADAL" clId="{AB1F8E60-F644-4AF4-A69E-E498354C11DE}" dt="2024-01-03T08:00:26.398" v="489" actId="47"/>
        <pc:sldMkLst>
          <pc:docMk/>
          <pc:sldMk cId="509845785" sldId="374"/>
        </pc:sldMkLst>
      </pc:sldChg>
      <pc:sldChg chg="modSp mod">
        <pc:chgData name="Opher Donchin" userId="37446733-118c-46f6-b903-027425f2ef02" providerId="ADAL" clId="{AB1F8E60-F644-4AF4-A69E-E498354C11DE}" dt="2024-01-03T06:42:17.837" v="83" actId="20577"/>
        <pc:sldMkLst>
          <pc:docMk/>
          <pc:sldMk cId="3274627784" sldId="385"/>
        </pc:sldMkLst>
      </pc:sldChg>
      <pc:sldChg chg="addSp modSp">
        <pc:chgData name="Opher Donchin" userId="37446733-118c-46f6-b903-027425f2ef02" providerId="ADAL" clId="{AB1F8E60-F644-4AF4-A69E-E498354C11DE}" dt="2024-01-03T06:39:08.018" v="18" actId="1076"/>
        <pc:sldMkLst>
          <pc:docMk/>
          <pc:sldMk cId="2525313120" sldId="386"/>
        </pc:sldMkLst>
      </pc:sldChg>
      <pc:sldChg chg="del">
        <pc:chgData name="Opher Donchin" userId="37446733-118c-46f6-b903-027425f2ef02" providerId="ADAL" clId="{AB1F8E60-F644-4AF4-A69E-E498354C11DE}" dt="2024-01-03T06:47:22.663" v="84" actId="47"/>
        <pc:sldMkLst>
          <pc:docMk/>
          <pc:sldMk cId="2929997967" sldId="393"/>
        </pc:sldMkLst>
      </pc:sldChg>
      <pc:sldChg chg="modSp mod">
        <pc:chgData name="Opher Donchin" userId="37446733-118c-46f6-b903-027425f2ef02" providerId="ADAL" clId="{AB1F8E60-F644-4AF4-A69E-E498354C11DE}" dt="2024-01-03T06:49:23.616" v="166" actId="20577"/>
        <pc:sldMkLst>
          <pc:docMk/>
          <pc:sldMk cId="2792641098" sldId="394"/>
        </pc:sldMkLst>
      </pc:sldChg>
      <pc:sldChg chg="del">
        <pc:chgData name="Opher Donchin" userId="37446733-118c-46f6-b903-027425f2ef02" providerId="ADAL" clId="{AB1F8E60-F644-4AF4-A69E-E498354C11DE}" dt="2024-01-03T07:59:54.587" v="487" actId="47"/>
        <pc:sldMkLst>
          <pc:docMk/>
          <pc:sldMk cId="2379776056" sldId="400"/>
        </pc:sldMkLst>
      </pc:sldChg>
      <pc:sldChg chg="del">
        <pc:chgData name="Opher Donchin" userId="37446733-118c-46f6-b903-027425f2ef02" providerId="ADAL" clId="{AB1F8E60-F644-4AF4-A69E-E498354C11DE}" dt="2024-01-03T08:00:48.651" v="490" actId="47"/>
        <pc:sldMkLst>
          <pc:docMk/>
          <pc:sldMk cId="3721469731" sldId="401"/>
        </pc:sldMkLst>
      </pc:sldChg>
      <pc:sldChg chg="add del">
        <pc:chgData name="Opher Donchin" userId="37446733-118c-46f6-b903-027425f2ef02" providerId="ADAL" clId="{AB1F8E60-F644-4AF4-A69E-E498354C11DE}" dt="2024-01-03T08:00:57.488" v="492" actId="47"/>
        <pc:sldMkLst>
          <pc:docMk/>
          <pc:sldMk cId="913643625" sldId="402"/>
        </pc:sldMkLst>
      </pc:sldChg>
      <pc:sldChg chg="addSp modSp new mod">
        <pc:chgData name="Opher Donchin" userId="37446733-118c-46f6-b903-027425f2ef02" providerId="ADAL" clId="{AB1F8E60-F644-4AF4-A69E-E498354C11DE}" dt="2024-01-03T06:55:45.147" v="483" actId="20577"/>
        <pc:sldMkLst>
          <pc:docMk/>
          <pc:sldMk cId="496880434" sldId="405"/>
        </pc:sldMkLst>
      </pc:sldChg>
      <pc:sldChg chg="new del">
        <pc:chgData name="Opher Donchin" userId="37446733-118c-46f6-b903-027425f2ef02" providerId="ADAL" clId="{AB1F8E60-F644-4AF4-A69E-E498354C11DE}" dt="2024-01-03T06:52:33.620" v="168" actId="2696"/>
        <pc:sldMkLst>
          <pc:docMk/>
          <pc:sldMk cId="1798474369" sldId="405"/>
        </pc:sldMkLst>
      </pc:sldChg>
    </pc:docChg>
  </pc:docChgLst>
  <pc:docChgLst>
    <pc:chgData name="Opher Donchin" userId="37446733-118c-46f6-b903-027425f2ef02" providerId="ADAL" clId="{53EAA8F9-7B4E-4FD0-B98D-03BDE5561A88}"/>
    <pc:docChg chg="custSel modSld">
      <pc:chgData name="Opher Donchin" userId="37446733-118c-46f6-b903-027425f2ef02" providerId="ADAL" clId="{53EAA8F9-7B4E-4FD0-B98D-03BDE5561A88}" dt="2025-02-24T08:34:03.993" v="14" actId="20577"/>
      <pc:docMkLst>
        <pc:docMk/>
      </pc:docMkLst>
      <pc:sldChg chg="modSp mod">
        <pc:chgData name="Opher Donchin" userId="37446733-118c-46f6-b903-027425f2ef02" providerId="ADAL" clId="{53EAA8F9-7B4E-4FD0-B98D-03BDE5561A88}" dt="2025-02-24T08:34:03.993" v="14" actId="20577"/>
        <pc:sldMkLst>
          <pc:docMk/>
          <pc:sldMk cId="2095873694" sldId="256"/>
        </pc:sldMkLst>
        <pc:spChg chg="mod">
          <ac:chgData name="Opher Donchin" userId="37446733-118c-46f6-b903-027425f2ef02" providerId="ADAL" clId="{53EAA8F9-7B4E-4FD0-B98D-03BDE5561A88}" dt="2025-02-24T08:34:03.993" v="14" actId="20577"/>
          <ac:spMkLst>
            <pc:docMk/>
            <pc:sldMk cId="2095873694" sldId="256"/>
            <ac:spMk id="2" creationId="{00000000-0000-0000-0000-000000000000}"/>
          </ac:spMkLst>
        </pc:spChg>
      </pc:sldChg>
    </pc:docChg>
  </pc:docChgLst>
  <pc:docChgLst>
    <pc:chgData name="Opher Donchin" userId="37446733-118c-46f6-b903-027425f2ef02" providerId="ADAL" clId="{1203F1B2-A3C2-409B-B0B9-4410E7E0A3A8}"/>
    <pc:docChg chg="undo custSel addSld delSld modSld sldOrd">
      <pc:chgData name="Opher Donchin" userId="37446733-118c-46f6-b903-027425f2ef02" providerId="ADAL" clId="{1203F1B2-A3C2-409B-B0B9-4410E7E0A3A8}" dt="2025-02-09T22:13:27.991" v="5654" actId="14100"/>
      <pc:docMkLst>
        <pc:docMk/>
      </pc:docMkLst>
      <pc:sldChg chg="modSp mod">
        <pc:chgData name="Opher Donchin" userId="37446733-118c-46f6-b903-027425f2ef02" providerId="ADAL" clId="{1203F1B2-A3C2-409B-B0B9-4410E7E0A3A8}" dt="2025-02-01T23:12:20.604" v="19" actId="20577"/>
        <pc:sldMkLst>
          <pc:docMk/>
          <pc:sldMk cId="2095873694" sldId="256"/>
        </pc:sldMkLst>
        <pc:spChg chg="mod">
          <ac:chgData name="Opher Donchin" userId="37446733-118c-46f6-b903-027425f2ef02" providerId="ADAL" clId="{1203F1B2-A3C2-409B-B0B9-4410E7E0A3A8}" dt="2025-02-01T23:12:20.604" v="19" actId="20577"/>
          <ac:spMkLst>
            <pc:docMk/>
            <pc:sldMk cId="2095873694" sldId="256"/>
            <ac:spMk id="2" creationId="{00000000-0000-0000-0000-000000000000}"/>
          </ac:spMkLst>
        </pc:spChg>
      </pc:sldChg>
      <pc:sldChg chg="add del">
        <pc:chgData name="Opher Donchin" userId="37446733-118c-46f6-b903-027425f2ef02" providerId="ADAL" clId="{1203F1B2-A3C2-409B-B0B9-4410E7E0A3A8}" dt="2025-02-01T23:16:03.979" v="502" actId="47"/>
        <pc:sldMkLst>
          <pc:docMk/>
          <pc:sldMk cId="2199661247" sldId="257"/>
        </pc:sldMkLst>
      </pc:sldChg>
      <pc:sldChg chg="add del">
        <pc:chgData name="Opher Donchin" userId="37446733-118c-46f6-b903-027425f2ef02" providerId="ADAL" clId="{1203F1B2-A3C2-409B-B0B9-4410E7E0A3A8}" dt="2025-02-01T23:28:16.643" v="588" actId="47"/>
        <pc:sldMkLst>
          <pc:docMk/>
          <pc:sldMk cId="1194162902" sldId="259"/>
        </pc:sldMkLst>
      </pc:sldChg>
      <pc:sldChg chg="add del">
        <pc:chgData name="Opher Donchin" userId="37446733-118c-46f6-b903-027425f2ef02" providerId="ADAL" clId="{1203F1B2-A3C2-409B-B0B9-4410E7E0A3A8}" dt="2025-02-01T23:28:16.643" v="588" actId="47"/>
        <pc:sldMkLst>
          <pc:docMk/>
          <pc:sldMk cId="2128972537" sldId="260"/>
        </pc:sldMkLst>
      </pc:sldChg>
      <pc:sldChg chg="add del">
        <pc:chgData name="Opher Donchin" userId="37446733-118c-46f6-b903-027425f2ef02" providerId="ADAL" clId="{1203F1B2-A3C2-409B-B0B9-4410E7E0A3A8}" dt="2025-02-01T23:28:16.643" v="588" actId="47"/>
        <pc:sldMkLst>
          <pc:docMk/>
          <pc:sldMk cId="3298621877" sldId="261"/>
        </pc:sldMkLst>
      </pc:sldChg>
      <pc:sldChg chg="add del">
        <pc:chgData name="Opher Donchin" userId="37446733-118c-46f6-b903-027425f2ef02" providerId="ADAL" clId="{1203F1B2-A3C2-409B-B0B9-4410E7E0A3A8}" dt="2025-02-01T23:28:16.643" v="588" actId="47"/>
        <pc:sldMkLst>
          <pc:docMk/>
          <pc:sldMk cId="4290651244" sldId="263"/>
        </pc:sldMkLst>
      </pc:sldChg>
      <pc:sldChg chg="modSp add del mod">
        <pc:chgData name="Opher Donchin" userId="37446733-118c-46f6-b903-027425f2ef02" providerId="ADAL" clId="{1203F1B2-A3C2-409B-B0B9-4410E7E0A3A8}" dt="2025-02-01T23:15:52.900" v="501" actId="20577"/>
        <pc:sldMkLst>
          <pc:docMk/>
          <pc:sldMk cId="4003683931" sldId="264"/>
        </pc:sldMkLst>
        <pc:spChg chg="mod">
          <ac:chgData name="Opher Donchin" userId="37446733-118c-46f6-b903-027425f2ef02" providerId="ADAL" clId="{1203F1B2-A3C2-409B-B0B9-4410E7E0A3A8}" dt="2025-02-01T23:15:52.900" v="501" actId="20577"/>
          <ac:spMkLst>
            <pc:docMk/>
            <pc:sldMk cId="4003683931" sldId="264"/>
            <ac:spMk id="3" creationId="{00000000-0000-0000-0000-000000000000}"/>
          </ac:spMkLst>
        </pc:spChg>
      </pc:sldChg>
      <pc:sldChg chg="modSp add del mod">
        <pc:chgData name="Opher Donchin" userId="37446733-118c-46f6-b903-027425f2ef02" providerId="ADAL" clId="{1203F1B2-A3C2-409B-B0B9-4410E7E0A3A8}" dt="2025-02-01T23:18:18.185" v="571" actId="20577"/>
        <pc:sldMkLst>
          <pc:docMk/>
          <pc:sldMk cId="143904550" sldId="266"/>
        </pc:sldMkLst>
        <pc:spChg chg="mod">
          <ac:chgData name="Opher Donchin" userId="37446733-118c-46f6-b903-027425f2ef02" providerId="ADAL" clId="{1203F1B2-A3C2-409B-B0B9-4410E7E0A3A8}" dt="2025-02-01T23:18:18.185" v="571" actId="20577"/>
          <ac:spMkLst>
            <pc:docMk/>
            <pc:sldMk cId="143904550" sldId="266"/>
            <ac:spMk id="3" creationId="{00000000-0000-0000-0000-000000000000}"/>
          </ac:spMkLst>
        </pc:spChg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1027915393" sldId="277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631896333" sldId="278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1375463825" sldId="280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3441780644" sldId="282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4197717506" sldId="284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2880707178" sldId="285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91674476" sldId="289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3801171234" sldId="290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3220337454" sldId="292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64725115" sldId="293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3834681150" sldId="294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130931977" sldId="295"/>
        </pc:sldMkLst>
      </pc:sldChg>
      <pc:sldChg chg="modSp add mod">
        <pc:chgData name="Opher Donchin" userId="37446733-118c-46f6-b903-027425f2ef02" providerId="ADAL" clId="{1203F1B2-A3C2-409B-B0B9-4410E7E0A3A8}" dt="2025-02-01T23:28:03.910" v="587" actId="27636"/>
        <pc:sldMkLst>
          <pc:docMk/>
          <pc:sldMk cId="0" sldId="314"/>
        </pc:sldMkLst>
        <pc:spChg chg="mod">
          <ac:chgData name="Opher Donchin" userId="37446733-118c-46f6-b903-027425f2ef02" providerId="ADAL" clId="{1203F1B2-A3C2-409B-B0B9-4410E7E0A3A8}" dt="2025-02-01T23:28:03.910" v="587" actId="27636"/>
          <ac:spMkLst>
            <pc:docMk/>
            <pc:sldMk cId="0" sldId="314"/>
            <ac:spMk id="10243" creationId="{00000000-0000-0000-0000-000000000000}"/>
          </ac:spMkLst>
        </pc:spChg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1850252671" sldId="315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418343033" sldId="316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3248189936" sldId="317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1658032063" sldId="318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484346061" sldId="319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2861606201" sldId="320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1122514294" sldId="321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2158705894" sldId="323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367956916" sldId="327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2658872378" sldId="328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3133488040" sldId="329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3150182051" sldId="330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3947898502" sldId="331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2465880577" sldId="332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3501274417" sldId="333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1819669905" sldId="334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2156050869" sldId="335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956967637" sldId="336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2562619463" sldId="337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1240280359" sldId="338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2131285442" sldId="339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3148527358" sldId="341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1194429476" sldId="342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3649512197" sldId="343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2490084204" sldId="344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1356965590" sldId="345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657129445" sldId="346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678024510" sldId="347"/>
        </pc:sldMkLst>
      </pc:sldChg>
      <pc:sldChg chg="modSp add del mod">
        <pc:chgData name="Opher Donchin" userId="37446733-118c-46f6-b903-027425f2ef02" providerId="ADAL" clId="{1203F1B2-A3C2-409B-B0B9-4410E7E0A3A8}" dt="2025-02-07T19:52:41.180" v="593" actId="47"/>
        <pc:sldMkLst>
          <pc:docMk/>
          <pc:sldMk cId="305819651" sldId="350"/>
        </pc:sldMkLst>
      </pc:sldChg>
      <pc:sldChg chg="modSp mod">
        <pc:chgData name="Opher Donchin" userId="37446733-118c-46f6-b903-027425f2ef02" providerId="ADAL" clId="{1203F1B2-A3C2-409B-B0B9-4410E7E0A3A8}" dt="2025-02-08T21:35:30.468" v="5179" actId="1076"/>
        <pc:sldMkLst>
          <pc:docMk/>
          <pc:sldMk cId="1434148335" sldId="352"/>
        </pc:sldMkLst>
        <pc:graphicFrameChg chg="mod">
          <ac:chgData name="Opher Donchin" userId="37446733-118c-46f6-b903-027425f2ef02" providerId="ADAL" clId="{1203F1B2-A3C2-409B-B0B9-4410E7E0A3A8}" dt="2025-02-08T21:35:30.468" v="5179" actId="1076"/>
          <ac:graphicFrameMkLst>
            <pc:docMk/>
            <pc:sldMk cId="1434148335" sldId="352"/>
            <ac:graphicFrameMk id="16388" creationId="{00000000-0000-0000-0000-000000000000}"/>
          </ac:graphicFrameMkLst>
        </pc:graphicFrameChg>
      </pc:sldChg>
      <pc:sldChg chg="del">
        <pc:chgData name="Opher Donchin" userId="37446733-118c-46f6-b903-027425f2ef02" providerId="ADAL" clId="{1203F1B2-A3C2-409B-B0B9-4410E7E0A3A8}" dt="2025-02-08T21:35:19.109" v="5178" actId="47"/>
        <pc:sldMkLst>
          <pc:docMk/>
          <pc:sldMk cId="701277704" sldId="353"/>
        </pc:sldMkLst>
      </pc:sldChg>
      <pc:sldChg chg="del">
        <pc:chgData name="Opher Donchin" userId="37446733-118c-46f6-b903-027425f2ef02" providerId="ADAL" clId="{1203F1B2-A3C2-409B-B0B9-4410E7E0A3A8}" dt="2025-02-09T21:47:04.002" v="5180" actId="47"/>
        <pc:sldMkLst>
          <pc:docMk/>
          <pc:sldMk cId="1766698920" sldId="361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3083482813" sldId="362"/>
        </pc:sldMkLst>
      </pc:sldChg>
      <pc:sldChg chg="modSp add del mod">
        <pc:chgData name="Opher Donchin" userId="37446733-118c-46f6-b903-027425f2ef02" providerId="ADAL" clId="{1203F1B2-A3C2-409B-B0B9-4410E7E0A3A8}" dt="2025-02-09T22:01:18.118" v="5566" actId="313"/>
        <pc:sldMkLst>
          <pc:docMk/>
          <pc:sldMk cId="0" sldId="365"/>
        </pc:sldMkLst>
        <pc:spChg chg="mod">
          <ac:chgData name="Opher Donchin" userId="37446733-118c-46f6-b903-027425f2ef02" providerId="ADAL" clId="{1203F1B2-A3C2-409B-B0B9-4410E7E0A3A8}" dt="2025-02-09T22:01:18.118" v="5566" actId="313"/>
          <ac:spMkLst>
            <pc:docMk/>
            <pc:sldMk cId="0" sldId="365"/>
            <ac:spMk id="107522" creationId="{00000000-0000-0000-0000-000000000000}"/>
          </ac:spMkLst>
        </pc:spChg>
      </pc:sldChg>
      <pc:sldChg chg="modSp add del mod">
        <pc:chgData name="Opher Donchin" userId="37446733-118c-46f6-b903-027425f2ef02" providerId="ADAL" clId="{1203F1B2-A3C2-409B-B0B9-4410E7E0A3A8}" dt="2025-02-09T22:01:20.967" v="5568" actId="313"/>
        <pc:sldMkLst>
          <pc:docMk/>
          <pc:sldMk cId="0" sldId="366"/>
        </pc:sldMkLst>
        <pc:spChg chg="mod">
          <ac:chgData name="Opher Donchin" userId="37446733-118c-46f6-b903-027425f2ef02" providerId="ADAL" clId="{1203F1B2-A3C2-409B-B0B9-4410E7E0A3A8}" dt="2025-02-09T22:01:20.967" v="5568" actId="313"/>
          <ac:spMkLst>
            <pc:docMk/>
            <pc:sldMk cId="0" sldId="366"/>
            <ac:spMk id="114690" creationId="{00000000-0000-0000-0000-000000000000}"/>
          </ac:spMkLst>
        </pc:spChg>
      </pc:sldChg>
      <pc:sldChg chg="add del">
        <pc:chgData name="Opher Donchin" userId="37446733-118c-46f6-b903-027425f2ef02" providerId="ADAL" clId="{1203F1B2-A3C2-409B-B0B9-4410E7E0A3A8}" dt="2025-02-09T22:00:38.509" v="5557"/>
        <pc:sldMkLst>
          <pc:docMk/>
          <pc:sldMk cId="0" sldId="367"/>
        </pc:sldMkLst>
      </pc:sldChg>
      <pc:sldChg chg="add del">
        <pc:chgData name="Opher Donchin" userId="37446733-118c-46f6-b903-027425f2ef02" providerId="ADAL" clId="{1203F1B2-A3C2-409B-B0B9-4410E7E0A3A8}" dt="2025-02-09T22:00:38.509" v="5557"/>
        <pc:sldMkLst>
          <pc:docMk/>
          <pc:sldMk cId="0" sldId="368"/>
        </pc:sldMkLst>
      </pc:sldChg>
      <pc:sldChg chg="add del">
        <pc:chgData name="Opher Donchin" userId="37446733-118c-46f6-b903-027425f2ef02" providerId="ADAL" clId="{1203F1B2-A3C2-409B-B0B9-4410E7E0A3A8}" dt="2025-02-09T22:00:38.509" v="5557"/>
        <pc:sldMkLst>
          <pc:docMk/>
          <pc:sldMk cId="0" sldId="370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4186613313" sldId="375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1927817079" sldId="376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3987412337" sldId="377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600221787" sldId="378"/>
        </pc:sldMkLst>
      </pc:sldChg>
      <pc:sldChg chg="del">
        <pc:chgData name="Opher Donchin" userId="37446733-118c-46f6-b903-027425f2ef02" providerId="ADAL" clId="{1203F1B2-A3C2-409B-B0B9-4410E7E0A3A8}" dt="2025-02-01T23:20:59.793" v="582" actId="47"/>
        <pc:sldMkLst>
          <pc:docMk/>
          <pc:sldMk cId="1357976717" sldId="379"/>
        </pc:sldMkLst>
      </pc:sldChg>
      <pc:sldChg chg="del">
        <pc:chgData name="Opher Donchin" userId="37446733-118c-46f6-b903-027425f2ef02" providerId="ADAL" clId="{1203F1B2-A3C2-409B-B0B9-4410E7E0A3A8}" dt="2025-02-01T23:21:01.668" v="583" actId="47"/>
        <pc:sldMkLst>
          <pc:docMk/>
          <pc:sldMk cId="214903430" sldId="380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111160230" sldId="381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2943716560" sldId="382"/>
        </pc:sldMkLst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970225436" sldId="383"/>
        </pc:sldMkLst>
      </pc:sldChg>
      <pc:sldChg chg="add del">
        <pc:chgData name="Opher Donchin" userId="37446733-118c-46f6-b903-027425f2ef02" providerId="ADAL" clId="{1203F1B2-A3C2-409B-B0B9-4410E7E0A3A8}" dt="2025-02-01T23:17:57.840" v="550" actId="47"/>
        <pc:sldMkLst>
          <pc:docMk/>
          <pc:sldMk cId="3330118709" sldId="384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0" sldId="385"/>
        </pc:sldMkLst>
      </pc:sldChg>
      <pc:sldChg chg="modSp add del mod">
        <pc:chgData name="Opher Donchin" userId="37446733-118c-46f6-b903-027425f2ef02" providerId="ADAL" clId="{1203F1B2-A3C2-409B-B0B9-4410E7E0A3A8}" dt="2025-02-08T20:54:55.217" v="4360" actId="47"/>
        <pc:sldMkLst>
          <pc:docMk/>
          <pc:sldMk cId="2045035771" sldId="385"/>
        </pc:sldMkLst>
      </pc:sldChg>
      <pc:sldChg chg="add del">
        <pc:chgData name="Opher Donchin" userId="37446733-118c-46f6-b903-027425f2ef02" providerId="ADAL" clId="{1203F1B2-A3C2-409B-B0B9-4410E7E0A3A8}" dt="2025-02-01T23:18:00.495" v="551" actId="47"/>
        <pc:sldMkLst>
          <pc:docMk/>
          <pc:sldMk cId="3274627784" sldId="385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0" sldId="386"/>
        </pc:sldMkLst>
      </pc:sldChg>
      <pc:sldChg chg="add">
        <pc:chgData name="Opher Donchin" userId="37446733-118c-46f6-b903-027425f2ef02" providerId="ADAL" clId="{1203F1B2-A3C2-409B-B0B9-4410E7E0A3A8}" dt="2025-02-08T21:19:34.539" v="5076"/>
        <pc:sldMkLst>
          <pc:docMk/>
          <pc:sldMk cId="1884320365" sldId="386"/>
        </pc:sldMkLst>
      </pc:sldChg>
      <pc:sldChg chg="delSp modSp add del mod">
        <pc:chgData name="Opher Donchin" userId="37446733-118c-46f6-b903-027425f2ef02" providerId="ADAL" clId="{1203F1B2-A3C2-409B-B0B9-4410E7E0A3A8}" dt="2025-02-01T23:17:08.512" v="508" actId="47"/>
        <pc:sldMkLst>
          <pc:docMk/>
          <pc:sldMk cId="2525313120" sldId="386"/>
        </pc:sldMkLst>
      </pc:sldChg>
      <pc:sldChg chg="add del">
        <pc:chgData name="Opher Donchin" userId="37446733-118c-46f6-b903-027425f2ef02" providerId="ADAL" clId="{1203F1B2-A3C2-409B-B0B9-4410E7E0A3A8}" dt="2025-02-08T21:19:26.632" v="5075" actId="2696"/>
        <pc:sldMkLst>
          <pc:docMk/>
          <pc:sldMk cId="2749963709" sldId="386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0" sldId="387"/>
        </pc:sldMkLst>
      </pc:sldChg>
      <pc:sldChg chg="add">
        <pc:chgData name="Opher Donchin" userId="37446733-118c-46f6-b903-027425f2ef02" providerId="ADAL" clId="{1203F1B2-A3C2-409B-B0B9-4410E7E0A3A8}" dt="2025-02-08T21:19:34.539" v="5076"/>
        <pc:sldMkLst>
          <pc:docMk/>
          <pc:sldMk cId="163790156" sldId="387"/>
        </pc:sldMkLst>
      </pc:sldChg>
      <pc:sldChg chg="modSp add del mod">
        <pc:chgData name="Opher Donchin" userId="37446733-118c-46f6-b903-027425f2ef02" providerId="ADAL" clId="{1203F1B2-A3C2-409B-B0B9-4410E7E0A3A8}" dt="2025-02-01T23:20:59.793" v="582" actId="47"/>
        <pc:sldMkLst>
          <pc:docMk/>
          <pc:sldMk cId="1491792082" sldId="387"/>
        </pc:sldMkLst>
      </pc:sldChg>
      <pc:sldChg chg="add del">
        <pc:chgData name="Opher Donchin" userId="37446733-118c-46f6-b903-027425f2ef02" providerId="ADAL" clId="{1203F1B2-A3C2-409B-B0B9-4410E7E0A3A8}" dt="2025-02-08T21:19:26.632" v="5075" actId="2696"/>
        <pc:sldMkLst>
          <pc:docMk/>
          <pc:sldMk cId="4132091383" sldId="387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0" sldId="388"/>
        </pc:sldMkLst>
      </pc:sldChg>
      <pc:sldChg chg="add del">
        <pc:chgData name="Opher Donchin" userId="37446733-118c-46f6-b903-027425f2ef02" providerId="ADAL" clId="{1203F1B2-A3C2-409B-B0B9-4410E7E0A3A8}" dt="2025-02-08T20:54:33.769" v="4358" actId="47"/>
        <pc:sldMkLst>
          <pc:docMk/>
          <pc:sldMk cId="2524664278" sldId="388"/>
        </pc:sldMkLst>
      </pc:sldChg>
      <pc:sldChg chg="del">
        <pc:chgData name="Opher Donchin" userId="37446733-118c-46f6-b903-027425f2ef02" providerId="ADAL" clId="{1203F1B2-A3C2-409B-B0B9-4410E7E0A3A8}" dt="2025-02-01T23:20:59.793" v="582" actId="47"/>
        <pc:sldMkLst>
          <pc:docMk/>
          <pc:sldMk cId="3796037979" sldId="388"/>
        </pc:sldMkLst>
      </pc:sldChg>
      <pc:sldChg chg="del">
        <pc:chgData name="Opher Donchin" userId="37446733-118c-46f6-b903-027425f2ef02" providerId="ADAL" clId="{1203F1B2-A3C2-409B-B0B9-4410E7E0A3A8}" dt="2025-02-01T23:20:59.793" v="582" actId="47"/>
        <pc:sldMkLst>
          <pc:docMk/>
          <pc:sldMk cId="4161427356" sldId="389"/>
        </pc:sldMkLst>
      </pc:sldChg>
      <pc:sldChg chg="del">
        <pc:chgData name="Opher Donchin" userId="37446733-118c-46f6-b903-027425f2ef02" providerId="ADAL" clId="{1203F1B2-A3C2-409B-B0B9-4410E7E0A3A8}" dt="2025-02-01T23:20:59.793" v="582" actId="47"/>
        <pc:sldMkLst>
          <pc:docMk/>
          <pc:sldMk cId="1992407761" sldId="390"/>
        </pc:sldMkLst>
      </pc:sldChg>
      <pc:sldChg chg="del">
        <pc:chgData name="Opher Donchin" userId="37446733-118c-46f6-b903-027425f2ef02" providerId="ADAL" clId="{1203F1B2-A3C2-409B-B0B9-4410E7E0A3A8}" dt="2025-02-01T23:20:59.793" v="582" actId="47"/>
        <pc:sldMkLst>
          <pc:docMk/>
          <pc:sldMk cId="330415373" sldId="391"/>
        </pc:sldMkLst>
      </pc:sldChg>
      <pc:sldChg chg="del">
        <pc:chgData name="Opher Donchin" userId="37446733-118c-46f6-b903-027425f2ef02" providerId="ADAL" clId="{1203F1B2-A3C2-409B-B0B9-4410E7E0A3A8}" dt="2025-02-01T23:20:59.793" v="582" actId="47"/>
        <pc:sldMkLst>
          <pc:docMk/>
          <pc:sldMk cId="3129100867" sldId="392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0" sldId="393"/>
        </pc:sldMkLst>
      </pc:sldChg>
      <pc:sldChg chg="add">
        <pc:chgData name="Opher Donchin" userId="37446733-118c-46f6-b903-027425f2ef02" providerId="ADAL" clId="{1203F1B2-A3C2-409B-B0B9-4410E7E0A3A8}" dt="2025-02-07T20:12:48.826" v="884"/>
        <pc:sldMkLst>
          <pc:docMk/>
          <pc:sldMk cId="846771212" sldId="393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0" sldId="394"/>
        </pc:sldMkLst>
      </pc:sldChg>
      <pc:sldChg chg="add">
        <pc:chgData name="Opher Donchin" userId="37446733-118c-46f6-b903-027425f2ef02" providerId="ADAL" clId="{1203F1B2-A3C2-409B-B0B9-4410E7E0A3A8}" dt="2025-02-07T20:12:48.826" v="884"/>
        <pc:sldMkLst>
          <pc:docMk/>
          <pc:sldMk cId="798172565" sldId="394"/>
        </pc:sldMkLst>
      </pc:sldChg>
      <pc:sldChg chg="add del">
        <pc:chgData name="Opher Donchin" userId="37446733-118c-46f6-b903-027425f2ef02" providerId="ADAL" clId="{1203F1B2-A3C2-409B-B0B9-4410E7E0A3A8}" dt="2025-02-01T23:29:17.388" v="589" actId="47"/>
        <pc:sldMkLst>
          <pc:docMk/>
          <pc:sldMk cId="2792641098" sldId="394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0" sldId="395"/>
        </pc:sldMkLst>
      </pc:sldChg>
      <pc:sldChg chg="add">
        <pc:chgData name="Opher Donchin" userId="37446733-118c-46f6-b903-027425f2ef02" providerId="ADAL" clId="{1203F1B2-A3C2-409B-B0B9-4410E7E0A3A8}" dt="2025-02-07T20:12:48.826" v="884"/>
        <pc:sldMkLst>
          <pc:docMk/>
          <pc:sldMk cId="1867537558" sldId="395"/>
        </pc:sldMkLst>
      </pc:sldChg>
      <pc:sldChg chg="del">
        <pc:chgData name="Opher Donchin" userId="37446733-118c-46f6-b903-027425f2ef02" providerId="ADAL" clId="{1203F1B2-A3C2-409B-B0B9-4410E7E0A3A8}" dt="2025-02-01T23:20:59.793" v="582" actId="47"/>
        <pc:sldMkLst>
          <pc:docMk/>
          <pc:sldMk cId="2649047315" sldId="395"/>
        </pc:sldMkLst>
      </pc:sldChg>
      <pc:sldChg chg="modSp add del mod">
        <pc:chgData name="Opher Donchin" userId="37446733-118c-46f6-b903-027425f2ef02" providerId="ADAL" clId="{1203F1B2-A3C2-409B-B0B9-4410E7E0A3A8}" dt="2025-02-07T20:12:42.181" v="883" actId="2696"/>
        <pc:sldMkLst>
          <pc:docMk/>
          <pc:sldMk cId="0" sldId="396"/>
        </pc:sldMkLst>
      </pc:sldChg>
      <pc:sldChg chg="add del">
        <pc:chgData name="Opher Donchin" userId="37446733-118c-46f6-b903-027425f2ef02" providerId="ADAL" clId="{1203F1B2-A3C2-409B-B0B9-4410E7E0A3A8}" dt="2025-02-01T23:29:19.982" v="590" actId="47"/>
        <pc:sldMkLst>
          <pc:docMk/>
          <pc:sldMk cId="72946908" sldId="396"/>
        </pc:sldMkLst>
      </pc:sldChg>
      <pc:sldChg chg="add">
        <pc:chgData name="Opher Donchin" userId="37446733-118c-46f6-b903-027425f2ef02" providerId="ADAL" clId="{1203F1B2-A3C2-409B-B0B9-4410E7E0A3A8}" dt="2025-02-07T20:12:48.826" v="884"/>
        <pc:sldMkLst>
          <pc:docMk/>
          <pc:sldMk cId="2795272509" sldId="396"/>
        </pc:sldMkLst>
      </pc:sldChg>
      <pc:sldChg chg="del">
        <pc:chgData name="Opher Donchin" userId="37446733-118c-46f6-b903-027425f2ef02" providerId="ADAL" clId="{1203F1B2-A3C2-409B-B0B9-4410E7E0A3A8}" dt="2025-02-01T23:29:23.545" v="591" actId="47"/>
        <pc:sldMkLst>
          <pc:docMk/>
          <pc:sldMk cId="1891951892" sldId="397"/>
        </pc:sldMkLst>
      </pc:sldChg>
      <pc:sldChg chg="addSp modSp add del">
        <pc:chgData name="Opher Donchin" userId="37446733-118c-46f6-b903-027425f2ef02" providerId="ADAL" clId="{1203F1B2-A3C2-409B-B0B9-4410E7E0A3A8}" dt="2025-02-08T21:26:32.790" v="5101"/>
        <pc:sldMkLst>
          <pc:docMk/>
          <pc:sldMk cId="2977535749" sldId="398"/>
        </pc:sldMkLst>
        <pc:picChg chg="add mod">
          <ac:chgData name="Opher Donchin" userId="37446733-118c-46f6-b903-027425f2ef02" providerId="ADAL" clId="{1203F1B2-A3C2-409B-B0B9-4410E7E0A3A8}" dt="2025-02-08T21:26:32.790" v="5101"/>
          <ac:picMkLst>
            <pc:docMk/>
            <pc:sldMk cId="2977535749" sldId="398"/>
            <ac:picMk id="4" creationId="{8A7736B4-C704-D79A-D9C1-879C690AF139}"/>
          </ac:picMkLst>
        </pc:picChg>
      </pc:sldChg>
      <pc:sldChg chg="addSp modSp mod">
        <pc:chgData name="Opher Donchin" userId="37446733-118c-46f6-b903-027425f2ef02" providerId="ADAL" clId="{1203F1B2-A3C2-409B-B0B9-4410E7E0A3A8}" dt="2025-02-08T21:34:57.407" v="5177" actId="14826"/>
        <pc:sldMkLst>
          <pc:docMk/>
          <pc:sldMk cId="1931547067" sldId="399"/>
        </pc:sldMkLst>
        <pc:spChg chg="mod">
          <ac:chgData name="Opher Donchin" userId="37446733-118c-46f6-b903-027425f2ef02" providerId="ADAL" clId="{1203F1B2-A3C2-409B-B0B9-4410E7E0A3A8}" dt="2025-02-08T21:27:35.169" v="5173" actId="20577"/>
          <ac:spMkLst>
            <pc:docMk/>
            <pc:sldMk cId="1931547067" sldId="399"/>
            <ac:spMk id="3" creationId="{41120545-E56E-BAA9-2721-0C77629093B0}"/>
          </ac:spMkLst>
        </pc:spChg>
        <pc:picChg chg="add mod">
          <ac:chgData name="Opher Donchin" userId="37446733-118c-46f6-b903-027425f2ef02" providerId="ADAL" clId="{1203F1B2-A3C2-409B-B0B9-4410E7E0A3A8}" dt="2025-02-08T21:34:57.407" v="5177" actId="14826"/>
          <ac:picMkLst>
            <pc:docMk/>
            <pc:sldMk cId="1931547067" sldId="399"/>
            <ac:picMk id="6146" creationId="{91D17FAD-6112-9A8B-BA2C-6A4EB43C08D4}"/>
          </ac:picMkLst>
        </pc:picChg>
      </pc:sldChg>
      <pc:sldChg chg="add del">
        <pc:chgData name="Opher Donchin" userId="37446733-118c-46f6-b903-027425f2ef02" providerId="ADAL" clId="{1203F1B2-A3C2-409B-B0B9-4410E7E0A3A8}" dt="2025-02-08T21:24:48.839" v="5082" actId="47"/>
        <pc:sldMkLst>
          <pc:docMk/>
          <pc:sldMk cId="0" sldId="401"/>
        </pc:sldMkLst>
      </pc:sldChg>
      <pc:sldChg chg="addSp delSp modSp mod delAnim">
        <pc:chgData name="Opher Donchin" userId="37446733-118c-46f6-b903-027425f2ef02" providerId="ADAL" clId="{1203F1B2-A3C2-409B-B0B9-4410E7E0A3A8}" dt="2025-02-09T22:10:15.212" v="5597" actId="478"/>
        <pc:sldMkLst>
          <pc:docMk/>
          <pc:sldMk cId="913643625" sldId="402"/>
        </pc:sldMkLst>
        <pc:spChg chg="mod">
          <ac:chgData name="Opher Donchin" userId="37446733-118c-46f6-b903-027425f2ef02" providerId="ADAL" clId="{1203F1B2-A3C2-409B-B0B9-4410E7E0A3A8}" dt="2025-02-09T22:10:01.646" v="5593" actId="20577"/>
          <ac:spMkLst>
            <pc:docMk/>
            <pc:sldMk cId="913643625" sldId="402"/>
            <ac:spMk id="2" creationId="{00000000-0000-0000-0000-000000000000}"/>
          </ac:spMkLst>
        </pc:spChg>
        <pc:graphicFrameChg chg="mod">
          <ac:chgData name="Opher Donchin" userId="37446733-118c-46f6-b903-027425f2ef02" providerId="ADAL" clId="{1203F1B2-A3C2-409B-B0B9-4410E7E0A3A8}" dt="2025-02-09T22:08:58.960" v="5580"/>
          <ac:graphicFrameMkLst>
            <pc:docMk/>
            <pc:sldMk cId="913643625" sldId="402"/>
            <ac:graphicFrameMk id="4" creationId="{00000000-0000-0000-0000-000000000000}"/>
          </ac:graphicFrameMkLst>
        </pc:graphicFrameChg>
      </pc:sldChg>
      <pc:sldChg chg="del">
        <pc:chgData name="Opher Donchin" userId="37446733-118c-46f6-b903-027425f2ef02" providerId="ADAL" clId="{1203F1B2-A3C2-409B-B0B9-4410E7E0A3A8}" dt="2025-02-09T22:10:58.059" v="5652" actId="47"/>
        <pc:sldMkLst>
          <pc:docMk/>
          <pc:sldMk cId="2307703256" sldId="404"/>
        </pc:sldMkLst>
      </pc:sldChg>
      <pc:sldChg chg="add">
        <pc:chgData name="Opher Donchin" userId="37446733-118c-46f6-b903-027425f2ef02" providerId="ADAL" clId="{1203F1B2-A3C2-409B-B0B9-4410E7E0A3A8}" dt="2025-02-07T20:12:48.826" v="884"/>
        <pc:sldMkLst>
          <pc:docMk/>
          <pc:sldMk cId="84310978" sldId="405"/>
        </pc:sldMkLst>
      </pc:sldChg>
      <pc:sldChg chg="add del">
        <pc:chgData name="Opher Donchin" userId="37446733-118c-46f6-b903-027425f2ef02" providerId="ADAL" clId="{1203F1B2-A3C2-409B-B0B9-4410E7E0A3A8}" dt="2025-02-01T23:18:29.853" v="572" actId="47"/>
        <pc:sldMkLst>
          <pc:docMk/>
          <pc:sldMk cId="496880434" sldId="405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870623496" sldId="405"/>
        </pc:sldMkLst>
      </pc:sldChg>
      <pc:sldChg chg="addSp delSp modSp new del mod ord delAnim modAnim">
        <pc:chgData name="Opher Donchin" userId="37446733-118c-46f6-b903-027425f2ef02" providerId="ADAL" clId="{1203F1B2-A3C2-409B-B0B9-4410E7E0A3A8}" dt="2025-02-07T20:12:12.333" v="881" actId="2696"/>
        <pc:sldMkLst>
          <pc:docMk/>
          <pc:sldMk cId="1196420209" sldId="405"/>
        </pc:sldMkLst>
      </pc:sldChg>
      <pc:sldChg chg="modSp new del">
        <pc:chgData name="Opher Donchin" userId="37446733-118c-46f6-b903-027425f2ef02" providerId="ADAL" clId="{1203F1B2-A3C2-409B-B0B9-4410E7E0A3A8}" dt="2025-02-08T21:24:51.703" v="5083" actId="47"/>
        <pc:sldMkLst>
          <pc:docMk/>
          <pc:sldMk cId="255664161" sldId="406"/>
        </pc:sldMkLst>
      </pc:sldChg>
      <pc:sldChg chg="del">
        <pc:chgData name="Opher Donchin" userId="37446733-118c-46f6-b903-027425f2ef02" providerId="ADAL" clId="{1203F1B2-A3C2-409B-B0B9-4410E7E0A3A8}" dt="2025-02-01T23:20:59.793" v="582" actId="47"/>
        <pc:sldMkLst>
          <pc:docMk/>
          <pc:sldMk cId="2237351294" sldId="406"/>
        </pc:sldMkLst>
      </pc:sldChg>
      <pc:sldChg chg="add del">
        <pc:chgData name="Opher Donchin" userId="37446733-118c-46f6-b903-027425f2ef02" providerId="ADAL" clId="{1203F1B2-A3C2-409B-B0B9-4410E7E0A3A8}" dt="2025-02-08T21:24:48.839" v="5082" actId="47"/>
        <pc:sldMkLst>
          <pc:docMk/>
          <pc:sldMk cId="0" sldId="418"/>
        </pc:sldMkLst>
      </pc:sldChg>
      <pc:sldChg chg="add del">
        <pc:chgData name="Opher Donchin" userId="37446733-118c-46f6-b903-027425f2ef02" providerId="ADAL" clId="{1203F1B2-A3C2-409B-B0B9-4410E7E0A3A8}" dt="2025-02-08T21:24:48.839" v="5082" actId="47"/>
        <pc:sldMkLst>
          <pc:docMk/>
          <pc:sldMk cId="0" sldId="420"/>
        </pc:sldMkLst>
      </pc:sldChg>
      <pc:sldChg chg="add del">
        <pc:chgData name="Opher Donchin" userId="37446733-118c-46f6-b903-027425f2ef02" providerId="ADAL" clId="{1203F1B2-A3C2-409B-B0B9-4410E7E0A3A8}" dt="2025-02-09T22:01:26.859" v="5569" actId="47"/>
        <pc:sldMkLst>
          <pc:docMk/>
          <pc:sldMk cId="0" sldId="421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0" sldId="422"/>
        </pc:sldMkLst>
      </pc:sldChg>
      <pc:sldChg chg="add del">
        <pc:chgData name="Opher Donchin" userId="37446733-118c-46f6-b903-027425f2ef02" providerId="ADAL" clId="{1203F1B2-A3C2-409B-B0B9-4410E7E0A3A8}" dt="2025-02-08T20:54:02.457" v="4356" actId="47"/>
        <pc:sldMkLst>
          <pc:docMk/>
          <pc:sldMk cId="3878970329" sldId="422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516307951" sldId="424"/>
        </pc:sldMkLst>
      </pc:sldChg>
      <pc:sldChg chg="add del">
        <pc:chgData name="Opher Donchin" userId="37446733-118c-46f6-b903-027425f2ef02" providerId="ADAL" clId="{1203F1B2-A3C2-409B-B0B9-4410E7E0A3A8}" dt="2025-02-08T20:54:07.232" v="4357" actId="47"/>
        <pc:sldMkLst>
          <pc:docMk/>
          <pc:sldMk cId="1739435509" sldId="424"/>
        </pc:sldMkLst>
      </pc:sldChg>
      <pc:sldChg chg="add del">
        <pc:chgData name="Opher Donchin" userId="37446733-118c-46f6-b903-027425f2ef02" providerId="ADAL" clId="{1203F1B2-A3C2-409B-B0B9-4410E7E0A3A8}" dt="2025-02-09T22:01:32.749" v="5570" actId="47"/>
        <pc:sldMkLst>
          <pc:docMk/>
          <pc:sldMk cId="2816911219" sldId="431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0" sldId="436"/>
        </pc:sldMkLst>
      </pc:sldChg>
      <pc:sldChg chg="add del">
        <pc:chgData name="Opher Donchin" userId="37446733-118c-46f6-b903-027425f2ef02" providerId="ADAL" clId="{1203F1B2-A3C2-409B-B0B9-4410E7E0A3A8}" dt="2025-02-07T20:12:58.103" v="885" actId="47"/>
        <pc:sldMkLst>
          <pc:docMk/>
          <pc:sldMk cId="4146045455" sldId="436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677600207" sldId="437"/>
        </pc:sldMkLst>
      </pc:sldChg>
      <pc:sldChg chg="modSp add mod">
        <pc:chgData name="Opher Donchin" userId="37446733-118c-46f6-b903-027425f2ef02" providerId="ADAL" clId="{1203F1B2-A3C2-409B-B0B9-4410E7E0A3A8}" dt="2025-02-08T21:18:50.284" v="5066" actId="20577"/>
        <pc:sldMkLst>
          <pc:docMk/>
          <pc:sldMk cId="1433594054" sldId="437"/>
        </pc:sldMkLst>
        <pc:spChg chg="mod">
          <ac:chgData name="Opher Donchin" userId="37446733-118c-46f6-b903-027425f2ef02" providerId="ADAL" clId="{1203F1B2-A3C2-409B-B0B9-4410E7E0A3A8}" dt="2025-02-08T21:18:50.284" v="5066" actId="20577"/>
          <ac:spMkLst>
            <pc:docMk/>
            <pc:sldMk cId="1433594054" sldId="437"/>
            <ac:spMk id="7" creationId="{A72CD95E-6D2E-8169-C86D-94B7C1B856B7}"/>
          </ac:spMkLst>
        </pc:spChg>
      </pc:sldChg>
      <pc:sldChg chg="add del">
        <pc:chgData name="Opher Donchin" userId="37446733-118c-46f6-b903-027425f2ef02" providerId="ADAL" clId="{1203F1B2-A3C2-409B-B0B9-4410E7E0A3A8}" dt="2025-02-08T21:24:48.839" v="5082" actId="47"/>
        <pc:sldMkLst>
          <pc:docMk/>
          <pc:sldMk cId="415685346" sldId="438"/>
        </pc:sldMkLst>
      </pc:sldChg>
      <pc:sldChg chg="add del">
        <pc:chgData name="Opher Donchin" userId="37446733-118c-46f6-b903-027425f2ef02" providerId="ADAL" clId="{1203F1B2-A3C2-409B-B0B9-4410E7E0A3A8}" dt="2025-02-08T21:24:48.839" v="5082" actId="47"/>
        <pc:sldMkLst>
          <pc:docMk/>
          <pc:sldMk cId="459326797" sldId="453"/>
        </pc:sldMkLst>
      </pc:sldChg>
      <pc:sldChg chg="modSp add del mod">
        <pc:chgData name="Opher Donchin" userId="37446733-118c-46f6-b903-027425f2ef02" providerId="ADAL" clId="{1203F1B2-A3C2-409B-B0B9-4410E7E0A3A8}" dt="2025-02-08T21:24:48.839" v="5082" actId="47"/>
        <pc:sldMkLst>
          <pc:docMk/>
          <pc:sldMk cId="397223806" sldId="454"/>
        </pc:sldMkLst>
      </pc:sldChg>
      <pc:sldChg chg="modSp add del mod">
        <pc:chgData name="Opher Donchin" userId="37446733-118c-46f6-b903-027425f2ef02" providerId="ADAL" clId="{1203F1B2-A3C2-409B-B0B9-4410E7E0A3A8}" dt="2025-02-08T21:24:48.839" v="5082" actId="47"/>
        <pc:sldMkLst>
          <pc:docMk/>
          <pc:sldMk cId="548846686" sldId="455"/>
        </pc:sldMkLst>
      </pc:sldChg>
      <pc:sldChg chg="modSp add del mod">
        <pc:chgData name="Opher Donchin" userId="37446733-118c-46f6-b903-027425f2ef02" providerId="ADAL" clId="{1203F1B2-A3C2-409B-B0B9-4410E7E0A3A8}" dt="2025-02-08T21:24:48.839" v="5082" actId="47"/>
        <pc:sldMkLst>
          <pc:docMk/>
          <pc:sldMk cId="1831937350" sldId="456"/>
        </pc:sldMkLst>
      </pc:sldChg>
      <pc:sldChg chg="add del">
        <pc:chgData name="Opher Donchin" userId="37446733-118c-46f6-b903-027425f2ef02" providerId="ADAL" clId="{1203F1B2-A3C2-409B-B0B9-4410E7E0A3A8}" dt="2025-02-08T21:24:48.839" v="5082" actId="47"/>
        <pc:sldMkLst>
          <pc:docMk/>
          <pc:sldMk cId="4251722726" sldId="457"/>
        </pc:sldMkLst>
      </pc:sldChg>
      <pc:sldChg chg="add del">
        <pc:chgData name="Opher Donchin" userId="37446733-118c-46f6-b903-027425f2ef02" providerId="ADAL" clId="{1203F1B2-A3C2-409B-B0B9-4410E7E0A3A8}" dt="2025-02-08T21:24:48.839" v="5082" actId="47"/>
        <pc:sldMkLst>
          <pc:docMk/>
          <pc:sldMk cId="2157764737" sldId="458"/>
        </pc:sldMkLst>
      </pc:sldChg>
      <pc:sldChg chg="add del">
        <pc:chgData name="Opher Donchin" userId="37446733-118c-46f6-b903-027425f2ef02" providerId="ADAL" clId="{1203F1B2-A3C2-409B-B0B9-4410E7E0A3A8}" dt="2025-02-07T20:04:51.158" v="853" actId="47"/>
        <pc:sldMkLst>
          <pc:docMk/>
          <pc:sldMk cId="3118917328" sldId="459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0" sldId="460"/>
        </pc:sldMkLst>
      </pc:sldChg>
      <pc:sldChg chg="add del">
        <pc:chgData name="Opher Donchin" userId="37446733-118c-46f6-b903-027425f2ef02" providerId="ADAL" clId="{1203F1B2-A3C2-409B-B0B9-4410E7E0A3A8}" dt="2025-02-08T21:19:26.632" v="5075" actId="2696"/>
        <pc:sldMkLst>
          <pc:docMk/>
          <pc:sldMk cId="1831678818" sldId="460"/>
        </pc:sldMkLst>
      </pc:sldChg>
      <pc:sldChg chg="add">
        <pc:chgData name="Opher Donchin" userId="37446733-118c-46f6-b903-027425f2ef02" providerId="ADAL" clId="{1203F1B2-A3C2-409B-B0B9-4410E7E0A3A8}" dt="2025-02-08T21:19:34.539" v="5076"/>
        <pc:sldMkLst>
          <pc:docMk/>
          <pc:sldMk cId="2049609357" sldId="460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0" sldId="461"/>
        </pc:sldMkLst>
      </pc:sldChg>
      <pc:sldChg chg="add del">
        <pc:chgData name="Opher Donchin" userId="37446733-118c-46f6-b903-027425f2ef02" providerId="ADAL" clId="{1203F1B2-A3C2-409B-B0B9-4410E7E0A3A8}" dt="2025-02-08T21:19:26.632" v="5075" actId="2696"/>
        <pc:sldMkLst>
          <pc:docMk/>
          <pc:sldMk cId="2742292072" sldId="461"/>
        </pc:sldMkLst>
      </pc:sldChg>
      <pc:sldChg chg="add">
        <pc:chgData name="Opher Donchin" userId="37446733-118c-46f6-b903-027425f2ef02" providerId="ADAL" clId="{1203F1B2-A3C2-409B-B0B9-4410E7E0A3A8}" dt="2025-02-08T21:19:34.539" v="5076"/>
        <pc:sldMkLst>
          <pc:docMk/>
          <pc:sldMk cId="3547362798" sldId="461"/>
        </pc:sldMkLst>
      </pc:sldChg>
      <pc:sldChg chg="add del">
        <pc:chgData name="Opher Donchin" userId="37446733-118c-46f6-b903-027425f2ef02" providerId="ADAL" clId="{1203F1B2-A3C2-409B-B0B9-4410E7E0A3A8}" dt="2025-02-08T20:55:03.824" v="4361" actId="47"/>
        <pc:sldMkLst>
          <pc:docMk/>
          <pc:sldMk cId="129875657" sldId="462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1657756721" sldId="462"/>
        </pc:sldMkLst>
      </pc:sldChg>
      <pc:sldChg chg="add del">
        <pc:chgData name="Opher Donchin" userId="37446733-118c-46f6-b903-027425f2ef02" providerId="ADAL" clId="{1203F1B2-A3C2-409B-B0B9-4410E7E0A3A8}" dt="2025-02-08T21:18:15.729" v="5056" actId="47"/>
        <pc:sldMkLst>
          <pc:docMk/>
          <pc:sldMk cId="898086236" sldId="463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4167888899" sldId="463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2889356379" sldId="464"/>
        </pc:sldMkLst>
      </pc:sldChg>
      <pc:sldChg chg="add del">
        <pc:chgData name="Opher Donchin" userId="37446733-118c-46f6-b903-027425f2ef02" providerId="ADAL" clId="{1203F1B2-A3C2-409B-B0B9-4410E7E0A3A8}" dt="2025-02-08T21:18:15.729" v="5056" actId="47"/>
        <pc:sldMkLst>
          <pc:docMk/>
          <pc:sldMk cId="4010733597" sldId="464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2339641542" sldId="465"/>
        </pc:sldMkLst>
      </pc:sldChg>
      <pc:sldChg chg="add del">
        <pc:chgData name="Opher Donchin" userId="37446733-118c-46f6-b903-027425f2ef02" providerId="ADAL" clId="{1203F1B2-A3C2-409B-B0B9-4410E7E0A3A8}" dt="2025-02-08T21:18:15.729" v="5056" actId="47"/>
        <pc:sldMkLst>
          <pc:docMk/>
          <pc:sldMk cId="2368276573" sldId="465"/>
        </pc:sldMkLst>
      </pc:sldChg>
      <pc:sldChg chg="add del">
        <pc:chgData name="Opher Donchin" userId="37446733-118c-46f6-b903-027425f2ef02" providerId="ADAL" clId="{1203F1B2-A3C2-409B-B0B9-4410E7E0A3A8}" dt="2025-02-08T21:18:15.729" v="5056" actId="47"/>
        <pc:sldMkLst>
          <pc:docMk/>
          <pc:sldMk cId="1024594453" sldId="466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2010718866" sldId="466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1243539578" sldId="467"/>
        </pc:sldMkLst>
      </pc:sldChg>
      <pc:sldChg chg="add">
        <pc:chgData name="Opher Donchin" userId="37446733-118c-46f6-b903-027425f2ef02" providerId="ADAL" clId="{1203F1B2-A3C2-409B-B0B9-4410E7E0A3A8}" dt="2025-02-08T21:22:55.199" v="5078"/>
        <pc:sldMkLst>
          <pc:docMk/>
          <pc:sldMk cId="2715274166" sldId="467"/>
        </pc:sldMkLst>
      </pc:sldChg>
      <pc:sldChg chg="add del">
        <pc:chgData name="Opher Donchin" userId="37446733-118c-46f6-b903-027425f2ef02" providerId="ADAL" clId="{1203F1B2-A3C2-409B-B0B9-4410E7E0A3A8}" dt="2025-02-08T21:22:41.753" v="5077" actId="2696"/>
        <pc:sldMkLst>
          <pc:docMk/>
          <pc:sldMk cId="3596561471" sldId="467"/>
        </pc:sldMkLst>
      </pc:sldChg>
      <pc:sldChg chg="add">
        <pc:chgData name="Opher Donchin" userId="37446733-118c-46f6-b903-027425f2ef02" providerId="ADAL" clId="{1203F1B2-A3C2-409B-B0B9-4410E7E0A3A8}" dt="2025-02-08T21:22:55.199" v="5078"/>
        <pc:sldMkLst>
          <pc:docMk/>
          <pc:sldMk cId="131304497" sldId="468"/>
        </pc:sldMkLst>
      </pc:sldChg>
      <pc:sldChg chg="add del">
        <pc:chgData name="Opher Donchin" userId="37446733-118c-46f6-b903-027425f2ef02" providerId="ADAL" clId="{1203F1B2-A3C2-409B-B0B9-4410E7E0A3A8}" dt="2025-02-08T21:22:41.753" v="5077" actId="2696"/>
        <pc:sldMkLst>
          <pc:docMk/>
          <pc:sldMk cId="2889792701" sldId="468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3377529139" sldId="468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1463669812" sldId="469"/>
        </pc:sldMkLst>
      </pc:sldChg>
      <pc:sldChg chg="add del">
        <pc:chgData name="Opher Donchin" userId="37446733-118c-46f6-b903-027425f2ef02" providerId="ADAL" clId="{1203F1B2-A3C2-409B-B0B9-4410E7E0A3A8}" dt="2025-02-08T21:22:41.753" v="5077" actId="2696"/>
        <pc:sldMkLst>
          <pc:docMk/>
          <pc:sldMk cId="3075763890" sldId="469"/>
        </pc:sldMkLst>
      </pc:sldChg>
      <pc:sldChg chg="add">
        <pc:chgData name="Opher Donchin" userId="37446733-118c-46f6-b903-027425f2ef02" providerId="ADAL" clId="{1203F1B2-A3C2-409B-B0B9-4410E7E0A3A8}" dt="2025-02-08T21:22:55.199" v="5078"/>
        <pc:sldMkLst>
          <pc:docMk/>
          <pc:sldMk cId="3364895543" sldId="469"/>
        </pc:sldMkLst>
      </pc:sldChg>
      <pc:sldChg chg="add">
        <pc:chgData name="Opher Donchin" userId="37446733-118c-46f6-b903-027425f2ef02" providerId="ADAL" clId="{1203F1B2-A3C2-409B-B0B9-4410E7E0A3A8}" dt="2025-02-08T21:22:55.199" v="5078"/>
        <pc:sldMkLst>
          <pc:docMk/>
          <pc:sldMk cId="127216570" sldId="470"/>
        </pc:sldMkLst>
      </pc:sldChg>
      <pc:sldChg chg="add del">
        <pc:chgData name="Opher Donchin" userId="37446733-118c-46f6-b903-027425f2ef02" providerId="ADAL" clId="{1203F1B2-A3C2-409B-B0B9-4410E7E0A3A8}" dt="2025-02-08T21:22:41.753" v="5077" actId="2696"/>
        <pc:sldMkLst>
          <pc:docMk/>
          <pc:sldMk cId="538881552" sldId="470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2337663325" sldId="470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1326285021" sldId="471"/>
        </pc:sldMkLst>
      </pc:sldChg>
      <pc:sldChg chg="add del">
        <pc:chgData name="Opher Donchin" userId="37446733-118c-46f6-b903-027425f2ef02" providerId="ADAL" clId="{1203F1B2-A3C2-409B-B0B9-4410E7E0A3A8}" dt="2025-02-08T21:24:00.628" v="5079" actId="47"/>
        <pc:sldMkLst>
          <pc:docMk/>
          <pc:sldMk cId="3269371719" sldId="471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2745655530" sldId="472"/>
        </pc:sldMkLst>
      </pc:sldChg>
      <pc:sldChg chg="modSp add mod">
        <pc:chgData name="Opher Donchin" userId="37446733-118c-46f6-b903-027425f2ef02" providerId="ADAL" clId="{1203F1B2-A3C2-409B-B0B9-4410E7E0A3A8}" dt="2025-02-08T21:24:06.414" v="5081" actId="20577"/>
        <pc:sldMkLst>
          <pc:docMk/>
          <pc:sldMk cId="3083461500" sldId="472"/>
        </pc:sldMkLst>
        <pc:spChg chg="mod">
          <ac:chgData name="Opher Donchin" userId="37446733-118c-46f6-b903-027425f2ef02" providerId="ADAL" clId="{1203F1B2-A3C2-409B-B0B9-4410E7E0A3A8}" dt="2025-02-08T21:24:06.414" v="5081" actId="20577"/>
          <ac:spMkLst>
            <pc:docMk/>
            <pc:sldMk cId="3083461500" sldId="472"/>
            <ac:spMk id="7" creationId="{A72CD95E-6D2E-8169-C86D-94B7C1B856B7}"/>
          </ac:spMkLst>
        </pc:spChg>
      </pc:sldChg>
      <pc:sldChg chg="add del">
        <pc:chgData name="Opher Donchin" userId="37446733-118c-46f6-b903-027425f2ef02" providerId="ADAL" clId="{1203F1B2-A3C2-409B-B0B9-4410E7E0A3A8}" dt="2025-02-08T21:24:00.628" v="5079" actId="47"/>
        <pc:sldMkLst>
          <pc:docMk/>
          <pc:sldMk cId="355306917" sldId="473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2516397642" sldId="473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0" sldId="474"/>
        </pc:sldMkLst>
      </pc:sldChg>
      <pc:sldChg chg="add del">
        <pc:chgData name="Opher Donchin" userId="37446733-118c-46f6-b903-027425f2ef02" providerId="ADAL" clId="{1203F1B2-A3C2-409B-B0B9-4410E7E0A3A8}" dt="2025-02-08T21:24:00.628" v="5079" actId="47"/>
        <pc:sldMkLst>
          <pc:docMk/>
          <pc:sldMk cId="3509568648" sldId="474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0" sldId="475"/>
        </pc:sldMkLst>
      </pc:sldChg>
      <pc:sldChg chg="add del">
        <pc:chgData name="Opher Donchin" userId="37446733-118c-46f6-b903-027425f2ef02" providerId="ADAL" clId="{1203F1B2-A3C2-409B-B0B9-4410E7E0A3A8}" dt="2025-02-08T21:24:00.628" v="5079" actId="47"/>
        <pc:sldMkLst>
          <pc:docMk/>
          <pc:sldMk cId="735925316" sldId="475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0" sldId="476"/>
        </pc:sldMkLst>
      </pc:sldChg>
      <pc:sldChg chg="add del">
        <pc:chgData name="Opher Donchin" userId="37446733-118c-46f6-b903-027425f2ef02" providerId="ADAL" clId="{1203F1B2-A3C2-409B-B0B9-4410E7E0A3A8}" dt="2025-02-08T21:24:00.628" v="5079" actId="47"/>
        <pc:sldMkLst>
          <pc:docMk/>
          <pc:sldMk cId="329020546" sldId="476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0" sldId="477"/>
        </pc:sldMkLst>
      </pc:sldChg>
      <pc:sldChg chg="add del">
        <pc:chgData name="Opher Donchin" userId="37446733-118c-46f6-b903-027425f2ef02" providerId="ADAL" clId="{1203F1B2-A3C2-409B-B0B9-4410E7E0A3A8}" dt="2025-02-08T21:24:00.628" v="5079" actId="47"/>
        <pc:sldMkLst>
          <pc:docMk/>
          <pc:sldMk cId="4237295738" sldId="477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66785722" sldId="478"/>
        </pc:sldMkLst>
      </pc:sldChg>
      <pc:sldChg chg="add del">
        <pc:chgData name="Opher Donchin" userId="37446733-118c-46f6-b903-027425f2ef02" providerId="ADAL" clId="{1203F1B2-A3C2-409B-B0B9-4410E7E0A3A8}" dt="2025-02-08T21:24:00.628" v="5079" actId="47"/>
        <pc:sldMkLst>
          <pc:docMk/>
          <pc:sldMk cId="3615858884" sldId="478"/>
        </pc:sldMkLst>
      </pc:sldChg>
      <pc:sldChg chg="add del">
        <pc:chgData name="Opher Donchin" userId="37446733-118c-46f6-b903-027425f2ef02" providerId="ADAL" clId="{1203F1B2-A3C2-409B-B0B9-4410E7E0A3A8}" dt="2025-02-08T21:25:18.129" v="5084" actId="47"/>
        <pc:sldMkLst>
          <pc:docMk/>
          <pc:sldMk cId="188508280" sldId="479"/>
        </pc:sldMkLst>
      </pc:sldChg>
      <pc:sldChg chg="add del">
        <pc:chgData name="Opher Donchin" userId="37446733-118c-46f6-b903-027425f2ef02" providerId="ADAL" clId="{1203F1B2-A3C2-409B-B0B9-4410E7E0A3A8}" dt="2025-02-07T20:12:42.181" v="883" actId="2696"/>
        <pc:sldMkLst>
          <pc:docMk/>
          <pc:sldMk cId="3273027039" sldId="479"/>
        </pc:sldMkLst>
      </pc:sldChg>
      <pc:sldChg chg="add del">
        <pc:chgData name="Opher Donchin" userId="37446733-118c-46f6-b903-027425f2ef02" providerId="ADAL" clId="{1203F1B2-A3C2-409B-B0B9-4410E7E0A3A8}" dt="2025-02-08T21:24:48.839" v="5082" actId="47"/>
        <pc:sldMkLst>
          <pc:docMk/>
          <pc:sldMk cId="0" sldId="480"/>
        </pc:sldMkLst>
      </pc:sldChg>
      <pc:sldChg chg="add del">
        <pc:chgData name="Opher Donchin" userId="37446733-118c-46f6-b903-027425f2ef02" providerId="ADAL" clId="{1203F1B2-A3C2-409B-B0B9-4410E7E0A3A8}" dt="2025-02-08T21:24:48.839" v="5082" actId="47"/>
        <pc:sldMkLst>
          <pc:docMk/>
          <pc:sldMk cId="0" sldId="481"/>
        </pc:sldMkLst>
      </pc:sldChg>
      <pc:sldChg chg="add del">
        <pc:chgData name="Opher Donchin" userId="37446733-118c-46f6-b903-027425f2ef02" providerId="ADAL" clId="{1203F1B2-A3C2-409B-B0B9-4410E7E0A3A8}" dt="2025-02-08T21:24:48.839" v="5082" actId="47"/>
        <pc:sldMkLst>
          <pc:docMk/>
          <pc:sldMk cId="0" sldId="482"/>
        </pc:sldMkLst>
      </pc:sldChg>
      <pc:sldChg chg="modSp add del mod">
        <pc:chgData name="Opher Donchin" userId="37446733-118c-46f6-b903-027425f2ef02" providerId="ADAL" clId="{1203F1B2-A3C2-409B-B0B9-4410E7E0A3A8}" dt="2025-02-08T21:24:48.839" v="5082" actId="47"/>
        <pc:sldMkLst>
          <pc:docMk/>
          <pc:sldMk cId="0" sldId="483"/>
        </pc:sldMkLst>
      </pc:sldChg>
      <pc:sldChg chg="add del">
        <pc:chgData name="Opher Donchin" userId="37446733-118c-46f6-b903-027425f2ef02" providerId="ADAL" clId="{1203F1B2-A3C2-409B-B0B9-4410E7E0A3A8}" dt="2025-02-08T21:24:48.839" v="5082" actId="47"/>
        <pc:sldMkLst>
          <pc:docMk/>
          <pc:sldMk cId="0" sldId="484"/>
        </pc:sldMkLst>
      </pc:sldChg>
      <pc:sldChg chg="add del">
        <pc:chgData name="Opher Donchin" userId="37446733-118c-46f6-b903-027425f2ef02" providerId="ADAL" clId="{1203F1B2-A3C2-409B-B0B9-4410E7E0A3A8}" dt="2025-02-08T21:24:48.839" v="5082" actId="47"/>
        <pc:sldMkLst>
          <pc:docMk/>
          <pc:sldMk cId="0" sldId="485"/>
        </pc:sldMkLst>
      </pc:sldChg>
      <pc:sldChg chg="add del">
        <pc:chgData name="Opher Donchin" userId="37446733-118c-46f6-b903-027425f2ef02" providerId="ADAL" clId="{1203F1B2-A3C2-409B-B0B9-4410E7E0A3A8}" dt="2025-02-08T21:24:48.839" v="5082" actId="47"/>
        <pc:sldMkLst>
          <pc:docMk/>
          <pc:sldMk cId="0" sldId="486"/>
        </pc:sldMkLst>
      </pc:sldChg>
      <pc:sldChg chg="addSp delSp modSp add del mod modClrScheme modAnim chgLayout">
        <pc:chgData name="Opher Donchin" userId="37446733-118c-46f6-b903-027425f2ef02" providerId="ADAL" clId="{1203F1B2-A3C2-409B-B0B9-4410E7E0A3A8}" dt="2025-02-08T21:24:48.839" v="5082" actId="47"/>
        <pc:sldMkLst>
          <pc:docMk/>
          <pc:sldMk cId="1051675729" sldId="487"/>
        </pc:sldMkLst>
      </pc:sldChg>
      <pc:sldChg chg="addSp modSp new mod">
        <pc:chgData name="Opher Donchin" userId="37446733-118c-46f6-b903-027425f2ef02" providerId="ADAL" clId="{1203F1B2-A3C2-409B-B0B9-4410E7E0A3A8}" dt="2025-02-08T10:42:49.027" v="1465" actId="113"/>
        <pc:sldMkLst>
          <pc:docMk/>
          <pc:sldMk cId="1445299198" sldId="488"/>
        </pc:sldMkLst>
        <pc:spChg chg="mod">
          <ac:chgData name="Opher Donchin" userId="37446733-118c-46f6-b903-027425f2ef02" providerId="ADAL" clId="{1203F1B2-A3C2-409B-B0B9-4410E7E0A3A8}" dt="2025-02-08T10:26:30.777" v="908" actId="20577"/>
          <ac:spMkLst>
            <pc:docMk/>
            <pc:sldMk cId="1445299198" sldId="488"/>
            <ac:spMk id="2" creationId="{3DACE1B3-6E92-6641-E108-7182D2918D14}"/>
          </ac:spMkLst>
        </pc:spChg>
        <pc:spChg chg="mod">
          <ac:chgData name="Opher Donchin" userId="37446733-118c-46f6-b903-027425f2ef02" providerId="ADAL" clId="{1203F1B2-A3C2-409B-B0B9-4410E7E0A3A8}" dt="2025-02-08T10:42:49.027" v="1465" actId="113"/>
          <ac:spMkLst>
            <pc:docMk/>
            <pc:sldMk cId="1445299198" sldId="488"/>
            <ac:spMk id="3" creationId="{28E30736-DC21-AA3B-C40B-BA9248CF835D}"/>
          </ac:spMkLst>
        </pc:spChg>
        <pc:picChg chg="add mod">
          <ac:chgData name="Opher Donchin" userId="37446733-118c-46f6-b903-027425f2ef02" providerId="ADAL" clId="{1203F1B2-A3C2-409B-B0B9-4410E7E0A3A8}" dt="2025-02-08T10:41:43.898" v="1451" actId="1076"/>
          <ac:picMkLst>
            <pc:docMk/>
            <pc:sldMk cId="1445299198" sldId="488"/>
            <ac:picMk id="5" creationId="{748352AB-9DAE-8641-B7A1-280526B09636}"/>
          </ac:picMkLst>
        </pc:picChg>
      </pc:sldChg>
      <pc:sldChg chg="modSp new mod">
        <pc:chgData name="Opher Donchin" userId="37446733-118c-46f6-b903-027425f2ef02" providerId="ADAL" clId="{1203F1B2-A3C2-409B-B0B9-4410E7E0A3A8}" dt="2025-02-08T11:50:36.842" v="2413" actId="20577"/>
        <pc:sldMkLst>
          <pc:docMk/>
          <pc:sldMk cId="3044615704" sldId="489"/>
        </pc:sldMkLst>
        <pc:spChg chg="mod">
          <ac:chgData name="Opher Donchin" userId="37446733-118c-46f6-b903-027425f2ef02" providerId="ADAL" clId="{1203F1B2-A3C2-409B-B0B9-4410E7E0A3A8}" dt="2025-02-08T11:50:36.842" v="2413" actId="20577"/>
          <ac:spMkLst>
            <pc:docMk/>
            <pc:sldMk cId="3044615704" sldId="489"/>
            <ac:spMk id="2" creationId="{729AB772-2A6C-3595-574E-E521645555A2}"/>
          </ac:spMkLst>
        </pc:spChg>
        <pc:spChg chg="mod">
          <ac:chgData name="Opher Donchin" userId="37446733-118c-46f6-b903-027425f2ef02" providerId="ADAL" clId="{1203F1B2-A3C2-409B-B0B9-4410E7E0A3A8}" dt="2025-02-08T11:39:58.091" v="2344" actId="1076"/>
          <ac:spMkLst>
            <pc:docMk/>
            <pc:sldMk cId="3044615704" sldId="489"/>
            <ac:spMk id="3" creationId="{5D47857E-6AA0-FCDF-A9FB-80778051A354}"/>
          </ac:spMkLst>
        </pc:spChg>
      </pc:sldChg>
      <pc:sldChg chg="addSp delSp modSp new mod modClrScheme chgLayout">
        <pc:chgData name="Opher Donchin" userId="37446733-118c-46f6-b903-027425f2ef02" providerId="ADAL" clId="{1203F1B2-A3C2-409B-B0B9-4410E7E0A3A8}" dt="2025-02-08T12:24:57.194" v="2802" actId="1076"/>
        <pc:sldMkLst>
          <pc:docMk/>
          <pc:sldMk cId="1415127267" sldId="490"/>
        </pc:sldMkLst>
        <pc:spChg chg="mod ord">
          <ac:chgData name="Opher Donchin" userId="37446733-118c-46f6-b903-027425f2ef02" providerId="ADAL" clId="{1203F1B2-A3C2-409B-B0B9-4410E7E0A3A8}" dt="2025-02-08T12:22:29.820" v="2605" actId="700"/>
          <ac:spMkLst>
            <pc:docMk/>
            <pc:sldMk cId="1415127267" sldId="490"/>
            <ac:spMk id="2" creationId="{A3330B1A-5C8F-CE56-D90D-20329B11F57A}"/>
          </ac:spMkLst>
        </pc:spChg>
        <pc:spChg chg="add mod ord">
          <ac:chgData name="Opher Donchin" userId="37446733-118c-46f6-b903-027425f2ef02" providerId="ADAL" clId="{1203F1B2-A3C2-409B-B0B9-4410E7E0A3A8}" dt="2025-02-08T12:24:57.194" v="2802" actId="1076"/>
          <ac:spMkLst>
            <pc:docMk/>
            <pc:sldMk cId="1415127267" sldId="490"/>
            <ac:spMk id="11" creationId="{D060E4E0-2988-6DEF-1B0A-128ED453887D}"/>
          </ac:spMkLst>
        </pc:spChg>
        <pc:picChg chg="add mod modCrop">
          <ac:chgData name="Opher Donchin" userId="37446733-118c-46f6-b903-027425f2ef02" providerId="ADAL" clId="{1203F1B2-A3C2-409B-B0B9-4410E7E0A3A8}" dt="2025-02-08T12:24:19.892" v="2786" actId="1076"/>
          <ac:picMkLst>
            <pc:docMk/>
            <pc:sldMk cId="1415127267" sldId="490"/>
            <ac:picMk id="12" creationId="{04AC264B-5B97-240F-7E59-8840A3E851AE}"/>
          </ac:picMkLst>
        </pc:picChg>
      </pc:sldChg>
      <pc:sldChg chg="add mod modShow">
        <pc:chgData name="Opher Donchin" userId="37446733-118c-46f6-b903-027425f2ef02" providerId="ADAL" clId="{1203F1B2-A3C2-409B-B0B9-4410E7E0A3A8}" dt="2025-02-08T12:24:25.253" v="2787" actId="729"/>
        <pc:sldMkLst>
          <pc:docMk/>
          <pc:sldMk cId="3778229270" sldId="491"/>
        </pc:sldMkLst>
      </pc:sldChg>
      <pc:sldChg chg="addSp modSp new mod">
        <pc:chgData name="Opher Donchin" userId="37446733-118c-46f6-b903-027425f2ef02" providerId="ADAL" clId="{1203F1B2-A3C2-409B-B0B9-4410E7E0A3A8}" dt="2025-02-08T13:36:52.858" v="3190" actId="14100"/>
        <pc:sldMkLst>
          <pc:docMk/>
          <pc:sldMk cId="3826140134" sldId="492"/>
        </pc:sldMkLst>
        <pc:spChg chg="mod">
          <ac:chgData name="Opher Donchin" userId="37446733-118c-46f6-b903-027425f2ef02" providerId="ADAL" clId="{1203F1B2-A3C2-409B-B0B9-4410E7E0A3A8}" dt="2025-02-08T13:19:35.358" v="2876" actId="20577"/>
          <ac:spMkLst>
            <pc:docMk/>
            <pc:sldMk cId="3826140134" sldId="492"/>
            <ac:spMk id="2" creationId="{FD8C0B16-767A-B813-D0DC-A0FFE7FA2D2F}"/>
          </ac:spMkLst>
        </pc:spChg>
        <pc:spChg chg="mod">
          <ac:chgData name="Opher Donchin" userId="37446733-118c-46f6-b903-027425f2ef02" providerId="ADAL" clId="{1203F1B2-A3C2-409B-B0B9-4410E7E0A3A8}" dt="2025-02-08T13:22:31.660" v="3157" actId="14100"/>
          <ac:spMkLst>
            <pc:docMk/>
            <pc:sldMk cId="3826140134" sldId="492"/>
            <ac:spMk id="3" creationId="{564CE322-DABD-2E8D-6C14-3E044040E143}"/>
          </ac:spMkLst>
        </pc:spChg>
        <pc:picChg chg="add mod">
          <ac:chgData name="Opher Donchin" userId="37446733-118c-46f6-b903-027425f2ef02" providerId="ADAL" clId="{1203F1B2-A3C2-409B-B0B9-4410E7E0A3A8}" dt="2025-02-08T13:31:38.745" v="3167" actId="14100"/>
          <ac:picMkLst>
            <pc:docMk/>
            <pc:sldMk cId="3826140134" sldId="492"/>
            <ac:picMk id="1026" creationId="{B84707C0-CAA0-00F5-803F-2CD7F3CAF9A4}"/>
          </ac:picMkLst>
        </pc:picChg>
        <pc:picChg chg="add mod">
          <ac:chgData name="Opher Donchin" userId="37446733-118c-46f6-b903-027425f2ef02" providerId="ADAL" clId="{1203F1B2-A3C2-409B-B0B9-4410E7E0A3A8}" dt="2025-02-08T13:31:49.824" v="3171" actId="1076"/>
          <ac:picMkLst>
            <pc:docMk/>
            <pc:sldMk cId="3826140134" sldId="492"/>
            <ac:picMk id="1028" creationId="{396BC3E8-EDA0-9FF8-F4D9-9E3EE0329F82}"/>
          </ac:picMkLst>
        </pc:picChg>
        <pc:picChg chg="add mod">
          <ac:chgData name="Opher Donchin" userId="37446733-118c-46f6-b903-027425f2ef02" providerId="ADAL" clId="{1203F1B2-A3C2-409B-B0B9-4410E7E0A3A8}" dt="2025-02-08T13:33:10.876" v="3175" actId="1076"/>
          <ac:picMkLst>
            <pc:docMk/>
            <pc:sldMk cId="3826140134" sldId="492"/>
            <ac:picMk id="1030" creationId="{172AAC0A-9D9B-C7AD-D099-61B623E5398B}"/>
          </ac:picMkLst>
        </pc:picChg>
        <pc:picChg chg="add mod">
          <ac:chgData name="Opher Donchin" userId="37446733-118c-46f6-b903-027425f2ef02" providerId="ADAL" clId="{1203F1B2-A3C2-409B-B0B9-4410E7E0A3A8}" dt="2025-02-08T13:34:33.553" v="3179" actId="14100"/>
          <ac:picMkLst>
            <pc:docMk/>
            <pc:sldMk cId="3826140134" sldId="492"/>
            <ac:picMk id="1032" creationId="{BAF93713-CD8C-CDCD-FAB0-524ADC1079BC}"/>
          </ac:picMkLst>
        </pc:picChg>
        <pc:picChg chg="add mod">
          <ac:chgData name="Opher Donchin" userId="37446733-118c-46f6-b903-027425f2ef02" providerId="ADAL" clId="{1203F1B2-A3C2-409B-B0B9-4410E7E0A3A8}" dt="2025-02-08T13:36:49.422" v="3189" actId="1076"/>
          <ac:picMkLst>
            <pc:docMk/>
            <pc:sldMk cId="3826140134" sldId="492"/>
            <ac:picMk id="1034" creationId="{B1FC0FC1-ADDB-408A-53D3-23BAD017A839}"/>
          </ac:picMkLst>
        </pc:picChg>
        <pc:picChg chg="add mod">
          <ac:chgData name="Opher Donchin" userId="37446733-118c-46f6-b903-027425f2ef02" providerId="ADAL" clId="{1203F1B2-A3C2-409B-B0B9-4410E7E0A3A8}" dt="2025-02-08T13:36:52.858" v="3190" actId="14100"/>
          <ac:picMkLst>
            <pc:docMk/>
            <pc:sldMk cId="3826140134" sldId="492"/>
            <ac:picMk id="1036" creationId="{FE99609E-BB37-51AA-EA7A-47C039569276}"/>
          </ac:picMkLst>
        </pc:picChg>
      </pc:sldChg>
      <pc:sldChg chg="modSp new mod">
        <pc:chgData name="Opher Donchin" userId="37446733-118c-46f6-b903-027425f2ef02" providerId="ADAL" clId="{1203F1B2-A3C2-409B-B0B9-4410E7E0A3A8}" dt="2025-02-08T18:34:42.868" v="3389" actId="20577"/>
        <pc:sldMkLst>
          <pc:docMk/>
          <pc:sldMk cId="1141702627" sldId="493"/>
        </pc:sldMkLst>
        <pc:spChg chg="mod">
          <ac:chgData name="Opher Donchin" userId="37446733-118c-46f6-b903-027425f2ef02" providerId="ADAL" clId="{1203F1B2-A3C2-409B-B0B9-4410E7E0A3A8}" dt="2025-02-08T18:33:03.128" v="3229" actId="20577"/>
          <ac:spMkLst>
            <pc:docMk/>
            <pc:sldMk cId="1141702627" sldId="493"/>
            <ac:spMk id="2" creationId="{68D356B5-F6AF-CFA6-D6E0-E61EEA937C2B}"/>
          </ac:spMkLst>
        </pc:spChg>
        <pc:spChg chg="mod">
          <ac:chgData name="Opher Donchin" userId="37446733-118c-46f6-b903-027425f2ef02" providerId="ADAL" clId="{1203F1B2-A3C2-409B-B0B9-4410E7E0A3A8}" dt="2025-02-08T18:34:42.868" v="3389" actId="20577"/>
          <ac:spMkLst>
            <pc:docMk/>
            <pc:sldMk cId="1141702627" sldId="493"/>
            <ac:spMk id="3" creationId="{3C6130FF-566F-9E97-F103-3F7D171AD113}"/>
          </ac:spMkLst>
        </pc:spChg>
      </pc:sldChg>
      <pc:sldChg chg="addSp modSp new mod">
        <pc:chgData name="Opher Donchin" userId="37446733-118c-46f6-b903-027425f2ef02" providerId="ADAL" clId="{1203F1B2-A3C2-409B-B0B9-4410E7E0A3A8}" dt="2025-02-08T19:59:22.712" v="3828" actId="1076"/>
        <pc:sldMkLst>
          <pc:docMk/>
          <pc:sldMk cId="218167010" sldId="494"/>
        </pc:sldMkLst>
        <pc:spChg chg="mod">
          <ac:chgData name="Opher Donchin" userId="37446733-118c-46f6-b903-027425f2ef02" providerId="ADAL" clId="{1203F1B2-A3C2-409B-B0B9-4410E7E0A3A8}" dt="2025-02-08T19:50:14.431" v="3404" actId="20577"/>
          <ac:spMkLst>
            <pc:docMk/>
            <pc:sldMk cId="218167010" sldId="494"/>
            <ac:spMk id="2" creationId="{34123EF1-7722-A280-1792-EA79C3583B3B}"/>
          </ac:spMkLst>
        </pc:spChg>
        <pc:spChg chg="mod">
          <ac:chgData name="Opher Donchin" userId="37446733-118c-46f6-b903-027425f2ef02" providerId="ADAL" clId="{1203F1B2-A3C2-409B-B0B9-4410E7E0A3A8}" dt="2025-02-08T19:56:55.516" v="3823" actId="14100"/>
          <ac:spMkLst>
            <pc:docMk/>
            <pc:sldMk cId="218167010" sldId="494"/>
            <ac:spMk id="3" creationId="{4F5FC3DD-620C-7808-08E3-4CCC4800C48F}"/>
          </ac:spMkLst>
        </pc:spChg>
        <pc:spChg chg="add mod">
          <ac:chgData name="Opher Donchin" userId="37446733-118c-46f6-b903-027425f2ef02" providerId="ADAL" clId="{1203F1B2-A3C2-409B-B0B9-4410E7E0A3A8}" dt="2025-02-08T19:55:23.700" v="3728" actId="1076"/>
          <ac:spMkLst>
            <pc:docMk/>
            <pc:sldMk cId="218167010" sldId="494"/>
            <ac:spMk id="5" creationId="{81D50795-C432-62A8-F4E7-BF4FEB548C8B}"/>
          </ac:spMkLst>
        </pc:spChg>
        <pc:picChg chg="add mod">
          <ac:chgData name="Opher Donchin" userId="37446733-118c-46f6-b903-027425f2ef02" providerId="ADAL" clId="{1203F1B2-A3C2-409B-B0B9-4410E7E0A3A8}" dt="2025-02-08T19:57:27.371" v="3826" actId="14100"/>
          <ac:picMkLst>
            <pc:docMk/>
            <pc:sldMk cId="218167010" sldId="494"/>
            <ac:picMk id="2050" creationId="{5773C1A8-1D08-C84B-D7A7-C91450CB85FF}"/>
          </ac:picMkLst>
        </pc:picChg>
        <pc:picChg chg="add mod">
          <ac:chgData name="Opher Donchin" userId="37446733-118c-46f6-b903-027425f2ef02" providerId="ADAL" clId="{1203F1B2-A3C2-409B-B0B9-4410E7E0A3A8}" dt="2025-02-08T19:59:22.712" v="3828" actId="1076"/>
          <ac:picMkLst>
            <pc:docMk/>
            <pc:sldMk cId="218167010" sldId="494"/>
            <ac:picMk id="2052" creationId="{74C01AA6-2955-F9BC-0A5D-B3DBF7865F81}"/>
          </ac:picMkLst>
        </pc:picChg>
      </pc:sldChg>
      <pc:sldChg chg="addSp delSp modSp add mod">
        <pc:chgData name="Opher Donchin" userId="37446733-118c-46f6-b903-027425f2ef02" providerId="ADAL" clId="{1203F1B2-A3C2-409B-B0B9-4410E7E0A3A8}" dt="2025-02-08T20:40:39.084" v="3986" actId="6549"/>
        <pc:sldMkLst>
          <pc:docMk/>
          <pc:sldMk cId="2326261149" sldId="495"/>
        </pc:sldMkLst>
        <pc:spChg chg="mod">
          <ac:chgData name="Opher Donchin" userId="37446733-118c-46f6-b903-027425f2ef02" providerId="ADAL" clId="{1203F1B2-A3C2-409B-B0B9-4410E7E0A3A8}" dt="2025-02-08T20:40:39.084" v="3986" actId="6549"/>
          <ac:spMkLst>
            <pc:docMk/>
            <pc:sldMk cId="2326261149" sldId="495"/>
            <ac:spMk id="3" creationId="{CD281297-7429-F99A-5899-2B5CA034DC51}"/>
          </ac:spMkLst>
        </pc:spChg>
        <pc:spChg chg="mod">
          <ac:chgData name="Opher Donchin" userId="37446733-118c-46f6-b903-027425f2ef02" providerId="ADAL" clId="{1203F1B2-A3C2-409B-B0B9-4410E7E0A3A8}" dt="2025-02-08T20:37:27.598" v="3926"/>
          <ac:spMkLst>
            <pc:docMk/>
            <pc:sldMk cId="2326261149" sldId="495"/>
            <ac:spMk id="5" creationId="{D8DEEC2A-051D-B8A2-34E6-DE0F63AC73DB}"/>
          </ac:spMkLst>
        </pc:spChg>
        <pc:picChg chg="add mod">
          <ac:chgData name="Opher Donchin" userId="37446733-118c-46f6-b903-027425f2ef02" providerId="ADAL" clId="{1203F1B2-A3C2-409B-B0B9-4410E7E0A3A8}" dt="2025-02-08T20:39:31.565" v="3938" actId="14100"/>
          <ac:picMkLst>
            <pc:docMk/>
            <pc:sldMk cId="2326261149" sldId="495"/>
            <ac:picMk id="3074" creationId="{17BEA9EA-043E-9185-A8BD-671601076E57}"/>
          </ac:picMkLst>
        </pc:picChg>
      </pc:sldChg>
      <pc:sldChg chg="modSp add mod">
        <pc:chgData name="Opher Donchin" userId="37446733-118c-46f6-b903-027425f2ef02" providerId="ADAL" clId="{1203F1B2-A3C2-409B-B0B9-4410E7E0A3A8}" dt="2025-02-08T20:40:25.799" v="3985" actId="20577"/>
        <pc:sldMkLst>
          <pc:docMk/>
          <pc:sldMk cId="451776506" sldId="496"/>
        </pc:sldMkLst>
        <pc:spChg chg="mod">
          <ac:chgData name="Opher Donchin" userId="37446733-118c-46f6-b903-027425f2ef02" providerId="ADAL" clId="{1203F1B2-A3C2-409B-B0B9-4410E7E0A3A8}" dt="2025-02-08T20:40:25.799" v="3985" actId="20577"/>
          <ac:spMkLst>
            <pc:docMk/>
            <pc:sldMk cId="451776506" sldId="496"/>
            <ac:spMk id="3" creationId="{9B3E5F1B-E6EB-336B-F2BA-FD7926F22C59}"/>
          </ac:spMkLst>
        </pc:spChg>
      </pc:sldChg>
      <pc:sldChg chg="addSp modSp new mod">
        <pc:chgData name="Opher Donchin" userId="37446733-118c-46f6-b903-027425f2ef02" providerId="ADAL" clId="{1203F1B2-A3C2-409B-B0B9-4410E7E0A3A8}" dt="2025-02-08T20:53:31.757" v="4353" actId="1076"/>
        <pc:sldMkLst>
          <pc:docMk/>
          <pc:sldMk cId="3780854871" sldId="497"/>
        </pc:sldMkLst>
        <pc:spChg chg="mod">
          <ac:chgData name="Opher Donchin" userId="37446733-118c-46f6-b903-027425f2ef02" providerId="ADAL" clId="{1203F1B2-A3C2-409B-B0B9-4410E7E0A3A8}" dt="2025-02-08T20:41:39.719" v="4010" actId="20577"/>
          <ac:spMkLst>
            <pc:docMk/>
            <pc:sldMk cId="3780854871" sldId="497"/>
            <ac:spMk id="2" creationId="{1215A726-36EB-9A17-3429-B8325AD09EE1}"/>
          </ac:spMkLst>
        </pc:spChg>
        <pc:spChg chg="mod">
          <ac:chgData name="Opher Donchin" userId="37446733-118c-46f6-b903-027425f2ef02" providerId="ADAL" clId="{1203F1B2-A3C2-409B-B0B9-4410E7E0A3A8}" dt="2025-02-08T20:52:30.147" v="4348" actId="20577"/>
          <ac:spMkLst>
            <pc:docMk/>
            <pc:sldMk cId="3780854871" sldId="497"/>
            <ac:spMk id="3" creationId="{61CB994C-46E4-0BB0-DD1D-F83F1C668067}"/>
          </ac:spMkLst>
        </pc:spChg>
        <pc:spChg chg="add mod">
          <ac:chgData name="Opher Donchin" userId="37446733-118c-46f6-b903-027425f2ef02" providerId="ADAL" clId="{1203F1B2-A3C2-409B-B0B9-4410E7E0A3A8}" dt="2025-02-08T20:51:53.066" v="4141" actId="1076"/>
          <ac:spMkLst>
            <pc:docMk/>
            <pc:sldMk cId="3780854871" sldId="497"/>
            <ac:spMk id="5" creationId="{F2FE68F7-343E-B23E-2E0C-2A8A90EE3CE3}"/>
          </ac:spMkLst>
        </pc:spChg>
        <pc:picChg chg="add mod">
          <ac:chgData name="Opher Donchin" userId="37446733-118c-46f6-b903-027425f2ef02" providerId="ADAL" clId="{1203F1B2-A3C2-409B-B0B9-4410E7E0A3A8}" dt="2025-02-08T20:53:31.757" v="4353" actId="1076"/>
          <ac:picMkLst>
            <pc:docMk/>
            <pc:sldMk cId="3780854871" sldId="497"/>
            <ac:picMk id="4098" creationId="{35E0167D-8B33-6785-7648-66D861A033F2}"/>
          </ac:picMkLst>
        </pc:picChg>
      </pc:sldChg>
      <pc:sldChg chg="modSp new mod">
        <pc:chgData name="Opher Donchin" userId="37446733-118c-46f6-b903-027425f2ef02" providerId="ADAL" clId="{1203F1B2-A3C2-409B-B0B9-4410E7E0A3A8}" dt="2025-02-08T20:59:21.634" v="4768" actId="20577"/>
        <pc:sldMkLst>
          <pc:docMk/>
          <pc:sldMk cId="3934306546" sldId="498"/>
        </pc:sldMkLst>
        <pc:spChg chg="mod">
          <ac:chgData name="Opher Donchin" userId="37446733-118c-46f6-b903-027425f2ef02" providerId="ADAL" clId="{1203F1B2-A3C2-409B-B0B9-4410E7E0A3A8}" dt="2025-02-08T20:56:58.788" v="4414" actId="20577"/>
          <ac:spMkLst>
            <pc:docMk/>
            <pc:sldMk cId="3934306546" sldId="498"/>
            <ac:spMk id="2" creationId="{6DCB9B20-17C3-FE57-1706-9B44B382FA95}"/>
          </ac:spMkLst>
        </pc:spChg>
        <pc:spChg chg="mod">
          <ac:chgData name="Opher Donchin" userId="37446733-118c-46f6-b903-027425f2ef02" providerId="ADAL" clId="{1203F1B2-A3C2-409B-B0B9-4410E7E0A3A8}" dt="2025-02-08T20:59:21.634" v="4768" actId="20577"/>
          <ac:spMkLst>
            <pc:docMk/>
            <pc:sldMk cId="3934306546" sldId="498"/>
            <ac:spMk id="3" creationId="{628C39F1-D882-826B-35E7-675D825829E9}"/>
          </ac:spMkLst>
        </pc:spChg>
      </pc:sldChg>
      <pc:sldChg chg="addSp delSp modSp add mod">
        <pc:chgData name="Opher Donchin" userId="37446733-118c-46f6-b903-027425f2ef02" providerId="ADAL" clId="{1203F1B2-A3C2-409B-B0B9-4410E7E0A3A8}" dt="2025-02-08T21:17:57.019" v="5055" actId="1076"/>
        <pc:sldMkLst>
          <pc:docMk/>
          <pc:sldMk cId="2336470852" sldId="499"/>
        </pc:sldMkLst>
        <pc:spChg chg="mod">
          <ac:chgData name="Opher Donchin" userId="37446733-118c-46f6-b903-027425f2ef02" providerId="ADAL" clId="{1203F1B2-A3C2-409B-B0B9-4410E7E0A3A8}" dt="2025-02-08T21:09:09.612" v="5036" actId="20577"/>
          <ac:spMkLst>
            <pc:docMk/>
            <pc:sldMk cId="2336470852" sldId="499"/>
            <ac:spMk id="3" creationId="{53804AC0-77FC-4CD9-0DAE-8B69AD798EFC}"/>
          </ac:spMkLst>
        </pc:spChg>
        <pc:spChg chg="add mod">
          <ac:chgData name="Opher Donchin" userId="37446733-118c-46f6-b903-027425f2ef02" providerId="ADAL" clId="{1203F1B2-A3C2-409B-B0B9-4410E7E0A3A8}" dt="2025-02-08T21:17:52.654" v="5053" actId="1076"/>
          <ac:spMkLst>
            <pc:docMk/>
            <pc:sldMk cId="2336470852" sldId="499"/>
            <ac:spMk id="6" creationId="{4E97F4E2-AF59-3C69-6DC6-84255C2A34B4}"/>
          </ac:spMkLst>
        </pc:spChg>
        <pc:picChg chg="add mod">
          <ac:chgData name="Opher Donchin" userId="37446733-118c-46f6-b903-027425f2ef02" providerId="ADAL" clId="{1203F1B2-A3C2-409B-B0B9-4410E7E0A3A8}" dt="2025-02-08T21:17:55.787" v="5054" actId="14100"/>
          <ac:picMkLst>
            <pc:docMk/>
            <pc:sldMk cId="2336470852" sldId="499"/>
            <ac:picMk id="5122" creationId="{13B54B87-C6FF-6D27-DDF2-283ED668CBCF}"/>
          </ac:picMkLst>
        </pc:picChg>
        <pc:picChg chg="add mod">
          <ac:chgData name="Opher Donchin" userId="37446733-118c-46f6-b903-027425f2ef02" providerId="ADAL" clId="{1203F1B2-A3C2-409B-B0B9-4410E7E0A3A8}" dt="2025-02-08T21:17:57.019" v="5055" actId="1076"/>
          <ac:picMkLst>
            <pc:docMk/>
            <pc:sldMk cId="2336470852" sldId="499"/>
            <ac:picMk id="5124" creationId="{14708476-673C-F743-947B-97A006BEC736}"/>
          </ac:picMkLst>
        </pc:picChg>
      </pc:sldChg>
      <pc:sldChg chg="modSp add mod">
        <pc:chgData name="Opher Donchin" userId="37446733-118c-46f6-b903-027425f2ef02" providerId="ADAL" clId="{1203F1B2-A3C2-409B-B0B9-4410E7E0A3A8}" dt="2025-02-08T21:19:06.170" v="5074" actId="20577"/>
        <pc:sldMkLst>
          <pc:docMk/>
          <pc:sldMk cId="2828015557" sldId="500"/>
        </pc:sldMkLst>
        <pc:spChg chg="mod">
          <ac:chgData name="Opher Donchin" userId="37446733-118c-46f6-b903-027425f2ef02" providerId="ADAL" clId="{1203F1B2-A3C2-409B-B0B9-4410E7E0A3A8}" dt="2025-02-08T21:19:06.170" v="5074" actId="20577"/>
          <ac:spMkLst>
            <pc:docMk/>
            <pc:sldMk cId="2828015557" sldId="500"/>
            <ac:spMk id="7" creationId="{3C8ADDA7-C955-80CB-6F33-F53620BAAE0E}"/>
          </ac:spMkLst>
        </pc:spChg>
      </pc:sldChg>
      <pc:sldChg chg="modSp add mod">
        <pc:chgData name="Opher Donchin" userId="37446733-118c-46f6-b903-027425f2ef02" providerId="ADAL" clId="{1203F1B2-A3C2-409B-B0B9-4410E7E0A3A8}" dt="2025-02-09T21:47:20.927" v="5190" actId="20577"/>
        <pc:sldMkLst>
          <pc:docMk/>
          <pc:sldMk cId="464511761" sldId="501"/>
        </pc:sldMkLst>
        <pc:spChg chg="mod">
          <ac:chgData name="Opher Donchin" userId="37446733-118c-46f6-b903-027425f2ef02" providerId="ADAL" clId="{1203F1B2-A3C2-409B-B0B9-4410E7E0A3A8}" dt="2025-02-09T21:47:20.927" v="5190" actId="20577"/>
          <ac:spMkLst>
            <pc:docMk/>
            <pc:sldMk cId="464511761" sldId="501"/>
            <ac:spMk id="7" creationId="{45FA95E7-0997-7B89-18EB-36CA7E19D52F}"/>
          </ac:spMkLst>
        </pc:spChg>
      </pc:sldChg>
      <pc:sldChg chg="addSp modSp new mod">
        <pc:chgData name="Opher Donchin" userId="37446733-118c-46f6-b903-027425f2ef02" providerId="ADAL" clId="{1203F1B2-A3C2-409B-B0B9-4410E7E0A3A8}" dt="2025-02-09T21:49:56.633" v="5257" actId="20577"/>
        <pc:sldMkLst>
          <pc:docMk/>
          <pc:sldMk cId="4086261896" sldId="502"/>
        </pc:sldMkLst>
        <pc:spChg chg="mod">
          <ac:chgData name="Opher Donchin" userId="37446733-118c-46f6-b903-027425f2ef02" providerId="ADAL" clId="{1203F1B2-A3C2-409B-B0B9-4410E7E0A3A8}" dt="2025-02-09T21:49:56.633" v="5257" actId="20577"/>
          <ac:spMkLst>
            <pc:docMk/>
            <pc:sldMk cId="4086261896" sldId="502"/>
            <ac:spMk id="2" creationId="{7C29FE8D-15A1-CE4C-2ACC-6A5E715331B6}"/>
          </ac:spMkLst>
        </pc:spChg>
        <pc:picChg chg="add mod">
          <ac:chgData name="Opher Donchin" userId="37446733-118c-46f6-b903-027425f2ef02" providerId="ADAL" clId="{1203F1B2-A3C2-409B-B0B9-4410E7E0A3A8}" dt="2025-02-09T21:49:12.575" v="5239" actId="14100"/>
          <ac:picMkLst>
            <pc:docMk/>
            <pc:sldMk cId="4086261896" sldId="502"/>
            <ac:picMk id="4" creationId="{977127F1-4FC8-D61F-BDE8-815C822A60EC}"/>
          </ac:picMkLst>
        </pc:picChg>
      </pc:sldChg>
      <pc:sldChg chg="modSp add mod">
        <pc:chgData name="Opher Donchin" userId="37446733-118c-46f6-b903-027425f2ef02" providerId="ADAL" clId="{1203F1B2-A3C2-409B-B0B9-4410E7E0A3A8}" dt="2025-02-09T21:48:58.604" v="5237" actId="20577"/>
        <pc:sldMkLst>
          <pc:docMk/>
          <pc:sldMk cId="2673223189" sldId="503"/>
        </pc:sldMkLst>
        <pc:spChg chg="mod">
          <ac:chgData name="Opher Donchin" userId="37446733-118c-46f6-b903-027425f2ef02" providerId="ADAL" clId="{1203F1B2-A3C2-409B-B0B9-4410E7E0A3A8}" dt="2025-02-09T21:48:58.604" v="5237" actId="20577"/>
          <ac:spMkLst>
            <pc:docMk/>
            <pc:sldMk cId="2673223189" sldId="503"/>
            <ac:spMk id="7" creationId="{EBA25524-A185-04C0-E230-26958B6A2A93}"/>
          </ac:spMkLst>
        </pc:spChg>
      </pc:sldChg>
      <pc:sldChg chg="addSp modSp new mod">
        <pc:chgData name="Opher Donchin" userId="37446733-118c-46f6-b903-027425f2ef02" providerId="ADAL" clId="{1203F1B2-A3C2-409B-B0B9-4410E7E0A3A8}" dt="2025-02-09T21:50:52.257" v="5303" actId="14100"/>
        <pc:sldMkLst>
          <pc:docMk/>
          <pc:sldMk cId="379522936" sldId="504"/>
        </pc:sldMkLst>
        <pc:spChg chg="mod">
          <ac:chgData name="Opher Donchin" userId="37446733-118c-46f6-b903-027425f2ef02" providerId="ADAL" clId="{1203F1B2-A3C2-409B-B0B9-4410E7E0A3A8}" dt="2025-02-09T21:50:09.456" v="5297" actId="20577"/>
          <ac:spMkLst>
            <pc:docMk/>
            <pc:sldMk cId="379522936" sldId="504"/>
            <ac:spMk id="2" creationId="{2C6C1F2D-5729-D30E-019D-496FD9AE8590}"/>
          </ac:spMkLst>
        </pc:spChg>
        <pc:picChg chg="add mod">
          <ac:chgData name="Opher Donchin" userId="37446733-118c-46f6-b903-027425f2ef02" providerId="ADAL" clId="{1203F1B2-A3C2-409B-B0B9-4410E7E0A3A8}" dt="2025-02-09T21:50:28.632" v="5302" actId="1076"/>
          <ac:picMkLst>
            <pc:docMk/>
            <pc:sldMk cId="379522936" sldId="504"/>
            <ac:picMk id="4" creationId="{298DCFB9-C8E7-5E89-0625-A028FC77FC8E}"/>
          </ac:picMkLst>
        </pc:picChg>
        <pc:picChg chg="add mod">
          <ac:chgData name="Opher Donchin" userId="37446733-118c-46f6-b903-027425f2ef02" providerId="ADAL" clId="{1203F1B2-A3C2-409B-B0B9-4410E7E0A3A8}" dt="2025-02-09T21:50:52.257" v="5303" actId="14100"/>
          <ac:picMkLst>
            <pc:docMk/>
            <pc:sldMk cId="379522936" sldId="504"/>
            <ac:picMk id="5" creationId="{98129BB5-A9ED-7EC6-E2AE-DD944CA5E098}"/>
          </ac:picMkLst>
        </pc:picChg>
      </pc:sldChg>
      <pc:sldChg chg="addSp modSp new mod">
        <pc:chgData name="Opher Donchin" userId="37446733-118c-46f6-b903-027425f2ef02" providerId="ADAL" clId="{1203F1B2-A3C2-409B-B0B9-4410E7E0A3A8}" dt="2025-02-09T21:52:44.697" v="5398" actId="20577"/>
        <pc:sldMkLst>
          <pc:docMk/>
          <pc:sldMk cId="1122163718" sldId="505"/>
        </pc:sldMkLst>
        <pc:spChg chg="mod">
          <ac:chgData name="Opher Donchin" userId="37446733-118c-46f6-b903-027425f2ef02" providerId="ADAL" clId="{1203F1B2-A3C2-409B-B0B9-4410E7E0A3A8}" dt="2025-02-09T21:52:44.697" v="5398" actId="20577"/>
          <ac:spMkLst>
            <pc:docMk/>
            <pc:sldMk cId="1122163718" sldId="505"/>
            <ac:spMk id="2" creationId="{829CFF10-ABE2-7B23-165D-1B99CA27006C}"/>
          </ac:spMkLst>
        </pc:spChg>
        <pc:picChg chg="add mod">
          <ac:chgData name="Opher Donchin" userId="37446733-118c-46f6-b903-027425f2ef02" providerId="ADAL" clId="{1203F1B2-A3C2-409B-B0B9-4410E7E0A3A8}" dt="2025-02-09T21:51:24.896" v="5308" actId="1076"/>
          <ac:picMkLst>
            <pc:docMk/>
            <pc:sldMk cId="1122163718" sldId="505"/>
            <ac:picMk id="4" creationId="{AB4F85E8-8B87-0092-FF63-11D5B8B9BF3C}"/>
          </ac:picMkLst>
        </pc:picChg>
        <pc:picChg chg="add mod">
          <ac:chgData name="Opher Donchin" userId="37446733-118c-46f6-b903-027425f2ef02" providerId="ADAL" clId="{1203F1B2-A3C2-409B-B0B9-4410E7E0A3A8}" dt="2025-02-09T21:51:27.891" v="5310" actId="1076"/>
          <ac:picMkLst>
            <pc:docMk/>
            <pc:sldMk cId="1122163718" sldId="505"/>
            <ac:picMk id="5" creationId="{93667974-534F-F9C2-B60A-650F94D74C65}"/>
          </ac:picMkLst>
        </pc:picChg>
        <pc:picChg chg="add mod">
          <ac:chgData name="Opher Donchin" userId="37446733-118c-46f6-b903-027425f2ef02" providerId="ADAL" clId="{1203F1B2-A3C2-409B-B0B9-4410E7E0A3A8}" dt="2025-02-09T21:51:39.191" v="5312" actId="1076"/>
          <ac:picMkLst>
            <pc:docMk/>
            <pc:sldMk cId="1122163718" sldId="505"/>
            <ac:picMk id="6" creationId="{361788BD-B1AA-445C-38EA-5197EEA2706C}"/>
          </ac:picMkLst>
        </pc:picChg>
      </pc:sldChg>
      <pc:sldChg chg="addSp modSp new mod">
        <pc:chgData name="Opher Donchin" userId="37446733-118c-46f6-b903-027425f2ef02" providerId="ADAL" clId="{1203F1B2-A3C2-409B-B0B9-4410E7E0A3A8}" dt="2025-02-09T21:52:36.842" v="5374" actId="20577"/>
        <pc:sldMkLst>
          <pc:docMk/>
          <pc:sldMk cId="1989866071" sldId="506"/>
        </pc:sldMkLst>
        <pc:spChg chg="mod">
          <ac:chgData name="Opher Donchin" userId="37446733-118c-46f6-b903-027425f2ef02" providerId="ADAL" clId="{1203F1B2-A3C2-409B-B0B9-4410E7E0A3A8}" dt="2025-02-09T21:52:36.842" v="5374" actId="20577"/>
          <ac:spMkLst>
            <pc:docMk/>
            <pc:sldMk cId="1989866071" sldId="506"/>
            <ac:spMk id="2" creationId="{9D8DE3B7-396A-8FDA-F265-00ADAC52E711}"/>
          </ac:spMkLst>
        </pc:spChg>
        <pc:picChg chg="add mod">
          <ac:chgData name="Opher Donchin" userId="37446733-118c-46f6-b903-027425f2ef02" providerId="ADAL" clId="{1203F1B2-A3C2-409B-B0B9-4410E7E0A3A8}" dt="2025-02-09T21:52:10.908" v="5317" actId="14100"/>
          <ac:picMkLst>
            <pc:docMk/>
            <pc:sldMk cId="1989866071" sldId="506"/>
            <ac:picMk id="4" creationId="{B55FA298-9B12-DEEA-E5EE-0D71921A3019}"/>
          </ac:picMkLst>
        </pc:picChg>
        <pc:picChg chg="add mod">
          <ac:chgData name="Opher Donchin" userId="37446733-118c-46f6-b903-027425f2ef02" providerId="ADAL" clId="{1203F1B2-A3C2-409B-B0B9-4410E7E0A3A8}" dt="2025-02-09T21:52:24.035" v="5320" actId="14100"/>
          <ac:picMkLst>
            <pc:docMk/>
            <pc:sldMk cId="1989866071" sldId="506"/>
            <ac:picMk id="5" creationId="{67235B35-A5E4-AB2D-EA06-9DEDBEC7C3FB}"/>
          </ac:picMkLst>
        </pc:picChg>
      </pc:sldChg>
      <pc:sldChg chg="addSp modSp new mod">
        <pc:chgData name="Opher Donchin" userId="37446733-118c-46f6-b903-027425f2ef02" providerId="ADAL" clId="{1203F1B2-A3C2-409B-B0B9-4410E7E0A3A8}" dt="2025-02-09T21:54:09.962" v="5443" actId="1076"/>
        <pc:sldMkLst>
          <pc:docMk/>
          <pc:sldMk cId="1677527125" sldId="507"/>
        </pc:sldMkLst>
        <pc:spChg chg="mod">
          <ac:chgData name="Opher Donchin" userId="37446733-118c-46f6-b903-027425f2ef02" providerId="ADAL" clId="{1203F1B2-A3C2-409B-B0B9-4410E7E0A3A8}" dt="2025-02-09T21:53:03.867" v="5426" actId="20577"/>
          <ac:spMkLst>
            <pc:docMk/>
            <pc:sldMk cId="1677527125" sldId="507"/>
            <ac:spMk id="2" creationId="{0206044D-42EF-CCE5-4402-DC3A73EFF5A2}"/>
          </ac:spMkLst>
        </pc:spChg>
        <pc:picChg chg="add mod">
          <ac:chgData name="Opher Donchin" userId="37446733-118c-46f6-b903-027425f2ef02" providerId="ADAL" clId="{1203F1B2-A3C2-409B-B0B9-4410E7E0A3A8}" dt="2025-02-09T21:53:43.930" v="5437" actId="14100"/>
          <ac:picMkLst>
            <pc:docMk/>
            <pc:sldMk cId="1677527125" sldId="507"/>
            <ac:picMk id="4" creationId="{5B4455F1-165E-3862-8207-C9B014D95EDC}"/>
          </ac:picMkLst>
        </pc:picChg>
        <pc:picChg chg="add mod">
          <ac:chgData name="Opher Donchin" userId="37446733-118c-46f6-b903-027425f2ef02" providerId="ADAL" clId="{1203F1B2-A3C2-409B-B0B9-4410E7E0A3A8}" dt="2025-02-09T21:54:09.962" v="5443" actId="1076"/>
          <ac:picMkLst>
            <pc:docMk/>
            <pc:sldMk cId="1677527125" sldId="507"/>
            <ac:picMk id="5" creationId="{284EE0A4-2E60-DD5C-D1CD-36FC1AAC5392}"/>
          </ac:picMkLst>
        </pc:picChg>
        <pc:picChg chg="add mod">
          <ac:chgData name="Opher Donchin" userId="37446733-118c-46f6-b903-027425f2ef02" providerId="ADAL" clId="{1203F1B2-A3C2-409B-B0B9-4410E7E0A3A8}" dt="2025-02-09T21:53:55.278" v="5439" actId="1076"/>
          <ac:picMkLst>
            <pc:docMk/>
            <pc:sldMk cId="1677527125" sldId="507"/>
            <ac:picMk id="6" creationId="{930B5D8B-8672-B654-6EB9-0F36D5108625}"/>
          </ac:picMkLst>
        </pc:picChg>
        <pc:picChg chg="add mod">
          <ac:chgData name="Opher Donchin" userId="37446733-118c-46f6-b903-027425f2ef02" providerId="ADAL" clId="{1203F1B2-A3C2-409B-B0B9-4410E7E0A3A8}" dt="2025-02-09T21:54:07.622" v="5442" actId="1076"/>
          <ac:picMkLst>
            <pc:docMk/>
            <pc:sldMk cId="1677527125" sldId="507"/>
            <ac:picMk id="7" creationId="{6E5B1E50-25F1-173E-D829-E1F804D2C389}"/>
          </ac:picMkLst>
        </pc:picChg>
      </pc:sldChg>
      <pc:sldChg chg="addSp delSp modSp add mod">
        <pc:chgData name="Opher Donchin" userId="37446733-118c-46f6-b903-027425f2ef02" providerId="ADAL" clId="{1203F1B2-A3C2-409B-B0B9-4410E7E0A3A8}" dt="2025-02-09T21:54:49.187" v="5452" actId="1076"/>
        <pc:sldMkLst>
          <pc:docMk/>
          <pc:sldMk cId="3407859869" sldId="508"/>
        </pc:sldMkLst>
        <pc:picChg chg="mod">
          <ac:chgData name="Opher Donchin" userId="37446733-118c-46f6-b903-027425f2ef02" providerId="ADAL" clId="{1203F1B2-A3C2-409B-B0B9-4410E7E0A3A8}" dt="2025-02-09T21:54:35.769" v="5448" actId="1076"/>
          <ac:picMkLst>
            <pc:docMk/>
            <pc:sldMk cId="3407859869" sldId="508"/>
            <ac:picMk id="6" creationId="{9875DCC7-DC07-B02A-8EF8-FF52A5FDFC72}"/>
          </ac:picMkLst>
        </pc:picChg>
        <pc:picChg chg="mod">
          <ac:chgData name="Opher Donchin" userId="37446733-118c-46f6-b903-027425f2ef02" providerId="ADAL" clId="{1203F1B2-A3C2-409B-B0B9-4410E7E0A3A8}" dt="2025-02-09T21:54:33.278" v="5447" actId="14100"/>
          <ac:picMkLst>
            <pc:docMk/>
            <pc:sldMk cId="3407859869" sldId="508"/>
            <ac:picMk id="7" creationId="{0BD1EC30-D529-8B4B-0116-D2DC268D000C}"/>
          </ac:picMkLst>
        </pc:picChg>
        <pc:picChg chg="add mod">
          <ac:chgData name="Opher Donchin" userId="37446733-118c-46f6-b903-027425f2ef02" providerId="ADAL" clId="{1203F1B2-A3C2-409B-B0B9-4410E7E0A3A8}" dt="2025-02-09T21:54:49.187" v="5452" actId="1076"/>
          <ac:picMkLst>
            <pc:docMk/>
            <pc:sldMk cId="3407859869" sldId="508"/>
            <ac:picMk id="8" creationId="{FBD0E7DF-78A0-A3C4-1100-B933E2DBA4FE}"/>
          </ac:picMkLst>
        </pc:picChg>
      </pc:sldChg>
      <pc:sldChg chg="addSp modSp new mod">
        <pc:chgData name="Opher Donchin" userId="37446733-118c-46f6-b903-027425f2ef02" providerId="ADAL" clId="{1203F1B2-A3C2-409B-B0B9-4410E7E0A3A8}" dt="2025-02-09T21:55:13.337" v="5490" actId="1076"/>
        <pc:sldMkLst>
          <pc:docMk/>
          <pc:sldMk cId="959982304" sldId="509"/>
        </pc:sldMkLst>
        <pc:spChg chg="mod">
          <ac:chgData name="Opher Donchin" userId="37446733-118c-46f6-b903-027425f2ef02" providerId="ADAL" clId="{1203F1B2-A3C2-409B-B0B9-4410E7E0A3A8}" dt="2025-02-09T21:55:02.854" v="5486" actId="20577"/>
          <ac:spMkLst>
            <pc:docMk/>
            <pc:sldMk cId="959982304" sldId="509"/>
            <ac:spMk id="2" creationId="{723FC0AF-CA46-25B1-FD3D-2B40800D7A8E}"/>
          </ac:spMkLst>
        </pc:spChg>
        <pc:picChg chg="add mod">
          <ac:chgData name="Opher Donchin" userId="37446733-118c-46f6-b903-027425f2ef02" providerId="ADAL" clId="{1203F1B2-A3C2-409B-B0B9-4410E7E0A3A8}" dt="2025-02-09T21:55:13.337" v="5490" actId="1076"/>
          <ac:picMkLst>
            <pc:docMk/>
            <pc:sldMk cId="959982304" sldId="509"/>
            <ac:picMk id="4" creationId="{8E272590-A2B9-7CFE-4EAB-DCD65D297D55}"/>
          </ac:picMkLst>
        </pc:picChg>
      </pc:sldChg>
      <pc:sldChg chg="addSp modSp new mod">
        <pc:chgData name="Opher Donchin" userId="37446733-118c-46f6-b903-027425f2ef02" providerId="ADAL" clId="{1203F1B2-A3C2-409B-B0B9-4410E7E0A3A8}" dt="2025-02-09T21:56:15.863" v="5523" actId="14100"/>
        <pc:sldMkLst>
          <pc:docMk/>
          <pc:sldMk cId="274117362" sldId="510"/>
        </pc:sldMkLst>
        <pc:picChg chg="add mod">
          <ac:chgData name="Opher Donchin" userId="37446733-118c-46f6-b903-027425f2ef02" providerId="ADAL" clId="{1203F1B2-A3C2-409B-B0B9-4410E7E0A3A8}" dt="2025-02-09T21:55:54.647" v="5520" actId="14100"/>
          <ac:picMkLst>
            <pc:docMk/>
            <pc:sldMk cId="274117362" sldId="510"/>
            <ac:picMk id="4" creationId="{7ABD3C37-9CDD-D7C7-FEB9-FE9793DCEB8E}"/>
          </ac:picMkLst>
        </pc:picChg>
        <pc:picChg chg="add mod">
          <ac:chgData name="Opher Donchin" userId="37446733-118c-46f6-b903-027425f2ef02" providerId="ADAL" clId="{1203F1B2-A3C2-409B-B0B9-4410E7E0A3A8}" dt="2025-02-09T21:56:15.863" v="5523" actId="14100"/>
          <ac:picMkLst>
            <pc:docMk/>
            <pc:sldMk cId="274117362" sldId="510"/>
            <ac:picMk id="5" creationId="{74E31820-B55D-227C-F472-89B1A41F3927}"/>
          </ac:picMkLst>
        </pc:picChg>
      </pc:sldChg>
      <pc:sldChg chg="modSp add mod">
        <pc:chgData name="Opher Donchin" userId="37446733-118c-46f6-b903-027425f2ef02" providerId="ADAL" clId="{1203F1B2-A3C2-409B-B0B9-4410E7E0A3A8}" dt="2025-02-09T21:57:24.518" v="5555" actId="27636"/>
        <pc:sldMkLst>
          <pc:docMk/>
          <pc:sldMk cId="2844267047" sldId="511"/>
        </pc:sldMkLst>
        <pc:spChg chg="mod">
          <ac:chgData name="Opher Donchin" userId="37446733-118c-46f6-b903-027425f2ef02" providerId="ADAL" clId="{1203F1B2-A3C2-409B-B0B9-4410E7E0A3A8}" dt="2025-02-09T21:57:24.518" v="5555" actId="27636"/>
          <ac:spMkLst>
            <pc:docMk/>
            <pc:sldMk cId="2844267047" sldId="511"/>
            <ac:spMk id="7" creationId="{78A0383A-1525-E759-FD5A-87DA4D772902}"/>
          </ac:spMkLst>
        </pc:spChg>
      </pc:sldChg>
      <pc:sldChg chg="new del">
        <pc:chgData name="Opher Donchin" userId="37446733-118c-46f6-b903-027425f2ef02" providerId="ADAL" clId="{1203F1B2-A3C2-409B-B0B9-4410E7E0A3A8}" dt="2025-02-09T22:07:36.079" v="5578" actId="47"/>
        <pc:sldMkLst>
          <pc:docMk/>
          <pc:sldMk cId="2768978173" sldId="512"/>
        </pc:sldMkLst>
      </pc:sldChg>
      <pc:sldChg chg="add">
        <pc:chgData name="Opher Donchin" userId="37446733-118c-46f6-b903-027425f2ef02" providerId="ADAL" clId="{1203F1B2-A3C2-409B-B0B9-4410E7E0A3A8}" dt="2025-02-09T21:57:17.120" v="5525"/>
        <pc:sldMkLst>
          <pc:docMk/>
          <pc:sldMk cId="324436810" sldId="513"/>
        </pc:sldMkLst>
      </pc:sldChg>
      <pc:sldChg chg="new del">
        <pc:chgData name="Opher Donchin" userId="37446733-118c-46f6-b903-027425f2ef02" providerId="ADAL" clId="{1203F1B2-A3C2-409B-B0B9-4410E7E0A3A8}" dt="2025-02-09T22:01:34.711" v="5571" actId="47"/>
        <pc:sldMkLst>
          <pc:docMk/>
          <pc:sldMk cId="2024156907" sldId="514"/>
        </pc:sldMkLst>
      </pc:sldChg>
      <pc:sldChg chg="modSp add mod">
        <pc:chgData name="Opher Donchin" userId="37446733-118c-46f6-b903-027425f2ef02" providerId="ADAL" clId="{1203F1B2-A3C2-409B-B0B9-4410E7E0A3A8}" dt="2025-02-09T22:01:04.126" v="5560" actId="313"/>
        <pc:sldMkLst>
          <pc:docMk/>
          <pc:sldMk cId="0" sldId="515"/>
        </pc:sldMkLst>
        <pc:spChg chg="mod">
          <ac:chgData name="Opher Donchin" userId="37446733-118c-46f6-b903-027425f2ef02" providerId="ADAL" clId="{1203F1B2-A3C2-409B-B0B9-4410E7E0A3A8}" dt="2025-02-09T22:01:04.126" v="5560" actId="313"/>
          <ac:spMkLst>
            <pc:docMk/>
            <pc:sldMk cId="0" sldId="515"/>
            <ac:spMk id="88067" creationId="{00000000-0000-0000-0000-000000000000}"/>
          </ac:spMkLst>
        </pc:spChg>
        <pc:spChg chg="mod">
          <ac:chgData name="Opher Donchin" userId="37446733-118c-46f6-b903-027425f2ef02" providerId="ADAL" clId="{1203F1B2-A3C2-409B-B0B9-4410E7E0A3A8}" dt="2025-02-09T22:01:03.046" v="5559" actId="313"/>
          <ac:spMkLst>
            <pc:docMk/>
            <pc:sldMk cId="0" sldId="515"/>
            <ac:spMk id="89090" creationId="{00000000-0000-0000-0000-000000000000}"/>
          </ac:spMkLst>
        </pc:spChg>
      </pc:sldChg>
      <pc:sldChg chg="modSp add mod">
        <pc:chgData name="Opher Donchin" userId="37446733-118c-46f6-b903-027425f2ef02" providerId="ADAL" clId="{1203F1B2-A3C2-409B-B0B9-4410E7E0A3A8}" dt="2025-02-09T22:01:08.365" v="5562" actId="313"/>
        <pc:sldMkLst>
          <pc:docMk/>
          <pc:sldMk cId="0" sldId="516"/>
        </pc:sldMkLst>
        <pc:spChg chg="mod">
          <ac:chgData name="Opher Donchin" userId="37446733-118c-46f6-b903-027425f2ef02" providerId="ADAL" clId="{1203F1B2-A3C2-409B-B0B9-4410E7E0A3A8}" dt="2025-02-09T22:01:08.365" v="5562" actId="313"/>
          <ac:spMkLst>
            <pc:docMk/>
            <pc:sldMk cId="0" sldId="516"/>
            <ac:spMk id="91139" creationId="{00000000-0000-0000-0000-000000000000}"/>
          </ac:spMkLst>
        </pc:spChg>
        <pc:spChg chg="mod">
          <ac:chgData name="Opher Donchin" userId="37446733-118c-46f6-b903-027425f2ef02" providerId="ADAL" clId="{1203F1B2-A3C2-409B-B0B9-4410E7E0A3A8}" dt="2025-02-09T22:01:07.431" v="5561" actId="313"/>
          <ac:spMkLst>
            <pc:docMk/>
            <pc:sldMk cId="0" sldId="516"/>
            <ac:spMk id="92162" creationId="{00000000-0000-0000-0000-000000000000}"/>
          </ac:spMkLst>
        </pc:spChg>
      </pc:sldChg>
      <pc:sldChg chg="modSp add mod">
        <pc:chgData name="Opher Donchin" userId="37446733-118c-46f6-b903-027425f2ef02" providerId="ADAL" clId="{1203F1B2-A3C2-409B-B0B9-4410E7E0A3A8}" dt="2025-02-09T22:01:11.647" v="5563" actId="313"/>
        <pc:sldMkLst>
          <pc:docMk/>
          <pc:sldMk cId="0" sldId="517"/>
        </pc:sldMkLst>
        <pc:spChg chg="mod">
          <ac:chgData name="Opher Donchin" userId="37446733-118c-46f6-b903-027425f2ef02" providerId="ADAL" clId="{1203F1B2-A3C2-409B-B0B9-4410E7E0A3A8}" dt="2025-02-09T22:01:11.647" v="5563" actId="313"/>
          <ac:spMkLst>
            <pc:docMk/>
            <pc:sldMk cId="0" sldId="517"/>
            <ac:spMk id="100355" creationId="{00000000-0000-0000-0000-000000000000}"/>
          </ac:spMkLst>
        </pc:spChg>
      </pc:sldChg>
      <pc:sldChg chg="modSp add mod">
        <pc:chgData name="Opher Donchin" userId="37446733-118c-46f6-b903-027425f2ef02" providerId="ADAL" clId="{1203F1B2-A3C2-409B-B0B9-4410E7E0A3A8}" dt="2025-02-09T22:01:16.492" v="5565" actId="313"/>
        <pc:sldMkLst>
          <pc:docMk/>
          <pc:sldMk cId="0" sldId="518"/>
        </pc:sldMkLst>
        <pc:spChg chg="mod">
          <ac:chgData name="Opher Donchin" userId="37446733-118c-46f6-b903-027425f2ef02" providerId="ADAL" clId="{1203F1B2-A3C2-409B-B0B9-4410E7E0A3A8}" dt="2025-02-09T22:01:14.014" v="5564" actId="313"/>
          <ac:spMkLst>
            <pc:docMk/>
            <pc:sldMk cId="0" sldId="518"/>
            <ac:spMk id="102402" creationId="{00000000-0000-0000-0000-000000000000}"/>
          </ac:spMkLst>
        </pc:spChg>
        <pc:spChg chg="mod">
          <ac:chgData name="Opher Donchin" userId="37446733-118c-46f6-b903-027425f2ef02" providerId="ADAL" clId="{1203F1B2-A3C2-409B-B0B9-4410E7E0A3A8}" dt="2025-02-09T22:01:16.492" v="5565" actId="313"/>
          <ac:spMkLst>
            <pc:docMk/>
            <pc:sldMk cId="0" sldId="518"/>
            <ac:spMk id="201731" creationId="{00000000-0000-0000-0000-000000000000}"/>
          </ac:spMkLst>
        </pc:spChg>
      </pc:sldChg>
      <pc:sldChg chg="modSp add mod">
        <pc:chgData name="Opher Donchin" userId="37446733-118c-46f6-b903-027425f2ef02" providerId="ADAL" clId="{1203F1B2-A3C2-409B-B0B9-4410E7E0A3A8}" dt="2025-02-09T22:01:19.873" v="5567" actId="313"/>
        <pc:sldMkLst>
          <pc:docMk/>
          <pc:sldMk cId="0" sldId="519"/>
        </pc:sldMkLst>
        <pc:spChg chg="mod">
          <ac:chgData name="Opher Donchin" userId="37446733-118c-46f6-b903-027425f2ef02" providerId="ADAL" clId="{1203F1B2-A3C2-409B-B0B9-4410E7E0A3A8}" dt="2025-02-09T22:01:19.873" v="5567" actId="313"/>
          <ac:spMkLst>
            <pc:docMk/>
            <pc:sldMk cId="0" sldId="519"/>
            <ac:spMk id="111618" creationId="{00000000-0000-0000-0000-000000000000}"/>
          </ac:spMkLst>
        </pc:spChg>
      </pc:sldChg>
      <pc:sldChg chg="addSp modSp new mod">
        <pc:chgData name="Opher Donchin" userId="37446733-118c-46f6-b903-027425f2ef02" providerId="ADAL" clId="{1203F1B2-A3C2-409B-B0B9-4410E7E0A3A8}" dt="2025-02-09T22:01:54.603" v="5576" actId="1076"/>
        <pc:sldMkLst>
          <pc:docMk/>
          <pc:sldMk cId="3457018220" sldId="520"/>
        </pc:sldMkLst>
        <pc:picChg chg="add mod">
          <ac:chgData name="Opher Donchin" userId="37446733-118c-46f6-b903-027425f2ef02" providerId="ADAL" clId="{1203F1B2-A3C2-409B-B0B9-4410E7E0A3A8}" dt="2025-02-09T22:01:54.603" v="5576" actId="1076"/>
          <ac:picMkLst>
            <pc:docMk/>
            <pc:sldMk cId="3457018220" sldId="520"/>
            <ac:picMk id="4" creationId="{4391E0D6-715F-81B7-F5C7-1AFAD0D0665E}"/>
          </ac:picMkLst>
        </pc:picChg>
      </pc:sldChg>
      <pc:sldChg chg="add del">
        <pc:chgData name="Opher Donchin" userId="37446733-118c-46f6-b903-027425f2ef02" providerId="ADAL" clId="{1203F1B2-A3C2-409B-B0B9-4410E7E0A3A8}" dt="2025-02-09T22:10:58.059" v="5652" actId="47"/>
        <pc:sldMkLst>
          <pc:docMk/>
          <pc:sldMk cId="1267830104" sldId="521"/>
        </pc:sldMkLst>
      </pc:sldChg>
      <pc:sldChg chg="addSp delSp modSp add mod">
        <pc:chgData name="Opher Donchin" userId="37446733-118c-46f6-b903-027425f2ef02" providerId="ADAL" clId="{1203F1B2-A3C2-409B-B0B9-4410E7E0A3A8}" dt="2025-02-09T22:13:27.991" v="5654" actId="14100"/>
        <pc:sldMkLst>
          <pc:docMk/>
          <pc:sldMk cId="858020458" sldId="522"/>
        </pc:sldMkLst>
        <pc:spChg chg="mod">
          <ac:chgData name="Opher Donchin" userId="37446733-118c-46f6-b903-027425f2ef02" providerId="ADAL" clId="{1203F1B2-A3C2-409B-B0B9-4410E7E0A3A8}" dt="2025-02-09T22:10:49.522" v="5651" actId="20577"/>
          <ac:spMkLst>
            <pc:docMk/>
            <pc:sldMk cId="858020458" sldId="522"/>
            <ac:spMk id="2" creationId="{A684A59B-E364-E741-CFBD-3DAED845B164}"/>
          </ac:spMkLst>
        </pc:spChg>
        <pc:graphicFrameChg chg="mod">
          <ac:chgData name="Opher Donchin" userId="37446733-118c-46f6-b903-027425f2ef02" providerId="ADAL" clId="{1203F1B2-A3C2-409B-B0B9-4410E7E0A3A8}" dt="2025-02-09T22:13:27.991" v="5654" actId="14100"/>
          <ac:graphicFrameMkLst>
            <pc:docMk/>
            <pc:sldMk cId="858020458" sldId="522"/>
            <ac:graphicFrameMk id="4" creationId="{435F5A3B-CC4A-88BC-24D0-B7025174E136}"/>
          </ac:graphicFrameMkLst>
        </pc:graphicFrameChg>
        <pc:picChg chg="add del mod">
          <ac:chgData name="Opher Donchin" userId="37446733-118c-46f6-b903-027425f2ef02" providerId="ADAL" clId="{1203F1B2-A3C2-409B-B0B9-4410E7E0A3A8}" dt="2025-02-09T22:13:25.120" v="5653" actId="14100"/>
          <ac:picMkLst>
            <pc:docMk/>
            <pc:sldMk cId="858020458" sldId="522"/>
            <ac:picMk id="7" creationId="{E65BB742-817F-8B14-BD56-742C89FBE69D}"/>
          </ac:picMkLst>
        </pc:picChg>
      </pc:sldChg>
    </pc:docChg>
  </pc:docChgLst>
  <pc:docChgLst>
    <pc:chgData name="Opher Donchin" userId="37446733-118c-46f6-b903-027425f2ef02" providerId="ADAL" clId="{8928AD83-4281-4360-930E-A70B55F5A244}"/>
    <pc:docChg chg="addSld delSld modSld">
      <pc:chgData name="Opher Donchin" userId="37446733-118c-46f6-b903-027425f2ef02" providerId="ADAL" clId="{8928AD83-4281-4360-930E-A70B55F5A244}" dt="2021-10-19T11:24:37.220" v="3"/>
      <pc:docMkLst>
        <pc:docMk/>
      </pc:docMkLst>
      <pc:sldChg chg="modSp mod">
        <pc:chgData name="Opher Donchin" userId="37446733-118c-46f6-b903-027425f2ef02" providerId="ADAL" clId="{8928AD83-4281-4360-930E-A70B55F5A244}" dt="2021-10-19T10:55:39.502" v="0" actId="20577"/>
        <pc:sldMkLst>
          <pc:docMk/>
          <pc:sldMk cId="2128972537" sldId="260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3920163395" sldId="317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3465622237" sldId="318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651064568" sldId="319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1725386914" sldId="320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509845785" sldId="321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4186613313" sldId="348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1927817079" sldId="349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3987412337" sldId="363"/>
        </pc:sldMkLst>
      </pc:sldChg>
      <pc:sldChg chg="add">
        <pc:chgData name="Opher Donchin" userId="37446733-118c-46f6-b903-027425f2ef02" providerId="ADAL" clId="{8928AD83-4281-4360-930E-A70B55F5A244}" dt="2021-10-19T11:22:17.898" v="2"/>
        <pc:sldMkLst>
          <pc:docMk/>
          <pc:sldMk cId="4186613313" sldId="375"/>
        </pc:sldMkLst>
      </pc:sldChg>
      <pc:sldChg chg="add">
        <pc:chgData name="Opher Donchin" userId="37446733-118c-46f6-b903-027425f2ef02" providerId="ADAL" clId="{8928AD83-4281-4360-930E-A70B55F5A244}" dt="2021-10-19T11:22:17.898" v="2"/>
        <pc:sldMkLst>
          <pc:docMk/>
          <pc:sldMk cId="1927817079" sldId="376"/>
        </pc:sldMkLst>
      </pc:sldChg>
      <pc:sldChg chg="add">
        <pc:chgData name="Opher Donchin" userId="37446733-118c-46f6-b903-027425f2ef02" providerId="ADAL" clId="{8928AD83-4281-4360-930E-A70B55F5A244}" dt="2021-10-19T11:22:17.898" v="2"/>
        <pc:sldMkLst>
          <pc:docMk/>
          <pc:sldMk cId="3987412337" sldId="377"/>
        </pc:sldMkLst>
      </pc:sldChg>
      <pc:sldChg chg="add">
        <pc:chgData name="Opher Donchin" userId="37446733-118c-46f6-b903-027425f2ef02" providerId="ADAL" clId="{8928AD83-4281-4360-930E-A70B55F5A244}" dt="2021-10-19T11:24:37.220" v="3"/>
        <pc:sldMkLst>
          <pc:docMk/>
          <pc:sldMk cId="600221787" sldId="378"/>
        </pc:sldMkLst>
      </pc:sldChg>
    </pc:docChg>
  </pc:docChgLst>
  <pc:docChgLst>
    <pc:chgData name="Opher Donchin" userId="37446733-118c-46f6-b903-027425f2ef02" providerId="ADAL" clId="{5AABFDD5-4C0D-49B3-8AF8-F29B0CA2E8A9}"/>
    <pc:docChg chg="undo custSel addSld modSld">
      <pc:chgData name="Opher Donchin" userId="37446733-118c-46f6-b903-027425f2ef02" providerId="ADAL" clId="{5AABFDD5-4C0D-49B3-8AF8-F29B0CA2E8A9}" dt="2024-11-06T08:46:02.001" v="1203" actId="14100"/>
      <pc:docMkLst>
        <pc:docMk/>
      </pc:docMkLst>
      <pc:sldChg chg="modSp mod">
        <pc:chgData name="Opher Donchin" userId="37446733-118c-46f6-b903-027425f2ef02" providerId="ADAL" clId="{5AABFDD5-4C0D-49B3-8AF8-F29B0CA2E8A9}" dt="2024-11-06T07:59:46.877" v="107" actId="20577"/>
        <pc:sldMkLst>
          <pc:docMk/>
          <pc:sldMk cId="2199661247" sldId="257"/>
        </pc:sldMkLst>
      </pc:sldChg>
      <pc:sldChg chg="modSp mod">
        <pc:chgData name="Opher Donchin" userId="37446733-118c-46f6-b903-027425f2ef02" providerId="ADAL" clId="{5AABFDD5-4C0D-49B3-8AF8-F29B0CA2E8A9}" dt="2024-11-06T08:19:14.429" v="963" actId="20577"/>
        <pc:sldMkLst>
          <pc:docMk/>
          <pc:sldMk cId="2128972537" sldId="260"/>
        </pc:sldMkLst>
      </pc:sldChg>
      <pc:sldChg chg="modSp mod">
        <pc:chgData name="Opher Donchin" userId="37446733-118c-46f6-b903-027425f2ef02" providerId="ADAL" clId="{5AABFDD5-4C0D-49B3-8AF8-F29B0CA2E8A9}" dt="2024-11-06T08:19:37.085" v="971" actId="20577"/>
        <pc:sldMkLst>
          <pc:docMk/>
          <pc:sldMk cId="3298621877" sldId="261"/>
        </pc:sldMkLst>
      </pc:sldChg>
      <pc:sldChg chg="modSp mod">
        <pc:chgData name="Opher Donchin" userId="37446733-118c-46f6-b903-027425f2ef02" providerId="ADAL" clId="{5AABFDD5-4C0D-49B3-8AF8-F29B0CA2E8A9}" dt="2024-11-06T08:20:02.153" v="976" actId="20577"/>
        <pc:sldMkLst>
          <pc:docMk/>
          <pc:sldMk cId="4290651244" sldId="263"/>
        </pc:sldMkLst>
      </pc:sldChg>
      <pc:sldChg chg="modSp">
        <pc:chgData name="Opher Donchin" userId="37446733-118c-46f6-b903-027425f2ef02" providerId="ADAL" clId="{5AABFDD5-4C0D-49B3-8AF8-F29B0CA2E8A9}" dt="2024-11-06T08:03:07.294" v="125" actId="14826"/>
        <pc:sldMkLst>
          <pc:docMk/>
          <pc:sldMk cId="143904550" sldId="266"/>
        </pc:sldMkLst>
      </pc:sldChg>
      <pc:sldChg chg="addSp modSp mod">
        <pc:chgData name="Opher Donchin" userId="37446733-118c-46f6-b903-027425f2ef02" providerId="ADAL" clId="{5AABFDD5-4C0D-49B3-8AF8-F29B0CA2E8A9}" dt="2024-11-06T08:41:13.731" v="1199" actId="1076"/>
        <pc:sldMkLst>
          <pc:docMk/>
          <pc:sldMk cId="2350583853" sldId="355"/>
        </pc:sldMkLst>
      </pc:sldChg>
      <pc:sldChg chg="modSp mod">
        <pc:chgData name="Opher Donchin" userId="37446733-118c-46f6-b903-027425f2ef02" providerId="ADAL" clId="{5AABFDD5-4C0D-49B3-8AF8-F29B0CA2E8A9}" dt="2024-11-06T08:42:59.629" v="1201" actId="20577"/>
        <pc:sldMkLst>
          <pc:docMk/>
          <pc:sldMk cId="1536550872" sldId="360"/>
        </pc:sldMkLst>
      </pc:sldChg>
      <pc:sldChg chg="modSp mod">
        <pc:chgData name="Opher Donchin" userId="37446733-118c-46f6-b903-027425f2ef02" providerId="ADAL" clId="{5AABFDD5-4C0D-49B3-8AF8-F29B0CA2E8A9}" dt="2024-11-06T08:46:02.001" v="1203" actId="14100"/>
        <pc:sldMkLst>
          <pc:docMk/>
          <pc:sldMk cId="1766698920" sldId="361"/>
        </pc:sldMkLst>
      </pc:sldChg>
      <pc:sldChg chg="modSp mod">
        <pc:chgData name="Opher Donchin" userId="37446733-118c-46f6-b903-027425f2ef02" providerId="ADAL" clId="{5AABFDD5-4C0D-49B3-8AF8-F29B0CA2E8A9}" dt="2024-11-06T08:05:51.247" v="211" actId="20577"/>
        <pc:sldMkLst>
          <pc:docMk/>
          <pc:sldMk cId="3274627784" sldId="385"/>
        </pc:sldMkLst>
      </pc:sldChg>
      <pc:sldChg chg="modSp mod">
        <pc:chgData name="Opher Donchin" userId="37446733-118c-46f6-b903-027425f2ef02" providerId="ADAL" clId="{5AABFDD5-4C0D-49B3-8AF8-F29B0CA2E8A9}" dt="2024-11-06T08:02:57.304" v="124" actId="20577"/>
        <pc:sldMkLst>
          <pc:docMk/>
          <pc:sldMk cId="2525313120" sldId="386"/>
        </pc:sldMkLst>
      </pc:sldChg>
      <pc:sldChg chg="modSp mod">
        <pc:chgData name="Opher Donchin" userId="37446733-118c-46f6-b903-027425f2ef02" providerId="ADAL" clId="{5AABFDD5-4C0D-49B3-8AF8-F29B0CA2E8A9}" dt="2024-11-06T08:07:03.673" v="252" actId="20577"/>
        <pc:sldMkLst>
          <pc:docMk/>
          <pc:sldMk cId="1992407761" sldId="390"/>
        </pc:sldMkLst>
      </pc:sldChg>
      <pc:sldChg chg="modSp mod">
        <pc:chgData name="Opher Donchin" userId="37446733-118c-46f6-b903-027425f2ef02" providerId="ADAL" clId="{5AABFDD5-4C0D-49B3-8AF8-F29B0CA2E8A9}" dt="2024-11-06T08:21:16.465" v="1193" actId="20577"/>
        <pc:sldMkLst>
          <pc:docMk/>
          <pc:sldMk cId="2792641098" sldId="394"/>
        </pc:sldMkLst>
      </pc:sldChg>
      <pc:sldChg chg="modSp mod">
        <pc:chgData name="Opher Donchin" userId="37446733-118c-46f6-b903-027425f2ef02" providerId="ADAL" clId="{5AABFDD5-4C0D-49B3-8AF8-F29B0CA2E8A9}" dt="2024-11-06T08:06:13.359" v="214" actId="20577"/>
        <pc:sldMkLst>
          <pc:docMk/>
          <pc:sldMk cId="496880434" sldId="405"/>
        </pc:sldMkLst>
      </pc:sldChg>
      <pc:sldChg chg="delSp modSp add mod">
        <pc:chgData name="Opher Donchin" userId="37446733-118c-46f6-b903-027425f2ef02" providerId="ADAL" clId="{5AABFDD5-4C0D-49B3-8AF8-F29B0CA2E8A9}" dt="2024-11-06T08:14:27.078" v="927" actId="20577"/>
        <pc:sldMkLst>
          <pc:docMk/>
          <pc:sldMk cId="2237351294" sldId="40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5277D-8ADB-4A8C-94BF-16C80F47374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328AD98A-E866-405B-84F6-07476DDE4991}">
      <dgm:prSet phldrT="[Text]"/>
      <dgm:spPr/>
      <dgm:t>
        <a:bodyPr/>
        <a:lstStyle/>
        <a:p>
          <a:r>
            <a:rPr lang="en-US" dirty="0"/>
            <a:t>Data</a:t>
          </a:r>
          <a:endParaRPr lang="en-IL" dirty="0"/>
        </a:p>
      </dgm:t>
    </dgm:pt>
    <dgm:pt modelId="{8340561E-D280-42B5-BD42-40C86804A2BD}" type="parTrans" cxnId="{9DBF2E8D-9794-414C-A17E-F33CD32EE999}">
      <dgm:prSet/>
      <dgm:spPr/>
      <dgm:t>
        <a:bodyPr/>
        <a:lstStyle/>
        <a:p>
          <a:endParaRPr lang="en-IL"/>
        </a:p>
      </dgm:t>
    </dgm:pt>
    <dgm:pt modelId="{06AFC589-A950-4EC5-A544-FA9A0A562243}" type="sibTrans" cxnId="{9DBF2E8D-9794-414C-A17E-F33CD32EE999}">
      <dgm:prSet/>
      <dgm:spPr/>
      <dgm:t>
        <a:bodyPr/>
        <a:lstStyle/>
        <a:p>
          <a:endParaRPr lang="en-IL"/>
        </a:p>
      </dgm:t>
    </dgm:pt>
    <dgm:pt modelId="{B38DB0E3-7F35-4F52-B911-696814B870C5}">
      <dgm:prSet phldrT="[Text]"/>
      <dgm:spPr/>
      <dgm:t>
        <a:bodyPr/>
        <a:lstStyle/>
        <a:p>
          <a:r>
            <a:rPr lang="en-US" dirty="0"/>
            <a:t>Models</a:t>
          </a:r>
          <a:endParaRPr lang="en-IL" dirty="0"/>
        </a:p>
      </dgm:t>
    </dgm:pt>
    <dgm:pt modelId="{2DD684BF-22C7-462C-8087-01E5E1D282CA}" type="parTrans" cxnId="{ACB404EA-464E-4BB9-8760-E0B0FEEC7877}">
      <dgm:prSet/>
      <dgm:spPr/>
      <dgm:t>
        <a:bodyPr/>
        <a:lstStyle/>
        <a:p>
          <a:endParaRPr lang="en-IL"/>
        </a:p>
      </dgm:t>
    </dgm:pt>
    <dgm:pt modelId="{F1DD6D85-EC44-4BA3-8E84-B8927223BA9C}" type="sibTrans" cxnId="{ACB404EA-464E-4BB9-8760-E0B0FEEC7877}">
      <dgm:prSet/>
      <dgm:spPr/>
      <dgm:t>
        <a:bodyPr/>
        <a:lstStyle/>
        <a:p>
          <a:endParaRPr lang="en-IL"/>
        </a:p>
      </dgm:t>
    </dgm:pt>
    <dgm:pt modelId="{48DDED3E-9A7C-41FE-8BB4-7D0875C91F67}">
      <dgm:prSet phldrT="[Text]"/>
      <dgm:spPr/>
      <dgm:t>
        <a:bodyPr/>
        <a:lstStyle/>
        <a:p>
          <a:r>
            <a:rPr lang="en-US"/>
            <a:t>Experiments</a:t>
          </a:r>
          <a:endParaRPr lang="en-IL" dirty="0"/>
        </a:p>
      </dgm:t>
    </dgm:pt>
    <dgm:pt modelId="{D9B1DF89-A539-4E0D-82D4-EA9291969A80}" type="parTrans" cxnId="{DD866E09-3739-4382-8B8F-A4A55600B6B0}">
      <dgm:prSet/>
      <dgm:spPr/>
      <dgm:t>
        <a:bodyPr/>
        <a:lstStyle/>
        <a:p>
          <a:endParaRPr lang="en-IL"/>
        </a:p>
      </dgm:t>
    </dgm:pt>
    <dgm:pt modelId="{4952C81E-F970-4A77-8115-E1CB59891776}" type="sibTrans" cxnId="{DD866E09-3739-4382-8B8F-A4A55600B6B0}">
      <dgm:prSet/>
      <dgm:spPr/>
      <dgm:t>
        <a:bodyPr/>
        <a:lstStyle/>
        <a:p>
          <a:endParaRPr lang="en-IL"/>
        </a:p>
      </dgm:t>
    </dgm:pt>
    <dgm:pt modelId="{008A9DDA-739A-4C88-A9B5-B6BB6200D974}" type="pres">
      <dgm:prSet presAssocID="{1795277D-8ADB-4A8C-94BF-16C80F473742}" presName="cycle" presStyleCnt="0">
        <dgm:presLayoutVars>
          <dgm:dir/>
          <dgm:resizeHandles val="exact"/>
        </dgm:presLayoutVars>
      </dgm:prSet>
      <dgm:spPr/>
    </dgm:pt>
    <dgm:pt modelId="{3DEE5857-EB26-44F9-9183-CA74BA84AD9C}" type="pres">
      <dgm:prSet presAssocID="{328AD98A-E866-405B-84F6-07476DDE4991}" presName="dummy" presStyleCnt="0"/>
      <dgm:spPr/>
    </dgm:pt>
    <dgm:pt modelId="{87E945CC-A97C-4462-A520-CA352B16A36D}" type="pres">
      <dgm:prSet presAssocID="{328AD98A-E866-405B-84F6-07476DDE4991}" presName="node" presStyleLbl="revTx" presStyleIdx="0" presStyleCnt="3">
        <dgm:presLayoutVars>
          <dgm:bulletEnabled val="1"/>
        </dgm:presLayoutVars>
      </dgm:prSet>
      <dgm:spPr/>
    </dgm:pt>
    <dgm:pt modelId="{74118A0D-099C-4902-928A-B5003DC0FA46}" type="pres">
      <dgm:prSet presAssocID="{06AFC589-A950-4EC5-A544-FA9A0A562243}" presName="sibTrans" presStyleLbl="node1" presStyleIdx="0" presStyleCnt="3"/>
      <dgm:spPr/>
    </dgm:pt>
    <dgm:pt modelId="{59F39BD7-3125-495C-BC9F-BCBA9C8D327E}" type="pres">
      <dgm:prSet presAssocID="{B38DB0E3-7F35-4F52-B911-696814B870C5}" presName="dummy" presStyleCnt="0"/>
      <dgm:spPr/>
    </dgm:pt>
    <dgm:pt modelId="{BACFA3D0-51F4-4590-A6E2-26D0722C8E66}" type="pres">
      <dgm:prSet presAssocID="{B38DB0E3-7F35-4F52-B911-696814B870C5}" presName="node" presStyleLbl="revTx" presStyleIdx="1" presStyleCnt="3">
        <dgm:presLayoutVars>
          <dgm:bulletEnabled val="1"/>
        </dgm:presLayoutVars>
      </dgm:prSet>
      <dgm:spPr/>
    </dgm:pt>
    <dgm:pt modelId="{7CE82282-28AD-4926-BE08-AE11A3C6F04B}" type="pres">
      <dgm:prSet presAssocID="{F1DD6D85-EC44-4BA3-8E84-B8927223BA9C}" presName="sibTrans" presStyleLbl="node1" presStyleIdx="1" presStyleCnt="3"/>
      <dgm:spPr/>
    </dgm:pt>
    <dgm:pt modelId="{E83B4B74-0AD6-46B9-9297-0FDED4826EE4}" type="pres">
      <dgm:prSet presAssocID="{48DDED3E-9A7C-41FE-8BB4-7D0875C91F67}" presName="dummy" presStyleCnt="0"/>
      <dgm:spPr/>
    </dgm:pt>
    <dgm:pt modelId="{4CA791CA-A4D4-4376-94DB-1EA2D16A8F6C}" type="pres">
      <dgm:prSet presAssocID="{48DDED3E-9A7C-41FE-8BB4-7D0875C91F67}" presName="node" presStyleLbl="revTx" presStyleIdx="2" presStyleCnt="3">
        <dgm:presLayoutVars>
          <dgm:bulletEnabled val="1"/>
        </dgm:presLayoutVars>
      </dgm:prSet>
      <dgm:spPr/>
    </dgm:pt>
    <dgm:pt modelId="{AA8A1B9E-224D-4193-87D0-A52ED7A7762E}" type="pres">
      <dgm:prSet presAssocID="{4952C81E-F970-4A77-8115-E1CB59891776}" presName="sibTrans" presStyleLbl="node1" presStyleIdx="2" presStyleCnt="3"/>
      <dgm:spPr/>
    </dgm:pt>
  </dgm:ptLst>
  <dgm:cxnLst>
    <dgm:cxn modelId="{DD866E09-3739-4382-8B8F-A4A55600B6B0}" srcId="{1795277D-8ADB-4A8C-94BF-16C80F473742}" destId="{48DDED3E-9A7C-41FE-8BB4-7D0875C91F67}" srcOrd="2" destOrd="0" parTransId="{D9B1DF89-A539-4E0D-82D4-EA9291969A80}" sibTransId="{4952C81E-F970-4A77-8115-E1CB59891776}"/>
    <dgm:cxn modelId="{0846E211-0EAC-46A3-8BAE-1B6A7938FE62}" type="presOf" srcId="{06AFC589-A950-4EC5-A544-FA9A0A562243}" destId="{74118A0D-099C-4902-928A-B5003DC0FA46}" srcOrd="0" destOrd="0" presId="urn:microsoft.com/office/officeart/2005/8/layout/cycle1"/>
    <dgm:cxn modelId="{72CCD76C-2C21-4A31-816E-CDA2D0A288FF}" type="presOf" srcId="{48DDED3E-9A7C-41FE-8BB4-7D0875C91F67}" destId="{4CA791CA-A4D4-4376-94DB-1EA2D16A8F6C}" srcOrd="0" destOrd="0" presId="urn:microsoft.com/office/officeart/2005/8/layout/cycle1"/>
    <dgm:cxn modelId="{F5E4B780-2B86-4D24-A2D3-FFC2793A4219}" type="presOf" srcId="{4952C81E-F970-4A77-8115-E1CB59891776}" destId="{AA8A1B9E-224D-4193-87D0-A52ED7A7762E}" srcOrd="0" destOrd="0" presId="urn:microsoft.com/office/officeart/2005/8/layout/cycle1"/>
    <dgm:cxn modelId="{F486F385-B5A4-4CEB-919D-BD86197D1F86}" type="presOf" srcId="{B38DB0E3-7F35-4F52-B911-696814B870C5}" destId="{BACFA3D0-51F4-4590-A6E2-26D0722C8E66}" srcOrd="0" destOrd="0" presId="urn:microsoft.com/office/officeart/2005/8/layout/cycle1"/>
    <dgm:cxn modelId="{9DBF2E8D-9794-414C-A17E-F33CD32EE999}" srcId="{1795277D-8ADB-4A8C-94BF-16C80F473742}" destId="{328AD98A-E866-405B-84F6-07476DDE4991}" srcOrd="0" destOrd="0" parTransId="{8340561E-D280-42B5-BD42-40C86804A2BD}" sibTransId="{06AFC589-A950-4EC5-A544-FA9A0A562243}"/>
    <dgm:cxn modelId="{C1CEE798-62BE-4BF7-9E3F-89C7A0D8CC8D}" type="presOf" srcId="{F1DD6D85-EC44-4BA3-8E84-B8927223BA9C}" destId="{7CE82282-28AD-4926-BE08-AE11A3C6F04B}" srcOrd="0" destOrd="0" presId="urn:microsoft.com/office/officeart/2005/8/layout/cycle1"/>
    <dgm:cxn modelId="{A22B91AB-16D4-4216-B184-6CE2092912B7}" type="presOf" srcId="{328AD98A-E866-405B-84F6-07476DDE4991}" destId="{87E945CC-A97C-4462-A520-CA352B16A36D}" srcOrd="0" destOrd="0" presId="urn:microsoft.com/office/officeart/2005/8/layout/cycle1"/>
    <dgm:cxn modelId="{DFBBADBF-812A-4085-BEDA-F549AD097785}" type="presOf" srcId="{1795277D-8ADB-4A8C-94BF-16C80F473742}" destId="{008A9DDA-739A-4C88-A9B5-B6BB6200D974}" srcOrd="0" destOrd="0" presId="urn:microsoft.com/office/officeart/2005/8/layout/cycle1"/>
    <dgm:cxn modelId="{ACB404EA-464E-4BB9-8760-E0B0FEEC7877}" srcId="{1795277D-8ADB-4A8C-94BF-16C80F473742}" destId="{B38DB0E3-7F35-4F52-B911-696814B870C5}" srcOrd="1" destOrd="0" parTransId="{2DD684BF-22C7-462C-8087-01E5E1D282CA}" sibTransId="{F1DD6D85-EC44-4BA3-8E84-B8927223BA9C}"/>
    <dgm:cxn modelId="{6EF93174-E157-4DFA-88FD-A8FFEE98467B}" type="presParOf" srcId="{008A9DDA-739A-4C88-A9B5-B6BB6200D974}" destId="{3DEE5857-EB26-44F9-9183-CA74BA84AD9C}" srcOrd="0" destOrd="0" presId="urn:microsoft.com/office/officeart/2005/8/layout/cycle1"/>
    <dgm:cxn modelId="{3BF6459B-D194-4E37-95EB-F4B72916624C}" type="presParOf" srcId="{008A9DDA-739A-4C88-A9B5-B6BB6200D974}" destId="{87E945CC-A97C-4462-A520-CA352B16A36D}" srcOrd="1" destOrd="0" presId="urn:microsoft.com/office/officeart/2005/8/layout/cycle1"/>
    <dgm:cxn modelId="{5AA64123-1DB5-4468-B15E-458C06C80A7B}" type="presParOf" srcId="{008A9DDA-739A-4C88-A9B5-B6BB6200D974}" destId="{74118A0D-099C-4902-928A-B5003DC0FA46}" srcOrd="2" destOrd="0" presId="urn:microsoft.com/office/officeart/2005/8/layout/cycle1"/>
    <dgm:cxn modelId="{3AB4817D-F6B0-4DA8-9674-6BEEE8C8DFA4}" type="presParOf" srcId="{008A9DDA-739A-4C88-A9B5-B6BB6200D974}" destId="{59F39BD7-3125-495C-BC9F-BCBA9C8D327E}" srcOrd="3" destOrd="0" presId="urn:microsoft.com/office/officeart/2005/8/layout/cycle1"/>
    <dgm:cxn modelId="{7C28DC94-D460-4020-A627-4EA1E376A424}" type="presParOf" srcId="{008A9DDA-739A-4C88-A9B5-B6BB6200D974}" destId="{BACFA3D0-51F4-4590-A6E2-26D0722C8E66}" srcOrd="4" destOrd="0" presId="urn:microsoft.com/office/officeart/2005/8/layout/cycle1"/>
    <dgm:cxn modelId="{856A496E-4B49-4882-B216-B00B437BBB97}" type="presParOf" srcId="{008A9DDA-739A-4C88-A9B5-B6BB6200D974}" destId="{7CE82282-28AD-4926-BE08-AE11A3C6F04B}" srcOrd="5" destOrd="0" presId="urn:microsoft.com/office/officeart/2005/8/layout/cycle1"/>
    <dgm:cxn modelId="{839FFC2B-5453-4736-834C-CAE01C06EACC}" type="presParOf" srcId="{008A9DDA-739A-4C88-A9B5-B6BB6200D974}" destId="{E83B4B74-0AD6-46B9-9297-0FDED4826EE4}" srcOrd="6" destOrd="0" presId="urn:microsoft.com/office/officeart/2005/8/layout/cycle1"/>
    <dgm:cxn modelId="{EEAEF6A5-E3C2-48D6-B184-77D4FEB1E6CB}" type="presParOf" srcId="{008A9DDA-739A-4C88-A9B5-B6BB6200D974}" destId="{4CA791CA-A4D4-4376-94DB-1EA2D16A8F6C}" srcOrd="7" destOrd="0" presId="urn:microsoft.com/office/officeart/2005/8/layout/cycle1"/>
    <dgm:cxn modelId="{5264219C-8EAC-46EB-9088-533AF6A94DF1}" type="presParOf" srcId="{008A9DDA-739A-4C88-A9B5-B6BB6200D974}" destId="{AA8A1B9E-224D-4193-87D0-A52ED7A7762E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945CC-A97C-4462-A520-CA352B16A36D}">
      <dsp:nvSpPr>
        <dsp:cNvPr id="0" name=""/>
        <dsp:cNvSpPr/>
      </dsp:nvSpPr>
      <dsp:spPr>
        <a:xfrm>
          <a:off x="6156597" y="379968"/>
          <a:ext cx="1935149" cy="193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</a:t>
          </a:r>
          <a:endParaRPr lang="en-IL" sz="2800" kern="1200" dirty="0"/>
        </a:p>
      </dsp:txBody>
      <dsp:txXfrm>
        <a:off x="6156597" y="379968"/>
        <a:ext cx="1935149" cy="1935149"/>
      </dsp:txXfrm>
    </dsp:sp>
    <dsp:sp modelId="{74118A0D-099C-4902-928A-B5003DC0FA46}">
      <dsp:nvSpPr>
        <dsp:cNvPr id="0" name=""/>
        <dsp:cNvSpPr/>
      </dsp:nvSpPr>
      <dsp:spPr>
        <a:xfrm>
          <a:off x="3208852" y="-825"/>
          <a:ext cx="4575876" cy="4575876"/>
        </a:xfrm>
        <a:prstGeom prst="circularArrow">
          <a:avLst>
            <a:gd name="adj1" fmla="val 8247"/>
            <a:gd name="adj2" fmla="val 575959"/>
            <a:gd name="adj3" fmla="val 2964581"/>
            <a:gd name="adj4" fmla="val 51237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FA3D0-51F4-4590-A6E2-26D0722C8E66}">
      <dsp:nvSpPr>
        <dsp:cNvPr id="0" name=""/>
        <dsp:cNvSpPr/>
      </dsp:nvSpPr>
      <dsp:spPr>
        <a:xfrm>
          <a:off x="4529216" y="3198675"/>
          <a:ext cx="1935149" cy="193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Models</a:t>
          </a:r>
          <a:endParaRPr lang="en-IL" sz="2800" kern="1200" dirty="0"/>
        </a:p>
      </dsp:txBody>
      <dsp:txXfrm>
        <a:off x="4529216" y="3198675"/>
        <a:ext cx="1935149" cy="1935149"/>
      </dsp:txXfrm>
    </dsp:sp>
    <dsp:sp modelId="{7CE82282-28AD-4926-BE08-AE11A3C6F04B}">
      <dsp:nvSpPr>
        <dsp:cNvPr id="0" name=""/>
        <dsp:cNvSpPr/>
      </dsp:nvSpPr>
      <dsp:spPr>
        <a:xfrm>
          <a:off x="3208852" y="-825"/>
          <a:ext cx="4575876" cy="4575876"/>
        </a:xfrm>
        <a:prstGeom prst="circularArrow">
          <a:avLst>
            <a:gd name="adj1" fmla="val 8247"/>
            <a:gd name="adj2" fmla="val 575959"/>
            <a:gd name="adj3" fmla="val 10172805"/>
            <a:gd name="adj4" fmla="val 7259461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791CA-A4D4-4376-94DB-1EA2D16A8F6C}">
      <dsp:nvSpPr>
        <dsp:cNvPr id="0" name=""/>
        <dsp:cNvSpPr/>
      </dsp:nvSpPr>
      <dsp:spPr>
        <a:xfrm>
          <a:off x="2901835" y="379968"/>
          <a:ext cx="1935149" cy="193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Experiments</a:t>
          </a:r>
          <a:endParaRPr lang="en-IL" sz="2800" kern="1200" dirty="0"/>
        </a:p>
      </dsp:txBody>
      <dsp:txXfrm>
        <a:off x="2901835" y="379968"/>
        <a:ext cx="1935149" cy="1935149"/>
      </dsp:txXfrm>
    </dsp:sp>
    <dsp:sp modelId="{AA8A1B9E-224D-4193-87D0-A52ED7A7762E}">
      <dsp:nvSpPr>
        <dsp:cNvPr id="0" name=""/>
        <dsp:cNvSpPr/>
      </dsp:nvSpPr>
      <dsp:spPr>
        <a:xfrm>
          <a:off x="3208852" y="-825"/>
          <a:ext cx="4575876" cy="4575876"/>
        </a:xfrm>
        <a:prstGeom prst="circularArrow">
          <a:avLst>
            <a:gd name="adj1" fmla="val 8247"/>
            <a:gd name="adj2" fmla="val 575959"/>
            <a:gd name="adj3" fmla="val 16857398"/>
            <a:gd name="adj4" fmla="val 14966643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35DA56-EB12-433A-AF48-FD725D5960F4}" type="slidenum">
              <a:rPr lang="he-IL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5270DB-6325-4149-9067-0A0DCA66F291}" type="slidenum">
              <a:rPr lang="he-IL" altLang="en-US" smtClean="0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8B8694-AF91-4F6B-9138-EE8B000FEFBF}" type="slidenum">
              <a:rPr lang="he-IL" altLang="en-US" smtClean="0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F826BD-A937-47E2-9F0F-412E5ABAC266}" type="slidenum">
              <a:rPr lang="he-IL" altLang="en-US" smtClean="0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13C6C7-2A84-4527-BEE9-86FF185C238B}" type="slidenum">
              <a:rPr lang="he-IL" altLang="en-US" smtClean="0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36F41C-C99A-422F-AEE3-0DAFFE015DDD}" type="slidenum">
              <a:rPr lang="he-IL" altLang="en-US" smtClean="0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6D8A3B-E05F-4D5A-934E-EF28D2DA0C9B}" type="slidenum">
              <a:rPr lang="he-IL" altLang="en-US" smtClean="0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2B7F7D-5966-4313-BEF0-EAC8B39809A6}" type="slidenum">
              <a:rPr lang="he-IL" altLang="en-US" smtClean="0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C6E194-4C5F-4E9C-B42A-FDF8F372F3B7}" type="slidenum">
              <a:rPr lang="he-IL" altLang="en-US" smtClean="0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896B16-66CE-4106-B0F2-1823C36CA2E0}" type="slidenum">
              <a:rPr lang="he-IL" altLang="en-US" smtClean="0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6F6790-D777-4D0D-9EA7-C7D604E96ABF}" type="slidenum">
              <a:rPr lang="he-IL" altLang="en-US" smtClean="0"/>
              <a:pPr>
                <a:spcBef>
                  <a:spcPct val="0"/>
                </a:spcBef>
              </a:pPr>
              <a:t>60</a:t>
            </a:fld>
            <a:endParaRPr lang="en-US" alt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1F0053-E7A1-41BF-B8FB-A9EC50A15332}" type="slidenum">
              <a:rPr lang="he-IL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87627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0431D1-ACC7-4DEC-A592-31C80E5DD6CA}" type="slidenum">
              <a:rPr lang="he-IL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87125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211FE6-0EA0-4E84-BF16-8E839FA34CF3}" type="slidenum">
              <a:rPr lang="he-IL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32078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9E1096-3E9A-45F9-B812-D018599C1318}" type="slidenum">
              <a:rPr lang="he-IL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24953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04605B-E1A7-464C-8180-2955FB04D488}" type="slidenum">
              <a:rPr lang="he-IL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670603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3F5108-CDD9-47A0-A767-60DA2FB0FE7B}" type="slidenum">
              <a:rPr lang="he-IL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184225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BAC7AF-DF03-40A8-A424-9466A374C400}" type="slidenum">
              <a:rPr lang="he-IL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99265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A418D9-01B4-4F81-8ECD-CEC08B22CA01}" type="slidenum">
              <a:rPr lang="he-IL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14295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28801"/>
            <a:ext cx="53848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235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14038C0-9FD3-42F1-BF20-F1BA737745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2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doi.org/10.2337/dc17-196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tpub.com/en-us/product/bayesian-analysis-with-python-9781805127161?srsltid=AfmBOoocfbU8QGJZbMeY8PXhVF-VeQSofnV7Qe9-4Sg3C11TqP_lPPSM" TargetMode="External"/><Relationship Id="rId2" Type="http://schemas.openxmlformats.org/officeDocument/2006/relationships/hyperlink" Target="https://github.com/aloctavodia/BAP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primo.bgu.ac.il/discovery/fulldisplay?docid=alma9927058602404361&amp;context=L&amp;vid=972BGU_INST:972BGU&amp;lang=en&amp;search_scope=MyInst_and_CI&amp;adaptor=Local%20Search%20Engine&amp;tab=Everything&amp;query=any,contains,bayesian%20analysis%20with%20python&amp;mode=basic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9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5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17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19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/>
            </a:br>
            <a:r>
              <a:rPr lang="en-US"/>
              <a:t>Probabilities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A8BA36E-9D80-17F2-3C16-3CE871478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B349-0318-4244-396F-B730F968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Reality, Data, and Models</a:t>
            </a:r>
            <a:endParaRPr lang="en-IL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6D9A9A-1475-B447-E8FC-0FA1E3C762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87055"/>
          <a:ext cx="10993582" cy="513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EDF34109-6075-2C21-FCB5-746C634A2807}"/>
              </a:ext>
            </a:extLst>
          </p:cNvPr>
          <p:cNvSpPr/>
          <p:nvPr/>
        </p:nvSpPr>
        <p:spPr>
          <a:xfrm>
            <a:off x="5375563" y="2932691"/>
            <a:ext cx="1847273" cy="142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Reality</a:t>
            </a:r>
            <a:endParaRPr lang="en-IL" sz="28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41BAC9-CF6F-D68B-8972-BCFC540494FC}"/>
              </a:ext>
            </a:extLst>
          </p:cNvPr>
          <p:cNvSpPr/>
          <p:nvPr/>
        </p:nvSpPr>
        <p:spPr>
          <a:xfrm rot="19538492">
            <a:off x="7149507" y="2838310"/>
            <a:ext cx="473071" cy="49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FDDACE-ED98-9364-E817-3C5ACFBD2C8C}"/>
              </a:ext>
            </a:extLst>
          </p:cNvPr>
          <p:cNvSpPr/>
          <p:nvPr/>
        </p:nvSpPr>
        <p:spPr>
          <a:xfrm rot="16200000">
            <a:off x="5919353" y="4707153"/>
            <a:ext cx="831275" cy="496309"/>
          </a:xfrm>
          <a:custGeom>
            <a:avLst/>
            <a:gdLst>
              <a:gd name="connsiteX0" fmla="*/ 0 w 831275"/>
              <a:gd name="connsiteY0" fmla="*/ 124077 h 496309"/>
              <a:gd name="connsiteX1" fmla="*/ 583121 w 831275"/>
              <a:gd name="connsiteY1" fmla="*/ 124077 h 496309"/>
              <a:gd name="connsiteX2" fmla="*/ 583121 w 831275"/>
              <a:gd name="connsiteY2" fmla="*/ 0 h 496309"/>
              <a:gd name="connsiteX3" fmla="*/ 831275 w 831275"/>
              <a:gd name="connsiteY3" fmla="*/ 248155 h 496309"/>
              <a:gd name="connsiteX4" fmla="*/ 583121 w 831275"/>
              <a:gd name="connsiteY4" fmla="*/ 496309 h 496309"/>
              <a:gd name="connsiteX5" fmla="*/ 583121 w 831275"/>
              <a:gd name="connsiteY5" fmla="*/ 372232 h 496309"/>
              <a:gd name="connsiteX6" fmla="*/ 0 w 831275"/>
              <a:gd name="connsiteY6" fmla="*/ 372232 h 496309"/>
              <a:gd name="connsiteX7" fmla="*/ 0 w 831275"/>
              <a:gd name="connsiteY7" fmla="*/ 124077 h 49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1275" h="496309" fill="none" extrusionOk="0">
                <a:moveTo>
                  <a:pt x="0" y="124077"/>
                </a:moveTo>
                <a:cubicBezTo>
                  <a:pt x="146359" y="89841"/>
                  <a:pt x="387907" y="133162"/>
                  <a:pt x="583121" y="124077"/>
                </a:cubicBezTo>
                <a:cubicBezTo>
                  <a:pt x="576083" y="93364"/>
                  <a:pt x="592411" y="43673"/>
                  <a:pt x="583121" y="0"/>
                </a:cubicBezTo>
                <a:cubicBezTo>
                  <a:pt x="716018" y="108844"/>
                  <a:pt x="708428" y="148288"/>
                  <a:pt x="831275" y="248155"/>
                </a:cubicBezTo>
                <a:cubicBezTo>
                  <a:pt x="796633" y="340640"/>
                  <a:pt x="639144" y="412891"/>
                  <a:pt x="583121" y="496309"/>
                </a:cubicBezTo>
                <a:cubicBezTo>
                  <a:pt x="578216" y="464195"/>
                  <a:pt x="585250" y="404956"/>
                  <a:pt x="583121" y="372232"/>
                </a:cubicBezTo>
                <a:cubicBezTo>
                  <a:pt x="339609" y="438517"/>
                  <a:pt x="176272" y="337424"/>
                  <a:pt x="0" y="372232"/>
                </a:cubicBezTo>
                <a:cubicBezTo>
                  <a:pt x="-5025" y="268585"/>
                  <a:pt x="5162" y="220228"/>
                  <a:pt x="0" y="124077"/>
                </a:cubicBezTo>
                <a:close/>
              </a:path>
              <a:path w="831275" h="496309" stroke="0" extrusionOk="0">
                <a:moveTo>
                  <a:pt x="0" y="124077"/>
                </a:moveTo>
                <a:cubicBezTo>
                  <a:pt x="130476" y="79213"/>
                  <a:pt x="376202" y="127499"/>
                  <a:pt x="583121" y="124077"/>
                </a:cubicBezTo>
                <a:cubicBezTo>
                  <a:pt x="581700" y="88158"/>
                  <a:pt x="596585" y="31397"/>
                  <a:pt x="583121" y="0"/>
                </a:cubicBezTo>
                <a:cubicBezTo>
                  <a:pt x="635852" y="50713"/>
                  <a:pt x="715619" y="133730"/>
                  <a:pt x="831275" y="248155"/>
                </a:cubicBezTo>
                <a:cubicBezTo>
                  <a:pt x="729703" y="352660"/>
                  <a:pt x="651438" y="375623"/>
                  <a:pt x="583121" y="496309"/>
                </a:cubicBezTo>
                <a:cubicBezTo>
                  <a:pt x="576312" y="454147"/>
                  <a:pt x="586368" y="406381"/>
                  <a:pt x="583121" y="372232"/>
                </a:cubicBezTo>
                <a:cubicBezTo>
                  <a:pt x="441680" y="374275"/>
                  <a:pt x="247984" y="354203"/>
                  <a:pt x="0" y="372232"/>
                </a:cubicBezTo>
                <a:cubicBezTo>
                  <a:pt x="-20037" y="311434"/>
                  <a:pt x="27198" y="190443"/>
                  <a:pt x="0" y="12407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extLst>
              <a:ext uri="{C807C97D-BFC1-408E-A445-0C87EB9F89A2}">
                <ask:lineSketchStyleProps xmlns:ask="http://schemas.microsoft.com/office/drawing/2018/sketchyshapes" sd="2642059119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822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0B16-767A-B813-D0DC-A0FFE7FA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 in biomedical engineering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E322-DABD-2E8D-6C14-3E044040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1182" cy="4351338"/>
          </a:xfrm>
        </p:spPr>
        <p:txBody>
          <a:bodyPr/>
          <a:lstStyle/>
          <a:p>
            <a:r>
              <a:rPr lang="en-US" dirty="0"/>
              <a:t>Genomic data</a:t>
            </a:r>
          </a:p>
          <a:p>
            <a:r>
              <a:rPr lang="en-US" dirty="0"/>
              <a:t>Biological data</a:t>
            </a:r>
          </a:p>
          <a:p>
            <a:r>
              <a:rPr lang="en-US" dirty="0"/>
              <a:t>Physiological data</a:t>
            </a:r>
          </a:p>
          <a:p>
            <a:r>
              <a:rPr lang="en-US" dirty="0"/>
              <a:t>Clinical data</a:t>
            </a:r>
          </a:p>
          <a:p>
            <a:r>
              <a:rPr lang="en-US" dirty="0"/>
              <a:t>Models and simulations</a:t>
            </a:r>
          </a:p>
          <a:p>
            <a:r>
              <a:rPr lang="en-US" dirty="0"/>
              <a:t>New sources:</a:t>
            </a:r>
          </a:p>
          <a:p>
            <a:pPr lvl="1"/>
            <a:r>
              <a:rPr lang="en-US" dirty="0"/>
              <a:t>Large datasets</a:t>
            </a:r>
          </a:p>
          <a:p>
            <a:pPr lvl="1"/>
            <a:r>
              <a:rPr lang="en-US" dirty="0"/>
              <a:t>Wearable technology</a:t>
            </a:r>
          </a:p>
          <a:p>
            <a:pPr lvl="1"/>
            <a:r>
              <a:rPr lang="en-US" dirty="0"/>
              <a:t>Image and video processing</a:t>
            </a:r>
            <a:endParaRPr lang="en-IL" dirty="0"/>
          </a:p>
        </p:txBody>
      </p:sp>
      <p:pic>
        <p:nvPicPr>
          <p:cNvPr id="1026" name="Picture 2" descr="Diverse genomic data reduces bias in predicting disease risk">
            <a:extLst>
              <a:ext uri="{FF2B5EF4-FFF2-40B4-BE49-F238E27FC236}">
                <a16:creationId xmlns:a16="http://schemas.microsoft.com/office/drawing/2014/main" id="{B84707C0-CAA0-00F5-803F-2CD7F3CAF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37017" y="1560945"/>
            <a:ext cx="2757090" cy="155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fluidics Stands on the Shoulders of Microfab Giants">
            <a:extLst>
              <a:ext uri="{FF2B5EF4-FFF2-40B4-BE49-F238E27FC236}">
                <a16:creationId xmlns:a16="http://schemas.microsoft.com/office/drawing/2014/main" id="{396BC3E8-EDA0-9FF8-F4D9-9E3EE0329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2933"/>
            <a:ext cx="2650119" cy="176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eers in Exercise Science | Virtua Health College of Medicine &amp; Life  Sciences | Rowan University">
            <a:extLst>
              <a:ext uri="{FF2B5EF4-FFF2-40B4-BE49-F238E27FC236}">
                <a16:creationId xmlns:a16="http://schemas.microsoft.com/office/drawing/2014/main" id="{172AAC0A-9D9B-C7AD-D099-61B623E53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7" y="3623577"/>
            <a:ext cx="4054764" cy="228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inical Examination Skills Masterclass – One PCN Training">
            <a:extLst>
              <a:ext uri="{FF2B5EF4-FFF2-40B4-BE49-F238E27FC236}">
                <a16:creationId xmlns:a16="http://schemas.microsoft.com/office/drawing/2014/main" id="{BAF93713-CD8C-CDCD-FAB0-524ADC10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773" y="1275665"/>
            <a:ext cx="2939950" cy="195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34 Facts About Wearable Technology - OhMyFacts">
            <a:extLst>
              <a:ext uri="{FF2B5EF4-FFF2-40B4-BE49-F238E27FC236}">
                <a16:creationId xmlns:a16="http://schemas.microsoft.com/office/drawing/2014/main" id="{B1FC0FC1-ADDB-408A-53D3-23BAD017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773" y="2986033"/>
            <a:ext cx="2787144" cy="185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DF] Efficient ConvNet-based marker-less motion capture in general scenes  with a low number of cameras | Semantic Scholar">
            <a:extLst>
              <a:ext uri="{FF2B5EF4-FFF2-40B4-BE49-F238E27FC236}">
                <a16:creationId xmlns:a16="http://schemas.microsoft.com/office/drawing/2014/main" id="{FE99609E-BB37-51AA-EA7A-47C039569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51636" y="4480612"/>
            <a:ext cx="2699087" cy="218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14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56B5-F6AF-CFA6-D6E0-E61EEA93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data in biomedical engineering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30FF-566F-9E97-F103-3F7D171A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8891" cy="4351338"/>
          </a:xfrm>
        </p:spPr>
        <p:txBody>
          <a:bodyPr/>
          <a:lstStyle/>
          <a:p>
            <a:r>
              <a:rPr lang="en-US" dirty="0"/>
              <a:t>Basic science</a:t>
            </a:r>
          </a:p>
          <a:p>
            <a:r>
              <a:rPr lang="en-US" dirty="0"/>
              <a:t>Clinical testing</a:t>
            </a:r>
          </a:p>
          <a:p>
            <a:r>
              <a:rPr lang="en-US" dirty="0"/>
              <a:t>Clinical trials</a:t>
            </a:r>
          </a:p>
          <a:p>
            <a:r>
              <a:rPr lang="en-US" dirty="0"/>
              <a:t>Calibrating models</a:t>
            </a:r>
          </a:p>
          <a:p>
            <a:r>
              <a:rPr lang="en-US" dirty="0"/>
              <a:t>Product development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4170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3"/>
            <a:ext cx="822960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Cerebellar volume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B7C1C0-C2C4-42D9-94E3-EFFED4C05AD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en-US" sz="1400"/>
              <a:t> /  72</a:t>
            </a:r>
          </a:p>
        </p:txBody>
      </p:sp>
      <p:pic>
        <p:nvPicPr>
          <p:cNvPr id="20486" name="Picture 7" descr="http://2.bp.blogspot.com/-IAWQIBBXuxo/TrgIQv5LmCI/AAAAAAAABm8/QzzANv-zpRo/s1600/photo+%25283%2529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495" y="3140968"/>
            <a:ext cx="3555659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1"/>
          <p:cNvSpPr txBox="1">
            <a:spLocks noChangeArrowheads="1"/>
          </p:cNvSpPr>
          <p:nvPr/>
        </p:nvSpPr>
        <p:spPr bwMode="auto">
          <a:xfrm>
            <a:off x="2782888" y="6454776"/>
            <a:ext cx="6770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/>
              <a:t>http://brainposts.blogspot.co.il/2011/11/neuropsychology-and-cerebellum-part-i.html</a:t>
            </a:r>
          </a:p>
        </p:txBody>
      </p:sp>
      <p:pic>
        <p:nvPicPr>
          <p:cNvPr id="20488" name="Picture 9" descr="http://upload.wikimedia.org/wikipedia/commons/0/00/Human_cerebellum_posterior_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3140968"/>
            <a:ext cx="412134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Rectangle 3"/>
          <p:cNvSpPr>
            <a:spLocks noChangeArrowheads="1"/>
          </p:cNvSpPr>
          <p:nvPr/>
        </p:nvSpPr>
        <p:spPr bwMode="auto">
          <a:xfrm>
            <a:off x="5303838" y="6096000"/>
            <a:ext cx="4895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/>
              <a:t>http://de.wikibooks.org/wiki/Neuroanatomie:_Kleinhirn</a:t>
            </a:r>
          </a:p>
        </p:txBody>
      </p:sp>
    </p:spTree>
    <p:extLst>
      <p:ext uri="{BB962C8B-B14F-4D97-AF65-F5344CB8AC3E}">
        <p14:creationId xmlns:p14="http://schemas.microsoft.com/office/powerpoint/2010/main" val="204960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data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3"/>
            <a:ext cx="8229600" cy="2089150"/>
          </a:xfrm>
        </p:spPr>
        <p:txBody>
          <a:bodyPr/>
          <a:lstStyle/>
          <a:p>
            <a:pPr eaLnBrk="1" hangingPunct="1"/>
            <a:r>
              <a:rPr lang="en-US" altLang="en-US"/>
              <a:t>An ordered set of ‘observations’ or ‘measurements’</a:t>
            </a:r>
          </a:p>
          <a:p>
            <a:pPr lvl="1" eaLnBrk="1" hangingPunct="1"/>
            <a:r>
              <a:rPr lang="en-US" altLang="en-US"/>
              <a:t>Each observation could be vector valued</a:t>
            </a:r>
          </a:p>
          <a:p>
            <a:pPr lvl="1" eaLnBrk="1" hangingPunct="1"/>
            <a:r>
              <a:rPr lang="en-US" altLang="en-US"/>
              <a:t>Data is finite!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1D6696-D51A-4FB4-BBF5-64F101C51BB3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en-US" sz="1400"/>
              <a:t> /  72</a:t>
            </a:r>
          </a:p>
        </p:txBody>
      </p:sp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2351088" y="3860801"/>
          <a:ext cx="26654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032" imgH="253890" progId="Equation.DSMT4">
                  <p:embed/>
                </p:oleObj>
              </mc:Choice>
              <mc:Fallback>
                <p:oleObj name="Equation" r:id="rId3" imgW="1079032" imgH="253890" progId="Equation.DSMT4">
                  <p:embed/>
                  <p:pic>
                    <p:nvPicPr>
                      <p:cNvPr id="276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860801"/>
                        <a:ext cx="2665412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5"/>
          <p:cNvGraphicFramePr>
            <a:graphicFrameLocks noChangeAspect="1"/>
          </p:cNvGraphicFramePr>
          <p:nvPr/>
        </p:nvGraphicFramePr>
        <p:xfrm>
          <a:off x="6191251" y="3716339"/>
          <a:ext cx="12223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4725" imgH="710891" progId="Equation.DSMT4">
                  <p:embed/>
                </p:oleObj>
              </mc:Choice>
              <mc:Fallback>
                <p:oleObj name="Equation" r:id="rId5" imgW="634725" imgH="710891" progId="Equation.DSMT4">
                  <p:embed/>
                  <p:pic>
                    <p:nvPicPr>
                      <p:cNvPr id="276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1" y="3716339"/>
                        <a:ext cx="122237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736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data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4"/>
            <a:ext cx="8229600" cy="3024187"/>
          </a:xfrm>
        </p:spPr>
        <p:txBody>
          <a:bodyPr/>
          <a:lstStyle/>
          <a:p>
            <a:pPr eaLnBrk="1" hangingPunct="1"/>
            <a:r>
              <a:rPr lang="en-US" altLang="en-US"/>
              <a:t>An ordered set of ‘observations’ or ‘measurements’</a:t>
            </a:r>
          </a:p>
          <a:p>
            <a:pPr lvl="1" eaLnBrk="1" hangingPunct="1"/>
            <a:r>
              <a:rPr lang="en-US" altLang="en-US"/>
              <a:t>Each observation could be vector valued</a:t>
            </a:r>
          </a:p>
          <a:p>
            <a:pPr lvl="1" eaLnBrk="1" hangingPunct="1"/>
            <a:r>
              <a:rPr lang="en-US" altLang="en-US"/>
              <a:t>Data is finite!</a:t>
            </a:r>
          </a:p>
          <a:p>
            <a:pPr eaLnBrk="1" hangingPunct="1"/>
            <a:r>
              <a:rPr lang="en-US" altLang="en-US"/>
              <a:t>Analyze the brain scans of 5 individuals and extract the size of each cerebellum</a:t>
            </a:r>
          </a:p>
          <a:p>
            <a:pPr eaLnBrk="1" hangingPunct="1"/>
            <a:r>
              <a:rPr lang="en-US" altLang="en-US"/>
              <a:t>We have to choose the right thing to measure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86C313-CEDA-48CB-97EA-1F2AC172DEB1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en-US" sz="1400"/>
              <a:t> /  72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2424114" y="5589589"/>
            <a:ext cx="7056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Cerebellar volume in fraction of total intracranial volume (TICV):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0.13   0.13   0.12   0.13   0.13</a:t>
            </a: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2792414" y="4589463"/>
            <a:ext cx="7056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Cerebellar volume in liters: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0.16   0.15  0.18  0.21  0.16</a:t>
            </a:r>
          </a:p>
        </p:txBody>
      </p:sp>
    </p:spTree>
    <p:extLst>
      <p:ext uri="{BB962C8B-B14F-4D97-AF65-F5344CB8AC3E}">
        <p14:creationId xmlns:p14="http://schemas.microsoft.com/office/powerpoint/2010/main" val="18843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data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4"/>
            <a:ext cx="8229600" cy="3024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ordered set of ‘observations’ or ‘measurements’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observation could be vector valued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Data is finite!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Analyze brain scans of 60 subjects and extract cerebellar volumes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can get more data, but it will still be data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9ACE28-0F20-4359-A845-480778F9BFA1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en-US" sz="1400"/>
              <a:t> /  72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2424114" y="4437063"/>
            <a:ext cx="70564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Cerebellar volume in fraction TICV for 60 subjects: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0.13  0.13  0.12  0.13  0.13  0.13  0.14  0.10  0.12  0.13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0.11  0.15  0.14  0.14  0.11  0.14  0.14  0.14  0.13  0.14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0.12  0.10  0.11  0.12  0.15  0.14  0.13  0.14  0.14  0.12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0.13  0.15  0.14  0.13  0.13  0.13  0.14  0.13  0.13  0.15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0.12  0.13  0.11  0.10  0.14  0.12  0.15  0.13  0.13  0.13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0.11  0.14  0.14  0.12  0.14  0.13  0.14  0.11  0.12  0.14 </a:t>
            </a:r>
          </a:p>
        </p:txBody>
      </p:sp>
    </p:spTree>
    <p:extLst>
      <p:ext uri="{BB962C8B-B14F-4D97-AF65-F5344CB8AC3E}">
        <p14:creationId xmlns:p14="http://schemas.microsoft.com/office/powerpoint/2010/main" val="16379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380A3-A633-CBB0-4802-BC539F85D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041C31-EC0F-7662-B78C-8AC889F1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8ADDA7-C955-80CB-6F33-F53620BAA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8000" dirty="0"/>
              <a:t>1B What is good data</a:t>
            </a:r>
            <a:endParaRPr lang="en-IL" sz="8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93F2D-1064-B236-942F-9FA811C1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A9B41-5771-F65B-87AA-A1A2D849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828015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3EF1-7722-A280-1792-EA79C358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Imperfect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C3DD-620C-7808-08E3-4CCC4800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2673" cy="3365211"/>
          </a:xfrm>
        </p:spPr>
        <p:txBody>
          <a:bodyPr/>
          <a:lstStyle/>
          <a:p>
            <a:r>
              <a:rPr lang="en-US" dirty="0"/>
              <a:t>Data is never perfect</a:t>
            </a:r>
          </a:p>
          <a:p>
            <a:pPr lvl="1"/>
            <a:r>
              <a:rPr lang="en-US" dirty="0"/>
              <a:t>Sampling bias</a:t>
            </a:r>
          </a:p>
          <a:p>
            <a:pPr lvl="2"/>
            <a:r>
              <a:rPr lang="en-US" dirty="0"/>
              <a:t>Pulse oximeters tested on white skin</a:t>
            </a:r>
          </a:p>
          <a:p>
            <a:pPr lvl="2"/>
            <a:r>
              <a:rPr lang="en-US" dirty="0"/>
              <a:t>Poorly calibrated for darker skin</a:t>
            </a:r>
          </a:p>
          <a:p>
            <a:pPr lvl="2"/>
            <a:r>
              <a:rPr lang="en-US" dirty="0"/>
              <a:t>During Covid-19, black patients had:</a:t>
            </a:r>
          </a:p>
          <a:p>
            <a:pPr lvl="3"/>
            <a:r>
              <a:rPr lang="en-US" dirty="0"/>
              <a:t>Lower detection</a:t>
            </a:r>
          </a:p>
          <a:p>
            <a:pPr lvl="3"/>
            <a:r>
              <a:rPr lang="en-US" dirty="0"/>
              <a:t>Delays in treatment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73C1A8-1D08-C84B-D7A7-C91450CB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27" y="2139216"/>
            <a:ext cx="4057073" cy="394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D50795-C432-62A8-F4E7-BF4FEB548C8B}"/>
              </a:ext>
            </a:extLst>
          </p:cNvPr>
          <p:cNvSpPr txBox="1"/>
          <p:nvPr/>
        </p:nvSpPr>
        <p:spPr>
          <a:xfrm>
            <a:off x="230909" y="5988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4D4D"/>
                </a:solidFill>
                <a:effectLst/>
                <a:latin typeface="OTNEJMScalaSansLF"/>
              </a:rPr>
              <a:t>N Engl J Med 2020;383:2477-2478</a:t>
            </a:r>
          </a:p>
          <a:p>
            <a:pPr algn="l"/>
            <a:r>
              <a:rPr lang="en-US" b="1" i="0" dirty="0">
                <a:solidFill>
                  <a:srgbClr val="4D4D4D"/>
                </a:solidFill>
                <a:effectLst/>
                <a:latin typeface="OTNEJMScalaSansLF"/>
              </a:rPr>
              <a:t>DOI: 10.1056/NEJMc2029240</a:t>
            </a:r>
          </a:p>
        </p:txBody>
      </p:sp>
      <p:pic>
        <p:nvPicPr>
          <p:cNvPr id="2052" name="Picture 4" descr="Pulse Oximeter - Physiopedia">
            <a:extLst>
              <a:ext uri="{FF2B5EF4-FFF2-40B4-BE49-F238E27FC236}">
                <a16:creationId xmlns:a16="http://schemas.microsoft.com/office/drawing/2014/main" id="{74C01AA6-2955-F9BC-0A5D-B3DBF786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513" y="177511"/>
            <a:ext cx="2857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7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0497E-EA53-999B-A36F-F3F580C6A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81E6-BAEB-C154-3396-B26288E4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Imperfect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1297-7429-F99A-5899-2B5CA034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never perfect</a:t>
            </a:r>
          </a:p>
          <a:p>
            <a:pPr lvl="1"/>
            <a:r>
              <a:rPr lang="en-US" dirty="0"/>
              <a:t>Sampling bias</a:t>
            </a:r>
          </a:p>
          <a:p>
            <a:pPr lvl="1"/>
            <a:r>
              <a:rPr lang="en-US" dirty="0"/>
              <a:t>Measurement error</a:t>
            </a:r>
          </a:p>
          <a:p>
            <a:pPr lvl="2"/>
            <a:r>
              <a:rPr lang="en-US" dirty="0"/>
              <a:t>Inaccurate glucose monitors (2018)</a:t>
            </a:r>
          </a:p>
          <a:p>
            <a:pPr lvl="2"/>
            <a:r>
              <a:rPr lang="en-US" dirty="0"/>
              <a:t>Over and underdosing insulin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EEC2A-051D-B8A2-34E6-DE0F63AC73DB}"/>
              </a:ext>
            </a:extLst>
          </p:cNvPr>
          <p:cNvSpPr txBox="1"/>
          <p:nvPr/>
        </p:nvSpPr>
        <p:spPr>
          <a:xfrm>
            <a:off x="230909" y="5988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rgbClr val="383636"/>
                </a:solidFill>
                <a:effectLst/>
                <a:latin typeface="Helvetica Neue"/>
              </a:rPr>
              <a:t>Diabetes Care</a:t>
            </a:r>
            <a:r>
              <a:rPr lang="en-US" b="0" i="0" dirty="0">
                <a:solidFill>
                  <a:srgbClr val="383636"/>
                </a:solidFill>
                <a:effectLst/>
                <a:latin typeface="Helvetica Neue"/>
              </a:rPr>
              <a:t> 1 August 2018; 41 (8): 1681–1688. </a:t>
            </a:r>
            <a:r>
              <a:rPr lang="en-US" b="0" i="0" u="none" strike="noStrike" dirty="0">
                <a:solidFill>
                  <a:srgbClr val="0F5DB9"/>
                </a:solidFill>
                <a:effectLst/>
                <a:latin typeface="Helvetica Neue"/>
                <a:hlinkClick r:id="rId2"/>
              </a:rPr>
              <a:t>https://doi.org/10.2337/dc17-1960</a:t>
            </a:r>
            <a:endParaRPr lang="en-US" b="1" i="0" dirty="0">
              <a:solidFill>
                <a:srgbClr val="4D4D4D"/>
              </a:solidFill>
              <a:effectLst/>
              <a:latin typeface="OTNEJMScalaSansLF"/>
            </a:endParaRPr>
          </a:p>
        </p:txBody>
      </p:sp>
      <p:pic>
        <p:nvPicPr>
          <p:cNvPr id="3074" name="Picture 2" descr="symtoms, need advice | Page 2 | Diabetes Forum • The Global Diabetes ...">
            <a:extLst>
              <a:ext uri="{FF2B5EF4-FFF2-40B4-BE49-F238E27FC236}">
                <a16:creationId xmlns:a16="http://schemas.microsoft.com/office/drawing/2014/main" id="{17BEA9EA-043E-9185-A8BD-67160107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017" y="1737580"/>
            <a:ext cx="5042477" cy="265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6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goals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data is</a:t>
            </a:r>
          </a:p>
          <a:p>
            <a:r>
              <a:rPr lang="en-US" dirty="0"/>
              <a:t>Create models that may explain data</a:t>
            </a:r>
          </a:p>
          <a:p>
            <a:r>
              <a:rPr lang="en-US" dirty="0"/>
              <a:t>Draw conclusions about the models from the data</a:t>
            </a:r>
          </a:p>
          <a:p>
            <a:r>
              <a:rPr lang="en-US" dirty="0"/>
              <a:t>Test hypotheses by 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400368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929"/>
    </mc:Choice>
    <mc:Fallback xmlns="">
      <p:transition spd="slow" advTm="7892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67F45-6796-EAC9-2550-D8AC02E87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86D2-4355-5EF5-72E7-1C8AA4B2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Imperfect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5F1B-E6EB-336B-F2BA-FD7926F22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never perfect</a:t>
            </a:r>
          </a:p>
          <a:p>
            <a:pPr lvl="1"/>
            <a:r>
              <a:rPr lang="en-US" dirty="0"/>
              <a:t>Sampling bias</a:t>
            </a:r>
          </a:p>
          <a:p>
            <a:pPr lvl="1"/>
            <a:r>
              <a:rPr lang="en-US" dirty="0"/>
              <a:t>Measurement error</a:t>
            </a:r>
          </a:p>
          <a:p>
            <a:pPr lvl="1"/>
            <a:r>
              <a:rPr lang="en-US" dirty="0"/>
              <a:t>Missing data</a:t>
            </a:r>
          </a:p>
          <a:p>
            <a:pPr lvl="2"/>
            <a:r>
              <a:rPr lang="en-US" dirty="0"/>
              <a:t>Increases variance</a:t>
            </a:r>
          </a:p>
          <a:p>
            <a:pPr lvl="2"/>
            <a:r>
              <a:rPr lang="en-US" dirty="0"/>
              <a:t>May introduce bias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13EC4-CA89-CE65-3ED4-741310F4E4A9}"/>
              </a:ext>
            </a:extLst>
          </p:cNvPr>
          <p:cNvSpPr txBox="1"/>
          <p:nvPr/>
        </p:nvSpPr>
        <p:spPr>
          <a:xfrm>
            <a:off x="230909" y="5988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4D4D"/>
                </a:solidFill>
                <a:effectLst/>
                <a:latin typeface="OTNEJMScalaSansLF"/>
              </a:rPr>
              <a:t>N Engl J Med 2020;383:2477-2478</a:t>
            </a:r>
          </a:p>
          <a:p>
            <a:pPr algn="l"/>
            <a:r>
              <a:rPr lang="en-US" b="1" i="0" dirty="0">
                <a:solidFill>
                  <a:srgbClr val="4D4D4D"/>
                </a:solidFill>
                <a:effectLst/>
                <a:latin typeface="OTNEJMScalaSansLF"/>
              </a:rPr>
              <a:t>DOI: 10.1056/NEJMc2029240</a:t>
            </a:r>
          </a:p>
        </p:txBody>
      </p:sp>
    </p:spTree>
    <p:extLst>
      <p:ext uri="{BB962C8B-B14F-4D97-AF65-F5344CB8AC3E}">
        <p14:creationId xmlns:p14="http://schemas.microsoft.com/office/powerpoint/2010/main" val="451776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E8727-8CA4-1483-0259-3CFBB3557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799D-4796-5BB3-B247-3307005B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Imperfect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4AC0-77FC-4CD9-0DAE-8B69AD798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never perfect</a:t>
            </a:r>
          </a:p>
          <a:p>
            <a:pPr lvl="1"/>
            <a:r>
              <a:rPr lang="en-US" dirty="0"/>
              <a:t>Sampling bias</a:t>
            </a:r>
          </a:p>
          <a:p>
            <a:pPr lvl="1"/>
            <a:r>
              <a:rPr lang="en-US" dirty="0"/>
              <a:t>Measurement error</a:t>
            </a:r>
          </a:p>
          <a:p>
            <a:pPr lvl="1"/>
            <a:r>
              <a:rPr lang="en-US" dirty="0"/>
              <a:t>Missing data</a:t>
            </a:r>
          </a:p>
          <a:p>
            <a:pPr lvl="1"/>
            <a:r>
              <a:rPr lang="en-US" dirty="0"/>
              <a:t>Proxy measures</a:t>
            </a:r>
          </a:p>
          <a:p>
            <a:pPr lvl="2"/>
            <a:r>
              <a:rPr lang="en-US" dirty="0"/>
              <a:t>Intracellular calcium</a:t>
            </a:r>
          </a:p>
          <a:p>
            <a:pPr lvl="3"/>
            <a:r>
              <a:rPr lang="en-US" dirty="0"/>
              <a:t>Used for neural activity</a:t>
            </a:r>
          </a:p>
          <a:p>
            <a:pPr lvl="2"/>
            <a:r>
              <a:rPr lang="en-US" dirty="0"/>
              <a:t>Proxies are:</a:t>
            </a:r>
          </a:p>
          <a:p>
            <a:pPr lvl="3"/>
            <a:r>
              <a:rPr lang="en-US" dirty="0"/>
              <a:t>Nonlinear</a:t>
            </a:r>
          </a:p>
          <a:p>
            <a:pPr lvl="3"/>
            <a:r>
              <a:rPr lang="en-US" dirty="0"/>
              <a:t>Incomplete</a:t>
            </a:r>
          </a:p>
          <a:p>
            <a:pPr lvl="3"/>
            <a:r>
              <a:rPr lang="en-US" dirty="0"/>
              <a:t>Context-dependent</a:t>
            </a:r>
            <a:endParaRPr lang="en-IL" dirty="0"/>
          </a:p>
        </p:txBody>
      </p:sp>
      <p:pic>
        <p:nvPicPr>
          <p:cNvPr id="5122" name="Picture 2" descr="Fig. 5">
            <a:extLst>
              <a:ext uri="{FF2B5EF4-FFF2-40B4-BE49-F238E27FC236}">
                <a16:creationId xmlns:a16="http://schemas.microsoft.com/office/drawing/2014/main" id="{13B54B87-C6FF-6D27-DDF2-283ED668C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39036" y="365125"/>
            <a:ext cx="4381545" cy="314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g. 2">
            <a:extLst>
              <a:ext uri="{FF2B5EF4-FFF2-40B4-BE49-F238E27FC236}">
                <a16:creationId xmlns:a16="http://schemas.microsoft.com/office/drawing/2014/main" id="{14708476-673C-F743-947B-97A006BEC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40218" y="4105419"/>
            <a:ext cx="6394166" cy="154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97F4E2-AF59-3C69-6DC6-84255C2A34B4}"/>
              </a:ext>
            </a:extLst>
          </p:cNvPr>
          <p:cNvSpPr txBox="1"/>
          <p:nvPr/>
        </p:nvSpPr>
        <p:spPr>
          <a:xfrm>
            <a:off x="129309" y="61697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1" dirty="0">
                <a:solidFill>
                  <a:srgbClr val="222222"/>
                </a:solidFill>
                <a:effectLst/>
                <a:latin typeface="-apple-system"/>
              </a:rPr>
              <a:t>Nat </a:t>
            </a:r>
            <a:r>
              <a:rPr lang="fr-FR" b="0" i="1" dirty="0" err="1">
                <a:solidFill>
                  <a:srgbClr val="222222"/>
                </a:solidFill>
                <a:effectLst/>
                <a:latin typeface="-apple-system"/>
              </a:rPr>
              <a:t>Neurosci</a:t>
            </a:r>
            <a:r>
              <a:rPr lang="fr-FR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fr-FR" b="1" i="0" dirty="0">
                <a:solidFill>
                  <a:srgbClr val="222222"/>
                </a:solidFill>
                <a:effectLst/>
                <a:latin typeface="-apple-system"/>
              </a:rPr>
              <a:t>24</a:t>
            </a:r>
            <a:r>
              <a:rPr lang="fr-FR" b="0" i="0" dirty="0">
                <a:solidFill>
                  <a:srgbClr val="222222"/>
                </a:solidFill>
                <a:effectLst/>
                <a:latin typeface="-apple-system"/>
              </a:rPr>
              <a:t>, 1324–1337 (2021). https://doi.org/10.1038/s41593-021-00895-5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3647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3998-6422-F330-8FDA-B57F206E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20714"/>
            <a:ext cx="7139136" cy="777875"/>
          </a:xfrm>
        </p:spPr>
        <p:txBody>
          <a:bodyPr/>
          <a:lstStyle/>
          <a:p>
            <a:r>
              <a:rPr lang="en-US" dirty="0"/>
              <a:t>Key issues in measurement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D4A3-AFD0-7A43-1002-595AF8AB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71650"/>
            <a:ext cx="8229600" cy="3745582"/>
          </a:xfrm>
        </p:spPr>
        <p:txBody>
          <a:bodyPr/>
          <a:lstStyle/>
          <a:p>
            <a:r>
              <a:rPr lang="en-US" dirty="0"/>
              <a:t>What are you measuring?</a:t>
            </a:r>
          </a:p>
          <a:p>
            <a:r>
              <a:rPr lang="en-US" dirty="0"/>
              <a:t>What is its precision?</a:t>
            </a:r>
          </a:p>
          <a:p>
            <a:r>
              <a:rPr lang="en-US" dirty="0"/>
              <a:t>Is it valid?</a:t>
            </a:r>
          </a:p>
          <a:p>
            <a:r>
              <a:rPr lang="en-US" dirty="0"/>
              <a:t>Is it reliable?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6E594-468A-E3D2-B62D-1223F3D7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481D3-E832-0A7B-BD8F-69DAF7C9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715274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082C-C7C6-E311-8FE9-1586498F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C97C-458C-79DA-6221-9774D5F6F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71650"/>
            <a:ext cx="8229600" cy="3529558"/>
          </a:xfrm>
        </p:spPr>
        <p:txBody>
          <a:bodyPr/>
          <a:lstStyle/>
          <a:p>
            <a:r>
              <a:rPr lang="en-US" dirty="0"/>
              <a:t>What is a reasonable precision?</a:t>
            </a:r>
          </a:p>
          <a:p>
            <a:r>
              <a:rPr lang="en-US" dirty="0"/>
              <a:t>How much precision do you need to draw conclusions?</a:t>
            </a:r>
          </a:p>
          <a:p>
            <a:r>
              <a:rPr lang="en-US" dirty="0"/>
              <a:t>Some things are imprecise by nature</a:t>
            </a:r>
          </a:p>
          <a:p>
            <a:pPr lvl="1"/>
            <a:r>
              <a:rPr lang="en-US" dirty="0"/>
              <a:t>Quality of life</a:t>
            </a:r>
          </a:p>
          <a:p>
            <a:pPr lvl="1"/>
            <a:r>
              <a:rPr lang="en-US" dirty="0"/>
              <a:t>Preference</a:t>
            </a:r>
          </a:p>
          <a:p>
            <a:pPr lvl="1"/>
            <a:r>
              <a:rPr lang="en-US" dirty="0"/>
              <a:t>Fitness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1990B-85FA-68FB-DEF1-7FF62C6E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1BB3E-253E-359F-C7E4-3C95CDD8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3130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9323-A5EF-71E8-BF4E-84AA05B9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5F1-2164-5B94-2C1E-DD10925EA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71650"/>
            <a:ext cx="8229600" cy="3529558"/>
          </a:xfrm>
        </p:spPr>
        <p:txBody>
          <a:bodyPr/>
          <a:lstStyle/>
          <a:p>
            <a:r>
              <a:rPr lang="en-US" dirty="0"/>
              <a:t>Does the measure </a:t>
            </a:r>
            <a:r>
              <a:rPr lang="en-US" dirty="0" err="1"/>
              <a:t>measure</a:t>
            </a:r>
            <a:r>
              <a:rPr lang="en-US" dirty="0"/>
              <a:t> what you want?</a:t>
            </a:r>
          </a:p>
          <a:p>
            <a:pPr lvl="1"/>
            <a:r>
              <a:rPr lang="en-US" dirty="0"/>
              <a:t>A written test cannot measure musical ability</a:t>
            </a:r>
          </a:p>
          <a:p>
            <a:r>
              <a:rPr lang="en-US" dirty="0"/>
              <a:t>Do we have a gold standard?</a:t>
            </a:r>
          </a:p>
          <a:p>
            <a:r>
              <a:rPr lang="en-US" dirty="0"/>
              <a:t>Can we poll experts?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D3242-692D-3A05-71EA-B552E8AF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46B27-57D1-83D2-B998-C70EF2A0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364895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7480-DA56-2568-7FD2-682919D2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B094-9354-FA7B-2C47-9C2F2D6AF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71650"/>
            <a:ext cx="8229600" cy="4465637"/>
          </a:xfrm>
        </p:spPr>
        <p:txBody>
          <a:bodyPr/>
          <a:lstStyle/>
          <a:p>
            <a:r>
              <a:rPr lang="en-US" dirty="0"/>
              <a:t>A measure that is precise and stable</a:t>
            </a:r>
          </a:p>
          <a:p>
            <a:r>
              <a:rPr lang="en-US" dirty="0"/>
              <a:t>The value will stay the same if:</a:t>
            </a:r>
          </a:p>
          <a:p>
            <a:pPr lvl="1"/>
            <a:r>
              <a:rPr lang="en-US" dirty="0"/>
              <a:t>We measure again</a:t>
            </a:r>
          </a:p>
          <a:p>
            <a:pPr lvl="1"/>
            <a:r>
              <a:rPr lang="en-US" dirty="0"/>
              <a:t>Someone else measures</a:t>
            </a:r>
          </a:p>
          <a:p>
            <a:pPr lvl="1"/>
            <a:r>
              <a:rPr lang="en-US" dirty="0"/>
              <a:t>We measure at a different time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D15A9-4492-6CD9-2D0A-C5FD85FA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4F99-8B8E-39D3-004B-FB6F58FF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27216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A726-36EB-9A17-3429-B8325AD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Ethics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94C-46E4-0BB0-DD1D-F83F1C66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data becomes increasingly important</a:t>
            </a:r>
          </a:p>
          <a:p>
            <a:pPr lvl="1"/>
            <a:r>
              <a:rPr lang="en-US" dirty="0"/>
              <a:t>We become increasingly responsible</a:t>
            </a:r>
          </a:p>
          <a:p>
            <a:pPr lvl="1"/>
            <a:endParaRPr lang="en-US" dirty="0"/>
          </a:p>
          <a:p>
            <a:r>
              <a:rPr lang="en-US" dirty="0"/>
              <a:t>Privacy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Ethical use</a:t>
            </a:r>
          </a:p>
          <a:p>
            <a:pPr lvl="1"/>
            <a:r>
              <a:rPr lang="en-US" dirty="0"/>
              <a:t>Wearable devices share health information with companies</a:t>
            </a:r>
          </a:p>
          <a:p>
            <a:pPr lvl="1"/>
            <a:r>
              <a:rPr lang="en-US" dirty="0"/>
              <a:t>Can those companies share that information?</a:t>
            </a:r>
          </a:p>
          <a:p>
            <a:pPr lvl="1"/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E68F7-343E-B23E-2E0C-2A8A90EE3CE3}"/>
              </a:ext>
            </a:extLst>
          </p:cNvPr>
          <p:cNvSpPr txBox="1"/>
          <p:nvPr/>
        </p:nvSpPr>
        <p:spPr>
          <a:xfrm>
            <a:off x="838200" y="58465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The Information Society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,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34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(1), 49–57. https://doi.org/10.1080/01972243.2017.1391912</a:t>
            </a:r>
            <a:endParaRPr lang="en-IL" dirty="0"/>
          </a:p>
        </p:txBody>
      </p:sp>
      <p:pic>
        <p:nvPicPr>
          <p:cNvPr id="4098" name="Picture 2" descr="Fitbit lawsuit alleges heart rate monitors are inaccurate, misleading ...">
            <a:extLst>
              <a:ext uri="{FF2B5EF4-FFF2-40B4-BE49-F238E27FC236}">
                <a16:creationId xmlns:a16="http://schemas.microsoft.com/office/drawing/2014/main" id="{35E0167D-8B33-6785-7648-66D861A0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254" y="1825625"/>
            <a:ext cx="4516582" cy="254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854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9B20-17C3-FE57-1706-9B44B382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ethical data use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39F1-D882-826B-35E7-675D8258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Informed consent</a:t>
            </a:r>
          </a:p>
          <a:p>
            <a:pPr lvl="1"/>
            <a:r>
              <a:rPr lang="en-US" dirty="0"/>
              <a:t>Explain how and why it is being collected</a:t>
            </a:r>
          </a:p>
          <a:p>
            <a:pPr lvl="1"/>
            <a:r>
              <a:rPr lang="en-US" dirty="0"/>
              <a:t>Allow participants to opt out</a:t>
            </a:r>
          </a:p>
          <a:p>
            <a:r>
              <a:rPr lang="en-US" dirty="0"/>
              <a:t>Transparency</a:t>
            </a:r>
          </a:p>
          <a:p>
            <a:pPr lvl="1"/>
            <a:r>
              <a:rPr lang="en-US" dirty="0"/>
              <a:t>Who has access and how will it be used</a:t>
            </a:r>
          </a:p>
          <a:p>
            <a:r>
              <a:rPr lang="en-US" dirty="0"/>
              <a:t>Protect vulnerable populations</a:t>
            </a:r>
          </a:p>
          <a:p>
            <a:pPr lvl="1"/>
            <a:r>
              <a:rPr lang="en-US" dirty="0"/>
              <a:t>Data should not lead to discrimination</a:t>
            </a:r>
          </a:p>
          <a:p>
            <a:pPr lvl="1"/>
            <a:r>
              <a:rPr lang="en-US" dirty="0"/>
              <a:t>Data collection should not lead to secondary harm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4306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7F5E9F-27E1-89FE-7AF6-5406FB04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2CD95E-6D2E-8169-C86D-94B7C1B85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1C Types of data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A718C-4AC9-D3CF-171D-42A8B3BC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E101-5769-B94A-B984-0E1A6934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28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083461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Continuous data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4"/>
            <a:ext cx="8229600" cy="2376487"/>
          </a:xfrm>
        </p:spPr>
        <p:txBody>
          <a:bodyPr/>
          <a:lstStyle/>
          <a:p>
            <a:pPr eaLnBrk="1" hangingPunct="1"/>
            <a:r>
              <a:rPr lang="en-US" altLang="en-US"/>
              <a:t>The data are real numbers</a:t>
            </a:r>
          </a:p>
          <a:p>
            <a:pPr lvl="1" eaLnBrk="1" hangingPunct="1"/>
            <a:r>
              <a:rPr lang="en-US" altLang="en-US"/>
              <a:t>Between any two data values there could be another data point</a:t>
            </a:r>
          </a:p>
          <a:p>
            <a:pPr eaLnBrk="1" hangingPunct="1"/>
            <a:r>
              <a:rPr lang="en-US" altLang="en-US"/>
              <a:t>Examples:</a:t>
            </a:r>
          </a:p>
          <a:p>
            <a:pPr lvl="1" eaLnBrk="1" hangingPunct="1"/>
            <a:r>
              <a:rPr lang="en-US" altLang="en-US"/>
              <a:t>Rate, size, amplitude, time</a:t>
            </a: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1DC037-A678-4809-97F5-2A71F250644A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en-US" sz="1400"/>
              <a:t> /  72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ED8E02-9964-F1C4-A1DB-2BD6A2759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9" y="3644901"/>
            <a:ext cx="37623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7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Analysis with Python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2288" cy="4351338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edition!! </a:t>
            </a:r>
            <a:endParaRPr lang="en-US" u="sng" dirty="0">
              <a:hlinkClick r:id="rId2"/>
            </a:endParaRPr>
          </a:p>
          <a:p>
            <a:r>
              <a:rPr lang="en-US" dirty="0">
                <a:hlinkClick r:id="rId2"/>
              </a:rPr>
              <a:t>GitHub</a:t>
            </a:r>
            <a:endParaRPr lang="en-US" dirty="0"/>
          </a:p>
          <a:p>
            <a:r>
              <a:rPr lang="en-US" dirty="0">
                <a:hlinkClick r:id="rId3"/>
              </a:rPr>
              <a:t>Publisher’s website</a:t>
            </a:r>
            <a:endParaRPr lang="en-US" dirty="0"/>
          </a:p>
          <a:p>
            <a:r>
              <a:rPr lang="en-US" dirty="0"/>
              <a:t>Full text available </a:t>
            </a:r>
          </a:p>
          <a:p>
            <a:pPr lvl="1"/>
            <a:r>
              <a:rPr lang="en-US" dirty="0">
                <a:hlinkClick r:id="rId4"/>
              </a:rPr>
              <a:t>the library</a:t>
            </a:r>
            <a:endParaRPr lang="en-US" dirty="0"/>
          </a:p>
          <a:p>
            <a:r>
              <a:rPr lang="en-US" dirty="0"/>
              <a:t>Easy to read!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A8F80E-B981-A67C-6479-8D9E305DE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68052" y="1793138"/>
            <a:ext cx="3590498" cy="441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889"/>
    </mc:Choice>
    <mc:Fallback xmlns="">
      <p:transition spd="slow" advTm="315889"/>
    </mc:Fallback>
  </mc:AlternateContent>
  <p:extLst>
    <p:ext uri="{3A86A75C-4F4B-4683-9AE1-C65F6400EC91}">
      <p14:laserTraceLst xmlns:p14="http://schemas.microsoft.com/office/powerpoint/2010/main">
        <p14:tracePtLst>
          <p14:tracePt t="1148" x="1768475" y="5715000"/>
          <p14:tracePt t="1163" x="1751013" y="5670550"/>
          <p14:tracePt t="1179" x="1731963" y="5500688"/>
          <p14:tracePt t="1188" x="1679575" y="5313363"/>
          <p14:tracePt t="1205" x="1652588" y="5108575"/>
          <p14:tracePt t="1218" x="1616075" y="4938713"/>
          <p14:tracePt t="1233" x="1581150" y="4751388"/>
          <p14:tracePt t="1252" x="1536700" y="4384675"/>
          <p14:tracePt t="1268" x="1509713" y="4251325"/>
          <p14:tracePt t="1287" x="1490663" y="4037013"/>
          <p14:tracePt t="1302" x="1473200" y="3938588"/>
          <p14:tracePt t="1317" x="1455738" y="3840163"/>
          <p14:tracePt t="1333" x="1428750" y="3768725"/>
          <p14:tracePt t="1353" x="1393825" y="3652838"/>
          <p14:tracePt t="1367" x="1374775" y="3608388"/>
          <p14:tracePt t="1386" x="1366838" y="3562350"/>
          <p14:tracePt t="1580" x="1357313" y="3536950"/>
          <p14:tracePt t="1595" x="1357313" y="3455988"/>
          <p14:tracePt t="1605" x="1357313" y="3241675"/>
          <p14:tracePt t="1620" x="1374775" y="2965450"/>
          <p14:tracePt t="1634" x="1401763" y="2759075"/>
          <p14:tracePt t="1652" x="1446213" y="2527300"/>
          <p14:tracePt t="1668" x="1482725" y="2116138"/>
          <p14:tracePt t="1684" x="1490663" y="2009775"/>
          <p14:tracePt t="1701" x="1500188" y="1919288"/>
          <p14:tracePt t="1719" x="1500188" y="1839913"/>
          <p14:tracePt t="1734" x="1500188" y="1822450"/>
          <p14:tracePt t="1752" x="1500188" y="1803400"/>
          <p14:tracePt t="1784" x="1509713" y="1803400"/>
          <p14:tracePt t="1800" x="1536700" y="1803400"/>
          <p14:tracePt t="1819" x="1839913" y="1812925"/>
          <p14:tracePt t="1834" x="2081213" y="1874838"/>
          <p14:tracePt t="1851" x="2384425" y="2017713"/>
          <p14:tracePt t="1866" x="2759075" y="2187575"/>
          <p14:tracePt t="1886" x="3473450" y="2633663"/>
          <p14:tracePt t="1901" x="3714750" y="2795588"/>
          <p14:tracePt t="1919" x="3956050" y="2946400"/>
          <p14:tracePt t="1936" x="4010025" y="2965450"/>
          <p14:tracePt t="2097" x="4037013" y="2955925"/>
          <p14:tracePt t="2110" x="4241800" y="2894013"/>
          <p14:tracePt t="2125" x="4633913" y="2795588"/>
          <p14:tracePt t="2137" x="5133975" y="2687638"/>
          <p14:tracePt t="2153" x="5697538" y="2616200"/>
          <p14:tracePt t="2167" x="6215063" y="2562225"/>
          <p14:tracePt t="2185" x="6867525" y="2500313"/>
          <p14:tracePt t="2201" x="6991350" y="2490788"/>
          <p14:tracePt t="2216" x="7081838" y="2482850"/>
          <p14:tracePt t="2234" x="7134225" y="2465388"/>
          <p14:tracePt t="2251" x="7143750" y="2455863"/>
          <p14:tracePt t="2409" x="7180263" y="2446338"/>
          <p14:tracePt t="2422" x="7277100" y="2411413"/>
          <p14:tracePt t="2437" x="7446963" y="2322513"/>
          <p14:tracePt t="2452" x="7589838" y="2214563"/>
          <p14:tracePt t="2468" x="7724775" y="2054225"/>
          <p14:tracePt t="2483" x="7840663" y="1884363"/>
          <p14:tracePt t="2501" x="7920038" y="1679575"/>
          <p14:tracePt t="2517" x="7939088" y="1589088"/>
          <p14:tracePt t="2535" x="7947025" y="1527175"/>
          <p14:tracePt t="2550" x="7947025" y="1482725"/>
          <p14:tracePt t="2567" x="7929563" y="1428750"/>
          <p14:tracePt t="2584" x="7902575" y="1419225"/>
          <p14:tracePt t="2589" x="7867650" y="1401763"/>
          <p14:tracePt t="2602" x="7858125" y="1393825"/>
          <p14:tracePt t="2618" x="7848600" y="1393825"/>
          <p14:tracePt t="2635" x="7840663" y="1393825"/>
          <p14:tracePt t="2651" x="7831138" y="1393825"/>
          <p14:tracePt t="2687" x="7786688" y="1393825"/>
          <p14:tracePt t="2701" x="7759700" y="1419225"/>
          <p14:tracePt t="2718" x="7732713" y="1465263"/>
          <p14:tracePt t="2735" x="7715250" y="1482725"/>
          <p14:tracePt t="2754" x="7705725" y="1500188"/>
          <p14:tracePt t="2767" x="7688263" y="1544638"/>
          <p14:tracePt t="2785" x="7670800" y="1581150"/>
          <p14:tracePt t="2800" x="7653338" y="1625600"/>
          <p14:tracePt t="2817" x="7589838" y="1776413"/>
          <p14:tracePt t="2833" x="7562850" y="1839913"/>
          <p14:tracePt t="2851" x="7518400" y="1901825"/>
          <p14:tracePt t="2867" x="7510463" y="1911350"/>
          <p14:tracePt t="2885" x="7500938" y="1919288"/>
          <p14:tracePt t="2919" x="7500938" y="1928813"/>
          <p14:tracePt t="2935" x="7491413" y="1928813"/>
          <p14:tracePt t="3006" x="7483475" y="1928813"/>
          <p14:tracePt t="3135" x="7491413" y="1928813"/>
          <p14:tracePt t="3146" x="7562850" y="1928813"/>
          <p14:tracePt t="3159" x="7724775" y="1928813"/>
          <p14:tracePt t="3170" x="7858125" y="1928813"/>
          <p14:tracePt t="3186" x="7974013" y="1928813"/>
          <p14:tracePt t="3202" x="8072438" y="1928813"/>
          <p14:tracePt t="3218" x="8251825" y="1884363"/>
          <p14:tracePt t="3236" x="8304213" y="1874838"/>
          <p14:tracePt t="3250" x="8358188" y="1874838"/>
          <p14:tracePt t="3270" x="8412163" y="1874838"/>
          <p14:tracePt t="3284" x="8429625" y="1866900"/>
          <p14:tracePt t="3302" x="8439150" y="1866900"/>
          <p14:tracePt t="3317" x="8447088" y="1866900"/>
          <p14:tracePt t="3335" x="8447088" y="1857375"/>
          <p14:tracePt t="3351" x="8439150" y="1857375"/>
          <p14:tracePt t="3366" x="8259763" y="1919288"/>
          <p14:tracePt t="3386" x="7786688" y="2081213"/>
          <p14:tracePt t="3403" x="7518400" y="2170113"/>
          <p14:tracePt t="3419" x="7143750" y="2295525"/>
          <p14:tracePt t="3436" x="7018338" y="2339975"/>
          <p14:tracePt t="3451" x="6938963" y="2357438"/>
          <p14:tracePt t="3468" x="6894513" y="2374900"/>
          <p14:tracePt t="3485" x="6848475" y="2384425"/>
          <p14:tracePt t="3501" x="6840538" y="2393950"/>
          <p14:tracePt t="3533" x="6831013" y="2393950"/>
          <p14:tracePt t="3570" x="6848475" y="2393950"/>
          <p14:tracePt t="3585" x="6946900" y="2393950"/>
          <p14:tracePt t="3597" x="7170738" y="2393950"/>
          <p14:tracePt t="3609" x="7394575" y="2393950"/>
          <p14:tracePt t="3623" x="7608888" y="2393950"/>
          <p14:tracePt t="3636" x="7786688" y="2393950"/>
          <p14:tracePt t="3653" x="7912100" y="2393950"/>
          <p14:tracePt t="3667" x="8018463" y="2419350"/>
          <p14:tracePt t="3687" x="8197850" y="2482850"/>
          <p14:tracePt t="3702" x="8277225" y="2500313"/>
          <p14:tracePt t="3717" x="8331200" y="2517775"/>
          <p14:tracePt t="3736" x="8420100" y="2527300"/>
          <p14:tracePt t="3751" x="8439150" y="2527300"/>
          <p14:tracePt t="3767" x="8447088" y="2527300"/>
          <p14:tracePt t="3784" x="8456613" y="2527300"/>
          <p14:tracePt t="3801" x="8466138" y="2527300"/>
          <p14:tracePt t="6253" x="8447088" y="2527300"/>
          <p14:tracePt t="6262" x="8348663" y="2536825"/>
          <p14:tracePt t="6277" x="8188325" y="2554288"/>
          <p14:tracePt t="6288" x="7966075" y="2554288"/>
          <p14:tracePt t="6301" x="7724775" y="2554288"/>
          <p14:tracePt t="6316" x="7456488" y="2554288"/>
          <p14:tracePt t="6333" x="7215188" y="2554288"/>
          <p14:tracePt t="6353" x="6786563" y="2589213"/>
          <p14:tracePt t="6368" x="6581775" y="2598738"/>
          <p14:tracePt t="6386" x="6446838" y="2625725"/>
          <p14:tracePt t="6404" x="6188075" y="2670175"/>
          <p14:tracePt t="6417" x="6054725" y="2697163"/>
          <p14:tracePt t="6437" x="5822950" y="2732088"/>
          <p14:tracePt t="6451" x="5732463" y="2751138"/>
          <p14:tracePt t="6468" x="5634038" y="2759075"/>
          <p14:tracePt t="6485" x="5562600" y="2768600"/>
          <p14:tracePt t="6503" x="5411788" y="2776538"/>
          <p14:tracePt t="6517" x="5330825" y="2786063"/>
          <p14:tracePt t="6533" x="5259388" y="2795588"/>
          <p14:tracePt t="6550" x="5197475" y="2795588"/>
          <p14:tracePt t="6568" x="5108575" y="2803525"/>
          <p14:tracePt t="6585" x="5072063" y="2803525"/>
          <p14:tracePt t="6601" x="5054600" y="2803525"/>
          <p14:tracePt t="6618" x="5010150" y="2803525"/>
          <p14:tracePt t="6635" x="4991100" y="2803525"/>
          <p14:tracePt t="6653" x="4973638" y="2803525"/>
          <p14:tracePt t="6671" x="4938713" y="2795588"/>
          <p14:tracePt t="6894" x="4929188" y="2795588"/>
          <p14:tracePt t="6906" x="4919663" y="2795588"/>
          <p14:tracePt t="6920" x="4875213" y="2786063"/>
          <p14:tracePt t="6934" x="4768850" y="2776538"/>
          <p14:tracePt t="6952" x="4670425" y="2732088"/>
          <p14:tracePt t="6968" x="4572000" y="2697163"/>
          <p14:tracePt t="6984" x="4394200" y="2625725"/>
          <p14:tracePt t="7001" x="4330700" y="2608263"/>
          <p14:tracePt t="7017" x="4295775" y="2589213"/>
          <p14:tracePt t="7034" x="4214813" y="2581275"/>
          <p14:tracePt t="7051" x="4197350" y="2571750"/>
          <p14:tracePt t="7068" x="4170363" y="2562225"/>
          <p14:tracePt t="7085" x="4143375" y="2554288"/>
          <p14:tracePt t="7100" x="4125913" y="2554288"/>
          <p14:tracePt t="7120" x="4108450" y="2554288"/>
          <p14:tracePt t="7135" x="4098925" y="2554288"/>
          <p14:tracePt t="7168" x="4089400" y="2554288"/>
          <p14:tracePt t="7211" x="4071938" y="2544763"/>
          <p14:tracePt t="7224" x="4062413" y="2544763"/>
          <p14:tracePt t="7234" x="4054475" y="2536825"/>
          <p14:tracePt t="7250" x="4037013" y="2536825"/>
          <p14:tracePt t="7267" x="4027488" y="2536825"/>
          <p14:tracePt t="7285" x="4010025" y="2527300"/>
          <p14:tracePt t="7339" x="4000500" y="2527300"/>
          <p14:tracePt t="7376" x="3990975" y="2527300"/>
          <p14:tracePt t="7409" x="3983038" y="2527300"/>
          <p14:tracePt t="7422" x="3965575" y="2527300"/>
          <p14:tracePt t="7438" x="3956050" y="2527300"/>
          <p14:tracePt t="7452" x="3938588" y="2536825"/>
          <p14:tracePt t="7468" x="3919538" y="2544763"/>
          <p14:tracePt t="7487" x="3911600" y="2562225"/>
          <p14:tracePt t="7519" x="3902075" y="2562225"/>
          <p14:tracePt t="7534" x="3894138" y="2581275"/>
          <p14:tracePt t="7552" x="3875088" y="2598738"/>
          <p14:tracePt t="7568" x="3857625" y="2616200"/>
          <p14:tracePt t="7584" x="3848100" y="2633663"/>
          <p14:tracePt t="7602" x="3840163" y="2643188"/>
          <p14:tracePt t="7638" x="3830638" y="2652713"/>
          <p14:tracePt t="7790" x="3822700" y="2652713"/>
          <p14:tracePt t="7801" x="3822700" y="2643188"/>
          <p14:tracePt t="7814" x="3803650" y="2581275"/>
          <p14:tracePt t="7840" x="3768725" y="2482850"/>
          <p14:tracePt t="7850" x="3759200" y="2411413"/>
          <p14:tracePt t="7858" x="3759200" y="2357438"/>
          <p14:tracePt t="7872" x="3741738" y="2312988"/>
          <p14:tracePt t="7884" x="3732213" y="2303463"/>
          <p14:tracePt t="7900" x="3724275" y="2295525"/>
          <p14:tracePt t="7920" x="3724275" y="2286000"/>
          <p14:tracePt t="7934" x="3714750" y="2286000"/>
          <p14:tracePt t="7967" x="3714750" y="2303463"/>
          <p14:tracePt t="7979" x="3714750" y="2384425"/>
          <p14:tracePt t="7990" x="3705225" y="2490788"/>
          <p14:tracePt t="8006" x="3705225" y="2589213"/>
          <p14:tracePt t="8017" x="3705225" y="2660650"/>
          <p14:tracePt t="8035" x="3705225" y="2697163"/>
          <p14:tracePt t="8050" x="3705225" y="2724150"/>
          <p14:tracePt t="8068" x="3705225" y="2741613"/>
          <p14:tracePt t="8085" x="3705225" y="2751138"/>
          <p14:tracePt t="8158" x="3705225" y="2732088"/>
          <p14:tracePt t="8170" x="3705225" y="2697163"/>
          <p14:tracePt t="8183" x="3705225" y="2643188"/>
          <p14:tracePt t="8193" x="3705225" y="2616200"/>
          <p14:tracePt t="8208" x="3714750" y="2608263"/>
          <p14:tracePt t="8224" x="3714750" y="2598738"/>
          <p14:tracePt t="8297" x="3714750" y="2616200"/>
          <p14:tracePt t="8310" x="3714750" y="2670175"/>
          <p14:tracePt t="8322" x="3714750" y="2724150"/>
          <p14:tracePt t="8337" x="3714750" y="2759075"/>
          <p14:tracePt t="8350" x="3705225" y="2776538"/>
          <p14:tracePt t="8368" x="3705225" y="2786063"/>
          <p14:tracePt t="8385" x="3705225" y="2795588"/>
          <p14:tracePt t="8402" x="3705225" y="2803525"/>
          <p14:tracePt t="8459" x="3705225" y="2795588"/>
          <p14:tracePt t="8511" x="3705225" y="2786063"/>
          <p14:tracePt t="8536" x="3705225" y="2768600"/>
          <p14:tracePt t="8548" x="3705225" y="2751138"/>
          <p14:tracePt t="8562" x="3705225" y="2732088"/>
          <p14:tracePt t="8571" x="3705225" y="2724150"/>
          <p14:tracePt t="8585" x="3705225" y="2714625"/>
          <p14:tracePt t="8601" x="3705225" y="2705100"/>
          <p14:tracePt t="20713" x="3705225" y="2697163"/>
          <p14:tracePt t="20762" x="3705225" y="2705100"/>
          <p14:tracePt t="20773" x="3714750" y="2705100"/>
          <p14:tracePt t="20787" x="3724275" y="2714625"/>
          <p14:tracePt t="20802" x="3741738" y="2714625"/>
          <p14:tracePt t="20818" x="3751263" y="2697163"/>
          <p14:tracePt t="20835" x="3768725" y="2687638"/>
          <p14:tracePt t="20853" x="3786188" y="2670175"/>
          <p14:tracePt t="20885" x="3786188" y="2660650"/>
          <p14:tracePt t="20902" x="3795713" y="2660650"/>
          <p14:tracePt t="20918" x="3803650" y="2670175"/>
          <p14:tracePt t="20934" x="3813175" y="2697163"/>
          <p14:tracePt t="20952" x="3813175" y="2759075"/>
          <p14:tracePt t="20970" x="3822700" y="2795588"/>
          <p14:tracePt t="20986" x="3848100" y="2867025"/>
          <p14:tracePt t="21002" x="3857625" y="2901950"/>
          <p14:tracePt t="21017" x="3857625" y="2928938"/>
          <p14:tracePt t="21035" x="3857625" y="2946400"/>
          <p14:tracePt t="21052" x="3867150" y="2973388"/>
          <p14:tracePt t="21092" x="3875088" y="2973388"/>
          <p14:tracePt t="21104" x="3875088" y="2982913"/>
          <p14:tracePt t="21142" x="3884613" y="2982913"/>
          <p14:tracePt t="21156" x="3902075" y="2982913"/>
          <p14:tracePt t="21171" x="3929063" y="2955925"/>
          <p14:tracePt t="21187" x="3973513" y="2911475"/>
          <p14:tracePt t="21202" x="4010025" y="2867025"/>
          <p14:tracePt t="21219" x="4071938" y="2795588"/>
          <p14:tracePt t="21235" x="4089400" y="2776538"/>
          <p14:tracePt t="21251" x="4098925" y="2768600"/>
          <p14:tracePt t="21270" x="4108450" y="2759075"/>
          <p14:tracePt t="21347" x="4116388" y="2759075"/>
          <p14:tracePt t="21381" x="4125913" y="2768600"/>
          <p14:tracePt t="21392" x="4133850" y="2768600"/>
          <p14:tracePt t="21409" x="4133850" y="2786063"/>
          <p14:tracePt t="21419" x="4143375" y="2786063"/>
          <p14:tracePt t="21443" x="4143375" y="2795588"/>
          <p14:tracePt t="21585" x="4143375" y="2803525"/>
          <p14:tracePt t="22154" x="4143375" y="2813050"/>
          <p14:tracePt t="22878" x="4143375" y="2822575"/>
          <p14:tracePt t="23012" x="4143375" y="2830513"/>
          <p14:tracePt t="24402" x="4143375" y="2840038"/>
          <p14:tracePt t="24442" x="4143375" y="2857500"/>
          <p14:tracePt t="24458" x="4143375" y="2867025"/>
          <p14:tracePt t="24471" x="4143375" y="2874963"/>
          <p14:tracePt t="24480" x="4143375" y="2884488"/>
          <p14:tracePt t="24493" x="4143375" y="2894013"/>
          <p14:tracePt t="24504" x="4143375" y="2901950"/>
          <p14:tracePt t="24520" x="4143375" y="2911475"/>
          <p14:tracePt t="24542" x="4143375" y="2919413"/>
          <p14:tracePt t="24564" x="4143375" y="2928938"/>
          <p14:tracePt t="24584" x="4143375" y="2938463"/>
          <p14:tracePt t="24630" x="4143375" y="2946400"/>
          <p14:tracePt t="24656" x="4143375" y="2955925"/>
          <p14:tracePt t="24669" x="4143375" y="2965450"/>
          <p14:tracePt t="24682" x="4143375" y="2973388"/>
          <p14:tracePt t="24721" x="4143375" y="2982913"/>
          <p14:tracePt t="24781" x="4133850" y="2982913"/>
          <p14:tracePt t="24806" x="4133850" y="2990850"/>
          <p14:tracePt t="24844" x="4133850" y="3000375"/>
          <p14:tracePt t="24859" x="4125913" y="3000375"/>
          <p14:tracePt t="24871" x="4125913" y="3009900"/>
          <p14:tracePt t="24886" x="4116388" y="3009900"/>
          <p14:tracePt t="24901" x="4116388" y="3017838"/>
          <p14:tracePt t="24937" x="4108450" y="3027363"/>
          <p14:tracePt t="24981" x="4108450" y="3036888"/>
          <p14:tracePt t="25008" x="4108450" y="3044825"/>
          <p14:tracePt t="25037" x="4108450" y="3054350"/>
          <p14:tracePt t="25063" x="4108450" y="3062288"/>
          <p14:tracePt t="25073" x="4108450" y="3071813"/>
          <p14:tracePt t="25089" x="4108450" y="3081338"/>
          <p14:tracePt t="25323" x="4098925" y="3081338"/>
          <p14:tracePt t="28710" x="4098925" y="3089275"/>
          <p14:tracePt t="28724" x="4098925" y="3098800"/>
          <p14:tracePt t="28736" x="4071938" y="3125788"/>
          <p14:tracePt t="28752" x="4010025" y="3160713"/>
          <p14:tracePt t="28771" x="3902075" y="3214688"/>
          <p14:tracePt t="28785" x="3875088" y="3232150"/>
          <p14:tracePt t="28804" x="3830638" y="3241675"/>
          <p14:tracePt t="28819" x="3776663" y="3259138"/>
          <p14:tracePt t="28837" x="3670300" y="3286125"/>
          <p14:tracePt t="28852" x="3598863" y="3322638"/>
          <p14:tracePt t="28871" x="3554413" y="3340100"/>
          <p14:tracePt t="28886" x="3455988" y="3384550"/>
          <p14:tracePt t="28903" x="3429000" y="3402013"/>
          <p14:tracePt t="28919" x="3402013" y="3411538"/>
          <p14:tracePt t="28934" x="3367088" y="3419475"/>
          <p14:tracePt t="28951" x="3367088" y="3429000"/>
          <p14:tracePt t="29180" x="3357563" y="3429000"/>
          <p14:tracePt t="29190" x="3330575" y="3429000"/>
          <p14:tracePt t="29201" x="3268663" y="3419475"/>
          <p14:tracePt t="29220" x="3197225" y="3411538"/>
          <p14:tracePt t="29235" x="3116263" y="3384550"/>
          <p14:tracePt t="29252" x="3017838" y="3340100"/>
          <p14:tracePt t="29269" x="2973388" y="3313113"/>
          <p14:tracePt t="29284" x="2919413" y="3286125"/>
          <p14:tracePt t="29303" x="2803525" y="3241675"/>
          <p14:tracePt t="29336" x="2705100" y="3205163"/>
          <p14:tracePt t="29351" x="2660650" y="3197225"/>
          <p14:tracePt t="29370" x="2616200" y="3197225"/>
          <p14:tracePt t="29385" x="2589213" y="3187700"/>
          <p14:tracePt t="29402" x="2571750" y="3187700"/>
          <p14:tracePt t="29419" x="2527300" y="3187700"/>
          <p14:tracePt t="29435" x="2509838" y="3187700"/>
          <p14:tracePt t="29452" x="2490788" y="3187700"/>
          <p14:tracePt t="29471" x="2465388" y="3187700"/>
          <p14:tracePt t="29503" x="2446338" y="3187700"/>
          <p14:tracePt t="29620" x="2446338" y="3179763"/>
          <p14:tracePt t="29672" x="2465388" y="3170238"/>
          <p14:tracePt t="29683" x="2554288" y="3143250"/>
          <p14:tracePt t="29697" x="2652713" y="3098800"/>
          <p14:tracePt t="29709" x="2724150" y="3062288"/>
          <p14:tracePt t="29723" x="2776538" y="3027363"/>
          <p14:tracePt t="29734" x="2822575" y="3000375"/>
          <p14:tracePt t="29750" x="2840038" y="2990850"/>
          <p14:tracePt t="29769" x="2857500" y="2973388"/>
          <p14:tracePt t="29786" x="2867025" y="2973388"/>
          <p14:tracePt t="29898" x="2840038" y="2982913"/>
          <p14:tracePt t="29913" x="2786063" y="3009900"/>
          <p14:tracePt t="29923" x="2724150" y="3054350"/>
          <p14:tracePt t="29935" x="2633663" y="3098800"/>
          <p14:tracePt t="29952" x="2544763" y="3143250"/>
          <p14:tracePt t="29971" x="2401888" y="3224213"/>
          <p14:tracePt t="29985" x="2347913" y="3259138"/>
          <p14:tracePt t="30003" x="2295525" y="3286125"/>
          <p14:tracePt t="30019" x="2259013" y="3303588"/>
          <p14:tracePt t="30035" x="2205038" y="3340100"/>
          <p14:tracePt t="30052" x="2116138" y="3394075"/>
          <p14:tracePt t="30070" x="2081213" y="3419475"/>
          <p14:tracePt t="30086" x="2027238" y="3429000"/>
          <p14:tracePt t="30089" x="1965325" y="3438525"/>
          <p14:tracePt t="30101" x="1901825" y="3446463"/>
          <p14:tracePt t="30119" x="1857375" y="3446463"/>
          <p14:tracePt t="30135" x="1741488" y="3455988"/>
          <p14:tracePt t="30151" x="1704975" y="3455988"/>
          <p14:tracePt t="30167" x="1670050" y="3446463"/>
          <p14:tracePt t="30188" x="1598613" y="3429000"/>
          <p14:tracePt t="30202" x="1571625" y="3429000"/>
          <p14:tracePt t="30219" x="1554163" y="3419475"/>
          <p14:tracePt t="30237" x="1517650" y="3411538"/>
          <p14:tracePt t="30252" x="1500188" y="3411538"/>
          <p14:tracePt t="30285" x="1490663" y="3411538"/>
          <p14:tracePt t="30318" x="1482725" y="3411538"/>
          <p14:tracePt t="30531" x="1527175" y="3394075"/>
          <p14:tracePt t="30539" x="1697038" y="3357563"/>
          <p14:tracePt t="30553" x="1911350" y="3322638"/>
          <p14:tracePt t="30569" x="2116138" y="3295650"/>
          <p14:tracePt t="30585" x="2339975" y="3276600"/>
          <p14:tracePt t="30602" x="2473325" y="3268663"/>
          <p14:tracePt t="30620" x="2714625" y="3268663"/>
          <p14:tracePt t="30634" x="2786063" y="3268663"/>
          <p14:tracePt t="30652" x="2840038" y="3268663"/>
          <p14:tracePt t="30669" x="2894013" y="3268663"/>
          <p14:tracePt t="30686" x="2901950" y="3268663"/>
          <p14:tracePt t="30703" x="2919413" y="3268663"/>
          <p14:tracePt t="30783" x="2928938" y="3268663"/>
          <p14:tracePt t="30821" x="2938463" y="3268663"/>
          <p14:tracePt t="30880" x="2946400" y="3268663"/>
          <p14:tracePt t="31246" x="2946400" y="3276600"/>
          <p14:tracePt t="31946" x="2946400" y="3286125"/>
          <p14:tracePt t="33105" x="2955925" y="3286125"/>
          <p14:tracePt t="33132" x="2973388" y="3295650"/>
          <p14:tracePt t="33143" x="3000375" y="3295650"/>
          <p14:tracePt t="33154" x="3027363" y="3295650"/>
          <p14:tracePt t="33170" x="3054350" y="3303588"/>
          <p14:tracePt t="33185" x="3062288" y="3313113"/>
          <p14:tracePt t="33203" x="3071813" y="3313113"/>
          <p14:tracePt t="33232" x="3081338" y="3313113"/>
          <p14:tracePt t="58921" x="3081338" y="3322638"/>
          <p14:tracePt t="58937" x="3081338" y="3330575"/>
          <p14:tracePt t="58948" x="3062288" y="3330575"/>
          <p14:tracePt t="58960" x="3054350" y="3348038"/>
          <p14:tracePt t="58972" x="3044825" y="3357563"/>
          <p14:tracePt t="58988" x="3036888" y="3367088"/>
          <p14:tracePt t="59005" x="3017838" y="3384550"/>
          <p14:tracePt t="59020" x="2990850" y="3411538"/>
          <p14:tracePt t="59038" x="2973388" y="3419475"/>
          <p14:tracePt t="59052" x="2965450" y="3438525"/>
          <p14:tracePt t="59070" x="2955925" y="3455988"/>
          <p14:tracePt t="59085" x="2938463" y="3455988"/>
          <p14:tracePt t="59103" x="2938463" y="3473450"/>
          <p14:tracePt t="59118" x="2919413" y="3482975"/>
          <p14:tracePt t="59138" x="2894013" y="3509963"/>
          <p14:tracePt t="59154" x="2884488" y="3517900"/>
          <p14:tracePt t="59170" x="2874963" y="3536950"/>
          <p14:tracePt t="59187" x="2867025" y="3544888"/>
          <p14:tracePt t="59204" x="2857500" y="3554413"/>
          <p14:tracePt t="59237" x="2847975" y="3562350"/>
          <p14:tracePt t="59254" x="2847975" y="3571875"/>
          <p14:tracePt t="59268" x="2840038" y="3571875"/>
          <p14:tracePt t="59288" x="2830513" y="3589338"/>
          <p14:tracePt t="59303" x="2822575" y="3598863"/>
          <p14:tracePt t="59338" x="2813050" y="3598863"/>
          <p14:tracePt t="59353" x="2803525" y="3616325"/>
          <p14:tracePt t="59368" x="2803525" y="3625850"/>
          <p14:tracePt t="59389" x="2795588" y="3643313"/>
          <p14:tracePt t="59403" x="2786063" y="3660775"/>
          <p14:tracePt t="59419" x="2776538" y="3660775"/>
          <p14:tracePt t="59435" x="2776538" y="3670300"/>
          <p14:tracePt t="59453" x="2776538" y="3679825"/>
          <p14:tracePt t="59469" x="2768600" y="3679825"/>
          <p14:tracePt t="59489" x="2759075" y="3679825"/>
          <p14:tracePt t="59503" x="2751138" y="3679825"/>
          <p14:tracePt t="59520" x="2732088" y="3687763"/>
          <p14:tracePt t="59536" x="2705100" y="3687763"/>
          <p14:tracePt t="59556" x="2660650" y="3687763"/>
          <p14:tracePt t="59570" x="2571750" y="3687763"/>
          <p14:tracePt t="59586" x="2500313" y="3679825"/>
          <p14:tracePt t="59610" x="2393950" y="3670300"/>
          <p14:tracePt t="59620" x="2339975" y="3660775"/>
          <p14:tracePt t="59638" x="2268538" y="3652838"/>
          <p14:tracePt t="59653" x="2241550" y="3652838"/>
          <p14:tracePt t="59670" x="2214563" y="3643313"/>
          <p14:tracePt t="59688" x="2197100" y="3643313"/>
          <p14:tracePt t="59704" x="2170113" y="3643313"/>
          <p14:tracePt t="59720" x="2160588" y="3643313"/>
          <p14:tracePt t="59754" x="2152650" y="3643313"/>
          <p14:tracePt t="59998" x="2152650" y="3652838"/>
          <p14:tracePt t="60007" x="2143125" y="3670300"/>
          <p14:tracePt t="60023" x="2133600" y="3705225"/>
          <p14:tracePt t="60038" x="2125663" y="3724275"/>
          <p14:tracePt t="60056" x="2116138" y="3759200"/>
          <p14:tracePt t="60069" x="2116138" y="3768725"/>
          <p14:tracePt t="60088" x="2108200" y="3768725"/>
          <p14:tracePt t="60688" x="2143125" y="3768725"/>
          <p14:tracePt t="60700" x="2197100" y="3768725"/>
          <p14:tracePt t="60712" x="2241550" y="3768725"/>
          <p14:tracePt t="60727" x="2286000" y="3768725"/>
          <p14:tracePt t="60740" x="2312988" y="3768725"/>
          <p14:tracePt t="60756" x="2339975" y="3768725"/>
          <p14:tracePt t="60769" x="2366963" y="3768725"/>
          <p14:tracePt t="60788" x="2411413" y="3759200"/>
          <p14:tracePt t="60804" x="2544763" y="3697288"/>
          <p14:tracePt t="60819" x="2633663" y="3660775"/>
          <p14:tracePt t="60839" x="2830513" y="3581400"/>
          <p14:tracePt t="60853" x="2928938" y="3554413"/>
          <p14:tracePt t="60869" x="3027363" y="3544888"/>
          <p14:tracePt t="60887" x="3116263" y="3544888"/>
          <p14:tracePt t="60904" x="3322638" y="3536950"/>
          <p14:tracePt t="60919" x="3438525" y="3544888"/>
          <p14:tracePt t="60936" x="3544888" y="3562350"/>
          <p14:tracePt t="60953" x="3795713" y="3598863"/>
          <p14:tracePt t="60970" x="3894138" y="3608388"/>
          <p14:tracePt t="60987" x="3965575" y="3608388"/>
          <p14:tracePt t="61004" x="4054475" y="3608388"/>
          <p14:tracePt t="61020" x="4071938" y="3571875"/>
          <p14:tracePt t="61233" x="4081463" y="3571875"/>
          <p14:tracePt t="61247" x="4143375" y="3554413"/>
          <p14:tracePt t="61255" x="4340225" y="3465513"/>
          <p14:tracePt t="61270" x="4537075" y="3402013"/>
          <p14:tracePt t="61286" x="4751388" y="3357563"/>
          <p14:tracePt t="61307" x="4929188" y="3348038"/>
          <p14:tracePt t="61321" x="5197475" y="3348038"/>
          <p14:tracePt t="61336" x="5295900" y="3384550"/>
          <p14:tracePt t="61354" x="5394325" y="3438525"/>
          <p14:tracePt t="61370" x="5527675" y="3500438"/>
          <p14:tracePt t="61386" x="5572125" y="3527425"/>
          <p14:tracePt t="61403" x="5599113" y="3536950"/>
          <p14:tracePt t="61420" x="5616575" y="3544888"/>
          <p14:tracePt t="61437" x="5626100" y="3544888"/>
          <p14:tracePt t="61452" x="5626100" y="3554413"/>
          <p14:tracePt t="61511" x="5608638" y="3554413"/>
          <p14:tracePt t="61522" x="5510213" y="3554413"/>
          <p14:tracePt t="61539" x="5303838" y="3562350"/>
          <p14:tracePt t="61560" x="5081588" y="3571875"/>
          <p14:tracePt t="61571" x="4857750" y="3589338"/>
          <p14:tracePt t="61588" x="4411663" y="3670300"/>
          <p14:tracePt t="61605" x="4179888" y="3714750"/>
          <p14:tracePt t="61619" x="3956050" y="3768725"/>
          <p14:tracePt t="61639" x="3581400" y="3786188"/>
          <p14:tracePt t="61653" x="3340100" y="3786188"/>
          <p14:tracePt t="61668" x="3160713" y="3786188"/>
          <p14:tracePt t="61687" x="2955925" y="3786188"/>
          <p14:tracePt t="61704" x="2867025" y="3786188"/>
          <p14:tracePt t="61721" x="2759075" y="3786188"/>
          <p14:tracePt t="61737" x="2714625" y="3786188"/>
          <p14:tracePt t="61752" x="2687638" y="3786188"/>
          <p14:tracePt t="61768" x="2670175" y="3786188"/>
          <p14:tracePt t="61789" x="2660650" y="3795713"/>
          <p14:tracePt t="61805" x="2652713" y="3795713"/>
          <p14:tracePt t="61820" x="2643188" y="3803650"/>
          <p14:tracePt t="61854" x="2643188" y="3822700"/>
          <p14:tracePt t="61869" x="2625725" y="3857625"/>
          <p14:tracePt t="61888" x="2562225" y="4000500"/>
          <p14:tracePt t="61902" x="2527300" y="4044950"/>
          <p14:tracePt t="61919" x="2490788" y="4071938"/>
          <p14:tracePt t="61939" x="2455863" y="4098925"/>
          <p14:tracePt t="61953" x="2438400" y="4098925"/>
          <p14:tracePt t="61969" x="2438400" y="4108450"/>
          <p14:tracePt t="61987" x="2428875" y="4108450"/>
          <p14:tracePt t="62004" x="2401888" y="4108450"/>
          <p14:tracePt t="62019" x="2393950" y="4108450"/>
          <p14:tracePt t="62037" x="2374900" y="4108450"/>
          <p14:tracePt t="62054" x="2357438" y="4089400"/>
          <p14:tracePt t="62070" x="2347913" y="4089400"/>
          <p14:tracePt t="62088" x="2347913" y="4081463"/>
          <p14:tracePt t="62104" x="2339975" y="4071938"/>
          <p14:tracePt t="62130" x="2330450" y="4071938"/>
          <p14:tracePt t="62141" x="2330450" y="4062413"/>
          <p14:tracePt t="64627" x="2322513" y="4062413"/>
          <p14:tracePt t="64641" x="2312988" y="4062413"/>
          <p14:tracePt t="64657" x="2295525" y="4062413"/>
          <p14:tracePt t="64667" x="2268538" y="4062413"/>
          <p14:tracePt t="64682" x="2251075" y="4062413"/>
          <p14:tracePt t="64695" x="2224088" y="4062413"/>
          <p14:tracePt t="64706" x="2214563" y="4062413"/>
          <p14:tracePt t="64721" x="2187575" y="4062413"/>
          <p14:tracePt t="64738" x="2179638" y="4062413"/>
          <p14:tracePt t="64752" x="2160588" y="4062413"/>
          <p14:tracePt t="64770" x="2143125" y="4062413"/>
          <p14:tracePt t="64785" x="2125663" y="4062413"/>
          <p14:tracePt t="64807" x="2089150" y="4062413"/>
          <p14:tracePt t="64820" x="2071688" y="4062413"/>
          <p14:tracePt t="64840" x="2044700" y="4062413"/>
          <p14:tracePt t="64853" x="2027238" y="4062413"/>
          <p14:tracePt t="64870" x="1982788" y="4071938"/>
          <p14:tracePt t="64888" x="1965325" y="4071938"/>
          <p14:tracePt t="64904" x="1919288" y="4081463"/>
          <p14:tracePt t="64920" x="1893888" y="4081463"/>
          <p14:tracePt t="64936" x="1866900" y="4089400"/>
          <p14:tracePt t="64953" x="1803400" y="4098925"/>
          <p14:tracePt t="64970" x="1776413" y="4098925"/>
          <p14:tracePt t="64986" x="1751013" y="4108450"/>
          <p14:tracePt t="65002" x="1731963" y="4108450"/>
          <p14:tracePt t="65022" x="1704975" y="4108450"/>
          <p14:tracePt t="65036" x="1697038" y="4108450"/>
          <p14:tracePt t="65056" x="1679575" y="4116388"/>
          <p14:tracePt t="65070" x="1652588" y="4116388"/>
          <p14:tracePt t="65088" x="1633538" y="4125913"/>
          <p14:tracePt t="65107" x="1598613" y="4125913"/>
          <p14:tracePt t="65120" x="1589088" y="4125913"/>
          <p14:tracePt t="65137" x="1581150" y="4125913"/>
          <p14:tracePt t="65153" x="1571625" y="4125913"/>
          <p14:tracePt t="65171" x="1554163" y="4125913"/>
          <p14:tracePt t="65204" x="1544638" y="4125913"/>
          <p14:tracePt t="65219" x="1536700" y="4125913"/>
          <p14:tracePt t="65244" x="1527175" y="4125913"/>
          <p14:tracePt t="65349" x="1517650" y="4125913"/>
          <p14:tracePt t="65390" x="1517650" y="4116388"/>
          <p14:tracePt t="65397" x="1509713" y="4116388"/>
          <p14:tracePt t="65411" x="1500188" y="4108450"/>
          <p14:tracePt t="65434" x="1500188" y="4098925"/>
          <p14:tracePt t="65459" x="1490663" y="4098925"/>
          <p14:tracePt t="65468" x="1490663" y="4089400"/>
          <p14:tracePt t="65485" x="1482725" y="4089400"/>
          <p14:tracePt t="65549" x="1473200" y="4089400"/>
          <p14:tracePt t="65562" x="1465263" y="4089400"/>
          <p14:tracePt t="65576" x="1455738" y="4089400"/>
          <p14:tracePt t="65592" x="1446213" y="4108450"/>
          <p14:tracePt t="65606" x="1438275" y="4116388"/>
          <p14:tracePt t="65619" x="1438275" y="4125913"/>
          <p14:tracePt t="65637" x="1428750" y="4125913"/>
          <p14:tracePt t="65654" x="1428750" y="4133850"/>
          <p14:tracePt t="65670" x="1428750" y="4143375"/>
          <p14:tracePt t="65690" x="1419225" y="4152900"/>
          <p14:tracePt t="65716" x="1411288" y="4160838"/>
          <p14:tracePt t="65738" x="1411288" y="4170363"/>
          <p14:tracePt t="65750" x="1401763" y="4170363"/>
          <p14:tracePt t="65762" x="1401763" y="4179888"/>
          <p14:tracePt t="65855" x="1401763" y="4187825"/>
          <p14:tracePt t="65866" x="1393825" y="4187825"/>
          <p14:tracePt t="65881" x="1393825" y="4205288"/>
          <p14:tracePt t="65892" x="1384300" y="4224338"/>
          <p14:tracePt t="65906" x="1374775" y="4259263"/>
          <p14:tracePt t="65920" x="1366838" y="4303713"/>
          <p14:tracePt t="65936" x="1357313" y="4348163"/>
          <p14:tracePt t="65953" x="1357313" y="4402138"/>
          <p14:tracePt t="65971" x="1357313" y="4419600"/>
          <p14:tracePt t="65987" x="1357313" y="4429125"/>
          <p14:tracePt t="66361" x="1357313" y="4438650"/>
          <p14:tracePt t="67255" x="1357313" y="4446588"/>
          <p14:tracePt t="68151" x="1357313" y="4456113"/>
          <p14:tracePt t="68181" x="1366838" y="4456113"/>
          <p14:tracePt t="68192" x="1374775" y="4465638"/>
          <p14:tracePt t="68205" x="1384300" y="4465638"/>
          <p14:tracePt t="68219" x="1384300" y="4473575"/>
          <p14:tracePt t="68238" x="1401763" y="4483100"/>
          <p14:tracePt t="68355" x="1411288" y="4483100"/>
          <p14:tracePt t="68409" x="1419225" y="4483100"/>
          <p14:tracePt t="68431" x="1438275" y="4483100"/>
          <p14:tracePt t="68440" x="1446213" y="4483100"/>
          <p14:tracePt t="68454" x="1455738" y="4483100"/>
          <p14:tracePt t="68471" x="1465263" y="4483100"/>
          <p14:tracePt t="68488" x="1473200" y="4483100"/>
          <p14:tracePt t="68504" x="1482725" y="4483100"/>
          <p14:tracePt t="68519" x="1500188" y="4483100"/>
          <p14:tracePt t="68535" x="1517650" y="4483100"/>
          <p14:tracePt t="68555" x="1544638" y="4483100"/>
          <p14:tracePt t="68570" x="1589088" y="4483100"/>
          <p14:tracePt t="68588" x="1608138" y="4483100"/>
          <p14:tracePt t="68593" x="1625600" y="4483100"/>
          <p14:tracePt t="68607" x="1643063" y="4483100"/>
          <p14:tracePt t="68621" x="1660525" y="4483100"/>
          <p14:tracePt t="68639" x="1679575" y="4483100"/>
          <p14:tracePt t="68653" x="1704975" y="4473575"/>
          <p14:tracePt t="68671" x="1795463" y="4473575"/>
          <p14:tracePt t="68687" x="1830388" y="4473575"/>
          <p14:tracePt t="68703" x="1893888" y="4473575"/>
          <p14:tracePt t="68720" x="1990725" y="4473575"/>
          <p14:tracePt t="68737" x="2036763" y="4473575"/>
          <p14:tracePt t="68754" x="2071688" y="4473575"/>
          <p14:tracePt t="68773" x="2160588" y="4473575"/>
          <p14:tracePt t="68785" x="2187575" y="4473575"/>
          <p14:tracePt t="68805" x="2251075" y="4473575"/>
          <p14:tracePt t="68820" x="2268538" y="4473575"/>
          <p14:tracePt t="68836" x="2276475" y="4473575"/>
          <p14:tracePt t="68854" x="2286000" y="4473575"/>
          <p14:tracePt t="68871" x="2295525" y="4473575"/>
          <p14:tracePt t="68922" x="2303463" y="4473575"/>
          <p14:tracePt t="68934" x="2312988" y="4473575"/>
          <p14:tracePt t="68973" x="2322513" y="4473575"/>
          <p14:tracePt t="69001" x="2330450" y="4473575"/>
          <p14:tracePt t="69023" x="2347913" y="4465638"/>
          <p14:tracePt t="69033" x="2357438" y="4465638"/>
          <p14:tracePt t="69047" x="2366963" y="4465638"/>
          <p14:tracePt t="69058" x="2384425" y="4465638"/>
          <p14:tracePt t="69073" x="2393950" y="4465638"/>
          <p14:tracePt t="69087" x="2393950" y="4456113"/>
          <p14:tracePt t="69104" x="2401888" y="4456113"/>
          <p14:tracePt t="69123" x="2411413" y="4456113"/>
          <p14:tracePt t="77233" x="2401888" y="4456113"/>
          <p14:tracePt t="77244" x="2401888" y="4446588"/>
          <p14:tracePt t="77257" x="2393950" y="4446588"/>
          <p14:tracePt t="77271" x="2384425" y="4438650"/>
          <p14:tracePt t="77286" x="2374900" y="4419600"/>
          <p14:tracePt t="77305" x="2357438" y="4402138"/>
          <p14:tracePt t="77341" x="2357438" y="4394200"/>
          <p14:tracePt t="77366" x="2347913" y="4384675"/>
          <p14:tracePt t="77382" x="2347913" y="4375150"/>
          <p14:tracePt t="77392" x="2339975" y="4375150"/>
          <p14:tracePt t="77407" x="2330450" y="4357688"/>
          <p14:tracePt t="77422" x="2322513" y="4348163"/>
          <p14:tracePt t="77438" x="2312988" y="4340225"/>
          <p14:tracePt t="77454" x="2312988" y="4330700"/>
          <p14:tracePt t="77470" x="2303463" y="4322763"/>
          <p14:tracePt t="77490" x="2303463" y="4313238"/>
          <p14:tracePt t="77505" x="2295525" y="4313238"/>
          <p14:tracePt t="77645" x="2303463" y="4313238"/>
          <p14:tracePt t="77660" x="2322513" y="4313238"/>
          <p14:tracePt t="77673" x="2330450" y="4313238"/>
          <p14:tracePt t="77695" x="2339975" y="4313238"/>
          <p14:tracePt t="77711" x="2347913" y="4313238"/>
          <p14:tracePt t="77724" x="2357438" y="4313238"/>
          <p14:tracePt t="77750" x="2366963" y="4313238"/>
          <p14:tracePt t="77768" x="2374900" y="4313238"/>
          <p14:tracePt t="77783" x="2384425" y="4313238"/>
          <p14:tracePt t="77833" x="2393950" y="4313238"/>
          <p14:tracePt t="77874" x="2401888" y="4313238"/>
          <p14:tracePt t="77885" x="2411413" y="4322763"/>
          <p14:tracePt t="77900" x="2419350" y="4322763"/>
          <p14:tracePt t="77924" x="2428875" y="4330700"/>
          <p14:tracePt t="77974" x="2438400" y="4330700"/>
          <p14:tracePt t="78023" x="2446338" y="4340225"/>
          <p14:tracePt t="78047" x="2455863" y="4340225"/>
          <p14:tracePt t="78063" x="2455863" y="4348163"/>
          <p14:tracePt t="78101" x="2473325" y="4357688"/>
          <p14:tracePt t="78125" x="2482850" y="4357688"/>
          <p14:tracePt t="78163" x="2490788" y="4357688"/>
          <p14:tracePt t="78169" x="2500313" y="4357688"/>
          <p14:tracePt t="78189" x="2517775" y="4357688"/>
          <p14:tracePt t="78203" x="2527300" y="4357688"/>
          <p14:tracePt t="78237" x="2536825" y="4357688"/>
          <p14:tracePt t="78263" x="2544763" y="4357688"/>
          <p14:tracePt t="78301" x="2554288" y="4357688"/>
          <p14:tracePt t="78341" x="2562225" y="4357688"/>
          <p14:tracePt t="78355" x="2562225" y="4348163"/>
          <p14:tracePt t="78365" x="2571750" y="4348163"/>
          <p14:tracePt t="78393" x="2571750" y="4340225"/>
          <p14:tracePt t="78401" x="2571750" y="4330700"/>
          <p14:tracePt t="78413" x="2581275" y="4322763"/>
          <p14:tracePt t="78425" x="2589213" y="4313238"/>
          <p14:tracePt t="78440" x="2598738" y="4303713"/>
          <p14:tracePt t="78454" x="2598738" y="4295775"/>
          <p14:tracePt t="78472" x="2608263" y="4295775"/>
          <p14:tracePt t="78487" x="2608263" y="4286250"/>
          <p14:tracePt t="82601" x="2598738" y="4286250"/>
          <p14:tracePt t="82614" x="2589213" y="4286250"/>
          <p14:tracePt t="300942" x="2589213" y="4295775"/>
          <p14:tracePt t="300954" x="2589213" y="4313238"/>
          <p14:tracePt t="300967" x="2589213" y="4340225"/>
          <p14:tracePt t="300981" x="2589213" y="4367213"/>
          <p14:tracePt t="300996" x="2589213" y="4394200"/>
          <p14:tracePt t="301015" x="2589213" y="4419600"/>
          <p14:tracePt t="301029" x="2589213" y="4483100"/>
          <p14:tracePt t="301046" x="2589213" y="4510088"/>
          <p14:tracePt t="301065" x="2589213" y="4562475"/>
          <p14:tracePt t="301080" x="2589213" y="4589463"/>
          <p14:tracePt t="301095" x="2589213" y="4616450"/>
          <p14:tracePt t="301113" x="2589213" y="4633913"/>
          <p14:tracePt t="301132" x="2589213" y="4660900"/>
          <p14:tracePt t="301144" x="2589213" y="4679950"/>
          <p14:tracePt t="301164" x="2589213" y="4687888"/>
          <p14:tracePt t="301180" x="2589213" y="4714875"/>
          <p14:tracePt t="301196" x="2589213" y="4741863"/>
          <p14:tracePt t="301215" x="2608263" y="4776788"/>
          <p14:tracePt t="301230" x="2652713" y="4911725"/>
          <p14:tracePt t="301249" x="2687638" y="5010150"/>
          <p14:tracePt t="301263" x="2724150" y="5126038"/>
          <p14:tracePt t="301280" x="2776538" y="5303838"/>
          <p14:tracePt t="301297" x="2803525" y="5384800"/>
          <p14:tracePt t="301314" x="2822575" y="5456238"/>
          <p14:tracePt t="301331" x="2840038" y="5518150"/>
          <p14:tracePt t="301347" x="2847975" y="5537200"/>
          <p14:tracePt t="301364" x="2847975" y="5545138"/>
          <p14:tracePt t="301379" x="2847975" y="5554663"/>
          <p14:tracePt t="301413" x="2847975" y="5562600"/>
          <p14:tracePt t="301430" x="2847975" y="5572125"/>
          <p14:tracePt t="301449" x="2847975" y="5626100"/>
          <p14:tracePt t="301463" x="2830513" y="5680075"/>
          <p14:tracePt t="301481" x="2751138" y="5813425"/>
          <p14:tracePt t="301498" x="2732088" y="5857875"/>
          <p14:tracePt t="301513" x="2705100" y="5902325"/>
          <p14:tracePt t="301529" x="2679700" y="5938838"/>
          <p14:tracePt t="301548" x="2633663" y="5983288"/>
          <p14:tracePt t="301565" x="2625725" y="6010275"/>
          <p14:tracePt t="301580" x="2616200" y="6010275"/>
          <p14:tracePt t="301599" x="2608263" y="6018213"/>
          <p14:tracePt t="301613" x="2598738" y="6018213"/>
          <p14:tracePt t="301842" x="2589213" y="6018213"/>
          <p14:tracePt t="301885" x="2598738" y="6018213"/>
          <p14:tracePt t="301900" x="2616200" y="6018213"/>
          <p14:tracePt t="301911" x="2633663" y="6018213"/>
          <p14:tracePt t="301922" x="2652713" y="6018213"/>
          <p14:tracePt t="301934" x="2660650" y="6018213"/>
          <p14:tracePt t="301960" x="2670175" y="6018213"/>
          <p14:tracePt t="301974" x="2679700" y="6018213"/>
          <p14:tracePt t="301999" x="2679700" y="6010275"/>
          <p14:tracePt t="302040" x="2687638" y="6010275"/>
          <p14:tracePt t="302050" x="2705100" y="6000750"/>
          <p14:tracePt t="302066" x="2724150" y="5991225"/>
          <p14:tracePt t="302081" x="2751138" y="5991225"/>
          <p14:tracePt t="302095" x="2776538" y="5991225"/>
          <p14:tracePt t="302115" x="2822575" y="5991225"/>
          <p14:tracePt t="302129" x="2847975" y="5991225"/>
          <p14:tracePt t="302146" x="2874963" y="5991225"/>
          <p14:tracePt t="302150" x="2911475" y="5991225"/>
          <p14:tracePt t="302166" x="2965450" y="5991225"/>
          <p14:tracePt t="302182" x="3036888" y="5991225"/>
          <p14:tracePt t="302197" x="3116263" y="5991225"/>
          <p14:tracePt t="302215" x="3251200" y="5991225"/>
          <p14:tracePt t="302233" x="3295650" y="5991225"/>
          <p14:tracePt t="302247" x="3330575" y="5991225"/>
          <p14:tracePt t="302263" x="3357563" y="5991225"/>
          <p14:tracePt t="302280" x="3384550" y="5991225"/>
          <p14:tracePt t="302541" x="3402013" y="5991225"/>
          <p14:tracePt t="302558" x="3446463" y="5991225"/>
          <p14:tracePt t="302568" x="3527425" y="5991225"/>
          <p14:tracePt t="302585" x="3625850" y="5983288"/>
          <p14:tracePt t="302597" x="3697288" y="5973763"/>
          <p14:tracePt t="302613" x="3768725" y="5965825"/>
          <p14:tracePt t="302632" x="3919538" y="5946775"/>
          <p14:tracePt t="302647" x="3990975" y="5938838"/>
          <p14:tracePt t="302663" x="4071938" y="5929313"/>
          <p14:tracePt t="302680" x="4133850" y="5929313"/>
          <p14:tracePt t="302697" x="4259263" y="5919788"/>
          <p14:tracePt t="302716" x="4313238" y="5919788"/>
          <p14:tracePt t="302730" x="4429125" y="5911850"/>
          <p14:tracePt t="302747" x="4473575" y="5911850"/>
          <p14:tracePt t="302765" x="4500563" y="5911850"/>
          <p14:tracePt t="302781" x="4562475" y="5911850"/>
          <p14:tracePt t="302797" x="4589463" y="5911850"/>
          <p14:tracePt t="302831" x="4652963" y="5911850"/>
          <p14:tracePt t="302846" x="4670425" y="5911850"/>
          <p14:tracePt t="302863" x="4687888" y="5911850"/>
          <p14:tracePt t="302879" x="4697413" y="5919788"/>
          <p14:tracePt t="302897" x="4714875" y="5919788"/>
          <p14:tracePt t="302914" x="4724400" y="5919788"/>
          <p14:tracePt t="302931" x="4732338" y="5919788"/>
          <p14:tracePt t="302947" x="4741863" y="5929313"/>
          <p14:tracePt t="302965" x="4751388" y="5929313"/>
          <p14:tracePt t="303087" x="4714875" y="5929313"/>
          <p14:tracePt t="303099" x="4616450" y="5946775"/>
          <p14:tracePt t="303110" x="4527550" y="5956300"/>
          <p14:tracePt t="303124" x="4438650" y="5956300"/>
          <p14:tracePt t="303139" x="4394200" y="5965825"/>
          <p14:tracePt t="303147" x="4367213" y="5965825"/>
          <p14:tracePt t="303166" x="4357688" y="5965825"/>
          <p14:tracePt t="303182" x="4348163" y="5965825"/>
          <p14:tracePt t="303197" x="4340225" y="5965825"/>
          <p14:tracePt t="303223" x="4330700" y="5965825"/>
          <p14:tracePt t="303290" x="4375150" y="5938838"/>
          <p14:tracePt t="303301" x="4429125" y="5919788"/>
          <p14:tracePt t="303314" x="4483100" y="5911850"/>
          <p14:tracePt t="303329" x="4537075" y="5902325"/>
          <p14:tracePt t="303347" x="4625975" y="5902325"/>
          <p14:tracePt t="303364" x="4660900" y="5902325"/>
          <p14:tracePt t="303380" x="4687888" y="5919788"/>
          <p14:tracePt t="303397" x="4705350" y="5929313"/>
          <p14:tracePt t="303416" x="4751388" y="5938838"/>
          <p14:tracePt t="303431" x="4768850" y="5946775"/>
          <p14:tracePt t="303450" x="4803775" y="5956300"/>
          <p14:tracePt t="303480" x="4830763" y="5956300"/>
          <p14:tracePt t="303499" x="4857750" y="5956300"/>
          <p14:tracePt t="303514" x="4884738" y="5956300"/>
          <p14:tracePt t="303531" x="4894263" y="5956300"/>
          <p14:tracePt t="303546" x="4902200" y="5956300"/>
          <p14:tracePt t="303563" x="4911725" y="5956300"/>
          <p14:tracePt t="303591" x="4919663" y="5956300"/>
          <p14:tracePt t="303994" x="4902200" y="5956300"/>
          <p14:tracePt t="304009" x="4867275" y="5946775"/>
          <p14:tracePt t="304017" x="4786313" y="5929313"/>
          <p14:tracePt t="304030" x="4697413" y="5902325"/>
          <p14:tracePt t="304048" x="4625975" y="5894388"/>
          <p14:tracePt t="304064" x="4554538" y="5884863"/>
          <p14:tracePt t="304080" x="4438650" y="5867400"/>
          <p14:tracePt t="304096" x="4394200" y="5857875"/>
          <p14:tracePt t="304114" x="4348163" y="5848350"/>
          <p14:tracePt t="304130" x="4303713" y="5840413"/>
          <p14:tracePt t="304147" x="4286250" y="5840413"/>
          <p14:tracePt t="304166" x="4268788" y="5840413"/>
          <p14:tracePt t="304179" x="4251325" y="5840413"/>
          <p14:tracePt t="304197" x="4187825" y="5840413"/>
          <p14:tracePt t="304214" x="4152900" y="5840413"/>
          <p14:tracePt t="304232" x="4027488" y="5848350"/>
          <p14:tracePt t="304249" x="3956050" y="5857875"/>
          <p14:tracePt t="304264" x="3902075" y="5857875"/>
          <p14:tracePt t="304279" x="3830638" y="5867400"/>
          <p14:tracePt t="304299" x="3714750" y="5867400"/>
          <p14:tracePt t="304314" x="3652838" y="5867400"/>
          <p14:tracePt t="304330" x="3562350" y="5867400"/>
          <p14:tracePt t="304346" x="3527425" y="5867400"/>
          <p14:tracePt t="304365" x="3482975" y="5875338"/>
          <p14:tracePt t="304382" x="3438525" y="5875338"/>
          <p14:tracePt t="304399" x="3375025" y="5875338"/>
          <p14:tracePt t="304412" x="3340100" y="5884863"/>
          <p14:tracePt t="304429" x="3303588" y="5884863"/>
          <p14:tracePt t="304449" x="3205163" y="5911850"/>
          <p14:tracePt t="304467" x="3133725" y="5938838"/>
          <p14:tracePt t="304481" x="3062288" y="5965825"/>
          <p14:tracePt t="304499" x="2911475" y="6037263"/>
          <p14:tracePt t="304514" x="2847975" y="6062663"/>
          <p14:tracePt t="304530" x="2786063" y="6081713"/>
          <p14:tracePt t="304547" x="2732088" y="6108700"/>
          <p14:tracePt t="304563" x="2643188" y="6134100"/>
          <p14:tracePt t="304580" x="2598738" y="6161088"/>
          <p14:tracePt t="304598" x="2544763" y="6197600"/>
          <p14:tracePt t="304614" x="2517775" y="6197600"/>
          <p14:tracePt t="304629" x="2500313" y="6205538"/>
          <p14:tracePt t="304647" x="2490788" y="6215063"/>
          <p14:tracePt t="304653" x="2482850" y="6215063"/>
          <p14:tracePt t="304663" x="2473325" y="6215063"/>
          <p14:tracePt t="304680" x="2465388" y="6215063"/>
          <p14:tracePt t="304709" x="2455863" y="6215063"/>
          <p14:tracePt t="304749" x="2446338" y="6215063"/>
          <p14:tracePt t="304800" x="2438400" y="6197600"/>
          <p14:tracePt t="304810" x="2438400" y="6188075"/>
          <p14:tracePt t="304825" x="2428875" y="6180138"/>
          <p14:tracePt t="304840" x="2428875" y="6161088"/>
          <p14:tracePt t="304849" x="2428875" y="6153150"/>
          <p14:tracePt t="304866" x="2428875" y="6134100"/>
          <p14:tracePt t="304881" x="2428875" y="6116638"/>
          <p14:tracePt t="304897" x="2455863" y="6081713"/>
          <p14:tracePt t="304912" x="2509838" y="6037263"/>
          <p14:tracePt t="304929" x="2660650" y="5929313"/>
          <p14:tracePt t="304948" x="2759075" y="5875338"/>
          <p14:tracePt t="304963" x="2847975" y="5822950"/>
          <p14:tracePt t="304980" x="3009900" y="5759450"/>
          <p14:tracePt t="304996" x="3071813" y="5741988"/>
          <p14:tracePt t="305021" x="3170238" y="5732463"/>
          <p14:tracePt t="305030" x="3197225" y="5724525"/>
          <p14:tracePt t="305047" x="3214688" y="5724525"/>
          <p14:tracePt t="305065" x="3251200" y="5724525"/>
          <p14:tracePt t="305081" x="3259138" y="5724525"/>
          <p14:tracePt t="305097" x="3286125" y="5724525"/>
          <p14:tracePt t="305112" x="3313113" y="5724525"/>
          <p14:tracePt t="305131" x="3357563" y="5724525"/>
          <p14:tracePt t="305147" x="3384550" y="5724525"/>
          <p14:tracePt t="305166" x="3438525" y="5724525"/>
          <p14:tracePt t="305180" x="3465513" y="5724525"/>
          <p14:tracePt t="305199" x="3490913" y="5724525"/>
          <p14:tracePt t="305214" x="3589338" y="5732463"/>
          <p14:tracePt t="305230" x="3660775" y="5732463"/>
          <p14:tracePt t="305248" x="3724275" y="5741988"/>
          <p14:tracePt t="305263" x="3786188" y="5741988"/>
          <p14:tracePt t="305281" x="3884613" y="5776913"/>
          <p14:tracePt t="305297" x="3929063" y="5786438"/>
          <p14:tracePt t="305313" x="3973513" y="5803900"/>
          <p14:tracePt t="305331" x="4000500" y="5813425"/>
          <p14:tracePt t="305348" x="4081463" y="5822950"/>
          <p14:tracePt t="305363" x="4125913" y="5822950"/>
          <p14:tracePt t="305381" x="4214813" y="5822950"/>
          <p14:tracePt t="305397" x="4241800" y="5822950"/>
          <p14:tracePt t="305412" x="4268788" y="5822950"/>
          <p14:tracePt t="305431" x="4348163" y="5822950"/>
          <p14:tracePt t="305449" x="4402138" y="5822950"/>
          <p14:tracePt t="305465" x="4446588" y="5822950"/>
          <p14:tracePt t="305482" x="4491038" y="5822950"/>
          <p14:tracePt t="305497" x="4589463" y="5822950"/>
          <p14:tracePt t="305514" x="4616450" y="5822950"/>
          <p14:tracePt t="305529" x="4643438" y="5822950"/>
          <p14:tracePt t="305547" x="4679950" y="5822950"/>
          <p14:tracePt t="305563" x="4687888" y="5822950"/>
          <p14:tracePt t="305580" x="4697413" y="5822950"/>
          <p14:tracePt t="305687" x="4697413" y="5830888"/>
          <p14:tracePt t="305709" x="4697413" y="5840413"/>
          <p14:tracePt t="305747" x="4697413" y="5857875"/>
          <p14:tracePt t="305757" x="4697413" y="5884863"/>
          <p14:tracePt t="305765" x="4679950" y="5919788"/>
          <p14:tracePt t="305780" x="4660900" y="5938838"/>
          <p14:tracePt t="305799" x="4652963" y="5965825"/>
          <p14:tracePt t="305829" x="4643438" y="5973763"/>
          <p14:tracePt t="305850" x="4643438" y="5983288"/>
          <p14:tracePt t="305876" x="4643438" y="5991225"/>
          <p14:tracePt t="305884" x="4643438" y="6000750"/>
          <p14:tracePt t="305935" x="4643438" y="6010275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Categorical data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3"/>
            <a:ext cx="8229600" cy="3600450"/>
          </a:xfrm>
        </p:spPr>
        <p:txBody>
          <a:bodyPr/>
          <a:lstStyle/>
          <a:p>
            <a:pPr eaLnBrk="1" hangingPunct="1"/>
            <a:r>
              <a:rPr lang="en-US" altLang="en-US"/>
              <a:t>Values can’t really be compared or put on a scale</a:t>
            </a:r>
          </a:p>
          <a:p>
            <a:pPr eaLnBrk="1" hangingPunct="1"/>
            <a:r>
              <a:rPr lang="en-US" altLang="en-US"/>
              <a:t>Examples:</a:t>
            </a:r>
          </a:p>
          <a:p>
            <a:pPr lvl="1" eaLnBrk="1" hangingPunct="1"/>
            <a:r>
              <a:rPr lang="en-US" altLang="en-US"/>
              <a:t>Gender (male / female)</a:t>
            </a:r>
          </a:p>
          <a:p>
            <a:pPr lvl="1" eaLnBrk="1" hangingPunct="1"/>
            <a:r>
              <a:rPr lang="en-US" altLang="en-US"/>
              <a:t>Race</a:t>
            </a:r>
          </a:p>
          <a:p>
            <a:pPr lvl="1" eaLnBrk="1" hangingPunct="1"/>
            <a:r>
              <a:rPr lang="en-US" altLang="en-US"/>
              <a:t>Personality type</a:t>
            </a:r>
          </a:p>
          <a:p>
            <a:pPr lvl="1" eaLnBrk="1" hangingPunct="1"/>
            <a:r>
              <a:rPr lang="en-US" altLang="en-US"/>
              <a:t>Color</a:t>
            </a: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A5E659-AD94-419D-B54A-A419DDEB5F4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r>
              <a:rPr lang="en-US" altLang="en-US" sz="1400"/>
              <a:t> /  72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CC79A1-A8BD-C205-19C5-53320FE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1" y="3424378"/>
            <a:ext cx="4361681" cy="315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72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Ordinal data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3"/>
            <a:ext cx="8229600" cy="3384550"/>
          </a:xfrm>
        </p:spPr>
        <p:txBody>
          <a:bodyPr/>
          <a:lstStyle/>
          <a:p>
            <a:pPr eaLnBrk="1" hangingPunct="1"/>
            <a:r>
              <a:rPr lang="en-US" altLang="en-US" sz="2400"/>
              <a:t>Something between continuous and categorical</a:t>
            </a:r>
          </a:p>
          <a:p>
            <a:pPr eaLnBrk="1" hangingPunct="1"/>
            <a:r>
              <a:rPr lang="en-US" altLang="en-US" sz="2400"/>
              <a:t>Data can be ordered but are not real numbers</a:t>
            </a:r>
          </a:p>
          <a:p>
            <a:pPr eaLnBrk="1" hangingPunct="1"/>
            <a:r>
              <a:rPr lang="en-US" altLang="en-US" sz="2400"/>
              <a:t>Data maps onto the integers</a:t>
            </a:r>
          </a:p>
          <a:p>
            <a:pPr eaLnBrk="1" hangingPunct="1"/>
            <a:r>
              <a:rPr lang="en-US" altLang="en-US" sz="2400"/>
              <a:t>Examples:</a:t>
            </a:r>
          </a:p>
          <a:p>
            <a:pPr lvl="1" eaLnBrk="1" hangingPunct="1"/>
            <a:r>
              <a:rPr lang="en-US" altLang="en-US" sz="2000"/>
              <a:t>Child, teen, adult</a:t>
            </a:r>
          </a:p>
          <a:p>
            <a:pPr lvl="1" eaLnBrk="1" hangingPunct="1"/>
            <a:r>
              <a:rPr lang="en-US" altLang="en-US" sz="2000"/>
              <a:t>Strongly approve, approve, don’t care, disapprove, strongly disapprove</a:t>
            </a:r>
          </a:p>
          <a:p>
            <a:pPr lvl="1" eaLnBrk="1" hangingPunct="1"/>
            <a:r>
              <a:rPr lang="en-US" altLang="en-US" sz="2000"/>
              <a:t>Undergraduate student, graduate student, lecturer, professor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563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57A3FE-7E3C-454B-AD40-B0FB2D967E9A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r>
              <a:rPr lang="en-US" altLang="en-US" sz="1400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867537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04814"/>
            <a:ext cx="6119812" cy="777875"/>
          </a:xfrm>
        </p:spPr>
        <p:txBody>
          <a:bodyPr/>
          <a:lstStyle/>
          <a:p>
            <a:pPr eaLnBrk="1" hangingPunct="1"/>
            <a:r>
              <a:rPr lang="en-US" altLang="en-US" sz="3200"/>
              <a:t>Combining different data types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8244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datum could have multiple parts: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From a database of brain scans: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Gender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Categorical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Handedness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Categorical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Age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Ordinal / continuous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Education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Ordinal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Total intracranial volume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Continuous (ordinal)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Normalized brain volume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Continuous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Taken together, all of these would be one data point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15E89-8A43-4230-8FD1-AC2929792C52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r>
              <a:rPr lang="en-US" altLang="en-US" sz="1400"/>
              <a:t> /  72</a:t>
            </a:r>
          </a:p>
        </p:txBody>
      </p:sp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6600826" y="3284538"/>
            <a:ext cx="1800225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Female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Right handed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74 years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High school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1344 mm</a:t>
            </a:r>
            <a:r>
              <a:rPr lang="en-US" altLang="en-US" sz="1400" baseline="30000"/>
              <a:t>3</a:t>
            </a:r>
            <a:endParaRPr lang="en-US" altLang="en-US" sz="14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0.743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8616951" y="3303588"/>
            <a:ext cx="1800225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Male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Right handed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39 years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College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1636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0.739</a:t>
            </a:r>
          </a:p>
        </p:txBody>
      </p:sp>
      <p:pic>
        <p:nvPicPr>
          <p:cNvPr id="58376" name="Picture 13" descr="https://www.thesun.co.uk/wp-content/uploads/2017/04/nintchdbpict0002903250832.jpg?strip=all&amp;w=960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551114"/>
            <a:ext cx="7667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https://www.thesun.co.uk/wp-content/uploads/2017/04/nintchdbpict0002903250832.jpg?strip=all&amp;w=960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928" y="2550438"/>
            <a:ext cx="767134" cy="57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27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30D1D-C743-19E8-8299-D452785D5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FA1D37-AA75-D51E-05B0-DBE3F5F4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FA95E7-0997-7B89-18EB-36CA7E19D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1D What is probability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F9106-7D20-EBF0-CE16-64887A1B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E1546-AFD8-45DE-1E04-EF3A0EEC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64511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FCC3-44F3-B3DC-1A04-E0E3C13C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35B9-BA3C-DEFA-4EAD-BF0EF4F0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data</a:t>
            </a:r>
          </a:p>
          <a:p>
            <a:r>
              <a:rPr lang="en-US" dirty="0"/>
              <a:t>Make model of data</a:t>
            </a:r>
          </a:p>
          <a:p>
            <a:r>
              <a:rPr lang="en-US" dirty="0"/>
              <a:t>Combine data with model</a:t>
            </a:r>
          </a:p>
          <a:p>
            <a:pPr lvl="1"/>
            <a:r>
              <a:rPr lang="en-US" dirty="0"/>
              <a:t>To reach conclusions</a:t>
            </a:r>
          </a:p>
          <a:p>
            <a:r>
              <a:rPr lang="en-US" dirty="0"/>
              <a:t>Evaluate model </a:t>
            </a:r>
          </a:p>
          <a:p>
            <a:pPr lvl="1"/>
            <a:r>
              <a:rPr lang="en-US" dirty="0"/>
              <a:t>Update</a:t>
            </a:r>
          </a:p>
          <a:p>
            <a:r>
              <a:rPr lang="en-US" dirty="0"/>
              <a:t>Repeat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736B4-C704-D79A-D9C1-879C690A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35" r="25904" b="9101"/>
          <a:stretch/>
        </p:blipFill>
        <p:spPr>
          <a:xfrm>
            <a:off x="6379779" y="1655983"/>
            <a:ext cx="5370787" cy="46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5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122F-5822-78C7-F808-77C5918E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get this basic approach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0545-E56E-BAA9-2721-0C776290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imperfect</a:t>
            </a:r>
          </a:p>
          <a:p>
            <a:r>
              <a:rPr lang="en-US" dirty="0"/>
              <a:t>Our model will treat it as stochastic</a:t>
            </a:r>
          </a:p>
          <a:p>
            <a:r>
              <a:rPr lang="en-US" dirty="0"/>
              <a:t>So:</a:t>
            </a:r>
          </a:p>
          <a:p>
            <a:pPr lvl="1"/>
            <a:r>
              <a:rPr lang="en-US" dirty="0"/>
              <a:t>We need to review probability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1D17FAD-6112-9A8B-BA2C-6A4EB43C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2891" y="1690688"/>
            <a:ext cx="3745345" cy="37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47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Definition of Probability (from Measure theory)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828801"/>
            <a:ext cx="7467600" cy="4302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i="1">
                <a:ea typeface="宋体" panose="02010600030101010101" pitchFamily="2" charset="-122"/>
              </a:rPr>
              <a:t>Experiment</a:t>
            </a:r>
            <a:r>
              <a:rPr lang="en-US" altLang="zh-CN" sz="2400">
                <a:ea typeface="宋体" panose="02010600030101010101" pitchFamily="2" charset="-122"/>
              </a:rPr>
              <a:t>: toss a coin twice</a:t>
            </a:r>
          </a:p>
          <a:p>
            <a:pPr>
              <a:lnSpc>
                <a:spcPct val="90000"/>
              </a:lnSpc>
            </a:pPr>
            <a:r>
              <a:rPr lang="en-US" altLang="zh-CN" sz="2400" b="1" i="1">
                <a:ea typeface="宋体" panose="02010600030101010101" pitchFamily="2" charset="-122"/>
              </a:rPr>
              <a:t>Sample space</a:t>
            </a:r>
            <a:r>
              <a:rPr lang="en-US" altLang="zh-CN" sz="2400">
                <a:ea typeface="宋体" panose="02010600030101010101" pitchFamily="2" charset="-122"/>
              </a:rPr>
              <a:t>: possible outcomes of an experiment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S = {HH, HT, TH, TT}</a:t>
            </a:r>
          </a:p>
          <a:p>
            <a:pPr>
              <a:lnSpc>
                <a:spcPct val="90000"/>
              </a:lnSpc>
            </a:pPr>
            <a:r>
              <a:rPr lang="en-US" altLang="zh-CN" sz="2400" b="1" i="1">
                <a:ea typeface="宋体" panose="02010600030101010101" pitchFamily="2" charset="-122"/>
              </a:rPr>
              <a:t>Event</a:t>
            </a:r>
            <a:r>
              <a:rPr lang="en-US" altLang="zh-CN" sz="2400">
                <a:ea typeface="宋体" panose="02010600030101010101" pitchFamily="2" charset="-122"/>
              </a:rPr>
              <a:t>: a subset of possible outcomes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A={HH}, B={HT, TH}</a:t>
            </a:r>
          </a:p>
          <a:p>
            <a:pPr>
              <a:lnSpc>
                <a:spcPct val="90000"/>
              </a:lnSpc>
            </a:pPr>
            <a:r>
              <a:rPr lang="en-US" altLang="zh-CN" sz="2400" b="1" i="1">
                <a:ea typeface="宋体" panose="02010600030101010101" pitchFamily="2" charset="-122"/>
              </a:rPr>
              <a:t>Probability of an event </a:t>
            </a:r>
            <a:r>
              <a:rPr lang="en-US" altLang="zh-CN" sz="2400">
                <a:ea typeface="宋体" panose="02010600030101010101" pitchFamily="2" charset="-122"/>
              </a:rPr>
              <a:t>: an number assigned to an event </a:t>
            </a:r>
            <a:r>
              <a:rPr lang="en-US" altLang="zh-CN" sz="2400" err="1">
                <a:ea typeface="宋体" panose="02010600030101010101" pitchFamily="2" charset="-122"/>
              </a:rPr>
              <a:t>Pr</a:t>
            </a:r>
            <a:r>
              <a:rPr lang="en-US" altLang="zh-CN" sz="2400">
                <a:ea typeface="宋体" panose="02010600030101010101" pitchFamily="2" charset="-122"/>
              </a:rPr>
              <a:t>(A)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Axiom 1: </a:t>
            </a:r>
            <a:r>
              <a:rPr lang="en-US" altLang="zh-CN" sz="2000" err="1">
                <a:ea typeface="宋体" panose="02010600030101010101" pitchFamily="2" charset="-122"/>
              </a:rPr>
              <a:t>Pr</a:t>
            </a:r>
            <a:r>
              <a:rPr lang="en-US" altLang="zh-CN" sz="2000">
                <a:ea typeface="宋体" panose="02010600030101010101" pitchFamily="2" charset="-122"/>
              </a:rPr>
              <a:t>(A)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 0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Axiom 2: </a:t>
            </a:r>
            <a:r>
              <a:rPr lang="en-US" altLang="zh-CN" sz="2000" err="1">
                <a:ea typeface="宋体" panose="02010600030101010101" pitchFamily="2" charset="-122"/>
                <a:sym typeface="Symbol" panose="05050102010706020507" pitchFamily="18" charset="2"/>
              </a:rPr>
              <a:t>Pr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(S) = 1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Axiom 3: For every sequence of disjoint events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zh-CN" altLang="en-US" sz="2000">
              <a:ea typeface="宋体" panose="02010600030101010101" pitchFamily="2" charset="-122"/>
            </a:endParaRP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2583084"/>
              </p:ext>
            </p:extLst>
          </p:nvPr>
        </p:nvGraphicFramePr>
        <p:xfrm>
          <a:off x="3960091" y="5748338"/>
          <a:ext cx="19812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800" imgH="228600" progId="Equation.BREE4">
                  <p:embed/>
                </p:oleObj>
              </mc:Choice>
              <mc:Fallback>
                <p:oleObj name="Equation" r:id="rId3" imgW="1180800" imgH="228600" progId="Equation.BREE4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091" y="5748338"/>
                        <a:ext cx="19812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3414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6"/>
    </mc:Choice>
    <mc:Fallback xmlns="">
      <p:transition spd="slow" advTm="9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P(A) mean?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Frequentist interpretation</a:t>
            </a:r>
            <a:r>
              <a:rPr lang="en-GB"/>
              <a:t> (Out of the head)</a:t>
            </a:r>
          </a:p>
          <a:p>
            <a:pPr lvl="1"/>
            <a:r>
              <a:rPr lang="en-US"/>
              <a:t>If we repeat the experiment N times, the number of times A occurs (#A) converges to: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16744" y="2717656"/>
          <a:ext cx="17298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393480" progId="Equation.DSMT4">
                  <p:embed/>
                </p:oleObj>
              </mc:Choice>
              <mc:Fallback>
                <p:oleObj name="Equation" r:id="rId2" imgW="761760" imgH="393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6744" y="2717656"/>
                        <a:ext cx="1729862" cy="893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7153" y="2784274"/>
            <a:ext cx="4042313" cy="38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6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22"/>
    </mc:Choice>
    <mc:Fallback xmlns="">
      <p:transition spd="slow" advTm="42322"/>
    </mc:Fallback>
  </mc:AlternateContent>
  <p:extLst>
    <p:ext uri="{3A86A75C-4F4B-4683-9AE1-C65F6400EC91}">
      <p14:laserTraceLst xmlns:p14="http://schemas.microsoft.com/office/powerpoint/2010/main">
        <p14:tracePtLst>
          <p14:tracePt t="12623" x="3411538" y="4500563"/>
          <p14:tracePt t="12633" x="3384550" y="4402138"/>
          <p14:tracePt t="12651" x="3330575" y="4259263"/>
          <p14:tracePt t="12665" x="3303588" y="4170363"/>
          <p14:tracePt t="12680" x="3268663" y="4089400"/>
          <p14:tracePt t="12701" x="3214688" y="3938588"/>
          <p14:tracePt t="12715" x="3187700" y="3875088"/>
          <p14:tracePt t="12733" x="3089275" y="3643313"/>
          <p14:tracePt t="12750" x="3044825" y="3536950"/>
          <p14:tracePt t="12765" x="3009900" y="3438525"/>
          <p14:tracePt t="12783" x="2955925" y="3340100"/>
          <p14:tracePt t="12800" x="2840038" y="3152775"/>
          <p14:tracePt t="12815" x="2786063" y="3081338"/>
          <p14:tracePt t="12831" x="2724150" y="3017838"/>
          <p14:tracePt t="12849" x="2625725" y="2894013"/>
          <p14:tracePt t="12864" x="2581275" y="2857500"/>
          <p14:tracePt t="12881" x="2544763" y="2822575"/>
          <p14:tracePt t="12900" x="2527300" y="2803525"/>
          <p14:tracePt t="13077" x="2517775" y="2803525"/>
          <p14:tracePt t="13091" x="2509838" y="2803525"/>
          <p14:tracePt t="13100" x="2465388" y="2786063"/>
          <p14:tracePt t="13116" x="2339975" y="2732088"/>
          <p14:tracePt t="13132" x="2232025" y="2660650"/>
          <p14:tracePt t="13148" x="2116138" y="2544763"/>
          <p14:tracePt t="13166" x="1928813" y="2366963"/>
          <p14:tracePt t="13199" x="1785938" y="2241550"/>
          <p14:tracePt t="13218" x="1724025" y="2197100"/>
          <p14:tracePt t="13232" x="1714500" y="2187575"/>
          <p14:tracePt t="13249" x="1704975" y="2187575"/>
          <p14:tracePt t="13282" x="1704975" y="2179638"/>
          <p14:tracePt t="13333" x="1768475" y="2205038"/>
          <p14:tracePt t="13343" x="1884363" y="2251075"/>
          <p14:tracePt t="13360" x="2017713" y="2295525"/>
          <p14:tracePt t="13372" x="2179638" y="2312988"/>
          <p14:tracePt t="13383" x="2401888" y="2312988"/>
          <p14:tracePt t="13398" x="2616200" y="2312988"/>
          <p14:tracePt t="13415" x="2867025" y="2312988"/>
          <p14:tracePt t="13433" x="3179763" y="2295525"/>
          <p14:tracePt t="13449" x="3286125" y="2295525"/>
          <p14:tracePt t="13464" x="3375025" y="2295525"/>
          <p14:tracePt t="13482" x="3465513" y="2322513"/>
          <p14:tracePt t="13501" x="3608388" y="2401888"/>
          <p14:tracePt t="13515" x="3660775" y="2428875"/>
          <p14:tracePt t="13531" x="3714750" y="2446338"/>
          <p14:tracePt t="13550" x="3768725" y="2455863"/>
          <p14:tracePt t="13566" x="3776663" y="2455863"/>
          <p14:tracePt t="13778" x="3786188" y="2455863"/>
          <p14:tracePt t="13788" x="3830638" y="2455863"/>
          <p14:tracePt t="13802" x="3929063" y="2419350"/>
          <p14:tracePt t="13818" x="4027488" y="2393950"/>
          <p14:tracePt t="13831" x="4108450" y="2357438"/>
          <p14:tracePt t="13851" x="4197350" y="2330450"/>
          <p14:tracePt t="13867" x="4205288" y="2322513"/>
          <p14:tracePt t="13881" x="4224338" y="2322513"/>
          <p14:tracePt t="13900" x="4224338" y="2312988"/>
          <p14:tracePt t="13916" x="4232275" y="2312988"/>
          <p14:tracePt t="13967" x="4241800" y="2312988"/>
          <p14:tracePt t="13983" x="4251325" y="2312988"/>
          <p14:tracePt t="14022" x="4259263" y="2312988"/>
          <p14:tracePt t="16744" x="4251325" y="2322513"/>
          <p14:tracePt t="16758" x="4224338" y="2339975"/>
          <p14:tracePt t="16771" x="4143375" y="2374900"/>
          <p14:tracePt t="16783" x="4054475" y="2428875"/>
          <p14:tracePt t="16799" x="3956050" y="2465388"/>
          <p14:tracePt t="16817" x="3776663" y="2509838"/>
          <p14:tracePt t="16832" x="3679825" y="2536825"/>
          <p14:tracePt t="16849" x="3571875" y="2536825"/>
          <p14:tracePt t="16864" x="3473450" y="2536825"/>
          <p14:tracePt t="16884" x="3251200" y="2544763"/>
          <p14:tracePt t="16898" x="3143250" y="2554288"/>
          <p14:tracePt t="16914" x="3044825" y="2554288"/>
          <p14:tracePt t="16931" x="2955925" y="2554288"/>
          <p14:tracePt t="16949" x="2813050" y="2562225"/>
          <p14:tracePt t="16965" x="2759075" y="2562225"/>
          <p14:tracePt t="16981" x="2724150" y="2562225"/>
          <p14:tracePt t="17001" x="2660650" y="2562225"/>
          <p14:tracePt t="17015" x="2633663" y="2562225"/>
          <p14:tracePt t="17033" x="2562225" y="2562225"/>
          <p14:tracePt t="17049" x="2517775" y="2571750"/>
          <p14:tracePt t="17064" x="2490788" y="2571750"/>
          <p14:tracePt t="17082" x="2465388" y="2571750"/>
          <p14:tracePt t="17100" x="2438400" y="2571750"/>
          <p14:tracePt t="17115" x="2419350" y="2581275"/>
          <p14:tracePt t="17132" x="2411413" y="2581275"/>
          <p14:tracePt t="17149" x="2401888" y="2581275"/>
          <p14:tracePt t="17164" x="2401888" y="2589213"/>
          <p14:tracePt t="17181" x="2393950" y="2589213"/>
          <p14:tracePt t="17265" x="2419350" y="2589213"/>
          <p14:tracePt t="17278" x="2509838" y="2581275"/>
          <p14:tracePt t="17290" x="2697163" y="2544763"/>
          <p14:tracePt t="17301" x="2938463" y="2509838"/>
          <p14:tracePt t="17317" x="3170238" y="2465388"/>
          <p14:tracePt t="17332" x="3384550" y="2428875"/>
          <p14:tracePt t="17350" x="3786188" y="2384425"/>
          <p14:tracePt t="17365" x="4010025" y="2384425"/>
          <p14:tracePt t="17381" x="4224338" y="2384425"/>
          <p14:tracePt t="17402" x="4491038" y="2401888"/>
          <p14:tracePt t="17414" x="4589463" y="2419350"/>
          <p14:tracePt t="17431" x="4679950" y="2428875"/>
          <p14:tracePt t="17450" x="4724400" y="2446338"/>
          <p14:tracePt t="17464" x="4786313" y="2455863"/>
          <p14:tracePt t="17484" x="4813300" y="2455863"/>
          <p14:tracePt t="17499" x="4830763" y="2473325"/>
          <p14:tracePt t="17515" x="4875213" y="2482850"/>
          <p14:tracePt t="17533" x="4902200" y="2500313"/>
          <p14:tracePt t="17549" x="4938713" y="2517775"/>
          <p14:tracePt t="17564" x="4973638" y="2527300"/>
          <p14:tracePt t="17581" x="5045075" y="2544763"/>
          <p14:tracePt t="17599" x="5062538" y="2554288"/>
          <p14:tracePt t="17615" x="5089525" y="2562225"/>
          <p14:tracePt t="17633" x="5099050" y="2562225"/>
          <p14:tracePt t="17649" x="5108575" y="2562225"/>
          <p14:tracePt t="17885" x="5116513" y="2562225"/>
          <p14:tracePt t="17902" x="5143500" y="2562225"/>
          <p14:tracePt t="17911" x="5224463" y="2562225"/>
          <p14:tracePt t="17924" x="5322888" y="2562225"/>
          <p14:tracePt t="17944" x="5402263" y="2562225"/>
          <p14:tracePt t="17952" x="5465763" y="2562225"/>
          <p14:tracePt t="17967" x="5518150" y="2562225"/>
          <p14:tracePt t="17985" x="5562600" y="2562225"/>
          <p14:tracePt t="17999" x="5572125" y="2562225"/>
          <p14:tracePt t="18014" x="5581650" y="2571750"/>
          <p14:tracePt t="18077" x="5589588" y="2571750"/>
          <p14:tracePt t="18152" x="5589588" y="2581275"/>
          <p14:tracePt t="19029" x="5608638" y="2581275"/>
          <p14:tracePt t="19053" x="5626100" y="2589213"/>
          <p14:tracePt t="19066" x="5830888" y="2608263"/>
          <p14:tracePt t="19083" x="5946775" y="2616200"/>
          <p14:tracePt t="19098" x="6062663" y="2616200"/>
          <p14:tracePt t="19114" x="6161088" y="2625725"/>
          <p14:tracePt t="19132" x="6303963" y="2633663"/>
          <p14:tracePt t="19149" x="6340475" y="2633663"/>
          <p14:tracePt t="19168" x="6384925" y="2633663"/>
          <p14:tracePt t="19357" x="6411913" y="2633663"/>
          <p14:tracePt t="19370" x="6545263" y="2598738"/>
          <p14:tracePt t="19384" x="6813550" y="2527300"/>
          <p14:tracePt t="19399" x="7143750" y="2465388"/>
          <p14:tracePt t="19415" x="7545388" y="2411413"/>
          <p14:tracePt t="19431" x="7939088" y="2374900"/>
          <p14:tracePt t="19451" x="8616950" y="2384425"/>
          <p14:tracePt t="19465" x="8823325" y="2411413"/>
          <p14:tracePt t="19483" x="9018588" y="2446338"/>
          <p14:tracePt t="19499" x="9180513" y="2509838"/>
          <p14:tracePt t="19515" x="9215438" y="2517775"/>
          <p14:tracePt t="19533" x="9224963" y="2527300"/>
          <p14:tracePt t="19689" x="9296400" y="2527300"/>
          <p14:tracePt t="19701" x="9491663" y="2527300"/>
          <p14:tracePt t="19714" x="9609138" y="2527300"/>
          <p14:tracePt t="19726" x="9715500" y="2527300"/>
          <p14:tracePt t="19739" x="9786938" y="2527300"/>
          <p14:tracePt t="19750" x="9823450" y="2527300"/>
          <p14:tracePt t="19765" x="9840913" y="2536825"/>
          <p14:tracePt t="19782" x="9858375" y="2536825"/>
          <p14:tracePt t="19800" x="9867900" y="2536825"/>
          <p14:tracePt t="19824" x="9875838" y="2536825"/>
          <p14:tracePt t="19843" x="9902825" y="2536825"/>
          <p14:tracePt t="19853" x="9947275" y="2536825"/>
          <p14:tracePt t="19866" x="9991725" y="2536825"/>
          <p14:tracePt t="19881" x="10037763" y="2536825"/>
          <p14:tracePt t="19899" x="10072688" y="2536825"/>
          <p14:tracePt t="19914" x="10090150" y="2536825"/>
          <p14:tracePt t="19932" x="10134600" y="2536825"/>
          <p14:tracePt t="19947" x="10153650" y="2536825"/>
          <p14:tracePt t="19968" x="10180638" y="2536825"/>
          <p14:tracePt t="19981" x="10188575" y="2536825"/>
          <p14:tracePt t="20014" x="10198100" y="2536825"/>
          <p14:tracePt t="22024" x="10188575" y="2536825"/>
          <p14:tracePt t="22035" x="10144125" y="2536825"/>
          <p14:tracePt t="22050" x="9956800" y="2554288"/>
          <p14:tracePt t="22066" x="9698038" y="2598738"/>
          <p14:tracePt t="22083" x="9412288" y="2679700"/>
          <p14:tracePt t="22099" x="8661400" y="2857500"/>
          <p14:tracePt t="22114" x="8232775" y="2965450"/>
          <p14:tracePt t="22131" x="7823200" y="3098800"/>
          <p14:tracePt t="22147" x="7205663" y="3322638"/>
          <p14:tracePt t="22165" x="7045325" y="3375025"/>
          <p14:tracePt t="22181" x="6938963" y="3419475"/>
          <p14:tracePt t="22197" x="6875463" y="3438525"/>
          <p14:tracePt t="22214" x="6831013" y="3455988"/>
          <p14:tracePt t="22415" x="6813550" y="3455988"/>
          <p14:tracePt t="22429" x="6715125" y="3455988"/>
          <p14:tracePt t="22441" x="6500813" y="3455988"/>
          <p14:tracePt t="22455" x="6161088" y="3455988"/>
          <p14:tracePt t="22469" x="5786438" y="3429000"/>
          <p14:tracePt t="22483" x="5348288" y="3394075"/>
          <p14:tracePt t="22498" x="4875213" y="3340100"/>
          <p14:tracePt t="22515" x="4456113" y="3303588"/>
          <p14:tracePt t="22533" x="3803650" y="3232150"/>
          <p14:tracePt t="22550" x="3608388" y="3214688"/>
          <p14:tracePt t="22565" x="3473450" y="3205163"/>
          <p14:tracePt t="22583" x="3367088" y="3197225"/>
          <p14:tracePt t="22600" x="3348038" y="3197225"/>
          <p14:tracePt t="22614" x="3330575" y="3197225"/>
          <p14:tracePt t="22649" x="3322638" y="3197225"/>
          <p14:tracePt t="22747" x="3322638" y="3205163"/>
          <p14:tracePt t="22773" x="3322638" y="3214688"/>
          <p14:tracePt t="22784" x="3303588" y="3214688"/>
          <p14:tracePt t="22800" x="3286125" y="3214688"/>
          <p14:tracePt t="22815" x="3251200" y="3214688"/>
          <p14:tracePt t="22832" x="3205163" y="3214688"/>
          <p14:tracePt t="22849" x="3108325" y="3214688"/>
          <p14:tracePt t="22867" x="3071813" y="3214688"/>
          <p14:tracePt t="22882" x="3027363" y="3205163"/>
          <p14:tracePt t="22900" x="2990850" y="3187700"/>
          <p14:tracePt t="22914" x="2973388" y="3179763"/>
          <p14:tracePt t="22932" x="2955925" y="3170238"/>
          <p14:tracePt t="22965" x="2946400" y="3160713"/>
          <p14:tracePt t="22984" x="2938463" y="3160713"/>
          <p14:tracePt t="23001" x="2938463" y="3152775"/>
          <p14:tracePt t="23025" x="2938463" y="3143250"/>
          <p14:tracePt t="23050" x="2938463" y="3133725"/>
          <p14:tracePt t="23078" x="2938463" y="3125788"/>
          <p14:tracePt t="23094" x="2938463" y="3116263"/>
          <p14:tracePt t="23127" x="3000375" y="3116263"/>
          <p14:tracePt t="23136" x="3205163" y="3133725"/>
          <p14:tracePt t="23153" x="3438525" y="3170238"/>
          <p14:tracePt t="23165" x="3625850" y="3205163"/>
          <p14:tracePt t="23182" x="3840163" y="3259138"/>
          <p14:tracePt t="23197" x="3965575" y="3295650"/>
          <p14:tracePt t="23214" x="4179888" y="3367088"/>
          <p14:tracePt t="23235" x="4276725" y="3394075"/>
          <p14:tracePt t="23248" x="4367213" y="3419475"/>
          <p14:tracePt t="23266" x="4465638" y="3446463"/>
          <p14:tracePt t="23281" x="4483100" y="3455988"/>
          <p14:tracePt t="23300" x="4491038" y="3455988"/>
          <p14:tracePt t="23315" x="4500563" y="3455988"/>
          <p14:tracePt t="23333" x="4500563" y="3465513"/>
          <p14:tracePt t="23349" x="4510088" y="3465513"/>
          <p14:tracePt t="23355" x="4510088" y="3473450"/>
          <p14:tracePt t="23582" x="4491038" y="3473450"/>
          <p14:tracePt t="23595" x="4411663" y="3473450"/>
          <p14:tracePt t="23607" x="4268788" y="3446463"/>
          <p14:tracePt t="23624" x="4187825" y="3411538"/>
          <p14:tracePt t="23635" x="4133850" y="3384550"/>
          <p14:tracePt t="23649" x="4089400" y="3367088"/>
          <p14:tracePt t="23664" x="4062413" y="3357563"/>
          <p14:tracePt t="23682" x="4054475" y="3348038"/>
          <p14:tracePt t="23701" x="4044950" y="3348038"/>
          <p14:tracePt t="23714" x="4044950" y="3340100"/>
          <p14:tracePt t="23810" x="4071938" y="3340100"/>
          <p14:tracePt t="23823" x="4205288" y="3313113"/>
          <p14:tracePt t="23836" x="4357688" y="3259138"/>
          <p14:tracePt t="23855" x="4465638" y="3232150"/>
          <p14:tracePt t="23865" x="4562475" y="3205163"/>
          <p14:tracePt t="23882" x="4633913" y="3197225"/>
          <p14:tracePt t="23898" x="4705350" y="3197225"/>
          <p14:tracePt t="23914" x="4741863" y="3187700"/>
          <p14:tracePt t="23934" x="4786313" y="3187700"/>
          <p14:tracePt t="23964" x="4795838" y="3187700"/>
          <p14:tracePt t="23991" x="4786313" y="3187700"/>
          <p14:tracePt t="24003" x="4724400" y="3187700"/>
          <p14:tracePt t="24017" x="4643438" y="3187700"/>
          <p14:tracePt t="24032" x="4562475" y="3187700"/>
          <p14:tracePt t="24049" x="4473575" y="3187700"/>
          <p14:tracePt t="24065" x="4348163" y="3197225"/>
          <p14:tracePt t="24082" x="4295775" y="3205163"/>
          <p14:tracePt t="24099" x="4268788" y="3205163"/>
          <p14:tracePt t="24115" x="4251325" y="3205163"/>
          <p14:tracePt t="24132" x="4224338" y="3205163"/>
          <p14:tracePt t="24166" x="4197350" y="3224213"/>
          <p14:tracePt t="24183" x="4170363" y="3232150"/>
          <p14:tracePt t="24199" x="4143375" y="3251200"/>
          <p14:tracePt t="24218" x="4098925" y="3268663"/>
          <p14:tracePt t="24232" x="4098925" y="3276600"/>
          <p14:tracePt t="24249" x="4089400" y="3276600"/>
          <p14:tracePt t="24266" x="4081463" y="3276600"/>
          <p14:tracePt t="24330" x="4071938" y="3276600"/>
          <p14:tracePt t="24499" x="4081463" y="3276600"/>
          <p14:tracePt t="24507" x="4160838" y="3276600"/>
          <p14:tracePt t="24521" x="4295775" y="3251200"/>
          <p14:tracePt t="24535" x="4465638" y="3197225"/>
          <p14:tracePt t="24548" x="4598988" y="3143250"/>
          <p14:tracePt t="24565" x="4776788" y="3081338"/>
          <p14:tracePt t="24582" x="4929188" y="3027363"/>
          <p14:tracePt t="24599" x="5133975" y="2946400"/>
          <p14:tracePt t="24615" x="5214938" y="2919413"/>
          <p14:tracePt t="24631" x="5251450" y="2911475"/>
          <p14:tracePt t="24651" x="5276850" y="2894013"/>
          <p14:tracePt t="24666" x="5286375" y="2894013"/>
          <p14:tracePt t="25179" x="5276850" y="2894013"/>
          <p14:tracePt t="25395" x="5276850" y="2901950"/>
          <p14:tracePt t="25407" x="5276850" y="2911475"/>
          <p14:tracePt t="25424" x="5268913" y="2938463"/>
          <p14:tracePt t="25435" x="5259388" y="2965450"/>
          <p14:tracePt t="25450" x="5251450" y="3017838"/>
          <p14:tracePt t="25464" x="5241925" y="3054350"/>
          <p14:tracePt t="25481" x="5232400" y="3116263"/>
          <p14:tracePt t="25499" x="5205413" y="3268663"/>
          <p14:tracePt t="25516" x="5187950" y="3348038"/>
          <p14:tracePt t="25532" x="5180013" y="3419475"/>
          <p14:tracePt t="25551" x="5160963" y="3509963"/>
          <p14:tracePt t="25565" x="5153025" y="3544888"/>
          <p14:tracePt t="25600" x="5153025" y="3554413"/>
          <p14:tracePt t="25615" x="5153025" y="3562350"/>
          <p14:tracePt t="34552" x="5153025" y="3517900"/>
          <p14:tracePt t="34566" x="5160963" y="3357563"/>
          <p14:tracePt t="34578" x="5232400" y="3133725"/>
          <p14:tracePt t="34587" x="5303838" y="2938463"/>
          <p14:tracePt t="34600" x="5375275" y="2751138"/>
          <p14:tracePt t="34620" x="5438775" y="2581275"/>
          <p14:tracePt t="34632" x="5483225" y="2465388"/>
          <p14:tracePt t="34648" x="5500688" y="2419350"/>
          <p14:tracePt t="34664" x="5510213" y="2374900"/>
          <p14:tracePt t="34682" x="5510213" y="2347913"/>
          <p14:tracePt t="34698" x="5491163" y="2312988"/>
          <p14:tracePt t="34714" x="5438775" y="2286000"/>
          <p14:tracePt t="34732" x="5340350" y="2259013"/>
          <p14:tracePt t="34748" x="5303838" y="2259013"/>
          <p14:tracePt t="34766" x="5268913" y="2251075"/>
          <p14:tracePt t="34782" x="5259388" y="2251075"/>
          <p14:tracePt t="34797" x="5251450" y="2251075"/>
          <p14:tracePt t="34833" x="5241925" y="2251075"/>
          <p14:tracePt t="34884" x="5224463" y="2268538"/>
          <p14:tracePt t="34895" x="5205413" y="2303463"/>
          <p14:tracePt t="34908" x="5180013" y="2366963"/>
          <p14:tracePt t="34917" x="5133975" y="2455863"/>
          <p14:tracePt t="34931" x="5099050" y="2517775"/>
          <p14:tracePt t="34948" x="5081588" y="2571750"/>
          <p14:tracePt t="34965" x="5072063" y="2608263"/>
          <p14:tracePt t="34984" x="5045075" y="2643188"/>
          <p14:tracePt t="35020" x="5045075" y="2652713"/>
          <p14:tracePt t="35046" x="5037138" y="2652713"/>
          <p14:tracePt t="39386" x="5027613" y="2652713"/>
          <p14:tracePt t="39478" x="5027613" y="2660650"/>
          <p14:tracePt t="39490" x="5027613" y="2670175"/>
          <p14:tracePt t="39500" x="5037138" y="2687638"/>
          <p14:tracePt t="39518" x="5045075" y="2697163"/>
          <p14:tracePt t="39537" x="5072063" y="2741613"/>
          <p14:tracePt t="39566" x="5089525" y="2759075"/>
          <p14:tracePt t="39583" x="5133975" y="2813050"/>
          <p14:tracePt t="39599" x="5160963" y="2840038"/>
          <p14:tracePt t="39615" x="5241925" y="2928938"/>
          <p14:tracePt t="39632" x="5276850" y="2973388"/>
          <p14:tracePt t="39649" x="5348288" y="3071813"/>
          <p14:tracePt t="39667" x="5384800" y="3116263"/>
          <p14:tracePt t="39681" x="5419725" y="3152775"/>
          <p14:tracePt t="39698" x="5456238" y="3205163"/>
          <p14:tracePt t="39715" x="5518150" y="3313113"/>
          <p14:tracePt t="39733" x="5527675" y="3348038"/>
          <p14:tracePt t="39752" x="5545138" y="3375025"/>
          <p14:tracePt t="39766" x="5554663" y="3411538"/>
          <p14:tracePt t="39784" x="5572125" y="3419475"/>
          <p14:tracePt t="39800" x="5581650" y="3438525"/>
          <p14:tracePt t="39818" x="5608638" y="3509963"/>
          <p14:tracePt t="39833" x="5616575" y="3536950"/>
          <p14:tracePt t="39849" x="5626100" y="3554413"/>
          <p14:tracePt t="39855" x="5643563" y="3571875"/>
          <p14:tracePt t="39868" x="5643563" y="3589338"/>
          <p14:tracePt t="39891" x="5653088" y="3598863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political futures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F6AF6-D0E5-43BB-BBA0-6CDEC42C7F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6663" y="1514168"/>
            <a:ext cx="7308671" cy="45519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7F6736-E597-1A0D-DD8A-2328EF29CC46}"/>
              </a:ext>
            </a:extLst>
          </p:cNvPr>
          <p:cNvSpPr txBox="1"/>
          <p:nvPr/>
        </p:nvSpPr>
        <p:spPr>
          <a:xfrm>
            <a:off x="2051050" y="6206888"/>
            <a:ext cx="9302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/>
              <a:t>https://polymarket.com/event/trump-wins-ends-ukraine-war-in-90-days?tid=1742336531501</a:t>
            </a:r>
          </a:p>
        </p:txBody>
      </p:sp>
    </p:spTree>
    <p:extLst>
      <p:ext uri="{BB962C8B-B14F-4D97-AF65-F5344CB8AC3E}">
        <p14:creationId xmlns:p14="http://schemas.microsoft.com/office/powerpoint/2010/main" val="2350583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P(A) mean?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557"/>
          </a:xfrm>
        </p:spPr>
        <p:txBody>
          <a:bodyPr/>
          <a:lstStyle/>
          <a:p>
            <a:r>
              <a:rPr lang="en-US"/>
              <a:t>Frequentist interpretation</a:t>
            </a:r>
            <a:r>
              <a:rPr lang="en-GB"/>
              <a:t> (Out of the head)</a:t>
            </a:r>
          </a:p>
          <a:p>
            <a:r>
              <a:rPr lang="en-US"/>
              <a:t>Plausibility (In the head)</a:t>
            </a:r>
          </a:p>
          <a:p>
            <a:pPr lvl="1"/>
            <a:r>
              <a:rPr lang="en-US"/>
              <a:t>How likely is it that the coin is fair?</a:t>
            </a:r>
          </a:p>
          <a:p>
            <a:pPr lvl="1"/>
            <a:r>
              <a:rPr lang="en-US"/>
              <a:t>Calibrate by choosing a bet</a:t>
            </a:r>
          </a:p>
          <a:p>
            <a:pPr lvl="2"/>
            <a:r>
              <a:rPr lang="en-US"/>
              <a:t>Political futures markets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7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490"/>
    </mc:Choice>
    <mc:Fallback xmlns="">
      <p:transition spd="slow" advTm="2674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420" x="5608638" y="3625850"/>
          <p14:tracePt t="2429" x="5446713" y="3741738"/>
          <p14:tracePt t="2445" x="5268913" y="3894138"/>
          <p14:tracePt t="2463" x="4965700" y="4276725"/>
          <p14:tracePt t="2478" x="4840288" y="4465638"/>
          <p14:tracePt t="2495" x="4768850" y="4625975"/>
          <p14:tracePt t="2511" x="4724400" y="4724400"/>
          <p14:tracePt t="2530" x="4697413" y="4830763"/>
          <p14:tracePt t="2547" x="4697413" y="4857750"/>
          <p14:tracePt t="2561" x="4697413" y="4875213"/>
          <p14:tracePt t="2576" x="4714875" y="4902200"/>
          <p14:tracePt t="2596" x="4786313" y="4965700"/>
          <p14:tracePt t="2611" x="4830763" y="4991100"/>
          <p14:tracePt t="2627" x="4875213" y="5027613"/>
          <p14:tracePt t="2644" x="4929188" y="5108575"/>
          <p14:tracePt t="2661" x="4965700" y="5133975"/>
          <p14:tracePt t="2676" x="4983163" y="5180013"/>
          <p14:tracePt t="2693" x="5000625" y="5232400"/>
          <p14:tracePt t="2712" x="5010150" y="5251450"/>
          <p14:tracePt t="2727" x="5010150" y="5259388"/>
          <p14:tracePt t="2746" x="5010150" y="5268913"/>
          <p14:tracePt t="2783" x="5010150" y="5276850"/>
          <p14:tracePt t="2873" x="5010150" y="5259388"/>
          <p14:tracePt t="2887" x="5010150" y="5160963"/>
          <p14:tracePt t="2902" x="5010150" y="5054600"/>
          <p14:tracePt t="2911" x="5010150" y="4983163"/>
          <p14:tracePt t="2926" x="5010150" y="4938713"/>
          <p14:tracePt t="2947" x="4983163" y="4911725"/>
          <p14:tracePt t="2962" x="4956175" y="4911725"/>
          <p14:tracePt t="2979" x="4902200" y="5000625"/>
          <p14:tracePt t="2996" x="4857750" y="5099050"/>
          <p14:tracePt t="3014" x="4830763" y="5313363"/>
          <p14:tracePt t="3027" x="4830763" y="5402263"/>
          <p14:tracePt t="3047" x="4830763" y="5483225"/>
          <p14:tracePt t="3061" x="4840288" y="5545138"/>
          <p14:tracePt t="3078" x="4857750" y="5599113"/>
          <p14:tracePt t="3111" x="4875213" y="5608638"/>
          <p14:tracePt t="3127" x="4946650" y="5473700"/>
          <p14:tracePt t="3143" x="4983163" y="5340350"/>
          <p14:tracePt t="3161" x="5000625" y="5232400"/>
          <p14:tracePt t="3178" x="5018088" y="5099050"/>
          <p14:tracePt t="3194" x="5018088" y="5072063"/>
          <p14:tracePt t="3212" x="5018088" y="5062538"/>
          <p14:tracePt t="3245" x="4983163" y="5187950"/>
          <p14:tracePt t="3262" x="4946650" y="5348288"/>
          <p14:tracePt t="3279" x="4938713" y="5599113"/>
          <p14:tracePt t="3295" x="4938713" y="5670550"/>
          <p14:tracePt t="3311" x="4938713" y="5697538"/>
          <p14:tracePt t="3327" x="4938713" y="5705475"/>
          <p14:tracePt t="3345" x="4938713" y="5715000"/>
          <p14:tracePt t="3362" x="4938713" y="5697538"/>
          <p14:tracePt t="3378" x="4946650" y="5465763"/>
          <p14:tracePt t="3395" x="4956175" y="5394325"/>
          <p14:tracePt t="3411" x="4956175" y="5367338"/>
          <p14:tracePt t="3428" x="4965700" y="5348288"/>
          <p14:tracePt t="3444" x="4956175" y="5348288"/>
          <p14:tracePt t="3462" x="4911725" y="5411788"/>
          <p14:tracePt t="3481" x="4867275" y="5510213"/>
          <p14:tracePt t="3493" x="4857750" y="5545138"/>
          <p14:tracePt t="3512" x="4857750" y="5554663"/>
          <p14:tracePt t="3557" x="4857750" y="5510213"/>
          <p14:tracePt t="3572" x="4902200" y="5303838"/>
          <p14:tracePt t="3582" x="4938713" y="5160963"/>
          <p14:tracePt t="3597" x="4956175" y="5072063"/>
          <p14:tracePt t="3612" x="4965700" y="5037138"/>
          <p14:tracePt t="3627" x="4965700" y="5018088"/>
          <p14:tracePt t="3644" x="4965700" y="5010150"/>
          <p14:tracePt t="3662" x="4894263" y="5232400"/>
          <p14:tracePt t="3678" x="4848225" y="5402263"/>
          <p14:tracePt t="3696" x="4822825" y="5724525"/>
          <p14:tracePt t="3712" x="4813300" y="5776913"/>
          <p14:tracePt t="3726" x="4813300" y="5803900"/>
          <p14:tracePt t="3746" x="4813300" y="5822950"/>
          <p14:tracePt t="3766" x="4813300" y="5813425"/>
          <p14:tracePt t="3777" x="4848225" y="5661025"/>
          <p14:tracePt t="3794" x="4919663" y="5394325"/>
          <p14:tracePt t="3813" x="5037138" y="4848225"/>
          <p14:tracePt t="3827" x="5045075" y="4741863"/>
          <p14:tracePt t="3845" x="5054600" y="4697413"/>
          <p14:tracePt t="3862" x="5062538" y="4660900"/>
          <p14:tracePt t="3877" x="5062538" y="4652963"/>
          <p14:tracePt t="4170" x="5062538" y="4633913"/>
          <p14:tracePt t="4177" x="5062538" y="4598988"/>
          <p14:tracePt t="4195" x="5062538" y="4562475"/>
          <p14:tracePt t="4211" x="5062538" y="4518025"/>
          <p14:tracePt t="4229" x="5054600" y="4419600"/>
          <p14:tracePt t="4246" x="5045075" y="4367213"/>
          <p14:tracePt t="4262" x="5037138" y="4313238"/>
          <p14:tracePt t="4278" x="5027613" y="4286250"/>
          <p14:tracePt t="4295" x="5018088" y="4268788"/>
          <p14:tracePt t="4312" x="5010150" y="4259263"/>
          <p14:tracePt t="4368" x="5000625" y="4259263"/>
          <p14:tracePt t="4380" x="4991100" y="4259263"/>
          <p14:tracePt t="4396" x="4965700" y="4313238"/>
          <p14:tracePt t="4407" x="4894263" y="4491038"/>
          <p14:tracePt t="4422" x="4822825" y="4697413"/>
          <p14:tracePt t="4436" x="4786313" y="4929188"/>
          <p14:tracePt t="4447" x="4759325" y="5133975"/>
          <p14:tracePt t="4462" x="4732338" y="5295900"/>
          <p14:tracePt t="4477" x="4732338" y="5411788"/>
          <p14:tracePt t="4493" x="4724400" y="5483225"/>
          <p14:tracePt t="4510" x="4714875" y="5537200"/>
          <p14:tracePt t="4528" x="4714875" y="5545138"/>
          <p14:tracePt t="4545" x="4714875" y="5554663"/>
          <p14:tracePt t="4612" x="4714875" y="5562600"/>
          <p14:tracePt t="4653" x="4714875" y="5572125"/>
          <p14:tracePt t="4664" x="4714875" y="5589588"/>
          <p14:tracePt t="4679" x="4714875" y="5634038"/>
          <p14:tracePt t="4693" x="4714875" y="5705475"/>
          <p14:tracePt t="4711" x="4714875" y="5795963"/>
          <p14:tracePt t="4727" x="4714875" y="5822950"/>
          <p14:tracePt t="4744" x="4714875" y="5830888"/>
          <p14:tracePt t="4763" x="4714875" y="5840413"/>
          <p14:tracePt t="4794" x="4714875" y="5848350"/>
          <p14:tracePt t="4815" x="4714875" y="5840413"/>
          <p14:tracePt t="4828" x="4714875" y="5741988"/>
          <p14:tracePt t="4845" x="4714875" y="5537200"/>
          <p14:tracePt t="4861" x="4714875" y="5295900"/>
          <p14:tracePt t="4878" x="4697413" y="4848225"/>
          <p14:tracePt t="4895" x="4697413" y="4751388"/>
          <p14:tracePt t="4910" x="4697413" y="4687888"/>
          <p14:tracePt t="4929" x="4697413" y="4652963"/>
          <p14:tracePt t="4945" x="4687888" y="4652963"/>
          <p14:tracePt t="4964" x="4679950" y="4652963"/>
          <p14:tracePt t="4977" x="4660900" y="4697413"/>
          <p14:tracePt t="4993" x="4616450" y="4894263"/>
          <p14:tracePt t="5011" x="4572000" y="5099050"/>
          <p14:tracePt t="5028" x="4545013" y="5357813"/>
          <p14:tracePt t="5045" x="4537075" y="5537200"/>
          <p14:tracePt t="5062" x="4527550" y="5653088"/>
          <p14:tracePt t="5076" x="4527550" y="5724525"/>
          <p14:tracePt t="5094" x="4527550" y="5741988"/>
          <p14:tracePt t="5112" x="4527550" y="5732463"/>
          <p14:tracePt t="5128" x="4537075" y="5375275"/>
          <p14:tracePt t="5144" x="4554538" y="5170488"/>
          <p14:tracePt t="5162" x="4562475" y="4973638"/>
          <p14:tracePt t="5176" x="4562475" y="4848225"/>
          <p14:tracePt t="5193" x="4562475" y="4768850"/>
          <p14:tracePt t="5211" x="4562475" y="4741863"/>
          <p14:tracePt t="5246" x="4562475" y="4732338"/>
          <p14:tracePt t="5296" x="4562475" y="4741863"/>
          <p14:tracePt t="5308" x="4562475" y="4768850"/>
          <p14:tracePt t="5322" x="4562475" y="4822825"/>
          <p14:tracePt t="5336" x="4562475" y="4867275"/>
          <p14:tracePt t="5347" x="4562475" y="4902200"/>
          <p14:tracePt t="5361" x="4562475" y="4929188"/>
          <p14:tracePt t="5376" x="4562475" y="4938713"/>
          <p14:tracePt t="5397" x="4562475" y="4946650"/>
          <p14:tracePt t="5413" x="4562475" y="4956175"/>
          <p14:tracePt t="5466" x="4562475" y="4965700"/>
          <p14:tracePt t="5597" x="4562475" y="4956175"/>
          <p14:tracePt t="5613" x="4562475" y="4946650"/>
          <p14:tracePt t="5623" x="4562475" y="4919663"/>
          <p14:tracePt t="5638" x="4562475" y="4867275"/>
          <p14:tracePt t="5648" x="4562475" y="4776788"/>
          <p14:tracePt t="5666" x="4562475" y="4705350"/>
          <p14:tracePt t="5677" x="4562475" y="4652963"/>
          <p14:tracePt t="5695" x="4562475" y="4598988"/>
          <p14:tracePt t="5715" x="4562475" y="4554538"/>
          <p14:tracePt t="5728" x="4562475" y="4545013"/>
          <p14:tracePt t="5746" x="4562475" y="4537075"/>
          <p14:tracePt t="5779" x="4562475" y="4527550"/>
          <p14:tracePt t="5813" x="4554538" y="4518025"/>
          <p14:tracePt t="5864" x="4554538" y="4510088"/>
          <p14:tracePt t="5876" x="4554538" y="4483100"/>
          <p14:tracePt t="5889" x="4545013" y="4438650"/>
          <p14:tracePt t="5905" x="4537075" y="4367213"/>
          <p14:tracePt t="5917" x="4527550" y="4295775"/>
          <p14:tracePt t="5931" x="4518025" y="4241800"/>
          <p14:tracePt t="5946" x="4510088" y="4205288"/>
          <p14:tracePt t="5963" x="4500563" y="4170363"/>
          <p14:tracePt t="5981" x="4500563" y="4133850"/>
          <p14:tracePt t="5996" x="4500563" y="4125913"/>
          <p14:tracePt t="6011" x="4491038" y="4116388"/>
          <p14:tracePt t="6047" x="4483100" y="4116388"/>
          <p14:tracePt t="6118" x="4473575" y="4116388"/>
          <p14:tracePt t="6403" x="4473575" y="4125913"/>
          <p14:tracePt t="11566" x="4465638" y="4125913"/>
          <p14:tracePt t="11579" x="4419600" y="4089400"/>
          <p14:tracePt t="11590" x="4276725" y="3973513"/>
          <p14:tracePt t="11605" x="4116388" y="3813175"/>
          <p14:tracePt t="11617" x="3929063" y="3643313"/>
          <p14:tracePt t="11628" x="3822700" y="3554413"/>
          <p14:tracePt t="11644" x="3732213" y="3473450"/>
          <p14:tracePt t="11662" x="3544888" y="3357563"/>
          <p14:tracePt t="11678" x="3446463" y="3322638"/>
          <p14:tracePt t="11693" x="3348038" y="3276600"/>
          <p14:tracePt t="11709" x="3259138" y="3268663"/>
          <p14:tracePt t="11726" x="3125788" y="3251200"/>
          <p14:tracePt t="11745" x="3062288" y="3251200"/>
          <p14:tracePt t="11764" x="2894013" y="3259138"/>
          <p14:tracePt t="11778" x="2803525" y="3276600"/>
          <p14:tracePt t="11793" x="2714625" y="3303588"/>
          <p14:tracePt t="11816" x="2598738" y="3330575"/>
          <p14:tracePt t="11828" x="2554288" y="3340100"/>
          <p14:tracePt t="11844" x="2517775" y="3348038"/>
          <p14:tracePt t="11862" x="2482850" y="3348038"/>
          <p14:tracePt t="11878" x="2419350" y="3357563"/>
          <p14:tracePt t="11895" x="2374900" y="3357563"/>
          <p14:tracePt t="11914" x="2259013" y="3330575"/>
          <p14:tracePt t="11928" x="2214563" y="3303588"/>
          <p14:tracePt t="11945" x="2152650" y="3259138"/>
          <p14:tracePt t="11962" x="2125663" y="3241675"/>
          <p14:tracePt t="11980" x="2098675" y="3214688"/>
          <p14:tracePt t="11998" x="2062163" y="3179763"/>
          <p14:tracePt t="12013" x="2044700" y="3179763"/>
          <p14:tracePt t="12028" x="2036763" y="3160713"/>
          <p14:tracePt t="12048" x="2027238" y="3160713"/>
          <p14:tracePt t="12061" x="2027238" y="3152775"/>
          <p14:tracePt t="12112" x="2027238" y="3143250"/>
          <p14:tracePt t="12137" x="2062163" y="3143250"/>
          <p14:tracePt t="12147" x="2187575" y="3143250"/>
          <p14:tracePt t="12163" x="2393950" y="3143250"/>
          <p14:tracePt t="12178" x="2608263" y="3143250"/>
          <p14:tracePt t="12198" x="3027363" y="3143250"/>
          <p14:tracePt t="12212" x="3241675" y="3143250"/>
          <p14:tracePt t="12228" x="3394075" y="3143250"/>
          <p14:tracePt t="12244" x="3500438" y="3143250"/>
          <p14:tracePt t="12260" x="3581400" y="3143250"/>
          <p14:tracePt t="12278" x="3660775" y="3143250"/>
          <p14:tracePt t="12294" x="3670300" y="3143250"/>
          <p14:tracePt t="12310" x="3679825" y="3143250"/>
          <p14:tracePt t="12345" x="3687763" y="3143250"/>
          <p14:tracePt t="14157" x="3687763" y="3152775"/>
          <p14:tracePt t="14296" x="3687763" y="3160713"/>
          <p14:tracePt t="14303" x="3687763" y="3170238"/>
          <p14:tracePt t="14318" x="3687763" y="3187700"/>
          <p14:tracePt t="14330" x="3697288" y="3232150"/>
          <p14:tracePt t="14345" x="3705225" y="3322638"/>
          <p14:tracePt t="14360" x="3705225" y="3411538"/>
          <p14:tracePt t="14378" x="3732213" y="3536950"/>
          <p14:tracePt t="14396" x="3803650" y="3867150"/>
          <p14:tracePt t="14411" x="3867150" y="4037013"/>
          <p14:tracePt t="14428" x="3929063" y="4179888"/>
          <p14:tracePt t="14446" x="4054475" y="4367213"/>
          <p14:tracePt t="14462" x="4116388" y="4429125"/>
          <p14:tracePt t="14477" x="4179888" y="4500563"/>
          <p14:tracePt t="14497" x="4268788" y="4598988"/>
          <p14:tracePt t="14510" x="4303713" y="4652963"/>
          <p14:tracePt t="14528" x="4340225" y="4687888"/>
          <p14:tracePt t="14544" x="4357688" y="4724400"/>
          <p14:tracePt t="14561" x="4394200" y="4759325"/>
          <p14:tracePt t="14578" x="4402138" y="4768850"/>
          <p14:tracePt t="14595" x="4419600" y="4768850"/>
          <p14:tracePt t="14830" x="4419600" y="4786313"/>
          <p14:tracePt t="14840" x="4419600" y="4875213"/>
          <p14:tracePt t="14854" x="4438650" y="5072063"/>
          <p14:tracePt t="14865" x="4473575" y="5241925"/>
          <p14:tracePt t="14880" x="4500563" y="5384800"/>
          <p14:tracePt t="14894" x="4554538" y="5554663"/>
          <p14:tracePt t="14911" x="4581525" y="5661025"/>
          <p14:tracePt t="14928" x="4633913" y="5803900"/>
          <p14:tracePt t="14946" x="4652963" y="5830888"/>
          <p14:tracePt t="14963" x="4660900" y="5848350"/>
          <p14:tracePt t="16742" x="8134350" y="6081713"/>
          <p14:tracePt t="195640" x="8108950" y="6062663"/>
          <p14:tracePt t="195649" x="7920038" y="5965825"/>
          <p14:tracePt t="195659" x="7724775" y="5840413"/>
          <p14:tracePt t="195676" x="7554913" y="5724525"/>
          <p14:tracePt t="195693" x="7419975" y="5581650"/>
          <p14:tracePt t="195710" x="7232650" y="5295900"/>
          <p14:tracePt t="195726" x="7197725" y="5197475"/>
          <p14:tracePt t="195742" x="7180263" y="5126038"/>
          <p14:tracePt t="195760" x="7170738" y="5062538"/>
          <p14:tracePt t="195776" x="7205663" y="4938713"/>
          <p14:tracePt t="195793" x="7304088" y="4867275"/>
          <p14:tracePt t="195810" x="7439025" y="4786313"/>
          <p14:tracePt t="195825" x="7680325" y="4697413"/>
          <p14:tracePt t="195859" x="7902575" y="4660900"/>
          <p14:tracePt t="195876" x="8143875" y="4652963"/>
          <p14:tracePt t="195892" x="8259763" y="4652963"/>
          <p14:tracePt t="195910" x="8474075" y="4652963"/>
          <p14:tracePt t="195926" x="8582025" y="4652963"/>
          <p14:tracePt t="195943" x="8670925" y="4652963"/>
          <p14:tracePt t="195959" x="8732838" y="4633913"/>
          <p14:tracePt t="195977" x="8804275" y="4616450"/>
          <p14:tracePt t="195991" x="8804275" y="4608513"/>
          <p14:tracePt t="196010" x="8813800" y="4589463"/>
          <p14:tracePt t="196015" x="8769350" y="4545013"/>
          <p14:tracePt t="196030" x="8616950" y="4438650"/>
          <p14:tracePt t="196046" x="8439150" y="4340225"/>
          <p14:tracePt t="196060" x="8232775" y="4276725"/>
          <p14:tracePt t="196076" x="8062913" y="4232275"/>
          <p14:tracePt t="196094" x="7804150" y="4152900"/>
          <p14:tracePt t="196110" x="7724775" y="4133850"/>
          <p14:tracePt t="196125" x="7653338" y="4116388"/>
          <p14:tracePt t="196142" x="7589838" y="4108450"/>
          <p14:tracePt t="196318" x="7572375" y="4098925"/>
          <p14:tracePt t="196338" x="7545388" y="4081463"/>
          <p14:tracePt t="196346" x="7439025" y="3973513"/>
          <p14:tracePt t="196360" x="7296150" y="3813175"/>
          <p14:tracePt t="196376" x="7126288" y="3625850"/>
          <p14:tracePt t="196395" x="6759575" y="3214688"/>
          <p14:tracePt t="196411" x="6589713" y="3036888"/>
          <p14:tracePt t="196426" x="6438900" y="2874963"/>
          <p14:tracePt t="196442" x="6367463" y="2795588"/>
          <p14:tracePt t="196460" x="6251575" y="2687638"/>
          <p14:tracePt t="196476" x="6242050" y="2670175"/>
          <p14:tracePt t="196492" x="6224588" y="2652713"/>
          <p14:tracePt t="196511" x="6215063" y="2643188"/>
          <p14:tracePt t="196811" x="6188075" y="2625725"/>
          <p14:tracePt t="196826" x="6134100" y="2581275"/>
          <p14:tracePt t="196840" x="6054725" y="2527300"/>
          <p14:tracePt t="196850" x="5973763" y="2473325"/>
          <p14:tracePt t="196864" x="5919788" y="2446338"/>
          <p14:tracePt t="196878" x="5875338" y="2419350"/>
          <p14:tracePt t="196893" x="5822950" y="2401888"/>
          <p14:tracePt t="196909" x="5795963" y="2393950"/>
          <p14:tracePt t="196925" x="5751513" y="2384425"/>
          <p14:tracePt t="196942" x="5697538" y="2384425"/>
          <p14:tracePt t="196959" x="5680075" y="2384425"/>
          <p14:tracePt t="196977" x="5653088" y="2374900"/>
          <p14:tracePt t="196993" x="5616575" y="2374900"/>
          <p14:tracePt t="197009" x="5599113" y="2366963"/>
          <p14:tracePt t="197026" x="5589588" y="2366963"/>
          <p14:tracePt t="197044" x="5562600" y="2366963"/>
          <p14:tracePt t="197059" x="5554663" y="2366963"/>
          <p14:tracePt t="197077" x="5545138" y="2366963"/>
          <p14:tracePt t="197093" x="5510213" y="2347913"/>
          <p14:tracePt t="197111" x="5500688" y="2347913"/>
          <p14:tracePt t="197126" x="5483225" y="2347913"/>
          <p14:tracePt t="197145" x="5465763" y="2330450"/>
          <p14:tracePt t="197158" x="5456238" y="2330450"/>
          <p14:tracePt t="197200" x="5446713" y="2330450"/>
          <p14:tracePt t="197211" x="5446713" y="2322513"/>
          <p14:tracePt t="197322" x="5438775" y="2322513"/>
          <p14:tracePt t="197370" x="5429250" y="2322513"/>
          <p14:tracePt t="197395" x="5419725" y="2322513"/>
          <p14:tracePt t="197434" x="5411788" y="2312988"/>
          <p14:tracePt t="197486" x="5402263" y="2312988"/>
          <p14:tracePt t="197728" x="5402263" y="2303463"/>
          <p14:tracePt t="198174" x="5402263" y="2295525"/>
          <p14:tracePt t="198234" x="5411788" y="2295525"/>
          <p14:tracePt t="198539" x="5419725" y="2295525"/>
          <p14:tracePt t="198768" x="5429250" y="2295525"/>
          <p14:tracePt t="199669" x="5438775" y="2295525"/>
          <p14:tracePt t="201010" x="5446713" y="2295525"/>
          <p14:tracePt t="201048" x="5446713" y="2303463"/>
          <p14:tracePt t="201151" x="5438775" y="2303463"/>
          <p14:tracePt t="201169" x="5411788" y="2303463"/>
          <p14:tracePt t="201179" x="5375275" y="2303463"/>
          <p14:tracePt t="201193" x="5340350" y="2303463"/>
          <p14:tracePt t="201211" x="5303838" y="2295525"/>
          <p14:tracePt t="201226" x="5286375" y="2286000"/>
          <p14:tracePt t="201243" x="5268913" y="2286000"/>
          <p14:tracePt t="201278" x="5259388" y="2286000"/>
          <p14:tracePt t="201352" x="5259388" y="2276475"/>
          <p14:tracePt t="201460" x="5251450" y="2276475"/>
          <p14:tracePt t="201534" x="5241925" y="2276475"/>
          <p14:tracePt t="201545" x="5232400" y="2276475"/>
          <p14:tracePt t="201593" x="5224463" y="2276475"/>
          <p14:tracePt t="201656" x="5214938" y="2276475"/>
          <p14:tracePt t="201788" x="5259388" y="2276475"/>
          <p14:tracePt t="201799" x="5348288" y="2276475"/>
          <p14:tracePt t="201812" x="5419725" y="2276475"/>
          <p14:tracePt t="201827" x="5500688" y="2276475"/>
          <p14:tracePt t="201843" x="5572125" y="2276475"/>
          <p14:tracePt t="201861" x="5715000" y="2268538"/>
          <p14:tracePt t="201877" x="5768975" y="2259013"/>
          <p14:tracePt t="201894" x="5830888" y="2251075"/>
          <p14:tracePt t="201910" x="5875338" y="2241550"/>
          <p14:tracePt t="201927" x="5965825" y="2224088"/>
          <p14:tracePt t="201942" x="6010275" y="2214563"/>
          <p14:tracePt t="201959" x="6054725" y="2205038"/>
          <p14:tracePt t="201975" x="6108700" y="2197100"/>
          <p14:tracePt t="201993" x="6224588" y="2179638"/>
          <p14:tracePt t="202010" x="6269038" y="2170113"/>
          <p14:tracePt t="202017" x="6323013" y="2160588"/>
          <p14:tracePt t="202027" x="6357938" y="2152650"/>
          <p14:tracePt t="202042" x="6384925" y="2152650"/>
          <p14:tracePt t="202066" x="6402388" y="2152650"/>
          <p14:tracePt t="202076" x="6419850" y="2143125"/>
          <p14:tracePt t="202094" x="6473825" y="2143125"/>
          <p14:tracePt t="202111" x="6500813" y="2143125"/>
          <p14:tracePt t="202126" x="6527800" y="2143125"/>
          <p14:tracePt t="202142" x="6589713" y="2143125"/>
          <p14:tracePt t="202160" x="6616700" y="2143125"/>
          <p14:tracePt t="202178" x="6670675" y="2143125"/>
          <p14:tracePt t="202192" x="6697663" y="2143125"/>
          <p14:tracePt t="202210" x="6742113" y="2143125"/>
          <p14:tracePt t="202225" x="6786563" y="2143125"/>
          <p14:tracePt t="202244" x="6902450" y="2143125"/>
          <p14:tracePt t="202259" x="6956425" y="2143125"/>
          <p14:tracePt t="202276" x="7000875" y="2143125"/>
          <p14:tracePt t="202296" x="7062788" y="2143125"/>
          <p14:tracePt t="202310" x="7081838" y="2143125"/>
          <p14:tracePt t="202326" x="7108825" y="2143125"/>
          <p14:tracePt t="202346" x="7153275" y="2143125"/>
          <p14:tracePt t="202361" x="7170738" y="2143125"/>
          <p14:tracePt t="202393" x="7188200" y="2143125"/>
          <p14:tracePt t="202422" x="7197725" y="2143125"/>
          <p14:tracePt t="202522" x="7205663" y="2143125"/>
          <p14:tracePt t="202561" x="7215188" y="2143125"/>
          <p14:tracePt t="202587" x="7224713" y="2143125"/>
          <p14:tracePt t="202611" x="7224713" y="2152650"/>
          <p14:tracePt t="202635" x="7232650" y="2160588"/>
          <p14:tracePt t="202650" x="7242175" y="2160588"/>
          <p14:tracePt t="202662" x="7251700" y="2170113"/>
          <p14:tracePt t="202687" x="7259638" y="2179638"/>
          <p14:tracePt t="202710" x="7269163" y="2187575"/>
          <p14:tracePt t="202761" x="7269163" y="2197100"/>
          <p14:tracePt t="202772" x="7269163" y="2205038"/>
          <p14:tracePt t="202828" x="7269163" y="2214563"/>
          <p14:tracePt t="202852" x="7269163" y="2224088"/>
          <p14:tracePt t="202865" x="7242175" y="2232025"/>
          <p14:tracePt t="202879" x="7188200" y="2241550"/>
          <p14:tracePt t="202892" x="7153275" y="2251075"/>
          <p14:tracePt t="202910" x="7116763" y="2251075"/>
          <p14:tracePt t="202929" x="7045325" y="2276475"/>
          <p14:tracePt t="202942" x="7000875" y="2286000"/>
          <p14:tracePt t="202958" x="6938963" y="2295525"/>
          <p14:tracePt t="202976" x="6769100" y="2312988"/>
          <p14:tracePt t="202992" x="6680200" y="2312988"/>
          <p14:tracePt t="203009" x="6608763" y="2322513"/>
          <p14:tracePt t="203014" x="6537325" y="2322513"/>
          <p14:tracePt t="203041" x="6473825" y="2330450"/>
          <p14:tracePt t="203052" x="6419850" y="2330450"/>
          <p14:tracePt t="203060" x="6330950" y="2330450"/>
          <p14:tracePt t="203079" x="6153150" y="2330450"/>
          <p14:tracePt t="203095" x="6045200" y="2322513"/>
          <p14:tracePt t="203111" x="5956300" y="2312988"/>
          <p14:tracePt t="203125" x="5867400" y="2303463"/>
          <p14:tracePt t="203143" x="5697538" y="2295525"/>
          <p14:tracePt t="203159" x="5626100" y="2286000"/>
          <p14:tracePt t="203176" x="5554663" y="2286000"/>
          <p14:tracePt t="203192" x="5491163" y="2276475"/>
          <p14:tracePt t="203208" x="5394325" y="2276475"/>
          <p14:tracePt t="203226" x="5357813" y="2276475"/>
          <p14:tracePt t="203244" x="5303838" y="2276475"/>
          <p14:tracePt t="203259" x="5276850" y="2276475"/>
          <p14:tracePt t="203276" x="5241925" y="2276475"/>
          <p14:tracePt t="203292" x="5214938" y="2268538"/>
          <p14:tracePt t="203311" x="5180013" y="2259013"/>
          <p14:tracePt t="203327" x="5170488" y="2259013"/>
          <p14:tracePt t="203347" x="5153025" y="2251075"/>
          <p14:tracePt t="203378" x="5153025" y="2241550"/>
          <p14:tracePt t="203394" x="5143500" y="2241550"/>
          <p14:tracePt t="210909" x="5126038" y="2241550"/>
          <p14:tracePt t="210922" x="5018088" y="2259013"/>
          <p14:tracePt t="210933" x="4803775" y="2322513"/>
          <p14:tracePt t="210946" x="4589463" y="2393950"/>
          <p14:tracePt t="210962" x="4367213" y="2482850"/>
          <p14:tracePt t="210976" x="4108450" y="2581275"/>
          <p14:tracePt t="210992" x="3911600" y="2660650"/>
          <p14:tracePt t="211010" x="3509963" y="2795588"/>
          <p14:tracePt t="211027" x="3340100" y="2847975"/>
          <p14:tracePt t="211044" x="3116263" y="2884488"/>
          <p14:tracePt t="211078" x="2982913" y="2884488"/>
          <p14:tracePt t="211096" x="2919413" y="2894013"/>
          <p14:tracePt t="211111" x="2884488" y="2894013"/>
          <p14:tracePt t="211127" x="2857500" y="2894013"/>
          <p14:tracePt t="211143" x="2830513" y="2894013"/>
          <p14:tracePt t="211160" x="2813050" y="2894013"/>
          <p14:tracePt t="211179" x="2795588" y="2894013"/>
          <p14:tracePt t="211193" x="2786063" y="2894013"/>
          <p14:tracePt t="211211" x="2768600" y="2901950"/>
          <p14:tracePt t="211227" x="2741613" y="2911475"/>
          <p14:tracePt t="211244" x="2705100" y="2928938"/>
          <p14:tracePt t="211260" x="2652713" y="2946400"/>
          <p14:tracePt t="211277" x="2608263" y="2955925"/>
          <p14:tracePt t="211293" x="2581275" y="2955925"/>
          <p14:tracePt t="211310" x="2581275" y="2965450"/>
          <p14:tracePt t="211327" x="2571750" y="2965450"/>
          <p14:tracePt t="211343" x="2562225" y="2965450"/>
          <p14:tracePt t="211366" x="2544763" y="2965450"/>
          <p14:tracePt t="211379" x="2517775" y="2965450"/>
          <p14:tracePt t="211393" x="2473325" y="2965450"/>
          <p14:tracePt t="211411" x="2438400" y="2955925"/>
          <p14:tracePt t="211428" x="2384425" y="2938463"/>
          <p14:tracePt t="211442" x="2357438" y="2928938"/>
          <p14:tracePt t="211460" x="2322513" y="2911475"/>
          <p14:tracePt t="211477" x="2276475" y="2901950"/>
          <p14:tracePt t="211492" x="2251075" y="2894013"/>
          <p14:tracePt t="211509" x="2241550" y="2884488"/>
          <p14:tracePt t="211514" x="2214563" y="2884488"/>
          <p14:tracePt t="211529" x="2214563" y="2874963"/>
          <p14:tracePt t="211544" x="2205038" y="2874963"/>
          <p14:tracePt t="211648" x="2214563" y="2874963"/>
          <p14:tracePt t="211656" x="2251075" y="2874963"/>
          <p14:tracePt t="211672" x="2339975" y="2867025"/>
          <p14:tracePt t="211682" x="2446338" y="2867025"/>
          <p14:tracePt t="211696" x="2562225" y="2840038"/>
          <p14:tracePt t="211711" x="2679700" y="2813050"/>
          <p14:tracePt t="211728" x="2813050" y="2795588"/>
          <p14:tracePt t="211742" x="2938463" y="2786063"/>
          <p14:tracePt t="211759" x="3089275" y="2759075"/>
          <p14:tracePt t="211776" x="3152775" y="2759075"/>
          <p14:tracePt t="211794" x="3205163" y="2759075"/>
          <p14:tracePt t="211809" x="3224213" y="2759075"/>
          <p14:tracePt t="211847" x="3241675" y="2759075"/>
          <p14:tracePt t="211861" x="3251200" y="2759075"/>
          <p14:tracePt t="212011" x="3259138" y="2759075"/>
          <p14:tracePt t="212088" x="3268663" y="2759075"/>
          <p14:tracePt t="212101" x="3276600" y="2759075"/>
          <p14:tracePt t="212114" x="3303588" y="2759075"/>
          <p14:tracePt t="212128" x="3340100" y="2759075"/>
          <p14:tracePt t="212144" x="3402013" y="2759075"/>
          <p14:tracePt t="212162" x="3517900" y="2759075"/>
          <p14:tracePt t="212176" x="3581400" y="2759075"/>
          <p14:tracePt t="212192" x="3652838" y="2759075"/>
          <p14:tracePt t="212211" x="3795713" y="2759075"/>
          <p14:tracePt t="212227" x="3875088" y="2759075"/>
          <p14:tracePt t="212243" x="3946525" y="2759075"/>
          <p14:tracePt t="212259" x="4010025" y="2751138"/>
          <p14:tracePt t="212277" x="4108450" y="2732088"/>
          <p14:tracePt t="212293" x="4133850" y="2732088"/>
          <p14:tracePt t="212310" x="4152900" y="2732088"/>
          <p14:tracePt t="212327" x="4170363" y="2732088"/>
          <p14:tracePt t="212344" x="4187825" y="2732088"/>
          <p14:tracePt t="212428" x="4179888" y="2732088"/>
          <p14:tracePt t="212440" x="4071938" y="2751138"/>
          <p14:tracePt t="212453" x="3929063" y="2768600"/>
          <p14:tracePt t="212468" x="3813175" y="2776538"/>
          <p14:tracePt t="212479" x="3705225" y="2795588"/>
          <p14:tracePt t="212493" x="3625850" y="2795588"/>
          <p14:tracePt t="212510" x="3554413" y="2795588"/>
          <p14:tracePt t="212526" x="3473450" y="2803525"/>
          <p14:tracePt t="212543" x="3340100" y="2813050"/>
          <p14:tracePt t="212559" x="3303588" y="2813050"/>
          <p14:tracePt t="212577" x="3268663" y="2822575"/>
          <p14:tracePt t="212593" x="3241675" y="2830513"/>
          <p14:tracePt t="212612" x="3232150" y="2830513"/>
          <p14:tracePt t="212644" x="3224213" y="2830513"/>
          <p14:tracePt t="212757" x="3232150" y="2830513"/>
          <p14:tracePt t="212771" x="3286125" y="2830513"/>
          <p14:tracePt t="212783" x="3384550" y="2830513"/>
          <p14:tracePt t="212810" x="3455988" y="2830513"/>
          <p14:tracePt t="212822" x="3527425" y="2830513"/>
          <p14:tracePt t="212829" x="3589338" y="2830513"/>
          <p14:tracePt t="212844" x="3625850" y="2830513"/>
          <p14:tracePt t="212863" x="3670300" y="2830513"/>
          <p14:tracePt t="212877" x="3679825" y="2830513"/>
          <p14:tracePt t="212910" x="3687763" y="2830513"/>
          <p14:tracePt t="218788" x="3687763" y="2840038"/>
          <p14:tracePt t="218863" x="3687763" y="2847975"/>
          <p14:tracePt t="234525" x="3660775" y="2847975"/>
          <p14:tracePt t="234537" x="3500438" y="2847975"/>
          <p14:tracePt t="234551" x="3303588" y="2847975"/>
          <p14:tracePt t="234564" x="3133725" y="2847975"/>
          <p14:tracePt t="234578" x="2919413" y="2867025"/>
          <p14:tracePt t="234594" x="2751138" y="2928938"/>
          <p14:tracePt t="234611" x="2339975" y="3089275"/>
          <p14:tracePt t="234628" x="2160588" y="3170238"/>
          <p14:tracePt t="234645" x="2027238" y="3224213"/>
          <p14:tracePt t="234661" x="1928813" y="3268663"/>
          <p14:tracePt t="234677" x="1812925" y="3322638"/>
          <p14:tracePt t="234693" x="1795463" y="3340100"/>
          <p14:tracePt t="234712" x="1776413" y="3348038"/>
          <p14:tracePt t="234728" x="1768475" y="3348038"/>
          <p14:tracePt t="234746" x="1768475" y="3357563"/>
          <p14:tracePt t="234761" x="1758950" y="3357563"/>
          <p14:tracePt t="234842" x="1751013" y="3357563"/>
          <p14:tracePt t="234855" x="1741488" y="3357563"/>
          <p14:tracePt t="234867" x="1704975" y="3357563"/>
          <p14:tracePt t="234880" x="1652588" y="3357563"/>
          <p14:tracePt t="234897" x="1616075" y="3357563"/>
          <p14:tracePt t="234913" x="1598613" y="3348038"/>
          <p14:tracePt t="234931" x="1571625" y="3322638"/>
          <p14:tracePt t="234943" x="1562100" y="3313113"/>
          <p14:tracePt t="234962" x="1554163" y="3313113"/>
          <p14:tracePt t="234978" x="1554163" y="3303588"/>
          <p14:tracePt t="234995" x="1571625" y="3286125"/>
          <p14:tracePt t="235011" x="1731963" y="3232150"/>
          <p14:tracePt t="235017" x="1965325" y="3187700"/>
          <p14:tracePt t="235030" x="2205038" y="3152775"/>
          <p14:tracePt t="235043" x="2455863" y="3125788"/>
          <p14:tracePt t="235060" x="2625725" y="3125788"/>
          <p14:tracePt t="235077" x="2830513" y="3108325"/>
          <p14:tracePt t="235093" x="3054350" y="3108325"/>
          <p14:tracePt t="235111" x="3116263" y="3116263"/>
          <p14:tracePt t="235127" x="3170238" y="3125788"/>
          <p14:tracePt t="235146" x="3205163" y="3133725"/>
          <p14:tracePt t="235322" x="3214688" y="3133725"/>
          <p14:tracePt t="235334" x="3259138" y="3133725"/>
          <p14:tracePt t="235346" x="3465513" y="3143250"/>
          <p14:tracePt t="235361" x="3660775" y="3160713"/>
          <p14:tracePt t="235377" x="3894138" y="3170238"/>
          <p14:tracePt t="235393" x="4133850" y="3187700"/>
          <p14:tracePt t="235412" x="4527550" y="3187700"/>
          <p14:tracePt t="235428" x="4633913" y="3187700"/>
          <p14:tracePt t="235445" x="4697413" y="3187700"/>
          <p14:tracePt t="235464" x="4741863" y="3187700"/>
          <p14:tracePt t="235478" x="4751388" y="3187700"/>
          <p14:tracePt t="235494" x="4759325" y="3187700"/>
          <p14:tracePt t="235563" x="4768850" y="3187700"/>
          <p14:tracePt t="235579" x="4786313" y="3187700"/>
          <p14:tracePt t="235590" x="4830763" y="3187700"/>
          <p14:tracePt t="235605" x="4902200" y="3197225"/>
          <p14:tracePt t="235617" x="4973638" y="3205163"/>
          <p14:tracePt t="235631" x="5037138" y="3205163"/>
          <p14:tracePt t="235646" x="5089525" y="3214688"/>
          <p14:tracePt t="235662" x="5133975" y="3214688"/>
          <p14:tracePt t="235678" x="5180013" y="3214688"/>
          <p14:tracePt t="235696" x="5197475" y="3214688"/>
          <p14:tracePt t="235711" x="5214938" y="3214688"/>
          <p14:tracePt t="235744" x="5224463" y="3214688"/>
          <p14:tracePt t="235781" x="5232400" y="3214688"/>
          <p14:tracePt t="235834" x="5241925" y="3214688"/>
          <p14:tracePt t="235846" x="5251450" y="3214688"/>
          <p14:tracePt t="235857" x="5259388" y="3214688"/>
          <p14:tracePt t="235870" x="5268913" y="3205163"/>
          <p14:tracePt t="235883" x="5276850" y="3205163"/>
          <p14:tracePt t="235897" x="5286375" y="3205163"/>
          <p14:tracePt t="235946" x="5295900" y="3205163"/>
          <p14:tracePt t="236009" x="5303838" y="3205163"/>
          <p14:tracePt t="236107" x="5313363" y="3205163"/>
          <p14:tracePt t="236147" x="5322888" y="3205163"/>
          <p14:tracePt t="236266" x="5330825" y="3205163"/>
          <p14:tracePt t="238761" x="5330825" y="3197225"/>
          <p14:tracePt t="250235" x="5303838" y="3197225"/>
          <p14:tracePt t="250247" x="5099050" y="3197225"/>
          <p14:tracePt t="250260" x="4875213" y="3187700"/>
          <p14:tracePt t="250277" x="4751388" y="3187700"/>
          <p14:tracePt t="250289" x="4633913" y="3187700"/>
          <p14:tracePt t="250299" x="4518025" y="3179763"/>
          <p14:tracePt t="250312" x="4438650" y="3170238"/>
          <p14:tracePt t="250329" x="4375150" y="3170238"/>
          <p14:tracePt t="250345" x="4303713" y="3170238"/>
          <p14:tracePt t="250360" x="4268788" y="3170238"/>
          <p14:tracePt t="250378" x="4214813" y="3170238"/>
          <p14:tracePt t="250399" x="4027488" y="3205163"/>
          <p14:tracePt t="250411" x="3884613" y="3241675"/>
          <p14:tracePt t="250428" x="3741738" y="3268663"/>
          <p14:tracePt t="250445" x="3598863" y="3303588"/>
          <p14:tracePt t="250462" x="3429000" y="3340100"/>
          <p14:tracePt t="250478" x="3367088" y="3340100"/>
          <p14:tracePt t="250495" x="3330575" y="3348038"/>
          <p14:tracePt t="250511" x="3268663" y="3357563"/>
          <p14:tracePt t="250515" x="3214688" y="3357563"/>
          <p14:tracePt t="250527" x="3133725" y="3367088"/>
          <p14:tracePt t="250546" x="3054350" y="3384550"/>
          <p14:tracePt t="250561" x="2901950" y="3419475"/>
          <p14:tracePt t="250578" x="2840038" y="3438525"/>
          <p14:tracePt t="250595" x="2786063" y="3465513"/>
          <p14:tracePt t="250611" x="2741613" y="3482975"/>
          <p14:tracePt t="250628" x="2633663" y="3527425"/>
          <p14:tracePt t="250644" x="2571750" y="3554413"/>
          <p14:tracePt t="250661" x="2517775" y="3571875"/>
          <p14:tracePt t="250686" x="2428875" y="3608388"/>
          <p14:tracePt t="250695" x="2384425" y="3616325"/>
          <p14:tracePt t="250712" x="2339975" y="3625850"/>
          <p14:tracePt t="250730" x="2322513" y="3633788"/>
          <p14:tracePt t="250745" x="2303463" y="3633788"/>
          <p14:tracePt t="250761" x="2286000" y="3643313"/>
          <p14:tracePt t="250779" x="2268538" y="3643313"/>
          <p14:tracePt t="250796" x="2259013" y="3643313"/>
          <p14:tracePt t="251020" x="2251075" y="3643313"/>
          <p14:tracePt t="251036" x="2232025" y="3643313"/>
          <p14:tracePt t="251048" x="2197100" y="3643313"/>
          <p14:tracePt t="251063" x="2133600" y="3643313"/>
          <p14:tracePt t="251078" x="2081213" y="3643313"/>
          <p14:tracePt t="251098" x="2009775" y="3625850"/>
          <p14:tracePt t="251112" x="1990725" y="3625850"/>
          <p14:tracePt t="251127" x="1982788" y="3625850"/>
          <p14:tracePt t="251145" x="1973263" y="3625850"/>
          <p14:tracePt t="251178" x="1965325" y="3625850"/>
          <p14:tracePt t="251263" x="1982788" y="3625850"/>
          <p14:tracePt t="251271" x="2054225" y="3625850"/>
          <p14:tracePt t="251284" x="2187575" y="3616325"/>
          <p14:tracePt t="251297" x="2322513" y="3616325"/>
          <p14:tracePt t="251312" x="2428875" y="3616325"/>
          <p14:tracePt t="251330" x="2544763" y="3616325"/>
          <p14:tracePt t="251347" x="2724150" y="3616325"/>
          <p14:tracePt t="251361" x="2786063" y="3616325"/>
          <p14:tracePt t="251378" x="2830513" y="3625850"/>
          <p14:tracePt t="251395" x="2857500" y="3625850"/>
          <p14:tracePt t="251413" x="2884488" y="3633788"/>
          <p14:tracePt t="251429" x="2894013" y="3633788"/>
          <p14:tracePt t="251465" x="2901950" y="3633788"/>
          <p14:tracePt t="251692" x="2938463" y="3633788"/>
          <p14:tracePt t="251706" x="3017838" y="3625850"/>
          <p14:tracePt t="251720" x="3108325" y="3616325"/>
          <p14:tracePt t="251730" x="3160713" y="3616325"/>
          <p14:tracePt t="251747" x="3214688" y="3608388"/>
          <p14:tracePt t="251762" x="3259138" y="3608388"/>
          <p14:tracePt t="251778" x="3303588" y="3608388"/>
          <p14:tracePt t="251795" x="3375025" y="3608388"/>
          <p14:tracePt t="251811" x="3402013" y="3608388"/>
          <p14:tracePt t="251828" x="3438525" y="3608388"/>
          <p14:tracePt t="251847" x="3490913" y="3608388"/>
          <p14:tracePt t="251861" x="3517900" y="3608388"/>
          <p14:tracePt t="251880" x="3536950" y="3608388"/>
          <p14:tracePt t="251897" x="3581400" y="3608388"/>
          <p14:tracePt t="251911" x="3616325" y="3608388"/>
          <p14:tracePt t="251929" x="3652838" y="3608388"/>
          <p14:tracePt t="251948" x="3786188" y="3625850"/>
          <p14:tracePt t="251961" x="3867150" y="3633788"/>
          <p14:tracePt t="251979" x="3919538" y="3633788"/>
          <p14:tracePt t="251994" x="3983038" y="3633788"/>
          <p14:tracePt t="252012" x="4081463" y="3633788"/>
          <p14:tracePt t="252028" x="4116388" y="3633788"/>
          <p14:tracePt t="252047" x="4224338" y="3633788"/>
          <p14:tracePt t="252063" x="4276725" y="3633788"/>
          <p14:tracePt t="252078" x="4303713" y="3643313"/>
          <p14:tracePt t="252094" x="4340225" y="3652838"/>
          <p14:tracePt t="252112" x="4384675" y="3660775"/>
          <p14:tracePt t="252128" x="4394200" y="3660775"/>
          <p14:tracePt t="252145" x="4402138" y="3660775"/>
          <p14:tracePt t="252162" x="4411663" y="3660775"/>
          <p14:tracePt t="252313" x="4411663" y="3670300"/>
          <p14:tracePt t="252326" x="4402138" y="3670300"/>
          <p14:tracePt t="252337" x="4367213" y="3670300"/>
          <p14:tracePt t="252352" x="4340225" y="3670300"/>
          <p14:tracePt t="252368" x="4313238" y="3670300"/>
          <p14:tracePt t="252379" x="4295775" y="3670300"/>
          <p14:tracePt t="252395" x="4286250" y="3670300"/>
          <p14:tracePt t="252416" x="4276725" y="3670300"/>
          <p14:tracePt t="252441" x="4268788" y="3670300"/>
          <p14:tracePt t="253064" x="4251325" y="3670300"/>
          <p14:tracePt t="253075" x="4197350" y="3670300"/>
          <p14:tracePt t="253090" x="4108450" y="3670300"/>
          <p14:tracePt t="253102" x="4037013" y="3660775"/>
          <p14:tracePt t="253123" x="3990975" y="3660775"/>
          <p14:tracePt t="253131" x="3965575" y="3652838"/>
          <p14:tracePt t="253145" x="3946525" y="3652838"/>
          <p14:tracePt t="253162" x="3938588" y="3652838"/>
          <p14:tracePt t="253181" x="3929063" y="3652838"/>
          <p14:tracePt t="253265" x="3946525" y="3643313"/>
          <p14:tracePt t="253275" x="4054475" y="3625850"/>
          <p14:tracePt t="253290" x="4170363" y="3616325"/>
          <p14:tracePt t="253302" x="4268788" y="3598863"/>
          <p14:tracePt t="253316" x="4340225" y="3589338"/>
          <p14:tracePt t="253331" x="4402138" y="3589338"/>
          <p14:tracePt t="253346" x="4438650" y="3589338"/>
          <p14:tracePt t="253361" x="4456113" y="3589338"/>
          <p14:tracePt t="253379" x="4465638" y="3589338"/>
          <p14:tracePt t="253395" x="4473575" y="3589338"/>
          <p14:tracePt t="253412" x="4483100" y="3589338"/>
          <p14:tracePt t="253457" x="4438650" y="3589338"/>
          <p14:tracePt t="253471" x="4322763" y="3598863"/>
          <p14:tracePt t="253480" x="4224338" y="3625850"/>
          <p14:tracePt t="253495" x="4143375" y="3643313"/>
          <p14:tracePt t="253511" x="4098925" y="3652838"/>
          <p14:tracePt t="253530" x="4062413" y="3670300"/>
          <p14:tracePt t="253569" x="4054475" y="3670300"/>
          <p14:tracePt t="253582" x="4062413" y="3670300"/>
          <p14:tracePt t="253595" x="4133850" y="3670300"/>
          <p14:tracePt t="253611" x="4241800" y="3670300"/>
          <p14:tracePt t="253629" x="4348163" y="3670300"/>
          <p14:tracePt t="253647" x="4491038" y="3670300"/>
          <p14:tracePt t="253661" x="4545013" y="3670300"/>
          <p14:tracePt t="253677" x="4572000" y="3670300"/>
          <p14:tracePt t="253696" x="4581525" y="3670300"/>
          <p14:tracePt t="253713" x="4589463" y="3670300"/>
          <p14:tracePt t="253729" x="4598988" y="3670300"/>
          <p14:tracePt t="253810" x="4608513" y="3670300"/>
          <p14:tracePt t="256032" x="4616450" y="36703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Grading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4"/>
            <a:ext cx="8229600" cy="49688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Pre-lecture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Questions are worth 5% of the grade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Exercises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Exercises are worth15% of the grade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5 exercises. Each worth 3.6%</a:t>
            </a: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Midterm quiz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10% of the grade. </a:t>
            </a:r>
            <a:r>
              <a:rPr lang="en-US" altLang="en-US" sz="1800" b="1" dirty="0"/>
              <a:t>Can only improve grade!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On computers during recitation section on 17-18/6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Practice for exam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Exam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70% of the grade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On computers on campus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Open book (material on Moodle only!)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2 hours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Students who do not pass the exam </a:t>
            </a:r>
            <a:r>
              <a:rPr lang="en-US" altLang="en-US" sz="1800" b="1" dirty="0"/>
              <a:t>will not pass the course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2022-1, Lecture 1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E2CECC-1D25-40EF-ADE8-434745EFC874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en-US" sz="1400"/>
              <a:t> /  72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P(A) mean?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5975"/>
          </a:xfrm>
        </p:spPr>
        <p:txBody>
          <a:bodyPr/>
          <a:lstStyle/>
          <a:p>
            <a:r>
              <a:rPr lang="en-US"/>
              <a:t>Frequentist interpretation</a:t>
            </a:r>
            <a:r>
              <a:rPr lang="en-GB"/>
              <a:t> (Out of the head)</a:t>
            </a:r>
          </a:p>
          <a:p>
            <a:r>
              <a:rPr lang="en-US"/>
              <a:t>Plausibility (In the head)</a:t>
            </a:r>
          </a:p>
          <a:p>
            <a:pPr lvl="1"/>
            <a:r>
              <a:rPr lang="en-US"/>
              <a:t>How likely is it that the coin is fair?</a:t>
            </a:r>
          </a:p>
          <a:p>
            <a:pPr lvl="1"/>
            <a:r>
              <a:rPr lang="en-US"/>
              <a:t>Calibrate by choosing a bet</a:t>
            </a:r>
          </a:p>
          <a:p>
            <a:pPr lvl="2"/>
            <a:r>
              <a:rPr lang="en-US"/>
              <a:t>Political futures markets</a:t>
            </a:r>
          </a:p>
          <a:p>
            <a:pPr lvl="1"/>
            <a:r>
              <a:rPr lang="en-US"/>
              <a:t>Or by assigning a distribution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91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3"/>
    </mc:Choice>
    <mc:Fallback xmlns="">
      <p:transition spd="slow" advTm="1883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 </a:t>
            </a:r>
            <a:r>
              <a:rPr lang="en-US" err="1"/>
              <a:t>Finetti’s</a:t>
            </a:r>
            <a:r>
              <a:rPr lang="en-US"/>
              <a:t> Dutch Book (1975)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Dutch book is a book of bets that lets you beat the house at gambling</a:t>
            </a:r>
          </a:p>
          <a:p>
            <a:r>
              <a:rPr lang="en-US" dirty="0"/>
              <a:t>de </a:t>
            </a:r>
            <a:r>
              <a:rPr lang="en-US" dirty="0" err="1"/>
              <a:t>Finetti</a:t>
            </a:r>
            <a:r>
              <a:rPr lang="en-US" dirty="0"/>
              <a:t> derives axioms of probability from assumption that we assign probability such that a Dutch book is impossible</a:t>
            </a:r>
          </a:p>
          <a:p>
            <a:r>
              <a:rPr lang="en-US" dirty="0"/>
              <a:t>This is the idea followed by </a:t>
            </a:r>
            <a:r>
              <a:rPr lang="en-US" dirty="0" err="1"/>
              <a:t>Kruschke</a:t>
            </a:r>
            <a:endParaRPr lang="en-GB" dirty="0"/>
          </a:p>
        </p:txBody>
      </p:sp>
      <p:pic>
        <p:nvPicPr>
          <p:cNvPr id="41988" name="Picture 4" descr="http://static.webshopapp.com/shops/000145/files/005314800/mercis-nijntje-nijntje-originele-titels-diverse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8041" y="3613404"/>
            <a:ext cx="4175760" cy="313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5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57"/>
    </mc:Choice>
    <mc:Fallback xmlns="">
      <p:transition spd="slow" advTm="86857"/>
    </mc:Fallback>
  </mc:AlternateContent>
  <p:extLst>
    <p:ext uri="{3A86A75C-4F4B-4683-9AE1-C65F6400EC91}">
      <p14:laserTraceLst xmlns:p14="http://schemas.microsoft.com/office/powerpoint/2010/main">
        <p14:tracePtLst>
          <p14:tracePt t="3608" x="5214938" y="5830888"/>
          <p14:tracePt t="3619" x="5429250" y="5768975"/>
          <p14:tracePt t="3631" x="5768975" y="5670550"/>
          <p14:tracePt t="3646" x="6232525" y="5527675"/>
          <p14:tracePt t="3664" x="6786563" y="5367338"/>
          <p14:tracePt t="3680" x="7875588" y="5010150"/>
          <p14:tracePt t="3698" x="8412163" y="4848225"/>
          <p14:tracePt t="3714" x="8912225" y="4724400"/>
          <p14:tracePt t="3729" x="9671050" y="4572000"/>
          <p14:tracePt t="3746" x="9912350" y="4518025"/>
          <p14:tracePt t="3762" x="10055225" y="4483100"/>
          <p14:tracePt t="3778" x="10126663" y="4456113"/>
          <p14:tracePt t="3798" x="10188575" y="4438650"/>
          <p14:tracePt t="3815" x="10206038" y="4438650"/>
          <p14:tracePt t="3848" x="10215563" y="4429125"/>
          <p14:tracePt t="3882" x="10215563" y="4419600"/>
          <p14:tracePt t="3989" x="10215563" y="4411663"/>
          <p14:tracePt t="3999" x="10252075" y="4384675"/>
          <p14:tracePt t="4015" x="10304463" y="4340225"/>
          <p14:tracePt t="4029" x="10340975" y="4303713"/>
          <p14:tracePt t="4046" x="10348913" y="4286250"/>
          <p14:tracePt t="4064" x="10367963" y="4268788"/>
          <p14:tracePt t="4099" x="10375900" y="4259263"/>
          <p14:tracePt t="4199" x="10367963" y="4251325"/>
          <p14:tracePt t="4209" x="10348913" y="4241800"/>
          <p14:tracePt t="4217" x="10331450" y="4241800"/>
          <p14:tracePt t="4230" x="10323513" y="4241800"/>
          <p14:tracePt t="4246" x="10313988" y="4241800"/>
          <p14:tracePt t="4267" x="10313988" y="4232275"/>
          <p14:tracePt t="4293" x="10304463" y="4232275"/>
          <p14:tracePt t="4483" x="10287000" y="4232275"/>
          <p14:tracePt t="4495" x="10215563" y="4232275"/>
          <p14:tracePt t="4508" x="9848850" y="4313238"/>
          <p14:tracePt t="4524" x="9385300" y="4429125"/>
          <p14:tracePt t="4533" x="8929688" y="4554538"/>
          <p14:tracePt t="4548" x="8510588" y="4732338"/>
          <p14:tracePt t="4563" x="8116888" y="4884738"/>
          <p14:tracePt t="4578" x="7858125" y="5010150"/>
          <p14:tracePt t="4597" x="7562850" y="5116513"/>
          <p14:tracePt t="4614" x="7510463" y="5133975"/>
          <p14:tracePt t="4629" x="7491413" y="5143500"/>
          <p14:tracePt t="4838" x="7456488" y="5143500"/>
          <p14:tracePt t="4848" x="7277100" y="5099050"/>
          <p14:tracePt t="4865" x="7010400" y="5010150"/>
          <p14:tracePt t="4879" x="6670675" y="4894263"/>
          <p14:tracePt t="4899" x="5929313" y="4625975"/>
          <p14:tracePt t="4913" x="5608638" y="4500563"/>
          <p14:tracePt t="4929" x="5330825" y="4375150"/>
          <p14:tracePt t="4945" x="5099050" y="4241800"/>
          <p14:tracePt t="4965" x="4902200" y="4133850"/>
          <p14:tracePt t="4979" x="4857750" y="4098925"/>
          <p14:tracePt t="4997" x="4840288" y="4081463"/>
          <p14:tracePt t="5205" x="4830763" y="4071938"/>
          <p14:tracePt t="5217" x="4795838" y="4071938"/>
          <p14:tracePt t="5230" x="4687888" y="4071938"/>
          <p14:tracePt t="5246" x="4554538" y="4071938"/>
          <p14:tracePt t="5262" x="4446588" y="4062413"/>
          <p14:tracePt t="5280" x="4214813" y="4010025"/>
          <p14:tracePt t="5297" x="4133850" y="3990975"/>
          <p14:tracePt t="5312" x="4062413" y="3973513"/>
          <p14:tracePt t="5329" x="4000500" y="3965575"/>
          <p14:tracePt t="5347" x="3867150" y="3938588"/>
          <p14:tracePt t="5363" x="3803650" y="3929063"/>
          <p14:tracePt t="5380" x="3660775" y="3894138"/>
          <p14:tracePt t="5398" x="3616325" y="3875088"/>
          <p14:tracePt t="5414" x="3571875" y="3857625"/>
          <p14:tracePt t="5431" x="3527425" y="3830638"/>
          <p14:tracePt t="5447" x="3500438" y="3822700"/>
          <p14:tracePt t="5462" x="3482975" y="3803650"/>
          <p14:tracePt t="5478" x="3465513" y="3803650"/>
          <p14:tracePt t="5499" x="3446463" y="3776663"/>
          <p14:tracePt t="5514" x="3429000" y="3759200"/>
          <p14:tracePt t="5549" x="3429000" y="3732213"/>
          <p14:tracePt t="5826" x="3419475" y="3732213"/>
          <p14:tracePt t="5840" x="3411538" y="3732213"/>
          <p14:tracePt t="5854" x="3367088" y="3687763"/>
          <p14:tracePt t="5867" x="3276600" y="3581400"/>
          <p14:tracePt t="5880" x="3197225" y="3438525"/>
          <p14:tracePt t="5899" x="3125788" y="3303588"/>
          <p14:tracePt t="5916" x="3009900" y="3000375"/>
          <p14:tracePt t="5930" x="2955925" y="2901950"/>
          <p14:tracePt t="5945" x="2919413" y="2813050"/>
          <p14:tracePt t="5963" x="2874963" y="2732088"/>
          <p14:tracePt t="5979" x="2803525" y="2598738"/>
          <p14:tracePt t="5998" x="2768600" y="2554288"/>
          <p14:tracePt t="6014" x="2751138" y="2517775"/>
          <p14:tracePt t="6031" x="2724150" y="2490788"/>
          <p14:tracePt t="6047" x="2714625" y="2482850"/>
          <p14:tracePt t="6064" x="2705100" y="2473325"/>
          <p14:tracePt t="6096" x="2697163" y="2473325"/>
          <p14:tracePt t="6168" x="2687638" y="2465388"/>
          <p14:tracePt t="6258" x="2679700" y="2465388"/>
          <p14:tracePt t="6274" x="2670175" y="2455863"/>
          <p14:tracePt t="6288" x="2660650" y="2446338"/>
          <p14:tracePt t="6299" x="2633663" y="2428875"/>
          <p14:tracePt t="6313" x="2608263" y="2401888"/>
          <p14:tracePt t="6330" x="2589213" y="2384425"/>
          <p14:tracePt t="6348" x="2571750" y="2374900"/>
          <p14:tracePt t="6364" x="2554288" y="2374900"/>
          <p14:tracePt t="6401" x="2544763" y="2374900"/>
          <p14:tracePt t="6458" x="2527300" y="2366963"/>
          <p14:tracePt t="6486" x="2509838" y="2366963"/>
          <p14:tracePt t="6507" x="2490788" y="2366963"/>
          <p14:tracePt t="6512" x="2473325" y="2357438"/>
          <p14:tracePt t="6529" x="2446338" y="2357438"/>
          <p14:tracePt t="6546" x="2428875" y="2357438"/>
          <p14:tracePt t="6563" x="2401888" y="2357438"/>
          <p14:tracePt t="6580" x="2393950" y="2357438"/>
          <p14:tracePt t="6597" x="2384425" y="2357438"/>
          <p14:tracePt t="6613" x="2374900" y="2357438"/>
          <p14:tracePt t="6649" x="2366963" y="2357438"/>
          <p14:tracePt t="6663" x="2357438" y="2357438"/>
          <p14:tracePt t="6689" x="2339975" y="2357438"/>
          <p14:tracePt t="6700" x="2322513" y="2357438"/>
          <p14:tracePt t="6717" x="2295525" y="2357438"/>
          <p14:tracePt t="6729" x="2259013" y="2357438"/>
          <p14:tracePt t="6749" x="2241550" y="2357438"/>
          <p14:tracePt t="6763" x="2224088" y="2357438"/>
          <p14:tracePt t="6780" x="2197100" y="2339975"/>
          <p14:tracePt t="6797" x="2187575" y="2339975"/>
          <p14:tracePt t="6814" x="2170113" y="2339975"/>
          <p14:tracePt t="6830" x="2160588" y="2339975"/>
          <p14:tracePt t="6847" x="2152650" y="2330450"/>
          <p14:tracePt t="6866" x="2143125" y="2330450"/>
          <p14:tracePt t="6880" x="2133600" y="2322513"/>
          <p14:tracePt t="6897" x="2125663" y="2322513"/>
          <p14:tracePt t="6932" x="2116138" y="2312988"/>
          <p14:tracePt t="6957" x="2108200" y="2312988"/>
          <p14:tracePt t="6982" x="2089150" y="2312988"/>
          <p14:tracePt t="7009" x="2081213" y="2312988"/>
          <p14:tracePt t="7045" x="2071688" y="2312988"/>
          <p14:tracePt t="7715" x="2081213" y="2312988"/>
          <p14:tracePt t="7729" x="2098675" y="2312988"/>
          <p14:tracePt t="7742" x="2133600" y="2312988"/>
          <p14:tracePt t="7754" x="2187575" y="2312988"/>
          <p14:tracePt t="7767" x="2268538" y="2312988"/>
          <p14:tracePt t="7781" x="2366963" y="2312988"/>
          <p14:tracePt t="7795" x="2473325" y="2312988"/>
          <p14:tracePt t="7813" x="2581275" y="2312988"/>
          <p14:tracePt t="7830" x="2768600" y="2312988"/>
          <p14:tracePt t="7845" x="2840038" y="2312988"/>
          <p14:tracePt t="7865" x="2884488" y="2312988"/>
          <p14:tracePt t="7879" x="2928938" y="2312988"/>
          <p14:tracePt t="7897" x="2973388" y="2312988"/>
          <p14:tracePt t="7912" x="2982913" y="2312988"/>
          <p14:tracePt t="7947" x="2990850" y="2312988"/>
          <p14:tracePt t="7962" x="3000375" y="2312988"/>
          <p14:tracePt t="8162" x="3000375" y="2303463"/>
          <p14:tracePt t="8186" x="3017838" y="2295525"/>
          <p14:tracePt t="8199" x="3098800" y="2268538"/>
          <p14:tracePt t="8211" x="3295650" y="2214563"/>
          <p14:tracePt t="8225" x="3455988" y="2197100"/>
          <p14:tracePt t="8239" x="3625850" y="2179638"/>
          <p14:tracePt t="8249" x="3822700" y="2179638"/>
          <p14:tracePt t="8263" x="3973513" y="2179638"/>
          <p14:tracePt t="8278" x="4116388" y="2179638"/>
          <p14:tracePt t="8296" x="4241800" y="2179638"/>
          <p14:tracePt t="8312" x="4465638" y="2179638"/>
          <p14:tracePt t="8330" x="4537075" y="2179638"/>
          <p14:tracePt t="8345" x="4581525" y="2179638"/>
          <p14:tracePt t="8361" x="4608513" y="2179638"/>
          <p14:tracePt t="8378" x="4625975" y="2170113"/>
          <p14:tracePt t="8541" x="4643438" y="2170113"/>
          <p14:tracePt t="8556" x="4741863" y="2160588"/>
          <p14:tracePt t="8569" x="4919663" y="2160588"/>
          <p14:tracePt t="8580" x="5170488" y="2160588"/>
          <p14:tracePt t="8596" x="5394325" y="2152650"/>
          <p14:tracePt t="8612" x="5562600" y="2152650"/>
          <p14:tracePt t="8630" x="5840413" y="2152650"/>
          <p14:tracePt t="8646" x="5946775" y="2170113"/>
          <p14:tracePt t="8662" x="6054725" y="2187575"/>
          <p14:tracePt t="8678" x="6215063" y="2224088"/>
          <p14:tracePt t="8696" x="6269038" y="2232025"/>
          <p14:tracePt t="8713" x="6303963" y="2251075"/>
          <p14:tracePt t="8729" x="6330950" y="2251075"/>
          <p14:tracePt t="8746" x="6330950" y="2259013"/>
          <p14:tracePt t="8908" x="6340475" y="2259013"/>
          <p14:tracePt t="8919" x="6394450" y="2259013"/>
          <p14:tracePt t="8933" x="6599238" y="2259013"/>
          <p14:tracePt t="8948" x="6804025" y="2214563"/>
          <p14:tracePt t="8962" x="7010400" y="2197100"/>
          <p14:tracePt t="8978" x="7197725" y="2170113"/>
          <p14:tracePt t="8995" x="7394575" y="2170113"/>
          <p14:tracePt t="9012" x="7626350" y="2170113"/>
          <p14:tracePt t="9029" x="7732713" y="2179638"/>
          <p14:tracePt t="9045" x="7813675" y="2197100"/>
          <p14:tracePt t="9062" x="7867650" y="2205038"/>
          <p14:tracePt t="9079" x="7920038" y="2214563"/>
          <p14:tracePt t="9096" x="8001000" y="2224088"/>
          <p14:tracePt t="9114" x="8018463" y="2232025"/>
          <p14:tracePt t="9129" x="8027988" y="2232025"/>
          <p14:tracePt t="9165" x="7939088" y="2259013"/>
          <p14:tracePt t="9179" x="7715250" y="2276475"/>
          <p14:tracePt t="9196" x="7367588" y="2312988"/>
          <p14:tracePt t="9215" x="6491288" y="2347913"/>
          <p14:tracePt t="9228" x="5983288" y="2384425"/>
          <p14:tracePt t="9246" x="5491163" y="2438400"/>
          <p14:tracePt t="9264" x="4714875" y="2554288"/>
          <p14:tracePt t="9280" x="4500563" y="2589213"/>
          <p14:tracePt t="9296" x="4367213" y="2616200"/>
          <p14:tracePt t="9300" x="4276725" y="2625725"/>
          <p14:tracePt t="9316" x="4232275" y="2633663"/>
          <p14:tracePt t="9329" x="4205288" y="2633663"/>
          <p14:tracePt t="9520" x="4160838" y="2633663"/>
          <p14:tracePt t="9533" x="3983038" y="2633663"/>
          <p14:tracePt t="9548" x="3714750" y="2643188"/>
          <p14:tracePt t="9556" x="3446463" y="2643188"/>
          <p14:tracePt t="9569" x="3251200" y="2643188"/>
          <p14:tracePt t="9582" x="3081338" y="2643188"/>
          <p14:tracePt t="9597" x="2973388" y="2643188"/>
          <p14:tracePt t="9614" x="2894013" y="2625725"/>
          <p14:tracePt t="9632" x="2830513" y="2608263"/>
          <p14:tracePt t="9647" x="2813050" y="2608263"/>
          <p14:tracePt t="9664" x="2803525" y="2608263"/>
          <p14:tracePt t="9679" x="2795588" y="2608263"/>
          <p14:tracePt t="9697" x="2786063" y="2608263"/>
          <p14:tracePt t="9799" x="2776538" y="2608263"/>
          <p14:tracePt t="9876" x="2768600" y="2608263"/>
          <p14:tracePt t="9891" x="2759075" y="2598738"/>
          <p14:tracePt t="9909" x="2741613" y="2598738"/>
          <p14:tracePt t="9917" x="2705100" y="2598738"/>
          <p14:tracePt t="9929" x="2660650" y="2589213"/>
          <p14:tracePt t="9946" x="2625725" y="2581275"/>
          <p14:tracePt t="9965" x="2598738" y="2571750"/>
          <p14:tracePt t="9981" x="2589213" y="2571750"/>
          <p14:tracePt t="9998" x="2581275" y="2571750"/>
          <p14:tracePt t="10526" x="2589213" y="2571750"/>
          <p14:tracePt t="10702" x="2589213" y="2581275"/>
          <p14:tracePt t="25580" x="2589213" y="2589213"/>
          <p14:tracePt t="25592" x="2581275" y="2616200"/>
          <p14:tracePt t="25604" x="2536825" y="2679700"/>
          <p14:tracePt t="25616" x="2490788" y="2741613"/>
          <p14:tracePt t="25631" x="2446338" y="2803525"/>
          <p14:tracePt t="25651" x="2428875" y="2847975"/>
          <p14:tracePt t="25665" x="2411413" y="2884488"/>
          <p14:tracePt t="25681" x="2393950" y="2911475"/>
          <p14:tracePt t="25699" x="2384425" y="2965450"/>
          <p14:tracePt t="25715" x="2357438" y="3009900"/>
          <p14:tracePt t="25731" x="2347913" y="3036888"/>
          <p14:tracePt t="25750" x="2330450" y="3071813"/>
          <p14:tracePt t="25764" x="2312988" y="3098800"/>
          <p14:tracePt t="25782" x="2295525" y="3125788"/>
          <p14:tracePt t="25797" x="2295525" y="3143250"/>
          <p14:tracePt t="25813" x="2286000" y="3143250"/>
          <p14:tracePt t="25833" x="2276475" y="3152775"/>
          <p14:tracePt t="25847" x="2268538" y="3160713"/>
          <p14:tracePt t="25863" x="2251075" y="3170238"/>
          <p14:tracePt t="25883" x="2205038" y="3205163"/>
          <p14:tracePt t="25901" x="2160588" y="3232150"/>
          <p14:tracePt t="25914" x="2108200" y="3259138"/>
          <p14:tracePt t="25932" x="2054225" y="3286125"/>
          <p14:tracePt t="25949" x="1965325" y="3313113"/>
          <p14:tracePt t="25964" x="1938338" y="3313113"/>
          <p14:tracePt t="25982" x="1893888" y="3322638"/>
          <p14:tracePt t="25999" x="1857375" y="3322638"/>
          <p14:tracePt t="26013" x="1830388" y="3330575"/>
          <p14:tracePt t="26030" x="1776413" y="3340100"/>
          <p14:tracePt t="26047" x="1714500" y="3340100"/>
          <p14:tracePt t="26063" x="1687513" y="3348038"/>
          <p14:tracePt t="26083" x="1652588" y="3348038"/>
          <p14:tracePt t="26098" x="1643063" y="3348038"/>
          <p14:tracePt t="26113" x="1633538" y="3348038"/>
          <p14:tracePt t="26151" x="1625600" y="3357563"/>
          <p14:tracePt t="26226" x="1616075" y="3357563"/>
          <p14:tracePt t="26241" x="1616075" y="3367088"/>
          <p14:tracePt t="26257" x="1608138" y="3375025"/>
          <p14:tracePt t="26266" x="1589088" y="3394075"/>
          <p14:tracePt t="26280" x="1589088" y="3402013"/>
          <p14:tracePt t="26299" x="1581150" y="3411538"/>
          <p14:tracePt t="26315" x="1571625" y="3429000"/>
          <p14:tracePt t="26347" x="1562100" y="3429000"/>
          <p14:tracePt t="26427" x="1562100" y="3438525"/>
          <p14:tracePt t="26451" x="1562100" y="3446463"/>
          <p14:tracePt t="26465" x="1562100" y="3455988"/>
          <p14:tracePt t="26478" x="1562100" y="3473450"/>
          <p14:tracePt t="26492" x="1562100" y="3490913"/>
          <p14:tracePt t="26510" x="1562100" y="3509963"/>
          <p14:tracePt t="26518" x="1562100" y="3536950"/>
          <p14:tracePt t="26543" x="1562100" y="3544888"/>
          <p14:tracePt t="26733" x="1571625" y="3544888"/>
          <p14:tracePt t="26751" x="1581150" y="3544888"/>
          <p14:tracePt t="26759" x="1581150" y="3554413"/>
          <p14:tracePt t="26810" x="1589088" y="3554413"/>
          <p14:tracePt t="27026" x="1598613" y="3554413"/>
          <p14:tracePt t="27065" x="1608138" y="3554413"/>
          <p14:tracePt t="27076" x="1616075" y="3554413"/>
          <p14:tracePt t="27142" x="1625600" y="3554413"/>
          <p14:tracePt t="44193" x="1643063" y="3517900"/>
          <p14:tracePt t="44206" x="1687513" y="3465513"/>
          <p14:tracePt t="44218" x="1731963" y="3402013"/>
          <p14:tracePt t="44244" x="1776413" y="3340100"/>
          <p14:tracePt t="44252" x="1812925" y="3303588"/>
          <p14:tracePt t="44265" x="1857375" y="3241675"/>
          <p14:tracePt t="44282" x="1955800" y="3125788"/>
          <p14:tracePt t="44299" x="2009775" y="3081338"/>
          <p14:tracePt t="44304" x="2054225" y="3036888"/>
          <p14:tracePt t="44318" x="2071688" y="3017838"/>
          <p14:tracePt t="44332" x="2089150" y="3000375"/>
          <p14:tracePt t="44347" x="2108200" y="2990850"/>
          <p14:tracePt t="44365" x="2125663" y="2982913"/>
          <p14:tracePt t="44384" x="2170113" y="2973388"/>
          <p14:tracePt t="44398" x="2205038" y="2973388"/>
          <p14:tracePt t="44414" x="2268538" y="2973388"/>
          <p14:tracePt t="44432" x="2330450" y="2973388"/>
          <p14:tracePt t="44449" x="2411413" y="2990850"/>
          <p14:tracePt t="44465" x="2438400" y="3000375"/>
          <p14:tracePt t="44480" x="2455863" y="3009900"/>
          <p14:tracePt t="44498" x="2465388" y="3009900"/>
          <p14:tracePt t="44516" x="2473325" y="3017838"/>
          <p14:tracePt t="44531" x="2473325" y="3044825"/>
          <p14:tracePt t="44727" x="2490788" y="2973388"/>
          <p14:tracePt t="44739" x="2643188" y="2697163"/>
          <p14:tracePt t="44752" x="2867025" y="2339975"/>
          <p14:tracePt t="44768" x="3108325" y="2000250"/>
          <p14:tracePt t="44781" x="3295650" y="1704975"/>
          <p14:tracePt t="44802" x="3536950" y="1366838"/>
          <p14:tracePt t="44814" x="3598863" y="1268413"/>
          <p14:tracePt t="44831" x="3633788" y="1214438"/>
          <p14:tracePt t="44848" x="3643313" y="1179513"/>
          <p14:tracePt t="44867" x="3660775" y="1152525"/>
          <p14:tracePt t="44881" x="3660775" y="1143000"/>
          <p14:tracePt t="44915" x="3670300" y="1143000"/>
          <p14:tracePt t="44952" x="3679825" y="1143000"/>
          <p14:tracePt t="44966" x="3679825" y="1152525"/>
          <p14:tracePt t="44978" x="3705225" y="1214438"/>
          <p14:tracePt t="44992" x="3741738" y="1295400"/>
          <p14:tracePt t="45004" x="3786188" y="1384300"/>
          <p14:tracePt t="45017" x="3822700" y="1455738"/>
          <p14:tracePt t="45031" x="3857625" y="1536700"/>
          <p14:tracePt t="45047" x="3884613" y="1608138"/>
          <p14:tracePt t="45064" x="3902075" y="1670050"/>
          <p14:tracePt t="45084" x="3929063" y="1758950"/>
          <p14:tracePt t="45099" x="3938588" y="1812925"/>
          <p14:tracePt t="45115" x="3938588" y="1857375"/>
          <p14:tracePt t="45133" x="3938588" y="1919288"/>
          <p14:tracePt t="45149" x="3946525" y="1938338"/>
          <p14:tracePt t="45185" x="3946525" y="1946275"/>
          <p14:tracePt t="45232" x="3929063" y="1893888"/>
          <p14:tracePt t="45237" x="3894138" y="1812925"/>
          <p14:tracePt t="45249" x="3857625" y="1741488"/>
          <p14:tracePt t="45265" x="3822700" y="1660525"/>
          <p14:tracePt t="45282" x="3803650" y="1625600"/>
          <p14:tracePt t="45298" x="3786188" y="1571625"/>
          <p14:tracePt t="45315" x="3776663" y="1571625"/>
          <p14:tracePt t="45335" x="3776663" y="1562100"/>
          <p14:tracePt t="45436" x="3768725" y="1562100"/>
          <p14:tracePt t="45600" x="3759200" y="1562100"/>
          <p14:tracePt t="45612" x="3714750" y="1562100"/>
          <p14:tracePt t="45626" x="3608388" y="1562100"/>
          <p14:tracePt t="45638" x="3490913" y="1562100"/>
          <p14:tracePt t="45652" x="3367088" y="1562100"/>
          <p14:tracePt t="45666" x="3276600" y="1562100"/>
          <p14:tracePt t="45683" x="3179763" y="1562100"/>
          <p14:tracePt t="45699" x="3108325" y="1562100"/>
          <p14:tracePt t="45716" x="3036888" y="1562100"/>
          <p14:tracePt t="45731" x="3009900" y="1562100"/>
          <p14:tracePt t="45748" x="2990850" y="1562100"/>
          <p14:tracePt t="45780" x="2973388" y="1554163"/>
          <p14:tracePt t="45835" x="2982913" y="1554163"/>
          <p14:tracePt t="45843" x="3071813" y="1554163"/>
          <p14:tracePt t="45859" x="3259138" y="1536700"/>
          <p14:tracePt t="45870" x="3455988" y="1536700"/>
          <p14:tracePt t="45882" x="3670300" y="1536700"/>
          <p14:tracePt t="45898" x="3867150" y="1536700"/>
          <p14:tracePt t="45914" x="4098925" y="1554163"/>
          <p14:tracePt t="45932" x="4357688" y="1633538"/>
          <p14:tracePt t="45947" x="4438650" y="1652588"/>
          <p14:tracePt t="45965" x="4473575" y="1670050"/>
          <p14:tracePt t="45983" x="4510088" y="1670050"/>
          <p14:tracePt t="46015" x="4510088" y="1679575"/>
          <p14:tracePt t="46107" x="4510088" y="1687513"/>
          <p14:tracePt t="46121" x="4510088" y="1731963"/>
          <p14:tracePt t="46136" x="4456113" y="1928813"/>
          <p14:tracePt t="46153" x="4394200" y="2170113"/>
          <p14:tracePt t="46166" x="4340225" y="2411413"/>
          <p14:tracePt t="46182" x="4286250" y="2598738"/>
          <p14:tracePt t="46199" x="4251325" y="2786063"/>
          <p14:tracePt t="46217" x="4197350" y="3044825"/>
          <p14:tracePt t="46232" x="4179888" y="3125788"/>
          <p14:tracePt t="46249" x="4160838" y="3187700"/>
          <p14:tracePt t="46267" x="4160838" y="3197225"/>
          <p14:tracePt t="46299" x="4143375" y="3089275"/>
          <p14:tracePt t="46315" x="4116388" y="2955925"/>
          <p14:tracePt t="46332" x="4108450" y="2867025"/>
          <p14:tracePt t="46544" x="4108450" y="2857500"/>
          <p14:tracePt t="46594" x="4089400" y="2857500"/>
          <p14:tracePt t="46609" x="4062413" y="2857500"/>
          <p14:tracePt t="46620" x="4017963" y="2874963"/>
          <p14:tracePt t="46632" x="3938588" y="2901950"/>
          <p14:tracePt t="46648" x="3875088" y="2919413"/>
          <p14:tracePt t="46666" x="3803650" y="2938463"/>
          <p14:tracePt t="46681" x="3768725" y="2938463"/>
          <p14:tracePt t="46698" x="3741738" y="2955925"/>
          <p14:tracePt t="46717" x="3697288" y="2982913"/>
          <p14:tracePt t="46732" x="3679825" y="2990850"/>
          <p14:tracePt t="46748" x="3679825" y="3000375"/>
          <p14:tracePt t="46765" x="3670300" y="3000375"/>
          <p14:tracePt t="46783" x="3660775" y="3009900"/>
          <p14:tracePt t="46816" x="3652838" y="3017838"/>
          <p14:tracePt t="46830" x="3652838" y="3027363"/>
          <p14:tracePt t="46848" x="3643313" y="3027363"/>
          <p14:tracePt t="46864" x="3643313" y="3036888"/>
          <p14:tracePt t="46886" x="3633788" y="3036888"/>
          <p14:tracePt t="46912" x="3625850" y="3036888"/>
          <p14:tracePt t="46936" x="3625850" y="3044825"/>
          <p14:tracePt t="47381" x="3625850" y="3054350"/>
          <p14:tracePt t="47394" x="3625850" y="3062288"/>
          <p14:tracePt t="47418" x="3633788" y="3071813"/>
          <p14:tracePt t="47457" x="3633788" y="3081338"/>
          <p14:tracePt t="47496" x="3643313" y="3081338"/>
          <p14:tracePt t="55434" x="3652838" y="3081338"/>
          <p14:tracePt t="55446" x="3679825" y="3089275"/>
          <p14:tracePt t="55459" x="3705225" y="3116263"/>
          <p14:tracePt t="55471" x="3732213" y="3133725"/>
          <p14:tracePt t="55485" x="3759200" y="3170238"/>
          <p14:tracePt t="55499" x="3786188" y="3197225"/>
          <p14:tracePt t="55517" x="3803650" y="3241675"/>
          <p14:tracePt t="55531" x="3840163" y="3286125"/>
          <p14:tracePt t="55548" x="3938588" y="3367088"/>
          <p14:tracePt t="55565" x="3983038" y="3394075"/>
          <p14:tracePt t="55581" x="4037013" y="3402013"/>
          <p14:tracePt t="55599" x="4098925" y="3429000"/>
          <p14:tracePt t="55616" x="4116388" y="3429000"/>
          <p14:tracePt t="55649" x="4125913" y="3429000"/>
          <p14:tracePt t="55677" x="4133850" y="3429000"/>
          <p14:tracePt t="55702" x="4133850" y="3419475"/>
          <p14:tracePt t="55715" x="4143375" y="3384550"/>
          <p14:tracePt t="55728" x="4143375" y="3348038"/>
          <p14:tracePt t="55740" x="4143375" y="3322638"/>
          <p14:tracePt t="55756" x="4143375" y="3313113"/>
          <p14:tracePt t="55768" x="4143375" y="3295650"/>
          <p14:tracePt t="55793" x="4143375" y="3286125"/>
          <p14:tracePt t="55868" x="4160838" y="3286125"/>
          <p14:tracePt t="55882" x="4197350" y="3286125"/>
          <p14:tracePt t="55893" x="4259263" y="3313113"/>
          <p14:tracePt t="55907" x="4322763" y="3330575"/>
          <p14:tracePt t="55919" x="4384675" y="3357563"/>
          <p14:tracePt t="55931" x="4419600" y="3367088"/>
          <p14:tracePt t="55948" x="4446588" y="3375025"/>
          <p14:tracePt t="55969" x="4473575" y="3384550"/>
          <p14:tracePt t="56175" x="4483100" y="3384550"/>
          <p14:tracePt t="56187" x="4545013" y="3375025"/>
          <p14:tracePt t="56201" x="4705350" y="3357563"/>
          <p14:tracePt t="56218" x="4848225" y="3340100"/>
          <p14:tracePt t="56232" x="4965700" y="3322638"/>
          <p14:tracePt t="56250" x="5170488" y="3303588"/>
          <p14:tracePt t="56265" x="5241925" y="3295650"/>
          <p14:tracePt t="56281" x="5313363" y="3295650"/>
          <p14:tracePt t="56298" x="5411788" y="3286125"/>
          <p14:tracePt t="56315" x="5429250" y="3286125"/>
          <p14:tracePt t="56331" x="5456238" y="3286125"/>
          <p14:tracePt t="56351" x="5473700" y="3286125"/>
          <p14:tracePt t="56401" x="5483225" y="3286125"/>
          <p14:tracePt t="59528" x="5491163" y="3303588"/>
          <p14:tracePt t="59540" x="5500688" y="3357563"/>
          <p14:tracePt t="59554" x="5510213" y="3402013"/>
          <p14:tracePt t="59567" x="5518150" y="3455988"/>
          <p14:tracePt t="59581" x="5527675" y="3490913"/>
          <p14:tracePt t="59599" x="5545138" y="3536950"/>
          <p14:tracePt t="59615" x="5562600" y="3581400"/>
          <p14:tracePt t="59631" x="5562600" y="3589338"/>
          <p14:tracePt t="59648" x="5572125" y="3608388"/>
          <p14:tracePt t="59667" x="5599113" y="3633788"/>
          <p14:tracePt t="59681" x="5608638" y="3643313"/>
          <p14:tracePt t="59699" x="5634038" y="3660775"/>
          <p14:tracePt t="59719" x="5680075" y="3670300"/>
          <p14:tracePt t="59733" x="5705475" y="3679825"/>
          <p14:tracePt t="59749" x="5732463" y="3679825"/>
          <p14:tracePt t="59769" x="5776913" y="3679825"/>
          <p14:tracePt t="59782" x="5813425" y="3660775"/>
          <p14:tracePt t="59799" x="5840413" y="3643313"/>
          <p14:tracePt t="59815" x="5857875" y="3625850"/>
          <p14:tracePt t="59832" x="5894388" y="3598863"/>
          <p14:tracePt t="59849" x="5894388" y="3589338"/>
          <p14:tracePt t="59868" x="5902325" y="3589338"/>
          <p14:tracePt t="59882" x="5902325" y="3581400"/>
          <p14:tracePt t="59899" x="5911850" y="3571875"/>
          <p14:tracePt t="68292" x="5894388" y="3598863"/>
          <p14:tracePt t="68304" x="5830888" y="3670300"/>
          <p14:tracePt t="68320" x="5768975" y="3759200"/>
          <p14:tracePt t="68333" x="5688013" y="3857625"/>
          <p14:tracePt t="68349" x="5616575" y="3956050"/>
          <p14:tracePt t="68365" x="5537200" y="4054475"/>
          <p14:tracePt t="68381" x="5429250" y="4224338"/>
          <p14:tracePt t="68399" x="5375275" y="4286250"/>
          <p14:tracePt t="68416" x="5322888" y="4384675"/>
          <p14:tracePt t="68432" x="5313363" y="4411663"/>
          <p14:tracePt t="68449" x="5303838" y="4429125"/>
          <p14:tracePt t="68465" x="5303838" y="4438650"/>
          <p14:tracePt t="68482" x="5295900" y="4456113"/>
          <p14:tracePt t="68499" x="5286375" y="4456113"/>
          <p14:tracePt t="68515" x="5286375" y="4465638"/>
          <p14:tracePt t="68533" x="5276850" y="4473575"/>
          <p14:tracePt t="68549" x="5268913" y="4473575"/>
          <p14:tracePt t="68567" x="5259388" y="4483100"/>
          <p14:tracePt t="68598" x="5259388" y="4491038"/>
          <p14:tracePt t="68616" x="5251450" y="4491038"/>
          <p14:tracePt t="68632" x="5251450" y="4500563"/>
          <p14:tracePt t="68648" x="5241925" y="4518025"/>
          <p14:tracePt t="68671" x="5232400" y="4527550"/>
          <p14:tracePt t="68694" x="5232400" y="4537075"/>
          <p14:tracePt t="69360" x="5214938" y="4537075"/>
          <p14:tracePt t="69369" x="5180013" y="4500563"/>
          <p14:tracePt t="69385" x="5133975" y="4438650"/>
          <p14:tracePt t="69400" x="5108575" y="4330700"/>
          <p14:tracePt t="69415" x="5099050" y="4232275"/>
          <p14:tracePt t="69432" x="5099050" y="4152900"/>
          <p14:tracePt t="69449" x="5214938" y="4017963"/>
          <p14:tracePt t="69468" x="5303838" y="3956050"/>
          <p14:tracePt t="69481" x="5402263" y="3919538"/>
          <p14:tracePt t="69499" x="5562600" y="3848100"/>
          <p14:tracePt t="69518" x="5626100" y="3840163"/>
          <p14:tracePt t="69533" x="5715000" y="3830638"/>
          <p14:tracePt t="69550" x="5732463" y="3840163"/>
          <p14:tracePt t="69565" x="5751513" y="3884613"/>
          <p14:tracePt t="69581" x="5768975" y="3919538"/>
          <p14:tracePt t="69600" x="5768975" y="4010025"/>
          <p14:tracePt t="69617" x="5751513" y="4037013"/>
          <p14:tracePt t="69648" x="5616575" y="4116388"/>
          <p14:tracePt t="69667" x="5483225" y="4160838"/>
          <p14:tracePt t="69682" x="5429250" y="4179888"/>
          <p14:tracePt t="69699" x="5402263" y="4179888"/>
          <p14:tracePt t="69716" x="5384800" y="4187825"/>
          <p14:tracePt t="69750" x="5375275" y="4187825"/>
          <p14:tracePt t="69767" x="5375275" y="4179888"/>
          <p14:tracePt t="69783" x="5375275" y="4160838"/>
          <p14:tracePt t="69806" x="5375275" y="4152900"/>
          <p14:tracePt t="69863" x="5394325" y="4152900"/>
          <p14:tracePt t="69877" x="5419725" y="4152900"/>
          <p14:tracePt t="69891" x="5465763" y="4152900"/>
          <p14:tracePt t="69903" x="5537200" y="4143375"/>
          <p14:tracePt t="69915" x="5608638" y="4143375"/>
          <p14:tracePt t="69931" x="5661025" y="4143375"/>
          <p14:tracePt t="69948" x="5688013" y="4143375"/>
          <p14:tracePt t="69966" x="5715000" y="4143375"/>
          <p14:tracePt t="70000" x="5697538" y="4152900"/>
          <p14:tracePt t="70018" x="5562600" y="4214813"/>
          <p14:tracePt t="70033" x="5537200" y="4224338"/>
          <p14:tracePt t="70048" x="5527675" y="4232275"/>
          <p14:tracePt t="70069" x="5518150" y="4232275"/>
          <p14:tracePt t="70098" x="5537200" y="4187825"/>
          <p14:tracePt t="70116" x="5572125" y="4143375"/>
          <p14:tracePt t="70132" x="5589588" y="4125913"/>
          <p14:tracePt t="70149" x="5608638" y="4108450"/>
          <p14:tracePt t="70170" x="5446713" y="4205288"/>
          <p14:tracePt t="70199" x="5322888" y="4276725"/>
          <p14:tracePt t="70215" x="5303838" y="4286250"/>
          <p14:tracePt t="70249" x="5303838" y="4295775"/>
          <p14:tracePt t="70267" x="5438775" y="4224338"/>
          <p14:tracePt t="70284" x="5724525" y="4071938"/>
          <p14:tracePt t="70300" x="5786438" y="4054475"/>
          <p14:tracePt t="70318" x="5803900" y="4037013"/>
          <p14:tracePt t="70333" x="5822950" y="4027488"/>
          <p14:tracePt t="70349" x="5803900" y="4027488"/>
          <p14:tracePt t="70366" x="5688013" y="4081463"/>
          <p14:tracePt t="70382" x="5626100" y="4108450"/>
          <p14:tracePt t="70402" x="5581650" y="4133850"/>
          <p14:tracePt t="70417" x="5572125" y="4143375"/>
          <p14:tracePt t="70432" x="5562600" y="4143375"/>
          <p14:tracePt t="70466" x="5572125" y="4143375"/>
          <p14:tracePt t="70483" x="5616575" y="4143375"/>
          <p14:tracePt t="70498" x="5653088" y="4133850"/>
          <p14:tracePt t="70516" x="5680075" y="4116388"/>
          <p14:tracePt t="70551" x="5688013" y="4116388"/>
          <p14:tracePt t="77431" x="5554663" y="4089400"/>
          <p14:tracePt t="77455" x="5251450" y="4044950"/>
          <p14:tracePt t="77465" x="4919663" y="3983038"/>
          <p14:tracePt t="77470" x="4598988" y="3894138"/>
          <p14:tracePt t="77483" x="4357688" y="3822700"/>
          <p14:tracePt t="77498" x="4160838" y="3751263"/>
          <p14:tracePt t="77513" x="3965575" y="3687763"/>
          <p14:tracePt t="77531" x="3786188" y="3625850"/>
          <p14:tracePt t="77549" x="3544888" y="3581400"/>
          <p14:tracePt t="77564" x="3446463" y="3571875"/>
          <p14:tracePt t="77581" x="3375025" y="3562350"/>
          <p14:tracePt t="77600" x="3276600" y="3562350"/>
          <p14:tracePt t="77615" x="3259138" y="3571875"/>
          <p14:tracePt t="77631" x="3232150" y="3581400"/>
          <p14:tracePt t="77647" x="3187700" y="3625850"/>
          <p14:tracePt t="77665" x="3062288" y="3751263"/>
          <p14:tracePt t="77682" x="3000375" y="3803650"/>
          <p14:tracePt t="77697" x="2919413" y="3867150"/>
          <p14:tracePt t="77715" x="2705100" y="3990975"/>
          <p14:tracePt t="77732" x="2554288" y="4037013"/>
          <p14:tracePt t="77748" x="2428875" y="4071938"/>
          <p14:tracePt t="77767" x="2214563" y="4108450"/>
          <p14:tracePt t="77782" x="2143125" y="4108450"/>
          <p14:tracePt t="77799" x="2081213" y="4108450"/>
          <p14:tracePt t="77803" x="2027238" y="4089400"/>
          <p14:tracePt t="77818" x="1973263" y="4071938"/>
          <p14:tracePt t="77832" x="1946275" y="4054475"/>
          <p14:tracePt t="77849" x="1919288" y="4054475"/>
          <p14:tracePt t="77868" x="1884363" y="4037013"/>
          <p14:tracePt t="77882" x="1874838" y="4037013"/>
          <p14:tracePt t="77898" x="1866900" y="4037013"/>
          <p14:tracePt t="77931" x="1866900" y="4027488"/>
          <p14:tracePt t="77947" x="1866900" y="4017963"/>
          <p14:tracePt t="77966" x="1928813" y="3983038"/>
          <p14:tracePt t="77981" x="2108200" y="3938588"/>
          <p14:tracePt t="77997" x="2384425" y="3894138"/>
          <p14:tracePt t="78017" x="3054350" y="3848100"/>
          <p14:tracePt t="78031" x="3419475" y="3830638"/>
          <p14:tracePt t="78049" x="3786188" y="3830638"/>
          <p14:tracePt t="78066" x="4108450" y="3840163"/>
          <p14:tracePt t="78082" x="4562475" y="3894138"/>
          <p14:tracePt t="78099" x="4724400" y="3919538"/>
          <p14:tracePt t="78114" x="4822825" y="3938588"/>
          <p14:tracePt t="78132" x="4956175" y="3973513"/>
          <p14:tracePt t="78149" x="4983163" y="3973513"/>
          <p14:tracePt t="78165" x="4991100" y="3973513"/>
          <p14:tracePt t="78198" x="5000625" y="3973513"/>
          <p14:tracePt t="78218" x="4822825" y="3990975"/>
          <p14:tracePt t="78233" x="4510088" y="3990975"/>
          <p14:tracePt t="78248" x="4143375" y="4000500"/>
          <p14:tracePt t="78265" x="3803650" y="4000500"/>
          <p14:tracePt t="78283" x="3205163" y="4037013"/>
          <p14:tracePt t="78300" x="3036888" y="4037013"/>
          <p14:tracePt t="78316" x="2955925" y="4037013"/>
          <p14:tracePt t="78333" x="2884488" y="4037013"/>
          <p14:tracePt t="78348" x="2874963" y="4037013"/>
          <p14:tracePt t="78365" x="2867025" y="4037013"/>
          <p14:tracePt t="78386" x="3089275" y="3965575"/>
          <p14:tracePt t="78398" x="3419475" y="3902075"/>
          <p14:tracePt t="78414" x="3795713" y="3867150"/>
          <p14:tracePt t="78433" x="4160838" y="3840163"/>
          <p14:tracePt t="78448" x="4768850" y="3840163"/>
          <p14:tracePt t="78465" x="4965700" y="3840163"/>
          <p14:tracePt t="78483" x="5062538" y="3848100"/>
          <p14:tracePt t="78499" x="5133975" y="3867150"/>
          <p14:tracePt t="78515" x="5116513" y="3884613"/>
          <p14:tracePt t="78534" x="4929188" y="3938588"/>
          <p14:tracePt t="78552" x="4616450" y="3973513"/>
          <p14:tracePt t="78566" x="4545013" y="3983038"/>
          <p14:tracePt t="78583" x="4518025" y="3983038"/>
          <p14:tracePt t="78600" x="4500563" y="3983038"/>
          <p14:tracePt t="78615" x="4670425" y="3983038"/>
          <p14:tracePt t="78633" x="4983163" y="3983038"/>
          <p14:tracePt t="78650" x="5572125" y="4089400"/>
          <p14:tracePt t="78666" x="5768975" y="4133850"/>
          <p14:tracePt t="78681" x="5848350" y="4179888"/>
          <p14:tracePt t="78698" x="5884863" y="4187825"/>
          <p14:tracePt t="78717" x="5902325" y="4205288"/>
          <p14:tracePt t="78734" x="5884863" y="4205288"/>
          <p14:tracePt t="78752" x="5803900" y="4205288"/>
          <p14:tracePt t="78769" x="5741988" y="4205288"/>
          <p14:tracePt t="78782" x="5732463" y="4205288"/>
          <p14:tracePt t="78815" x="5724525" y="4205288"/>
          <p14:tracePt t="78833" x="5751513" y="4205288"/>
          <p14:tracePt t="78851" x="5776913" y="4205288"/>
          <p14:tracePt t="78866" x="5803900" y="4205288"/>
          <p14:tracePt t="78882" x="5776913" y="4205288"/>
          <p14:tracePt t="78899" x="5581650" y="4205288"/>
          <p14:tracePt t="78918" x="5037138" y="4232275"/>
          <p14:tracePt t="78932" x="4840288" y="4232275"/>
          <p14:tracePt t="78950" x="4660900" y="4232275"/>
          <p14:tracePt t="78966" x="4562475" y="4214813"/>
          <p14:tracePt t="78983" x="4491038" y="4179888"/>
          <p14:tracePt t="78999" x="4491038" y="4170363"/>
          <p14:tracePt t="79015" x="4500563" y="4133850"/>
          <p14:tracePt t="79034" x="4884738" y="3956050"/>
          <p14:tracePt t="79051" x="4965700" y="3938588"/>
          <p14:tracePt t="79068" x="5037138" y="3919538"/>
          <p14:tracePt t="79081" x="5045075" y="3919538"/>
          <p14:tracePt t="79099" x="5000625" y="3938588"/>
          <p14:tracePt t="79115" x="4813300" y="4037013"/>
          <p14:tracePt t="79132" x="4429125" y="4143375"/>
          <p14:tracePt t="79151" x="4303713" y="4152900"/>
          <p14:tracePt t="79165" x="4214813" y="4170363"/>
          <p14:tracePt t="79182" x="4179888" y="4170363"/>
          <p14:tracePt t="79201" x="4152900" y="4170363"/>
          <p14:tracePt t="79232" x="4286250" y="4108450"/>
          <p14:tracePt t="79251" x="4929188" y="3983038"/>
          <p14:tracePt t="79265" x="5224463" y="3965575"/>
          <p14:tracePt t="79284" x="5545138" y="3973513"/>
          <p14:tracePt t="79301" x="5634038" y="4000500"/>
          <p14:tracePt t="79318" x="5680075" y="4017963"/>
          <p14:tracePt t="79334" x="5688013" y="4017963"/>
          <p14:tracePt t="79353" x="5697538" y="4027488"/>
          <p14:tracePt t="79367" x="5697538" y="4037013"/>
          <p14:tracePt t="79381" x="5705475" y="4037013"/>
          <p14:tracePt t="79402" x="5705475" y="4044950"/>
          <p14:tracePt t="79433" x="5661025" y="4054475"/>
          <p14:tracePt t="79450" x="5259388" y="4125913"/>
          <p14:tracePt t="79466" x="5018088" y="4125913"/>
          <p14:tracePt t="79481" x="4840288" y="4143375"/>
          <p14:tracePt t="79499" x="4732338" y="4143375"/>
          <p14:tracePt t="79519" x="4616450" y="4143375"/>
          <p14:tracePt t="79533" x="4589463" y="4143375"/>
          <p14:tracePt t="79566" x="4581525" y="4143375"/>
          <p14:tracePt t="79591" x="4589463" y="4143375"/>
          <p14:tracePt t="79605" x="4670425" y="4108450"/>
          <p14:tracePt t="79618" x="4768850" y="4071938"/>
          <p14:tracePt t="79633" x="4822825" y="4044950"/>
          <p14:tracePt t="79650" x="4857750" y="4017963"/>
          <p14:tracePt t="79665" x="4911725" y="4000500"/>
          <p14:tracePt t="79682" x="4919663" y="3990975"/>
          <p14:tracePt t="79699" x="4938713" y="3983038"/>
          <p14:tracePt t="79717" x="4946650" y="3983038"/>
          <p14:tracePt t="79742" x="4929188" y="4017963"/>
          <p14:tracePt t="79754" x="4822825" y="4089400"/>
          <p14:tracePt t="79769" x="4697413" y="4143375"/>
          <p14:tracePt t="79783" x="4537075" y="4170363"/>
          <p14:tracePt t="79801" x="4394200" y="4170363"/>
          <p14:tracePt t="79818" x="3938588" y="4133850"/>
          <p14:tracePt t="79832" x="3705225" y="4108450"/>
          <p14:tracePt t="79850" x="3473450" y="4081463"/>
          <p14:tracePt t="79868" x="3133725" y="4081463"/>
          <p14:tracePt t="79882" x="3017838" y="4081463"/>
          <p14:tracePt t="79900" x="2911475" y="4081463"/>
          <p14:tracePt t="79915" x="2840038" y="4081463"/>
          <p14:tracePt t="79934" x="2768600" y="4081463"/>
          <p14:tracePt t="79950" x="2741613" y="4081463"/>
          <p14:tracePt t="79965" x="2732088" y="4081463"/>
          <p14:tracePt t="80000" x="2714625" y="4081463"/>
          <p14:tracePt t="80162" x="2724150" y="4081463"/>
          <p14:tracePt t="80236" x="2714625" y="4081463"/>
          <p14:tracePt t="80249" x="2697163" y="4081463"/>
          <p14:tracePt t="80260" x="2670175" y="4081463"/>
          <p14:tracePt t="80273" x="2652713" y="4081463"/>
          <p14:tracePt t="80287" x="2633663" y="4081463"/>
          <p14:tracePt t="80302" x="2625725" y="4081463"/>
          <p14:tracePt t="80318" x="2608263" y="4071938"/>
          <p14:tracePt t="80352" x="2598738" y="4071938"/>
          <p14:tracePt t="80439" x="2598738" y="4062413"/>
          <p14:tracePt t="80467" x="2633663" y="4054475"/>
          <p14:tracePt t="80479" x="2776538" y="4054475"/>
          <p14:tracePt t="80491" x="2955925" y="4054475"/>
          <p14:tracePt t="80504" x="3170238" y="4054475"/>
          <p14:tracePt t="80519" x="3394075" y="4054475"/>
          <p14:tracePt t="80533" x="3633788" y="4054475"/>
          <p14:tracePt t="80550" x="3848100" y="4054475"/>
          <p14:tracePt t="80568" x="4241800" y="4054475"/>
          <p14:tracePt t="80583" x="4375150" y="4054475"/>
          <p14:tracePt t="80600" x="4483100" y="4054475"/>
          <p14:tracePt t="80616" x="4562475" y="4054475"/>
          <p14:tracePt t="80632" x="4660900" y="4062413"/>
          <p14:tracePt t="80649" x="4705350" y="4081463"/>
          <p14:tracePt t="80665" x="4741863" y="4098925"/>
          <p14:tracePt t="80683" x="4840288" y="4143375"/>
          <p14:tracePt t="80698" x="4884738" y="4152900"/>
          <p14:tracePt t="80714" x="4938713" y="4170363"/>
          <p14:tracePt t="80731" x="5027613" y="4179888"/>
          <p14:tracePt t="80748" x="5062538" y="4179888"/>
          <p14:tracePt t="80765" x="5099050" y="4179888"/>
          <p14:tracePt t="80782" x="5153025" y="4187825"/>
          <p14:tracePt t="80798" x="5170488" y="4187825"/>
          <p14:tracePt t="80815" x="5214938" y="4197350"/>
          <p14:tracePt t="80833" x="5303838" y="4232275"/>
          <p14:tracePt t="80848" x="5340350" y="4251325"/>
          <p14:tracePt t="80865" x="5375275" y="4268788"/>
          <p14:tracePt t="80881" x="5402263" y="4286250"/>
          <p14:tracePt t="80898" x="5429250" y="4295775"/>
          <p14:tracePt t="80915" x="5429250" y="4303713"/>
          <p14:tracePt t="80931" x="5446713" y="4303713"/>
        </p14:tracePtLst>
      </p14:laserTrace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E5283-1B4C-15B3-06E5-94E1CCD10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CD1E9C-E423-AB63-B887-CE2525BF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A25524-A185-04C0-E230-26958B6A2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1E Random variables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29867-ACFB-8BA3-E7BA-F2A5606F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716CD-E076-BB7E-3697-F12F3789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42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673223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FE8D-15A1-CE4C-2ACC-6A5E7153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F729-C3F1-3BE3-347B-F6D427040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6773"/>
            <a:ext cx="10515600" cy="2230190"/>
          </a:xfrm>
        </p:spPr>
        <p:txBody>
          <a:bodyPr/>
          <a:lstStyle/>
          <a:p>
            <a:r>
              <a:rPr lang="en-US" dirty="0"/>
              <a:t>A mapping from subsets of all possibilities to values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127F1-4FC8-D61F-BDE8-815C822A6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318" y="1519997"/>
            <a:ext cx="7332275" cy="223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61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1F2D-5729-D30E-019D-496FD9AE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probability distributions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F84E-D9B0-D2D7-BB0B-E175E0CA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3717"/>
          </a:xfrm>
        </p:spPr>
        <p:txBody>
          <a:bodyPr/>
          <a:lstStyle/>
          <a:p>
            <a:r>
              <a:rPr lang="en-US" dirty="0"/>
              <a:t>The binomial distribution has 2 parameters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8CA36-28F7-4529-AE09-91C71E359A1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3423920"/>
            <a:ext cx="101600" cy="1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4999BE-CC74-1058-6BC3-E977A6E6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0" y="3262034"/>
            <a:ext cx="8196943" cy="3595966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83B64A4-F9EC-DA36-F3CF-0184C20223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999462"/>
              </p:ext>
            </p:extLst>
          </p:nvPr>
        </p:nvGraphicFramePr>
        <p:xfrm>
          <a:off x="441778" y="2397482"/>
          <a:ext cx="3338128" cy="864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080" imgH="457200" progId="Equation.DSMT4">
                  <p:embed/>
                </p:oleObj>
              </mc:Choice>
              <mc:Fallback>
                <p:oleObj name="Equation" r:id="rId4" imgW="1765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778" y="2397482"/>
                        <a:ext cx="3338128" cy="864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22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FF10-ABE2-7B23-165D-1B99CA27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distribution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D989-1EC5-2009-3D24-4F233AD1E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41" y="1428545"/>
            <a:ext cx="10515600" cy="52428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Preliz</a:t>
            </a:r>
            <a:r>
              <a:rPr lang="en-US" dirty="0"/>
              <a:t> software package has interactive plots so you can see what parameters do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5ADBA-A7E1-DED7-4D99-FBE7F1C7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231" y="2501318"/>
            <a:ext cx="5941300" cy="3991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1A660-3795-1894-DE61-9BD361402A22}"/>
              </a:ext>
            </a:extLst>
          </p:cNvPr>
          <p:cNvSpPr txBox="1"/>
          <p:nvPr/>
        </p:nvSpPr>
        <p:spPr>
          <a:xfrm>
            <a:off x="691541" y="1952823"/>
            <a:ext cx="10038735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BetaBinomial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plot_interactive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pointinterval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96E539-7521-522F-C34A-7A67BDF0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41" y="2726423"/>
            <a:ext cx="3365376" cy="111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637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E3B7-396A-8FDA-F265-00ADAC52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samples from a distribution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35B35-A5E4-AB2D-EA06-9DEDBEC7C3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231" y="2959510"/>
            <a:ext cx="7287586" cy="3264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6C7CE4-BFF7-BA70-3572-2BB061CF9D1E}"/>
              </a:ext>
            </a:extLst>
          </p:cNvPr>
          <p:cNvSpPr txBox="1"/>
          <p:nvPr/>
        </p:nvSpPr>
        <p:spPr>
          <a:xfrm>
            <a:off x="747252" y="1728417"/>
            <a:ext cx="10606548" cy="63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rvs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plot_pdf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66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044D-42EF-CCE5-4402-DC3A73EF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F35E-6D4F-C813-CC70-F5BBD27A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455F1-165E-3862-8207-C9B014D9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6" y="2103437"/>
            <a:ext cx="5316820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EE0A4-2E60-DD5C-D1CD-36FC1AAC53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5985" y="1248312"/>
            <a:ext cx="6295993" cy="2725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B5D8B-8672-B654-6EB9-0F36D5108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5394582"/>
            <a:ext cx="3633996" cy="85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B1E50-25F1-173E-D829-E1F804D2C38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6146" y="4408334"/>
            <a:ext cx="5110139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27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1CCB1-43F1-800A-D60B-4ADF5AA0A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4405-31EA-8F95-CE55-FF883D44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DAC0-B215-5647-6A10-A0633198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5DCC7-DC07-B02A-8EF8-FF52A5FD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2110432"/>
            <a:ext cx="3633996" cy="85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D1EC30-D529-8B4B-0116-D2DC268D000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5651" y="2537201"/>
            <a:ext cx="5683676" cy="2551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6BA209-FEBC-A4E4-DF9B-34BD4B6DF294}"/>
              </a:ext>
            </a:extLst>
          </p:cNvPr>
          <p:cNvSpPr txBox="1"/>
          <p:nvPr/>
        </p:nvSpPr>
        <p:spPr>
          <a:xfrm>
            <a:off x="831529" y="513046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plot_pdf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fill_between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cdf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cdf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598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C0AF-CA46-25B1-FD3D-2B40800D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445E-DDDA-3845-19F0-2A30FC32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859D7-8E65-EA4E-EC6B-F648A567D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147623"/>
            <a:ext cx="7924800" cy="33452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2669F-F62A-C62A-E97A-B9FEA0537248}"/>
              </a:ext>
            </a:extLst>
          </p:cNvPr>
          <p:cNvSpPr txBox="1"/>
          <p:nvPr/>
        </p:nvSpPr>
        <p:spPr>
          <a:xfrm>
            <a:off x="326571" y="1468062"/>
            <a:ext cx="94705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sharex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plot_pdf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plot_cdf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plot_pdf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plot_cdf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8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7F5E9F-27E1-89FE-7AF6-5406FB04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2CD95E-6D2E-8169-C86D-94B7C1B85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8000" dirty="0"/>
              <a:t>1A What is data</a:t>
            </a:r>
            <a:endParaRPr lang="en-IL" sz="8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A718C-4AC9-D3CF-171D-42A8B3BC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E101-5769-B94A-B984-0E1A6934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433594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422FA-9AA3-2555-2A74-DEA4801ED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B11B0A-0D73-9F70-9E22-9445BD3E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A0383A-1525-E759-FD5A-87DA4D772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7200" dirty="0"/>
              <a:t>1F Characterizing distributions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9DA0C-8CE4-5F60-4BAD-C710649D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D9CED-E98D-23DC-5061-0EBA326A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50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844267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Describing the distribution with one number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700214"/>
            <a:ext cx="8229600" cy="2232025"/>
          </a:xfrm>
        </p:spPr>
        <p:txBody>
          <a:bodyPr/>
          <a:lstStyle/>
          <a:p>
            <a:pPr eaLnBrk="1" hangingPunct="1"/>
            <a:r>
              <a:rPr lang="en-US" altLang="en-US" dirty="0"/>
              <a:t>We want to use a single number to describe the distribution</a:t>
            </a:r>
          </a:p>
          <a:p>
            <a:pPr eaLnBrk="1" hangingPunct="1"/>
            <a:r>
              <a:rPr lang="en-US" altLang="en-US" dirty="0"/>
              <a:t>We can choose it</a:t>
            </a:r>
          </a:p>
          <a:p>
            <a:pPr eaLnBrk="1" hangingPunct="1"/>
            <a:r>
              <a:rPr lang="en-US" altLang="en-US" dirty="0"/>
              <a:t>Where is the ‘middle’ of the data?</a:t>
            </a:r>
          </a:p>
        </p:txBody>
      </p:sp>
      <p:sp>
        <p:nvSpPr>
          <p:cNvPr id="890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890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AFB267-0278-4423-8DD3-5D10A10EAE78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51</a:t>
            </a:fld>
            <a:r>
              <a:rPr lang="en-US" altLang="en-US" sz="1400"/>
              <a:t> /  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Describing the distribution with one number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700214"/>
            <a:ext cx="8229600" cy="22320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Where is the ‘middle’ of the distribution?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Three common measures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Median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Mean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There are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We use a different one to calculate your homework score</a:t>
            </a:r>
          </a:p>
        </p:txBody>
      </p:sp>
      <p:sp>
        <p:nvSpPr>
          <p:cNvPr id="921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921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B1F74C-D4FC-4D5D-B0A5-4AA662F193D4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r>
              <a:rPr lang="en-US" altLang="en-US" sz="1400"/>
              <a:t> /  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than one mode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 is possible to have more than one mode</a:t>
            </a:r>
          </a:p>
          <a:p>
            <a:pPr eaLnBrk="1" hangingPunct="1"/>
            <a:r>
              <a:rPr lang="en-US" altLang="en-US" dirty="0"/>
              <a:t>This often means that the distribution combines two different sources</a:t>
            </a:r>
          </a:p>
        </p:txBody>
      </p:sp>
      <p:sp>
        <p:nvSpPr>
          <p:cNvPr id="1003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1003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28FA80-B96C-4FB2-87B5-F17D6E890F09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r>
              <a:rPr lang="en-US" altLang="en-US" sz="1400"/>
              <a:t> /  72</a:t>
            </a:r>
          </a:p>
        </p:txBody>
      </p:sp>
      <p:pic>
        <p:nvPicPr>
          <p:cNvPr id="10035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3881438"/>
            <a:ext cx="3673475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00359" name="Text Box 5"/>
          <p:cNvSpPr txBox="1">
            <a:spLocks noChangeArrowheads="1"/>
          </p:cNvSpPr>
          <p:nvPr/>
        </p:nvSpPr>
        <p:spPr bwMode="auto">
          <a:xfrm>
            <a:off x="1919288" y="32845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BE1402"/>
                </a:solidFill>
              </a:rPr>
              <a:t>Modes</a:t>
            </a:r>
          </a:p>
        </p:txBody>
      </p:sp>
      <p:sp>
        <p:nvSpPr>
          <p:cNvPr id="100360" name="Line 6"/>
          <p:cNvSpPr>
            <a:spLocks noChangeShapeType="1"/>
          </p:cNvSpPr>
          <p:nvPr/>
        </p:nvSpPr>
        <p:spPr bwMode="auto">
          <a:xfrm>
            <a:off x="2717801" y="3500438"/>
            <a:ext cx="1008063" cy="1079500"/>
          </a:xfrm>
          <a:prstGeom prst="line">
            <a:avLst/>
          </a:prstGeom>
          <a:noFill/>
          <a:ln w="28575">
            <a:solidFill>
              <a:srgbClr val="BE140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1" name="Line 7"/>
          <p:cNvSpPr>
            <a:spLocks noChangeShapeType="1"/>
          </p:cNvSpPr>
          <p:nvPr/>
        </p:nvSpPr>
        <p:spPr bwMode="auto">
          <a:xfrm>
            <a:off x="2717800" y="3500438"/>
            <a:ext cx="1944688" cy="1079500"/>
          </a:xfrm>
          <a:prstGeom prst="line">
            <a:avLst/>
          </a:prstGeom>
          <a:noFill/>
          <a:ln w="28575">
            <a:solidFill>
              <a:srgbClr val="BE140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Unimodal and multimodal distributions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4508500"/>
            <a:ext cx="8229600" cy="1944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mode is the point with the largest probability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usually take multi-modal data to be selected from different unimodal distributions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 </a:t>
            </a:r>
            <a:r>
              <a:rPr lang="en-US" altLang="en-US" sz="2400" b="1" dirty="0"/>
              <a:t>we</a:t>
            </a:r>
            <a:r>
              <a:rPr lang="en-US" altLang="en-US" sz="2400" dirty="0"/>
              <a:t> will usually only deal with unimodal data</a:t>
            </a:r>
          </a:p>
        </p:txBody>
      </p:sp>
      <p:sp>
        <p:nvSpPr>
          <p:cNvPr id="1024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1024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DDDEF6-AC73-4E2C-81A0-A02C5D02985B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54</a:t>
            </a:fld>
            <a:r>
              <a:rPr lang="en-US" altLang="en-US" sz="1400"/>
              <a:t> /  72</a:t>
            </a:r>
          </a:p>
        </p:txBody>
      </p:sp>
      <p:pic>
        <p:nvPicPr>
          <p:cNvPr id="10240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700213"/>
            <a:ext cx="3022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0240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1700213"/>
            <a:ext cx="3022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0240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888" y="1700213"/>
            <a:ext cx="3022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Measures of central tendency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71651"/>
            <a:ext cx="8229600" cy="1223963"/>
          </a:xfrm>
        </p:spPr>
        <p:txBody>
          <a:bodyPr/>
          <a:lstStyle/>
          <a:p>
            <a:pPr eaLnBrk="1" hangingPunct="1"/>
            <a:r>
              <a:rPr lang="en-US" altLang="en-US"/>
              <a:t>Notice the difference between the mean, the median, and the mode</a:t>
            </a:r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1044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1CD814-7DC7-433A-8781-3CDC56DE7AF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55</a:t>
            </a:fld>
            <a:r>
              <a:rPr lang="en-US" altLang="en-US" sz="1400"/>
              <a:t> /  72</a:t>
            </a:r>
          </a:p>
        </p:txBody>
      </p:sp>
      <p:pic>
        <p:nvPicPr>
          <p:cNvPr id="104454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63975" y="3030012"/>
            <a:ext cx="3792538" cy="256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79651" y="5949951"/>
            <a:ext cx="31229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/>
              <a:t>Which is better?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Representing a distribution with two numbers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71651"/>
            <a:ext cx="8229600" cy="1223963"/>
          </a:xfrm>
        </p:spPr>
        <p:txBody>
          <a:bodyPr/>
          <a:lstStyle/>
          <a:p>
            <a:pPr eaLnBrk="1" hangingPunct="1"/>
            <a:r>
              <a:rPr lang="en-US" altLang="en-US" sz="2400"/>
              <a:t>The first number: where is the center?</a:t>
            </a:r>
          </a:p>
          <a:p>
            <a:pPr eaLnBrk="1" hangingPunct="1"/>
            <a:r>
              <a:rPr lang="en-US" altLang="en-US" sz="2400"/>
              <a:t>The second number: how close to the center are we?</a:t>
            </a:r>
          </a:p>
        </p:txBody>
      </p:sp>
      <p:sp>
        <p:nvSpPr>
          <p:cNvPr id="1075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1075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1CDDAB-F604-42E8-A908-F0F88C5207F9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56</a:t>
            </a:fld>
            <a:r>
              <a:rPr lang="en-US" altLang="en-US" sz="1400"/>
              <a:t> /  72</a:t>
            </a:r>
          </a:p>
        </p:txBody>
      </p:sp>
      <p:pic>
        <p:nvPicPr>
          <p:cNvPr id="10752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330575"/>
            <a:ext cx="316865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7" name="Line 6"/>
          <p:cNvSpPr>
            <a:spLocks noChangeShapeType="1"/>
          </p:cNvSpPr>
          <p:nvPr/>
        </p:nvSpPr>
        <p:spPr bwMode="auto">
          <a:xfrm flipH="1" flipV="1">
            <a:off x="4872038" y="5634039"/>
            <a:ext cx="647700" cy="865187"/>
          </a:xfrm>
          <a:prstGeom prst="line">
            <a:avLst/>
          </a:prstGeom>
          <a:noFill/>
          <a:ln w="38100">
            <a:solidFill>
              <a:srgbClr val="BE140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8" name="Text Box 7"/>
          <p:cNvSpPr txBox="1">
            <a:spLocks noChangeArrowheads="1"/>
          </p:cNvSpPr>
          <p:nvPr/>
        </p:nvSpPr>
        <p:spPr bwMode="auto">
          <a:xfrm>
            <a:off x="5538788" y="6283325"/>
            <a:ext cx="1287532" cy="369332"/>
          </a:xfrm>
          <a:prstGeom prst="rect">
            <a:avLst/>
          </a:prstGeom>
          <a:noFill/>
          <a:ln w="19050">
            <a:solidFill>
              <a:srgbClr val="BE140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center</a:t>
            </a:r>
          </a:p>
        </p:txBody>
      </p:sp>
      <p:sp>
        <p:nvSpPr>
          <p:cNvPr id="107529" name="Line 8"/>
          <p:cNvSpPr>
            <a:spLocks noChangeShapeType="1"/>
          </p:cNvSpPr>
          <p:nvPr/>
        </p:nvSpPr>
        <p:spPr bwMode="auto">
          <a:xfrm>
            <a:off x="4511676" y="4986338"/>
            <a:ext cx="576263" cy="0"/>
          </a:xfrm>
          <a:prstGeom prst="line">
            <a:avLst/>
          </a:prstGeom>
          <a:noFill/>
          <a:ln w="57150">
            <a:solidFill>
              <a:srgbClr val="BE140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Line 9"/>
          <p:cNvSpPr>
            <a:spLocks noChangeShapeType="1"/>
          </p:cNvSpPr>
          <p:nvPr/>
        </p:nvSpPr>
        <p:spPr bwMode="auto">
          <a:xfrm flipV="1">
            <a:off x="4800600" y="3041650"/>
            <a:ext cx="1150938" cy="1944688"/>
          </a:xfrm>
          <a:prstGeom prst="line">
            <a:avLst/>
          </a:prstGeom>
          <a:noFill/>
          <a:ln w="28575">
            <a:solidFill>
              <a:srgbClr val="BE140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1" name="Text Box 10"/>
          <p:cNvSpPr txBox="1">
            <a:spLocks noChangeArrowheads="1"/>
          </p:cNvSpPr>
          <p:nvPr/>
        </p:nvSpPr>
        <p:spPr bwMode="auto">
          <a:xfrm>
            <a:off x="5932489" y="2846388"/>
            <a:ext cx="1697901" cy="369332"/>
          </a:xfrm>
          <a:prstGeom prst="rect">
            <a:avLst/>
          </a:prstGeom>
          <a:noFill/>
          <a:ln w="19050">
            <a:solidFill>
              <a:srgbClr val="BE140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dispersion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Representing the distribution with two numbers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71650"/>
            <a:ext cx="8229600" cy="1519238"/>
          </a:xfrm>
        </p:spPr>
        <p:txBody>
          <a:bodyPr/>
          <a:lstStyle/>
          <a:p>
            <a:pPr eaLnBrk="1" hangingPunct="1"/>
            <a:r>
              <a:rPr lang="en-US" altLang="en-US"/>
              <a:t>Center and spread</a:t>
            </a:r>
          </a:p>
          <a:p>
            <a:pPr eaLnBrk="1" hangingPunct="1"/>
            <a:r>
              <a:rPr lang="en-US" altLang="en-US"/>
              <a:t>Again, we have different measures</a:t>
            </a:r>
          </a:p>
          <a:p>
            <a:pPr lvl="1" eaLnBrk="1" hangingPunct="1"/>
            <a:r>
              <a:rPr lang="en-US" altLang="en-US"/>
              <a:t>The standard deviation is the most commonly used</a:t>
            </a:r>
          </a:p>
        </p:txBody>
      </p:sp>
      <p:sp>
        <p:nvSpPr>
          <p:cNvPr id="1116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1116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1A4FC5-14B2-468D-A941-33A3E518B4A6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57</a:t>
            </a:fld>
            <a:r>
              <a:rPr lang="en-US" altLang="en-US" sz="1400"/>
              <a:t> /  72</a:t>
            </a:r>
          </a:p>
        </p:txBody>
      </p:sp>
      <p:sp>
        <p:nvSpPr>
          <p:cNvPr id="110598" name="Text Box 4"/>
          <p:cNvSpPr txBox="1">
            <a:spLocks noChangeArrowheads="1"/>
          </p:cNvSpPr>
          <p:nvPr/>
        </p:nvSpPr>
        <p:spPr bwMode="auto">
          <a:xfrm>
            <a:off x="2043113" y="3878263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variance:</a:t>
            </a:r>
          </a:p>
        </p:txBody>
      </p:sp>
      <p:graphicFrame>
        <p:nvGraphicFramePr>
          <p:cNvPr id="110599" name="Object 5"/>
          <p:cNvGraphicFramePr>
            <a:graphicFrameLocks noChangeAspect="1"/>
          </p:cNvGraphicFramePr>
          <p:nvPr/>
        </p:nvGraphicFramePr>
        <p:xfrm>
          <a:off x="3709989" y="3687763"/>
          <a:ext cx="39703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600" imgH="469900" progId="Equation.DSMT4">
                  <p:embed/>
                </p:oleObj>
              </mc:Choice>
              <mc:Fallback>
                <p:oleObj name="Equation" r:id="rId3" imgW="2387600" imgH="469900" progId="Equation.DSMT4">
                  <p:embed/>
                  <p:pic>
                    <p:nvPicPr>
                      <p:cNvPr id="1105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9" y="3687763"/>
                        <a:ext cx="39703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0" name="Text Box 6"/>
          <p:cNvSpPr txBox="1">
            <a:spLocks noChangeArrowheads="1"/>
          </p:cNvSpPr>
          <p:nvPr/>
        </p:nvSpPr>
        <p:spPr bwMode="auto">
          <a:xfrm>
            <a:off x="2043113" y="4832351"/>
            <a:ext cx="257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standard deviation:</a:t>
            </a:r>
          </a:p>
        </p:txBody>
      </p:sp>
      <p:graphicFrame>
        <p:nvGraphicFramePr>
          <p:cNvPr id="110601" name="Object 7"/>
          <p:cNvGraphicFramePr>
            <a:graphicFrameLocks noChangeAspect="1"/>
          </p:cNvGraphicFramePr>
          <p:nvPr/>
        </p:nvGraphicFramePr>
        <p:xfrm>
          <a:off x="4643438" y="4773614"/>
          <a:ext cx="971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3947" imgH="253890" progId="Equation.DSMT4">
                  <p:embed/>
                </p:oleObj>
              </mc:Choice>
              <mc:Fallback>
                <p:oleObj name="Equation" r:id="rId5" imgW="583947" imgH="253890" progId="Equation.DSMT4">
                  <p:embed/>
                  <p:pic>
                    <p:nvPicPr>
                      <p:cNvPr id="11060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73614"/>
                        <a:ext cx="9715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Text Box 9"/>
          <p:cNvSpPr txBox="1">
            <a:spLocks noChangeArrowheads="1"/>
          </p:cNvSpPr>
          <p:nvPr/>
        </p:nvSpPr>
        <p:spPr bwMode="auto">
          <a:xfrm>
            <a:off x="2052638" y="5516563"/>
            <a:ext cx="254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absolute deviation:</a:t>
            </a:r>
          </a:p>
        </p:txBody>
      </p:sp>
      <p:graphicFrame>
        <p:nvGraphicFramePr>
          <p:cNvPr id="110603" name="Object 12"/>
          <p:cNvGraphicFramePr>
            <a:graphicFrameLocks noChangeAspect="1"/>
          </p:cNvGraphicFramePr>
          <p:nvPr/>
        </p:nvGraphicFramePr>
        <p:xfrm>
          <a:off x="4722813" y="5351891"/>
          <a:ext cx="25558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36480" imgH="469800" progId="Equation.DSMT4">
                  <p:embed/>
                </p:oleObj>
              </mc:Choice>
              <mc:Fallback>
                <p:oleObj name="Equation" r:id="rId7" imgW="1536480" imgH="469800" progId="Equation.DSMT4">
                  <p:embed/>
                  <p:pic>
                    <p:nvPicPr>
                      <p:cNvPr id="11060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5351891"/>
                        <a:ext cx="25558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4" name="Text Box 13"/>
          <p:cNvSpPr txBox="1">
            <a:spLocks noChangeArrowheads="1"/>
          </p:cNvSpPr>
          <p:nvPr/>
        </p:nvSpPr>
        <p:spPr bwMode="auto">
          <a:xfrm>
            <a:off x="2052638" y="6157913"/>
            <a:ext cx="848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inter-quartile interval: The difference between 0.75 and 0.25 of the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/>
      <p:bldP spid="110600" grpId="0"/>
      <p:bldP spid="110602" grpId="0"/>
      <p:bldP spid="11060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Representing more details about the distribution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71650"/>
            <a:ext cx="8229600" cy="3602038"/>
          </a:xfrm>
        </p:spPr>
        <p:txBody>
          <a:bodyPr/>
          <a:lstStyle/>
          <a:p>
            <a:pPr eaLnBrk="1" hangingPunct="1"/>
            <a:r>
              <a:rPr lang="en-US" altLang="en-US"/>
              <a:t>What should we use?</a:t>
            </a:r>
          </a:p>
          <a:p>
            <a:pPr eaLnBrk="1" hangingPunct="1"/>
            <a:r>
              <a:rPr lang="en-US" altLang="en-US"/>
              <a:t>Skewness</a:t>
            </a:r>
          </a:p>
          <a:p>
            <a:pPr lvl="1" eaLnBrk="1" hangingPunct="1"/>
            <a:r>
              <a:rPr lang="en-US" altLang="en-US"/>
              <a:t>How symmetric is the data?</a:t>
            </a:r>
          </a:p>
          <a:p>
            <a:pPr eaLnBrk="1" hangingPunct="1"/>
            <a:r>
              <a:rPr lang="en-US" altLang="en-US"/>
              <a:t>Kurtosis </a:t>
            </a:r>
          </a:p>
          <a:p>
            <a:pPr lvl="1" eaLnBrk="1" hangingPunct="1"/>
            <a:r>
              <a:rPr lang="en-US" altLang="en-US"/>
              <a:t>How sharp is the peak?</a:t>
            </a:r>
          </a:p>
        </p:txBody>
      </p:sp>
      <p:sp>
        <p:nvSpPr>
          <p:cNvPr id="1146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1146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588999-B0E8-4CF0-9E39-2E826D4B28E7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58</a:t>
            </a:fld>
            <a:r>
              <a:rPr lang="en-US" altLang="en-US" sz="1400"/>
              <a:t> /  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Measure of assymetry: Skewness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703388" y="4365626"/>
            <a:ext cx="4906962" cy="2232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For the </a:t>
            </a:r>
            <a:r>
              <a:rPr lang="en-US" altLang="en-US" sz="2000">
                <a:solidFill>
                  <a:schemeClr val="accent2"/>
                </a:solidFill>
              </a:rPr>
              <a:t>normal distribution</a:t>
            </a:r>
            <a:r>
              <a:rPr lang="en-US" altLang="en-US" sz="2000"/>
              <a:t>, we only need mean and variance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For any other distribution, it will vary in </a:t>
            </a:r>
            <a:r>
              <a:rPr lang="en-US" altLang="en-US" sz="2000">
                <a:solidFill>
                  <a:schemeClr val="accent2"/>
                </a:solidFill>
              </a:rPr>
              <a:t>either skewness or kurtosis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Skewness measures the symmetry</a:t>
            </a:r>
            <a:r>
              <a:rPr lang="en-US" altLang="en-US" sz="2000"/>
              <a:t> of the distribution</a:t>
            </a:r>
          </a:p>
        </p:txBody>
      </p:sp>
      <p:sp>
        <p:nvSpPr>
          <p:cNvPr id="1167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1167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90C17B-727A-4556-AEF5-84B417B32316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59</a:t>
            </a:fld>
            <a:r>
              <a:rPr lang="en-US" altLang="en-US" sz="1400"/>
              <a:t> /  72</a:t>
            </a:r>
          </a:p>
        </p:txBody>
      </p:sp>
      <p:graphicFrame>
        <p:nvGraphicFramePr>
          <p:cNvPr id="116742" name="Object 7"/>
          <p:cNvGraphicFramePr>
            <a:graphicFrameLocks noChangeAspect="1"/>
          </p:cNvGraphicFramePr>
          <p:nvPr/>
        </p:nvGraphicFramePr>
        <p:xfrm>
          <a:off x="6826250" y="4745038"/>
          <a:ext cx="353218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26920" imgH="393480" progId="Equation.DSMT4">
                  <p:embed/>
                </p:oleObj>
              </mc:Choice>
              <mc:Fallback>
                <p:oleObj name="Equation" r:id="rId3" imgW="1726920" imgH="393480" progId="Equation.DSMT4">
                  <p:embed/>
                  <p:pic>
                    <p:nvPicPr>
                      <p:cNvPr id="11674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4745038"/>
                        <a:ext cx="3532188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43" name="Picture 8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4314"/>
            <a:ext cx="3036888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16744" name="Picture 9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4" y="1484314"/>
            <a:ext cx="3036887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16745" name="Picture 10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4" y="1484314"/>
            <a:ext cx="3036887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2E18-427F-2C8C-C71C-FA01ED3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00782" cy="1325563"/>
          </a:xfrm>
        </p:spPr>
        <p:txBody>
          <a:bodyPr/>
          <a:lstStyle/>
          <a:p>
            <a:r>
              <a:rPr lang="en-US" dirty="0"/>
              <a:t>What is statistics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9FA6-7716-F882-5345-1E58E5CB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28533" cy="4351338"/>
          </a:xfrm>
        </p:spPr>
        <p:txBody>
          <a:bodyPr>
            <a:normAutofit/>
          </a:bodyPr>
          <a:lstStyle/>
          <a:p>
            <a:r>
              <a:rPr lang="en-US" sz="4000" dirty="0"/>
              <a:t>Collecting</a:t>
            </a:r>
          </a:p>
          <a:p>
            <a:r>
              <a:rPr lang="en-US" sz="4000" dirty="0"/>
              <a:t>Organizing</a:t>
            </a:r>
          </a:p>
          <a:p>
            <a:r>
              <a:rPr lang="en-US" sz="4000" dirty="0"/>
              <a:t>Analyzing</a:t>
            </a:r>
          </a:p>
          <a:p>
            <a:r>
              <a:rPr lang="en-US" sz="4000" dirty="0"/>
              <a:t>Interpreting</a:t>
            </a:r>
            <a:endParaRPr lang="en-IL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14A43-38FC-7091-0E57-521B231C8F40}"/>
              </a:ext>
            </a:extLst>
          </p:cNvPr>
          <p:cNvSpPr txBox="1"/>
          <p:nvPr/>
        </p:nvSpPr>
        <p:spPr>
          <a:xfrm>
            <a:off x="3953933" y="1490133"/>
            <a:ext cx="2760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  <a:endParaRPr lang="en-IL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85B13-30E1-C66C-E906-44319160856F}"/>
              </a:ext>
            </a:extLst>
          </p:cNvPr>
          <p:cNvSpPr txBox="1"/>
          <p:nvPr/>
        </p:nvSpPr>
        <p:spPr>
          <a:xfrm>
            <a:off x="3953932" y="2187656"/>
            <a:ext cx="2760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  <a:endParaRPr lang="en-IL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D4E05-7A5F-9B8F-8267-8436142AC76D}"/>
              </a:ext>
            </a:extLst>
          </p:cNvPr>
          <p:cNvSpPr txBox="1"/>
          <p:nvPr/>
        </p:nvSpPr>
        <p:spPr>
          <a:xfrm>
            <a:off x="3953931" y="2885179"/>
            <a:ext cx="2760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  <a:endParaRPr lang="en-IL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5A0D8-65BB-E4DE-C081-D396082DCDE0}"/>
              </a:ext>
            </a:extLst>
          </p:cNvPr>
          <p:cNvSpPr txBox="1"/>
          <p:nvPr/>
        </p:nvSpPr>
        <p:spPr>
          <a:xfrm>
            <a:off x="3953931" y="3582702"/>
            <a:ext cx="2760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  <a:endParaRPr lang="en-IL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CE5C3F-86A5-3CD9-86A8-B8D3583E55F7}"/>
              </a:ext>
            </a:extLst>
          </p:cNvPr>
          <p:cNvSpPr txBox="1">
            <a:spLocks/>
          </p:cNvSpPr>
          <p:nvPr/>
        </p:nvSpPr>
        <p:spPr>
          <a:xfrm>
            <a:off x="6384636" y="365125"/>
            <a:ext cx="51007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Its two main goals</a:t>
            </a:r>
            <a:endParaRPr lang="en-I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18FFC1-67A0-14BE-65E7-11BDF11C8B6B}"/>
              </a:ext>
            </a:extLst>
          </p:cNvPr>
          <p:cNvSpPr txBox="1">
            <a:spLocks/>
          </p:cNvSpPr>
          <p:nvPr/>
        </p:nvSpPr>
        <p:spPr>
          <a:xfrm>
            <a:off x="6384636" y="1825625"/>
            <a:ext cx="5807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Exploratory data analysis</a:t>
            </a:r>
          </a:p>
          <a:p>
            <a:r>
              <a:rPr lang="en-US" sz="4000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8431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Sharpness of peak: Kurtosis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774825" y="4005264"/>
            <a:ext cx="4402138" cy="2592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Kurtosis measures the size of the tails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also captures the pointiness of the peak</a:t>
            </a:r>
          </a:p>
        </p:txBody>
      </p:sp>
      <p:sp>
        <p:nvSpPr>
          <p:cNvPr id="1187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1187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F232D0-F740-4D37-846B-84E8A91ADAF5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60</a:t>
            </a:fld>
            <a:r>
              <a:rPr lang="en-US" altLang="en-US" sz="1400"/>
              <a:t> /  72</a:t>
            </a:r>
          </a:p>
        </p:txBody>
      </p:sp>
      <p:graphicFrame>
        <p:nvGraphicFramePr>
          <p:cNvPr id="118790" name="Object 7"/>
          <p:cNvGraphicFramePr>
            <a:graphicFrameLocks noChangeAspect="1"/>
          </p:cNvGraphicFramePr>
          <p:nvPr/>
        </p:nvGraphicFramePr>
        <p:xfrm>
          <a:off x="6311900" y="4622800"/>
          <a:ext cx="40846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600" imgH="393480" progId="Equation.DSMT4">
                  <p:embed/>
                </p:oleObj>
              </mc:Choice>
              <mc:Fallback>
                <p:oleObj name="Equation" r:id="rId3" imgW="1866600" imgH="393480" progId="Equation.DSMT4">
                  <p:embed/>
                  <p:pic>
                    <p:nvPicPr>
                      <p:cNvPr id="11879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4622800"/>
                        <a:ext cx="40846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879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6" y="1484314"/>
            <a:ext cx="3178175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1879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4" y="1484314"/>
            <a:ext cx="3178175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18793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484314"/>
            <a:ext cx="3178175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E4DD-5BE7-251D-03E1-5C6AA04A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distributions with different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5D7A-95F8-6E6E-05C7-B1AD1F76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87486" cy="4351338"/>
          </a:xfrm>
        </p:spPr>
        <p:txBody>
          <a:bodyPr/>
          <a:lstStyle/>
          <a:p>
            <a:r>
              <a:rPr lang="en-US" dirty="0"/>
              <a:t>Mean</a:t>
            </a:r>
          </a:p>
          <a:p>
            <a:r>
              <a:rPr lang="en-US" dirty="0"/>
              <a:t>Standard Deviation</a:t>
            </a:r>
          </a:p>
          <a:p>
            <a:r>
              <a:rPr lang="en-US" dirty="0"/>
              <a:t>Skewness</a:t>
            </a:r>
          </a:p>
          <a:p>
            <a:r>
              <a:rPr lang="en-US" dirty="0" err="1"/>
              <a:t>Kutosis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A779A-FCAA-492A-88EB-5289D1DA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26" y="2219361"/>
            <a:ext cx="8521874" cy="42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82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1F Conditional probability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62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D868-F644-64A6-C13B-6224DD78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probability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4096-B2F7-E23A-7AA2-AD83404A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4000" cy="460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And the conditional probability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D3C37-9CDD-D7C7-FEB9-FE9793DC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97" y="2479015"/>
            <a:ext cx="3691465" cy="1424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E31820-B55D-227C-F472-89B1A41F392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4042" y="1825625"/>
            <a:ext cx="4308818" cy="427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73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Baye’s</a:t>
            </a:r>
            <a:r>
              <a:rPr lang="en-US" dirty="0"/>
              <a:t> rule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507624" y="1891602"/>
          <a:ext cx="2140951" cy="9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469800" progId="Equation.DSMT4">
                  <p:embed/>
                </p:oleObj>
              </mc:Choice>
              <mc:Fallback>
                <p:oleObj name="Equation" r:id="rId2" imgW="1066680" imgH="469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7624" y="1891602"/>
                        <a:ext cx="2140951" cy="943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4438" y="3286125"/>
          <a:ext cx="2727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279360" progId="Equation.DSMT4">
                  <p:embed/>
                </p:oleObj>
              </mc:Choice>
              <mc:Fallback>
                <p:oleObj name="Equation" r:id="rId4" imgW="1358640" imgH="2793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4438" y="3286125"/>
                        <a:ext cx="272732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07896" y="1891602"/>
          <a:ext cx="2140951" cy="9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469800" progId="Equation.DSMT4">
                  <p:embed/>
                </p:oleObj>
              </mc:Choice>
              <mc:Fallback>
                <p:oleObj name="Equation" r:id="rId6" imgW="1066680" imgH="469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07896" y="1891602"/>
                        <a:ext cx="2140951" cy="943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14710" y="3286125"/>
          <a:ext cx="2727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58640" imgH="279360" progId="Equation.DSMT4">
                  <p:embed/>
                </p:oleObj>
              </mc:Choice>
              <mc:Fallback>
                <p:oleObj name="Equation" r:id="rId8" imgW="1358640" imgH="2793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14710" y="3286125"/>
                        <a:ext cx="272732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49538" y="4298950"/>
          <a:ext cx="33639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76160" imgH="279360" progId="Equation.DSMT4">
                  <p:embed/>
                </p:oleObj>
              </mc:Choice>
              <mc:Fallback>
                <p:oleObj name="Equation" r:id="rId10" imgW="1676160" imgH="2793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49538" y="4298950"/>
                        <a:ext cx="3363912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55925" y="5244656"/>
          <a:ext cx="27511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71600" imgH="495000" progId="Equation.DSMT4">
                  <p:embed/>
                </p:oleObj>
              </mc:Choice>
              <mc:Fallback>
                <p:oleObj name="Equation" r:id="rId12" imgW="1371600" imgH="4950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55925" y="5244656"/>
                        <a:ext cx="2751138" cy="99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707063" y="5219255"/>
          <a:ext cx="262413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07880" imgH="520560" progId="Equation.DSMT4">
                  <p:embed/>
                </p:oleObj>
              </mc:Choice>
              <mc:Fallback>
                <p:oleObj name="Equation" r:id="rId14" imgW="1307880" imgH="52056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07063" y="5219255"/>
                        <a:ext cx="2624138" cy="104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84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to data and models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087438" y="1827212"/>
          <a:ext cx="351472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520560" progId="Equation.DSMT4">
                  <p:embed/>
                </p:oleObj>
              </mc:Choice>
              <mc:Fallback>
                <p:oleObj name="Equation" r:id="rId2" imgW="1752480" imgH="5205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87438" y="1827212"/>
                        <a:ext cx="3514725" cy="104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362455"/>
              </p:ext>
            </p:extLst>
          </p:nvPr>
        </p:nvGraphicFramePr>
        <p:xfrm>
          <a:off x="4906963" y="2898775"/>
          <a:ext cx="595788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71800" imgH="583920" progId="Equation.DSMT4">
                  <p:embed/>
                </p:oleObj>
              </mc:Choice>
              <mc:Fallback>
                <p:oleObj name="Equation" r:id="rId4" imgW="2971800" imgH="5839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06963" y="2898775"/>
                        <a:ext cx="5957887" cy="117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4837175" y="2065892"/>
            <a:ext cx="1821372" cy="568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6436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8360-1187-AB3F-8E1B-22F658FA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59B-E364-E741-CFBD-3DAED84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use </a:t>
            </a:r>
            <a:r>
              <a:rPr lang="en-US" dirty="0" err="1"/>
              <a:t>Baye’s</a:t>
            </a:r>
            <a:r>
              <a:rPr lang="en-US" dirty="0"/>
              <a:t> rule to update our models</a:t>
            </a:r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F5A3B-CC4A-88BC-24D0-B7025174E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345283"/>
              </p:ext>
            </p:extLst>
          </p:nvPr>
        </p:nvGraphicFramePr>
        <p:xfrm>
          <a:off x="5229895" y="2914860"/>
          <a:ext cx="6222862" cy="122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5F5A3B-CC4A-88BC-24D0-B7025174E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29895" y="2914860"/>
                        <a:ext cx="6222862" cy="1225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5BB742-817F-8B14-BD56-742C89FB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590550" y="1738898"/>
            <a:ext cx="4479149" cy="38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E1B3-6E92-6641-E108-7182D291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Truth to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0736-DC21-AA3B-C40B-BA9248CF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8745" cy="4351338"/>
          </a:xfrm>
        </p:spPr>
        <p:txBody>
          <a:bodyPr/>
          <a:lstStyle/>
          <a:p>
            <a:r>
              <a:rPr lang="en-US" dirty="0"/>
              <a:t>Francis Bacon</a:t>
            </a:r>
          </a:p>
          <a:p>
            <a:pPr lvl="1"/>
            <a:r>
              <a:rPr lang="en-US" i="1" dirty="0"/>
              <a:t>Novum Organum</a:t>
            </a:r>
            <a:r>
              <a:rPr lang="en-US" dirty="0"/>
              <a:t> 1620</a:t>
            </a:r>
          </a:p>
          <a:p>
            <a:pPr lvl="1"/>
            <a:r>
              <a:rPr lang="en-US" b="1" dirty="0"/>
              <a:t>Facts</a:t>
            </a:r>
            <a:r>
              <a:rPr lang="en-US" dirty="0"/>
              <a:t> and </a:t>
            </a:r>
            <a:r>
              <a:rPr lang="en-US" b="1" dirty="0"/>
              <a:t>observations</a:t>
            </a:r>
            <a:r>
              <a:rPr lang="en-US" dirty="0"/>
              <a:t> give us evidence</a:t>
            </a:r>
          </a:p>
          <a:p>
            <a:r>
              <a:rPr lang="en-US" dirty="0"/>
              <a:t>Pierre-Simon Laplace</a:t>
            </a:r>
          </a:p>
          <a:p>
            <a:pPr lvl="1"/>
            <a:r>
              <a:rPr lang="en-US" i="1" dirty="0" err="1"/>
              <a:t>Theorie</a:t>
            </a:r>
            <a:r>
              <a:rPr lang="en-US" i="1" dirty="0"/>
              <a:t> </a:t>
            </a:r>
            <a:r>
              <a:rPr lang="en-US" i="1" dirty="0" err="1"/>
              <a:t>analytique</a:t>
            </a:r>
            <a:r>
              <a:rPr lang="en-US" i="1" dirty="0"/>
              <a:t> des probabilities</a:t>
            </a:r>
            <a:r>
              <a:rPr lang="en-US" dirty="0"/>
              <a:t> 1812</a:t>
            </a:r>
          </a:p>
          <a:p>
            <a:pPr lvl="1"/>
            <a:r>
              <a:rPr lang="en-US" b="1" dirty="0"/>
              <a:t>Observations</a:t>
            </a:r>
            <a:r>
              <a:rPr lang="en-US" dirty="0"/>
              <a:t> are </a:t>
            </a:r>
            <a:r>
              <a:rPr lang="en-US" b="1" dirty="0"/>
              <a:t>givens</a:t>
            </a:r>
            <a:r>
              <a:rPr lang="en-US" dirty="0"/>
              <a:t>, but they are uncertain</a:t>
            </a:r>
          </a:p>
          <a:p>
            <a:r>
              <a:rPr lang="en-US" dirty="0"/>
              <a:t>Carl Friedrich Gauss </a:t>
            </a:r>
          </a:p>
          <a:p>
            <a:pPr lvl="1"/>
            <a:r>
              <a:rPr lang="en-US" i="1" dirty="0"/>
              <a:t>Theoria motor </a:t>
            </a:r>
            <a:r>
              <a:rPr lang="en-US" i="1" dirty="0" err="1"/>
              <a:t>corporum</a:t>
            </a:r>
            <a:r>
              <a:rPr lang="en-US" i="1" dirty="0"/>
              <a:t> </a:t>
            </a:r>
            <a:r>
              <a:rPr lang="en-US" i="1" dirty="0" err="1"/>
              <a:t>coelestium</a:t>
            </a:r>
            <a:r>
              <a:rPr lang="en-US" i="1" dirty="0"/>
              <a:t> </a:t>
            </a:r>
            <a:r>
              <a:rPr lang="en-US" dirty="0"/>
              <a:t>1809</a:t>
            </a:r>
          </a:p>
          <a:p>
            <a:pPr lvl="1"/>
            <a:r>
              <a:rPr lang="en-US" dirty="0"/>
              <a:t>Process </a:t>
            </a:r>
            <a:r>
              <a:rPr lang="en-US" b="1" dirty="0"/>
              <a:t>givens</a:t>
            </a:r>
            <a:r>
              <a:rPr lang="en-US" dirty="0"/>
              <a:t> to improve </a:t>
            </a:r>
            <a:r>
              <a:rPr lang="en-US" b="1" dirty="0"/>
              <a:t>estimates</a:t>
            </a:r>
          </a:p>
          <a:p>
            <a:pPr lvl="1"/>
            <a:r>
              <a:rPr lang="en-US" dirty="0"/>
              <a:t>In Latin: </a:t>
            </a:r>
            <a:r>
              <a:rPr lang="en-US" b="1" dirty="0"/>
              <a:t>givens</a:t>
            </a:r>
            <a:r>
              <a:rPr lang="en-US" dirty="0"/>
              <a:t> is </a:t>
            </a:r>
            <a:r>
              <a:rPr lang="en-US" b="1" dirty="0"/>
              <a:t>data</a:t>
            </a:r>
            <a:endParaRPr lang="en-IL" dirty="0"/>
          </a:p>
        </p:txBody>
      </p:sp>
      <p:pic>
        <p:nvPicPr>
          <p:cNvPr id="5" name="Picture 4" descr="A person sitting at a table with a telescope&#10;&#10;AI-generated content may be incorrect.">
            <a:extLst>
              <a:ext uri="{FF2B5EF4-FFF2-40B4-BE49-F238E27FC236}">
                <a16:creationId xmlns:a16="http://schemas.microsoft.com/office/drawing/2014/main" id="{748352AB-9DAE-8641-B7A1-280526B0963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09" y="759691"/>
            <a:ext cx="3946236" cy="39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9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B772-2A6C-3595-574E-E5216455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gives birth to statistics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857E-6AA0-FCDF-A9FB-80778051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274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Adolphe </a:t>
            </a:r>
            <a:r>
              <a:rPr lang="en-US" dirty="0" err="1"/>
              <a:t>Quetelet</a:t>
            </a:r>
            <a:endParaRPr lang="en-US" dirty="0"/>
          </a:p>
          <a:p>
            <a:pPr lvl="1"/>
            <a:r>
              <a:rPr lang="en-US" i="1" dirty="0"/>
              <a:t>Sur </a:t>
            </a:r>
            <a:r>
              <a:rPr lang="en-US" i="1" dirty="0" err="1"/>
              <a:t>l’homme</a:t>
            </a:r>
            <a:r>
              <a:rPr lang="en-US" dirty="0"/>
              <a:t> 1835</a:t>
            </a:r>
          </a:p>
          <a:p>
            <a:pPr lvl="1"/>
            <a:r>
              <a:rPr lang="en-US" dirty="0"/>
              <a:t>Data on heights implies an “average man”</a:t>
            </a:r>
          </a:p>
          <a:p>
            <a:r>
              <a:rPr lang="en-US" dirty="0"/>
              <a:t>Francis Galton</a:t>
            </a:r>
          </a:p>
          <a:p>
            <a:pPr lvl="1"/>
            <a:r>
              <a:rPr lang="en-US" i="1" dirty="0"/>
              <a:t>Hereditary Genius</a:t>
            </a:r>
            <a:r>
              <a:rPr lang="en-US" dirty="0"/>
              <a:t> 1869</a:t>
            </a:r>
          </a:p>
          <a:p>
            <a:pPr lvl="1"/>
            <a:r>
              <a:rPr lang="en-US" dirty="0"/>
              <a:t>Multi-variate data</a:t>
            </a:r>
          </a:p>
          <a:p>
            <a:pPr lvl="1"/>
            <a:r>
              <a:rPr lang="en-US" dirty="0"/>
              <a:t>Variability and co-variance</a:t>
            </a:r>
          </a:p>
          <a:p>
            <a:r>
              <a:rPr lang="en-US" dirty="0"/>
              <a:t>Karl Pearson</a:t>
            </a:r>
          </a:p>
          <a:p>
            <a:pPr lvl="1"/>
            <a:r>
              <a:rPr lang="en-US" i="1" dirty="0"/>
              <a:t>The Grammar of Science</a:t>
            </a:r>
            <a:r>
              <a:rPr lang="en-US" dirty="0"/>
              <a:t> 1892</a:t>
            </a:r>
          </a:p>
          <a:p>
            <a:pPr lvl="1"/>
            <a:r>
              <a:rPr lang="en-US" dirty="0"/>
              <a:t>Using data to establish scientific truth</a:t>
            </a:r>
          </a:p>
          <a:p>
            <a:r>
              <a:rPr lang="en-US" dirty="0"/>
              <a:t>Ronald Fisher</a:t>
            </a:r>
          </a:p>
          <a:p>
            <a:pPr lvl="1"/>
            <a:r>
              <a:rPr lang="en-US" i="1" dirty="0"/>
              <a:t>The Design of Experiments</a:t>
            </a:r>
            <a:r>
              <a:rPr lang="en-US" dirty="0"/>
              <a:t> 1935</a:t>
            </a:r>
          </a:p>
          <a:p>
            <a:pPr lvl="1"/>
            <a:r>
              <a:rPr lang="en-US" dirty="0"/>
              <a:t>Data is not given; it is generated by design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4461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0B1A-5C8F-CE56-D90D-20329B11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Reality, Data, and Models</a:t>
            </a:r>
            <a:endParaRPr lang="en-I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60E4E0-2988-6DEF-1B0A-128ED4538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53" y="1690688"/>
            <a:ext cx="6254930" cy="1804265"/>
          </a:xfrm>
        </p:spPr>
        <p:txBody>
          <a:bodyPr>
            <a:normAutofit/>
          </a:bodyPr>
          <a:lstStyle/>
          <a:p>
            <a:r>
              <a:rPr lang="en-US" dirty="0"/>
              <a:t>Experiments produce data from reality</a:t>
            </a:r>
          </a:p>
          <a:p>
            <a:r>
              <a:rPr lang="en-US" dirty="0"/>
              <a:t>Data updates models of reality</a:t>
            </a:r>
          </a:p>
          <a:p>
            <a:r>
              <a:rPr lang="en-US" dirty="0"/>
              <a:t>Models lead to further experiments</a:t>
            </a:r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C264B-5B97-240F-7E59-8840A3E8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35" r="25904" b="9101"/>
          <a:stretch/>
        </p:blipFill>
        <p:spPr>
          <a:xfrm>
            <a:off x="6379779" y="1655983"/>
            <a:ext cx="5370787" cy="46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27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2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0.2|18|18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B7A62EA-CA3B-4E86-951A-46200E6EA29F}">
  <we:reference id="4b785c87-866c-4bad-85d8-5d1ae467ac9a" version="3.16.1.0" store="EXCatalog" storeType="EXCatalog"/>
  <we:alternateReferences>
    <we:reference id="WA104381909" version="3.16.1.0" store="he-IL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/&gt;&lt;/math&gt;\&quot;,\&quot;base64Image\&quot;:\&quot;iVBORw0KGgoAAAANSUhEUgAAADIAAAAFCAYAAAAHQL+kAAAACXBIWXMAAA7EAAAOxAGVKw4bAAAABGJhU0UAAAAEx0lWhwAAABFJREFUeNpjYBgFo2AUjAgAAAPtAAGBmaurAAAAWHRFWHRNYXRoTUwAPG1hdGggeG1sbnM9Imh0dHA6Ly93d3cudzMub3JnLzE5OTgvTWF0aC9NYXRoTUwiPjxtc3R5bGUgbWF0aHNpemU9IjE2cHgiLz48L21hdGg+4UEJxAAAAABJRU5ErkJggg==\&quot;,\&quot;slideId\&quot;:504,\&quot;accessibleText\&quot;:\&quot;blank\&quot;,\&quot;imageHeight\&quot;:0.8},{\&quot;mathml\&quot;:\&quot;&lt;math style=\\\&quot;font-family:stix;font-size:16px;\\\&quot; xmlns=\\\&quot;http://www.w3.org/1998/Math/MathML\\\&quot;&gt;&lt;mstyle mathsize=\\\&quot;16px\\\&quot;&gt;&lt;mi&gt;p&lt;/mi&gt;&lt;mfenced&gt;&lt;mrow&gt;&lt;mi&gt;x&lt;/mi&gt;&lt;mo&gt;|&lt;/mo&gt;&lt;mi&gt;&amp;#x3B1;&lt;/mi&gt;&lt;mo&gt;,&lt;/mo&gt;&lt;mi&gt;&amp;#x3B2;&lt;/mi&gt;&lt;mo&gt;,&lt;/mo&gt;&lt;mi&gt;n&lt;/mi&gt;&lt;/mrow&gt;&lt;/mfenced&gt;&lt;mo&gt;=&lt;/mo&gt;&lt;mfenced&gt;&lt;mtable&gt;&lt;mtr&gt;&lt;mtd&gt;&lt;mi&gt;n&lt;/mi&gt;&lt;/mtd&gt;&lt;/mtr&gt;&lt;mtr&gt;&lt;mtd&gt;&lt;mi&gt;x&lt;/mi&gt;&lt;/mtd&gt;&lt;/mtr&gt;&lt;/mtable&gt;&lt;/mfenced&gt;&lt;mfrac&gt;&lt;mrow&gt;&lt;mi&gt;B&lt;/mi&gt;&lt;mfenced&gt;&lt;mrow&gt;&lt;mi&gt;x&lt;/mi&gt;&lt;mo&gt;+&lt;/mo&gt;&lt;/mrow&gt;&lt;/mfenced&gt;&lt;/mrow&gt;&lt;mrow/&gt;&lt;/mfrac&gt;&lt;/mstyle&gt;&lt;/math&gt;\&quot;,\&quot;base64Image\&quot;:\&quot;iVBORw0KGgoAAAANSUhEUgAABLEAAAETCAYAAADJU5QWAAAACXBIWXMAAA7EAAAOxAGVKw4bAAAABGJhU0UAAACi+PxQWgAAQfpJREFUeNrt3Q+EFd/7wPHHykoSK0mSSJIkkSRJIkmStSRJkkiSJJGPZCXx8ZEkiSTJRyJJkkSSJIkkSRJJkiSSJCvx/c7TnfvZu3dnznPm3pm58+f94vh9f31277nzzJm5d5495zkiAAAAQOcOBe1/Le08ISmVM23n7zAhAQAAAAAAVXNQxiZAngZtAmEpFT1fT9rO41+EBQAAAAAAVMUeGZv4+Bq0WYSllGYG7Uvb+dxPWAAAAAAAQNltlbEJD20bCUupbYw4p9sJCwAAAAAAKKsNMj7ZcYqwVMKpiHO7gbAAAAAAAICyWR60nzI2yfEyaP2EphK0PtbztvOr53sFoQEAAAAAAGUxJ2ifZWyCYyRoCwhNpcwLz2t7vbO5hAYAAAAAABTdQNDeyPilZgcITSXtjTjXb4M2ldAAAAAAAICi6gvaPRmf1HhIaCot6pw/kMaSQwAAAAAAgMKJKvb9QxrLC1FdM4P2LeLcnyU0AAAAAACgaLbK+CSGtv2EphZ2x5z/HYQGAAAAAAAUhRZsb9+JUNtjQlMr9yPGgBZ+X0RoAAAAAABAr02W6ELuv4XdCOtGdyX8FTEW3kuj4D8AAAAAAEDPXJboZWTHCE0tDceMh+uEBgAAAAAA9EpcHax3QZtIeGqpP2hvY8bFLsIDAAAAAADypjsOfpfoZMVGwlNr62PGhdZNm0d4AAAAAABAnh5KdKLiDqFB4GbM+HhCaAAAAAAAQF4OSHSCQou5zyc8kMZMvV8x4+QI4QEAAAAAAFnT5MSIRCcnThEetPhH4pOd7FwJAAAAAAAydV+iExPfgjaV8KDFlKB9iRkvjwkPAAAAAADIyk6JTkhoO0x4EOGAY8zsITwAAAAAACBtAxI/q+ZT0CYSIkSYELT3MePmqzB7D+nS2X/sjooyf84yfgEAAIAUnJX4GTV7CQ8ctjvGznnCg5QMSSOhrhsKzCEcKKEb4X1Rd3edSTgAAACAziyU+CSEzrLpI0QwvHaMoSWEB13Q2XzXWsbTPWnMaAHK5qCMrTO5hZAAAAAAycUVc9e2m/DAwzbHGHpU47j8L4emu0HqjqI/pLEk+G7QrgTtdPiQvKjE8VsTtM8tx3pZGktYgbJaF7TvLWP6orBcHwAAAPC2QZiFhXS4ZmNtqmlMNOmiS4feSiPZ9L8eNU1waWJrqETX9PG2YzjDJYaKWCxjk7MvgjaLsAAAAAC2l0ItLKRjh2MsvRESompB0PYH7Z30LqGldaWOSHFnf+jywXtt7/kkQwcVo0mr1k0xNKm1grAAAAAA8bYbD7r9hAgJ9En8ToXadhGi/0wWdwI5qumy31UR16XGXXftWy+NxPMt8Zv19SFoawsWFy3Y3p7gO8FwQUXNaLtn6rJgdi8EAAAAYhIOrtkgRwgROnBQ3EkTZmON2i3+CSydyZZk5tR0adTE8nntwwWJxzIZu8SK3S1RB5rI+tg27in4DgAAALTZ6Xio1b8GTyVE6MAkGVu0mCWq8QbFP4nVadzWGOej2Y71OBarI97ndYYIamK+NDZlaB3/mwkLAAAA0KCzYd46HmjPEiJ04R9hswAfQ+KfxJrZRT/rPPvo1UOzLpH80fZengg7tqFetB5W+zLgDYQFAAAAENlqPMzOJ0TowmxjfO0gRH9sF7/k0vMU+rrg0Y/OBBnIOQa6hLB9BpYuKZzO8EANtS8x/hm0JYQFAAAAdffc8SB7j/AgBTccY+w14fnDJ7Gk7Z8U+prr2ddwjsevyc72Glg6E2UlQwM1dkXGb7Iyg7AAAACgrlYZD7FDhAgpWG2Ms/WE6M9ugz6JpTUp9ffUo69POR27zvh6E9H/UYYFak6vjfZC77q8dgKhAQAAQB3ddjzA6hdn6hUhLa66a/drHhu9zn6JnVT6meI1eV78kmbLczj+mxH9PuOSqQVNxpyJaZsIzx8bIq6PU4QFAAAAdTNPir1DGarlL6H2WpyV4pdQSnOHvm2efe7P+NgPRfSpywgXcMnUQr9j7J0hPP+JWpK9lrAAAACgTk4aD69zCBFSpHVcfvPAGumo+CWUdqfYp+9uiJcyPO5FMWOCWSb1QRLLz9yIa0VnS08hNAAAAKgDXcLxxfHw8IAQIQOu5as/gjaxpnF5In4JpVkp9jno2eeNjI5Zl0W+jBkHU7lUaoMklr9zETE6R1gAAABQB9uNB9edhAgZ2GyMu101jMkU8UsmvUm5X98k1q2Mjns4pr/jXCa1QhLLX1wJgKWEBgAAAFV3z/HgoAWmJxMiZEBnAP50jL1HNYyJldjLaondFuldEktnlI3E3Humc5nUCkmsZO4ImyAAAACgZmZJfsWjgXaXjPE3l3hEtnUp93vEs99rOR7zZS6P2iGJlczWmFhtJTQAAACoKuvhlW3NkaUNxvg7WrN4fBI7kaQzlPpS7veq+CWxTqbc7wLJL1GH4iOJlTxevyJi9TaDewQAAABQCC+Nh+V+QoQM6YPWd8mv9lORLRa/RNLNDPr+4tn3YMr9XpH4wv48hNcPSazkbgg1BQEAAFATC4wH1quE6M9ytqGg/S2NpZWacJncQZyPBe1++PuaHNRaUFrzSWfC1X33tYvGOFxckzgcFL9E0p6U+13t2e9PSTepPcfR1xVuPbVEEiu5ncIfAAAAAFATR42H1jrV1egPH+Z3BO2CNBJOUcWmkxQbXxi02x7Jgc9BW1bjcWjtjPd3TeJwT/ySSfNT7vemZ78nUu73hKOv7dyea4kkVnKuZPAg4QEAAECVuJYS/g7aQEWPe1r45X5YGrPN3ns+xGs75PH6uuve8TCGvq/7Veq7E5vG65cjNq9rEgOf8fI25X5XeI7Pb+F1k+bxupYwzqnJ2Nclk6vCe5EWzf8gjRlvej3cDdrsLl9fX/tKeH/R19SEudY1K+rsT5JYnYmrpfeA0AAAAKAq5hkPrVX98rtJ/BNLncyCmRG0Jx2+9j81Ho83Jd/ZR0Uz6DlGzqbYpy6LfePZb9qzMoccfX2p+LmeEB6/Jpd+GHF/J8mXLytNiLtmgeofMCYWMDYksTrj2phhHuEBAABAFRyQ7mcclZEu2/s3/NJ/SxozTHyTTFaNEV0++Fk6T5C9rPF43GvE5mDFj/+M5FtYXRMpd6R3ydXrjv6uVfQcr5TGUuWfCe8LhxP2s8TzPrS/gDEiidWZw464HSc8AAAAqALrAXZJjWKhf6m+Jd3VBNLk2FcZu+xLC3DPCP+7ziR6Ybz+SI3HozUz8H7Fj99nRpQuB5uQQl+6TPiu9C6BZS0frVoNtE3h/SDqevc5B+8T9LVc/BPzlwsYK5JYnXHN5HxHeAAAAFB2Vv2dLzWMSb/xYK1tRczvLm17cDwWk2xYJiSxXN6Ku0bbpIoe91zPpMPtFPpaFT7U+uxEmFVx9Y1G35srdn63h/eWG9KYcaj3gb7wv00O7xfW+fDZ+EET5V/Ff4YXSazqmGmc66WECAAAAGVm1d+p6/b23yV5Yk9nEDWX7mh9mw2O1+8z4v695uPyouSzlK5odnkmHbpZ/qUzK2+If7Isy8Lqp43+V1bs/GoRdWsG3VUjJsPG72vR/SQbVGjbU8BYkcTqnOsPU0cJDwAAAMrMeojcUcOY9BkPAReMB0edibXcow9X3D/XfFxulvyKmhfJdc+kw4KEr6szc7SW2FPP178njZlaWXtuvI/+Go79xUZM7hr3lfttPzs7/Pdl4b2r/fWeCYXdq8Y1k/Up4QEAAECZWQ+Rc2sYE2up32DEw9ZDGV165TN7ZIbRx8eaj8vpUr/C95posJaxNsfG5IimmwmskcYMwG3SqNumhdF9l5Xpw+0RyXbmVft140oW13lJ7RsjLn0xv3dC7CWCmtA8FY6Nv6SzHQ/zGh8ksTrjmmmp19xEQgQAAIAymmw81H6paVyGJVlB7dalb+s9+1hvxP4Tw9M5m0DbQMWOd7V0vptl0qYPsk/CZIAWG5/ag+NdY7zHDzUe+9YOlYsjfmddy3+/WYEYkMTq3CVj/GwgRAAAACijIaEeVpT7jphcbfvZndJZnaK9QmF3y79GjIYqdrzHJb8k1qNwDE7t4fHuNN7jzRqPfevevKXt53U5c7Men85SnFyBGJDE6tzf0l1dNQAAAKCQThhfdPfVMCa6651ridO2lp9dJI1kk/77vwn7sRI0bxief2LtitHJih3vM8kvidU6s1BnEs7vwfFas0Wu1njsTzFic7Ht52/J6IYS8yoSA5JYndtujJ9rhAgAAABldM/4oruqhjFxzYDQ5FZzCZsmu17L6MyHpDVGXhixP83wNAtcP6jQsVo1wFoTO/1h0zGnM240AbVWGkuEtCD+AWkkiPT6HhH/hJYW/c5zZtZNSZaoqZvXjtg8i0lY7KzQ8ZPE6twmYakuAAAAKqbPeMD9LfHFg6vsvPglTZo/18nMh0keCQVqlthj9FeFxugW8Us07egghlp76o7n6+uStLU5HfN7qecOlL7+Ne7PWptPN4hoFu6/XbHjJ4nVuQ1i18TrI0wAAAAoE2uWy7OaxsW1K1iz5tWgRC8v9DUo9hKvCQzRP6zZgksrcpxXxC/JNKuLPnR2xnfPfvJYSmzNEjtZ87FvLafV5GRzGaGe15kVO36SWJ1b53GNzyVMAAAAKJOtxhfcSzWMyVwjJnNkbAHlTgvfnzb6ucvw/M95I1ZbK3KcXz0eOtOok7Y8aD/FL5G1K8Pj7fPof2fNx/5Cj/tE83/vreDxk8TqnM9Op+sIEwAAAMrkrPEFd3cNY7LLEY/n4c9cC///j9J5/aDXRuwPMjz/YyVbL1TgGJeKX1IpreV128S/TtbKjI7ZZ0ntdoa/V8Ix71mzayT/DQh61c6XdNzM8Di2IS4vAAAAlMlt4wvu+hrG5JojHsekUTS7+f93WjfI5+FiIcPzPyuMWN2rwDEe9nygHkyxz3uefb6TxoyYtA149L2N4S83POK0OOf3RBKr+CZ7HNtWLi8AAACUyQ/jC+7kmsWjz4iJJvW+SPczYnaIXVgbo/qNeP2swDHe93jg1ELME1Ps03f2V1YzA1cKSSwfR6R4SRaSWMXnk8TaweUFAACAqnzB/V7DmLgeqnXp4GUZnZnSTYLPKuB9ieE5zkcjZgMlPjZdVvfb44HzQQZ9P/d8kP/Qo0QISaxG8twVo409eE8kscpxX6HmHAAAAGrzYHSnhjE56ojHe0mvGO43I/abGZ7jXJfqLn0d8nyYHs6g7+EED/OrUu7bp/A0SazGTERXknNXD94TSaxyjBvr2I5xeQEAAKAsrMLOdZwN9NDjS/+1LvuwlnDpw+oAw3Mca4fCbRU+tiwLrK9L8DB/NOW+FwhJLF/PC3avJolVfBOFmVgAAACokFPGl9v9NYuHLg+0lnT9CtrsLvv5y+jjCUMz0nbJZ9e+Xnjr8bCpdb/6MujbZ7ZGs13P4Jpjd0I/rkTnix68H5JY5fhMoyYWAAAAKsOqyzRYs3j4LOk6kUI/1o5wLO+INmjE7UpJj2u+54P0tQzfwy/P9/A85X4nCDNFfG024jSlosftSrKeYVg4sTshAAAAKuWx5L90qcguiD0La3oKD+3WbK9VDM1I1tKzZyU9rr3il0DaneF7+O75Hr5m0Ld1PZCoaNgtxSvungeSWJ0b8LimhwgTAAAAyuKH8eW2v2bxeJfDw/RG6c2SsSqwZu38KOlx3RS/BNL8DN9DL5NYn40+zzH0ZZbHOTpZ0WMnidW5lR7X9DrCBAAAgDLoM77YjtQsHvNySiJYdciuMjSdfhrxK1sCUBNzPkv5PvQ4rlm+j1tGnxcZ9vLI49w8quixk8Tq3FqPcTOXMAEAAKAM5hpfbN/VLB57jHjcT6mfl0Y/uxiaTs+N+C0o2fH47gyY5e5zfeJf4PpmBv1fEhK7Lkdk7M6lrl1NJ1Tw+ElidW6D2DvhMvMXAAAAlXh4vlmzeFyX7HdwmuGRJJjF0HS6IdVaGnNS/JJHmzN8D76F5bNKpu0z+rxd4/G+VEYTV7qccJvUb2kYSazObTLGy2dCBAAAgKp8ub1co1joX6JHxL20cmIK/Ww1Yv6GYWn614jhppIdzwvxSx4NZPgeNot/EiuL4vLrjT4/1nSsTwrvCc04bAnvVa7lp8MVjANJrM5tN66t64QIAAAAZbFDKKbctFrySehdMfo5zbA0nZXsZ8zlxWdmXh67Ll4Q/yTWogz6nyTU57POy/mWf7/jiNWdCsaBJFbnjko9NwMAAABABf1jfLk9VKNYHDdiMZhSP5+67GenNHabqrOdRgxPlehYrERys/2T4XvQmT1fPN9HlnXyXgk7pbYabDl2raPXOhP0iLgTflWrcUQSq3NWvblNhAgAAABlYc2+2FqjWDxxxEGX7qRRLHmyEW+rn+ZssW+SztLGsrKWZF4o0bFYM/PyqHO0RfxnYR3J8H2cM/peXaMxPl1GE4s/pLFzatS9IK6tqFg8SGJ1zqohOIMQAQAAoCwuG19uh2oShymSz85o1i5R9xy/O7vlobbuuxcOSTVquelsme9iJ47SSqLG8a3JpcmUqT08r5trNMbvthz3toj/PkHcdbEOVCweJLE6984Ru7eEBwAAAGVi/YV2fU3iYBW1TmtG2gHpbJaLzuB6Kekm1MrMKgJelkLFK8QveXQ3w/ewR/xnYR3OOB46u9CVmPm7JuN7v/glZB84YnXNs6+50igEX/SZnSSxOqOJ8t+O2J0lRAAAACiTW8ZD65qaxOGiIwb6AJDWrnDW0rG1xnnSv5pPYdj+GZeuON4qyXEMi1/yKKvd5hZIY3aVz3t4KfnUWXLdk+qwi9pCGd0lVXclnOz4WVcdv58efWli6LmkW/MvKySxOjO3w88cAAAAoJAeGl9wl9YkDq5i6/dT7OepJC9cfa7loXQRQ/aPOdLbnfzS8kT8EkhZzIjUOjgfPPv/KuNrMmVlu+N9fKn4uNbZUM3i9iMe17s1I9H6/eYun2VYfksSqzOuJbq6lLmPEAEAAKBMrB3JJtcgBvONGOxPsa+fRl99MQ+ZdSuyb7EK5Jch2TFD/JfxDaTctyYB34l/Haw8d8OcJO4lhTMrPK5bd5Hb7fHzWhfLtVRsn+N3m8X8NZFZhtmdJLE645qtd57wAAAAoGy+GQ+wddgBb58Rgzkp9vXb6OtQ+HO6pKi13s0/DFXvB9rm7o1Fd1D8k1hpzoLa4nHdt87AWt6D2Lh2TS1bcXdNQOrOkvONnzssnW0k4ZpN+yjmd5bIaEJ9dQWueZJY8VzLc5cTHgAAAJSNVQ+nvwYxcBW3f5VyX77Jgyx2RqySCUbMvhf8/euMu7cJxsBfKfS5OGi3E/SptZLm9Cg+Sxzv62KJxqkWzf/Vdj+J2lm0dcMHnSGXZGbUCeM8Lmv7ea2R1Fw+fbxEsSSJ1dl9ZsRxfQMAAAClM2I8ANXhS75r6VLaM6CuSbIEliYdJjBMI7niNlLw934w4TjQWTOd1MXSmZTbpFHXzbcvjd2w9L5WzuOY9/epJOPTtfPk63AMbJSxmz1o8nVhwn6sTQ7eS6OAv9L6SJ8l/Vp/eSCJle4Y3EF4AAAAUEZ1T2JZD4CrUu5vbYJkgtbHIYEVr6xJLE0k/JLkM/K03ZFGbTRdmtaaZNL/PSkcz7rcTmfn3EvYz68wGTCrIHHa6Hivi0swPi92cH47SVTquf+asB+d7TW1ZNc7SazkjsbE64NQ0B0AAAAlVfck1t/iLmidhXNiL4XbxdA0lSmJpQ+MmsC8Lp0lr7JsuqzxiDQKzRfNi5j3XIZlcJcTnoduNm44maAfnYk1p4TXO0ms9K6ffYQGAAAAVUwE/I/wZEaLa2vhdl0mpgkXrZV1Uxo7IU4hPF2P3d8FeY+6ZOypdD7zKoum70VnaemSwSUFP8eDEj+TpOgOJDgfW7rsS3ds/OHRly7FXFTS650kVjKLJH4WHrOwAAAAUMlEAEksMHa7c0vyTVCNyGhSVIuIa2JUay7pjENdZrikhA+wT2KOdUPB37fWI3ssdr2qlSn1t8XoS3cxnFHi650kVjKnYmI1RGgAAABAIgBg7CIbi2PObxkKk2tNO52R9UhGZ13qcuG70ljSlfbur7oT4Y2wj2ZfupnExgqMA5JY/nQ2b9TMvHuEBgAAACQCAMYusnU+5hwvIzS1QRLL37BE13icQ2gAAABAIgBg7CJbupPe54hz/IDQ1AZJLD/TJHoW1h5CAwAAABIBAGMX+dgYc543Eppa0CTWSEw7RXj+EzVr8RZhAQAAAIkAgLGL3j+g625rkwkNICskevOAqYQGRaEF2/jLQ37WO74krSc8AFI0wP0dJAIAxi7GmRS0F8JyMqCdJnLftV0XupnAIkKDotCtMT8F7ZdQoC0vJLGQp4VB2y+NbbGfyeguM3rN6zr350G7HLRdUu7tkhHtRnhv0a3RZxIOkAgAGLv4jz77fIk432sIDWrscsQ1sYGwoAh0KuA1GbtN5gBhyQVJLGRN/4Ki2zC/9vhi3tp+B+160BYQwso42HJ+vwVtCyEBiQCAsYv/rJLGH/Zaz7cWfp9OaFBDeyLufzsJC4pgjYzdlUOzrRMIS25IYiErfUE7JI1kRev69cNBWxL+d6UFLXWt+1lpJK6iklmHCWdlrJPGDLzm+b0YtImEBSQCAMYu/tgccc4f83yEmlkd8VxwkLCgCI4L6757jSQWsqDLBp+3jaej0khYuayUsQmO1naWsFbGYhn7xwutAzKLsIBEAMDYxR+7I877FcKCmtBVGF/bxv8BwoJe0+WD99oG5knC0hMksZC2rdIouNgcR5qUSlLPYYdjTO4ivJWhSav3Mna5xArCAhIBAGMXf+yKOPfHCQsqbrY0amSzhBCFokUL23cYOEFYeoYkFtJ0sG0MabH25R28ztuYMal/lWG76erQ4v2tiSwt8s/uhSARAMYuYxcNWjuSJVWoC/0D50cZuwsh3wvRc8tk7BISbecJS0+RxEJa/pL0dg857hiXewh1pcxo+8LyP6HgO0gEgLHL2EWT1gZqX1q1n7CgYjSB9aFljOtsrCWEBUW4AbfXurlOWHqOJBbSELUEsJsZlhsc4/Ia4a6c+TJ+W/HNhAUkAsDYZezij3kyfpfnQ4QFFaE1sFqXED4I2jTCgl7T7WJ/tN14nwg7UhUBSSx0S4uxt0911y9a/V285izHuPxCyCtpRcQ42kBYQCIAjF3GLv7QcgqXhJIsqF6eoHWm4VFCgiLQJYTtM7B0SeF0QlMIJLHQjWkyfomwttVdvu4Ex7gcIeyV1b4bk9ZCYCo5SASAscvYxajNbQ/9umthP2FBCW0L2q9wHGuN1FWEBEUwO+IBV//SvpLQFAZJLHTjVsS4uZPxl3iSWNV2pe186/TyGYQFJALA2GXs4j/TWz4vdbLAXEKCkukL2qtwDJ8VNm5CQQwE7U3EBy9TBIuFJBY6tT1m3KQ1cyZuXH4j9JX/7Ggv9K7LzycQGpAIAGOXsYsxdOY7S+9RVmukUU4CKIybER+6zwhL4ZDEQqeJhi8RY+Z+Sq/f7xiX9wh/5UUV9j9FWEAiAIxdxi4AAFk4FPGBq8sIFxCawiGJhU6cjhkzaf01cLljXJ4j/LVwI+LcryUsIBEAxi4AAEjTIhm/wxR/RS8uklhIal7MNf4hxT62OsblIKegFuZGjDNdZjiF0IBEABi7AAAgDVqg7WXEh+2PoE0lPIVEEgtJXY4ZL8dT7ONKTB+6gwk78NTHOWEmHkgEgLHL2AUAICPDOTzcIl0ksZDEPMd4mZ9iP59j+jjPKWC8BW0poQGJADB2AQBAN2YFbUSiZ05MJzyFRRILSVyIGSsvU+xjlWNMLuIU1M4dYZMQkAgAY5exCwBAyi7FfNBeJjSFRhILvjQZ/TtmrPydYj/nY/q4zimopbj6aFsJDUgEgLELAAA6scDxQbuO8BQaSSz4GnaMlTUp9TEg0TM69d/mcApqSWug/YoYE2+lUYcRIBEAxi4AAEgkrgjzDx4yCo8kFnzodfxJ4outp3WdxyXK9nMKau1GzLjYRWhAIgCMXQAAkMQcx4fsFcJTeCSx4GODY5zcTqkPnYX1NcPXR3ntjBl7bwgNSASAsQsAAJI44fiQ3U54Co8kFnzccIyTwyn1cVqil4xNJfy15/pjySDhAYkAMHYBAMjOzDA5sE0aCSCdrfQgaN+l8ddmyzJpLLnRIse6vEdrxfwO/+/H8N8PBW1uDscyIWhfHB+ydalho0upVoXn5VrQPgTtpzSWWd0N2uwuX39VOE6+hq/5OWgnU3q4L0MSS2uu6bKhf4P2MGjfwvGusdAlqy+ksYGA/sw0bjGpG5D4gu7aVqbQx4qI1/0s1MFy0Xv8kDSK6l8PP0Mmd3BtHQva/fD3f4X3rkdBOyLFSiDGLWd9wFAAiQAwdgEA6JwWoV0dPlwclMaufTfDL+C/jQ+lZY7XPBC0dx4fbK3tpmSbzBpy9P2l4ud5Qnj8mlz6YZyHdx08XCrdDe6243VfBm1il8dR1CSWJi+OS2MmTpIxr9fYRfFPHGoC4JajneCWJrsd8dZkYrf1sGZEJCj0/59P6Md8puwI2gVpJJyiit8/SvCaC417S2sicVlB4nDV8T7nMUxAIgCMXQAAkjuW8IG7/WEhii6V+NDF62qCZWNGx3vd0e+1ip7jleGD5M+E5yHpkqsl4ZiwXrfbgtdFS2Itkvila/ekkTjsD392evhg/zJm3G81+prtEV+WKjWSJq5EeTemR5w//f9n1jTW08IxNxwmbd4nuMcc8nh9Tb5rcvh3gtf9Gp6nXjvseI/HuUxBIgCMXQAAktNZTzvDtitMdrzwfFC42PZaOnPninSevMo6IaEPQ78c/f1dsXO7SaJnBY14xv99gr6WS2PJnM/rXu7yuIqSxJoZHktc7NY5frcvvNaSJg9PGLF9xC3tT1LldweJk8nhNfNP0M5LY2maJmdmh+drYniP/BwxnifXNNaburzHWzPXdMbbkw5f+58CxGdQ3LNdARIBYOwCAJCSA5Jsxoc+0L+SsVvYXwp/ZmrLg/v88LU/id9f02ekeEwbjf42V+wcbg/Pg84S2iuNJTZ9LQ/sPrPwfJblzJfoHdqqnMTSpG9c0k6XPA14vs7NmNeImpE1SRo1gFyxXcKtK3ZXuGZbHvE7GrcvCZMkmiDeUPNY6/1B677pDKxb4p/I9tmlT5cPfpbOE2QvCxCfmcZ7XMrlChIBYOwCAJCe144PI02ONJdIaW2Pjy3/7azYyadpEr2kqr2dS/F4Tht9razY+dPk4QTjZ64aMRn2OI9Jlg9p29PlcfUyiTXJiNmVhK+n10nUMs/vEdfQPiOu17ll/eHalVBjHVUP63IHSRJNQOqSsMWEfAz9PLjlET9X7TZNjrUmxt+G943mNaGJc2vG8EhB4uGaFXi0Iud8jaQ3A7voLev7LIkAlBVjFwBQCK5lHLfDn9GlNs1ZVVoHa0WC118gdp0TTZYNpHQ8z42++mt4jhcbMbnr+F1NBtxv+9nm0it9CI1aLvdMylvYXRN2TyX9GWZxydWzbT/nSirrdTSXW5a5ZDjuAXRPlw+2d4VC3a36jfPwP8dnhc5Oap3RdUyik/HLpBxJLNdGD08rcr5JYpEIABi7AICe6zMeQvaEyaXmF/Qn4UN+Ujc9Pvi2pnA8/eJOmI3U+Fy/kc52cjvhkcDRGROnpFE0/y9Jp3ZQL5JY04wk0t0uXjsukfirJV7rjGvkNLesP6wlwwccv7s5HKd6T9J6fzvD8dS8r00P73txyw6z3JCijFxLX+N2gtVE4OeWeG4wPqNc5/p7QeLgmhmon0kTK3CuSWKRCAAYuwCAnltifBjNkcbOa/q/H3aRnNju8cH3bw5fsj/U+FyfMWITtVyqNalyM+f3m3cSS5O1rqVLb6X72YJxNeKaddruiXs3z2ncsv6wlgynUYNoQRjzuD5IZDUSTK4/GlyI+J3Wpck6E2u5Rx+d7J6bt0vG+6xCXTWSWCQCAMYuAKDndjk+iLSA+7CMFs+d0kU/1pKQtJZcWMWeb9b4XA8ZsdkS8bD5ueX8570zW95JrNviXu66KIU+Ljse9ucb5+cIt6v/uOrs/Uyxn7/FPQNoTs3Pg3VfH2z7eZ0p+7DlPPnUJ5xh9PGxILH4W7qrO1gGJLFIBACMXQBAz11xfBA9ltG/ls/usp+JHh98P1I4Huuv4VdrfK6nGLG52Pbzt1rOSy/qAOWZxBo2YnM4pX72xry+LkU66+hfZ3BN4nb1x3TjXF1Lsa8VRl83an4uXNeNJn7ba1xd7OAaXm+cg08FicX2HMdlr5DEIhEAMHYBAD331eMDaUtOH3xp1Kuyam9drPn5dtV7ehbzQLazR+81ryTWUmPMPE+xr8GYPp6E4z/uPezmVvWfzcb52p9iX/0e9606F3q/L/5/MNjZ4TnaK+Uo7L5Jqr+UnSQWiQCAsQsA6KlFHh9Gt3P84PuVQh/vjT7O1vyc/yvu4sM6c0KX73zN4PwnlUcSS+vtvDLGzPIUj2mxJH+YeiXxRffr6LIRryU5f2Efrul5mCTueljb2j5rmknaf1O8Z2l7U5B4bDDe52+uY5AIAGM3lT5oNBqNVozWEwc83tj8HD/40viL+ojRx8maf/nYZsRH/9LeXEaoNX9mVjyJ9Zfku/x0Ugc3h0G+M4/xSfKph+V736prnb0hI2Ez0DLmmzNAtZZZ0l36Xkg5duxc5zFW5nL5giQWGLsksWg0Go0kVuduS37T6Sd4BOFrl330efSxs+ZfPhYa8bnb8r/39vi9Zp3Emhom6lwP4mkvFetLeGN4zPflMazi92nXHfK5b32r6bk474jJg4if66S2nk/Styi7/q32eK/ruIRBEguMXZJYNBqNRhKr84fpX8abWp1if1M9gnC/yz58Hni28/3jz2wVK07PCvA+s05i/WPE4EqPvgC2tmUM1zGs+khpJ15nSj4zSMvojdh1yVprwG3roI9BsZegTyhIPGZ4jJUhLmGQxAJjlyQWjUajkcTqjFWg9X3K/a31CEK3SYMBjz628f3jz45qVpwWVzyJNVkaM0PyrK2U9MvZdYbqONeNmC3KcQzWOYk114jJnKBNC9rnLu/tp8WeOVoUkz3GylYuYZDEAmOXJBaNRqORxOrMceMNHU+5v80eQTjUZR8rSWJ5OWLE6HxB3meWSSyrHlyWy/h8bghZLGUsO5096ppF+D2DPrd5nKs6LifcJfZuntfC//+jNGbiduK1EfuDJUti7eAyBkksMHZJYtFoNBpJrM48Nt7QgpT7O+YRhG5rm/hs/00Sy55dsrEGSayXRgx2ZXRM0z1vCGcYpuNYSeosln9e8DhX92t4Lq454qH3+tY/WqztsA+f5XkLCxQTn+XsO7mMQRILjF0AAJLTvxi7tkZ/kfNDT3PmSbe1TXwK65LEEuk3zv+ugrzPrJJYS8SuszOQ0TENeYxRXeY4nWE6zrARt90Z9PnY43xdrNl56BP3Uly9Nr+E//tsF/3sMOL+uYD3VWusHOMyBokAMHYBAEj/QfpIBn1+k+xnMywQkli+njtidKkg7zGrJJa1lPZWhsd0xmOMDjM8Iz2QfGePWsneZttcs/PgmhGnSwcvh//7nTT+YNKpK0bcLxUsLhOFmVggEQDGLgAAmThrfADNT7m/+R4fegdS6MenJgm7Ezacl3xn4nUiqyTWM8l/Rk/Te6PvT10++FeVztJ0JZS+ZtDnoPgt/ZxRs3NxVNwbgjT/97ou+7H+8FG05CE1sUAiAIxdAAAy4iqW+zqD/qwi2tpmpvSgy1/C/ViF9qcU4D1mkcTyedCcn9HxLPHoex9DM5KVUMqiHtZFj/P1sIbn4qFHXK512cdSsZefDxQsLuxOCBIBYOwCAJABq1ju8Qz6tJYB3UmxL2v5DwWzG3ZL8Yu7Z5HEspIhXzM8nr+Mvt9Io94Qxjst+Rbi1/NgzQSqY1LcqqfYrCk3O+Nr5UkBYzPgMV6GuJRBIgCMXQAAkrG2jF+Wcn+zJPtdCVt9Nvo6xxD4c06+G3E6WYD3mUUS64hkO4PE5TUPuB17IfnOntvocd/S4uUTa3YefDYmOJFCP/ekfAXSV3rEZh2XMkgEgLELAEAyrmK5Wez2ZCUN0l6+eEvYSczyyONLyKMCvM8sklhWseisHo63Gv0+ZljGmi52Milttz2ukaM1PBcXxJ6F1e3Omlb9M22rChibtR5jZm7Jz/8a8asTV4V2nUQAwNgFABTD5xwTPLokxypknfZugZeM/q7W/Py3JhVdD4q/w4fJXsoiiWXN8MiiWLReB9YsrOXcmmJZ9dvSroc11+NLui41HKjhuXgn2S/XtmbB/ZRiLrvdIHYdr7IvFyaJRSIAYOwCAHK1SPJdzmTNPsliF7x9Rp+3a3z+l8po4kqXE1pLS3u99CWLJNZX45jXZnAcO4RZWN24LPnWpTrj8SX9UA3PwzzJZ1OEU1LOP0RsMt735wqMAZJYJAIAxi4AIFeuBI8mN9Leke6l8UG3OufEh7aPNT33k6RROLwZhy3SmBXwyxGr4R6/5yySWD+N8TE95WPQ2WzWbMS73JqcPhnxm5diX7OMa6K5BHpCDc/DHiMu93P63NhV0Phs73FSJA8ksUgEAIxdAECubkh+NZCsWT6XM0zWuPodqem5b61lc77l3+9IPrtGdiKLJJaVoEg7OXHQ4wsfSax4843YfUq5v/Me52tlTc/FdSMuO1LoY4ZH/GcVND5HpfibZXSLJBaJAICxCwDIjTXrJs2C1rpj1wdxL6uYmuGxvjI+YPtrdu4HW479pYzdUc1VeH9EelvDJYskllUwOk06xr95fOF7z+0p1l7JLxm+wONcnarx58eIca9IY6dGawn6mwLHyKrHuKkC44AkFokAgLELAMjNKsmvFtBxyb/uUKtzkv8yxqLS5XFfwuP+IeOXXq02YrWih++9F8sJ03TW82Hpm8drLazpfcua/bM9xb6sXTtfppSoKSPrPpFWMtHaPfR0gWN0w3jvMyowDkhikQgAGLsAgNy4ljroDK20ZtwsFvdsl2M5HOuQ5L8DXVHdFfdOkBPEPUPvQA/fexZJrA85fflanOBh6bfxWpPDc3SzZvcsvSdZScc5KfW1y+jna4p9lZH1h4nBlPr51GU/WuS/V8s9XTs3vuUrCEgEgLELAEAyDxwfOA9T6kNnKbyW3u8MOFHciZm/a3LO94vfTAnX2Ljm2ddcaRSCT3OmShZJrJuS/VJTTb68kGR/9XcVJ2/W1Tpes3vWSiNmH1LqR8fudyn2Tp299kTcfwRJo5bcZOMcWP00Z4t9k/xnzOk17/rjzVm+goBEABi7AAD46ze+YJ9IqR9XUeRn4UNKXm5JtXeJsujys2YNmzdG7F2zLH56jq/nku6MDJVFEsta4rcohfc97Hj9pzH/PuR4OG7ubrg45TGyWxoz9b6HCYLv4f+/V4qxbG7YOFf/pnRvfG70szOn4y3q+ZhixOdqSv1sMPq55/jd2TK6bLoXuxfOld4uoQeJAICxCwColEHjA2cohT52iHtL+mk5H7Nru/MvFT/f+sDbLG6viSwrMbNeukvsNBNDae84mUUSa7NkuyxqicQnjK9I/FLXs8Z19TLFuOq1+MSIw0dp1NHrpfvGe9ySQh//Gn0czOE4i34+rGtma0r9HDD6ORLze5PD6yPNhFpSriXsmozsE4BEABi7AAB4O2184Mzu8vV1GUfc8j1NYE3vwTFPEveSwpkVPt+tu2Tt9vj5CeKeqbfP8btbZHRp15SUjyOLJNaAcazdLDXV146ri3M7fJBdJ/5L4ybJaA2vNGuT3RW/JY56/fRqBok1JrXN6rKPY8brH8rpWIt+Pi6Ku57bQEr9WEXd4469Oev2bQb3IF+u2azn+QoCEgFg7AIAkMxLcW+N3o2l0qhBEvXautvX1B4e9wWpTnH3gTABMt/4ucPS2TKfh45YPYr5HZ111Cy8ncWOj1kksVofeqPakwxe95aM1vKZL/4zWpq7bP5M8eF8qSSr1aUFzXuR8LVmj77r8vUPSTGWEJbhfLiKrd9PsZ+nkrxeXes1skh6x3VPWc5XEJAIAGMXAAB/0yW74sgrwoeqqNe9JOkUye7GEsdxXyzROdwjY2eV6VLBqLovB9oe8pMkPk4Y42RZ28/PbXm4zargeFZJrFWS/o53Jx3XQStXAejPYVJDl4P+I+nXrFM7JPlW872YSWLNHr3UxWv/Le4kUZ5F3It+PuYb72V/in1ZO1G2L8lrrW+3VXpH39dIzHt+zlcQkAgAYxcAgGSseiYvOnzdrTFf3PXfdhbo+B/HHPenkpy/FeKuNaY1ezbK2KU4WoNlYcJ+1hjjRIuLLwh/dihMuKQ9E6NdVkksddvx2qcTvtbRmNeJWwL4OkHC4oekW09udwdJE02g5l1Y3NrdcXsHr6lJ3WuO19SEw9ycj7Po52OfpJ/wjWMtH20u79R7W+uOqv8U+B69g68gIBEAxi4AAMlcNj5sfid8SNYHwbhlerocZH7Bjn+j49gXl+D8XezgIbeTBI/OJviasB+d7ZXlctEsk1haT+mL45pY5vk6ZyQ64bcypXN6IOWYbu5gPGnbkOOYny7pz0ZaI/H1ypq10HpRfLvo5+OG4z28Srmvbx3E4ar0XlwS+4NQ0B0kAsDYBQAgsU8eHzg3ZbRmTxxdGrgv5vX033YXOAZxszqOl+D8XZZkD3XdLKs5maAfnYk1J+NjzzKJpbRWzXfH8S1w/K5uhhBVR0yX/k02+t3oGeMHGcRUk44/OkgWbM9xzPskdjTRuNLjtZYYiRiN8cIeXt9FPh+agHFtjpH2DKhrCWNw2+Nzq5efL/v4+gESAWDsAgCQjFXPpH0pjT48Tml5gNEkhS4duxDzsK8P+oc9Htp7La5I9IcSnMMD4r/EaEuXfc30fKDWpGUeRZSzTmIpnY33VuKX8ukOds1kVn+YODkT8XB/XdxJr/bkwBsjxrrkcFpGcdVx8luSJQwO5jjm/00w5jWRskRGZ7zoOVodvt/Hjt99muIYqur5sJYYr0q5v7UJjl9rohUhgbVI4mepMgsLJALA2AUAIKG9xgeNLqF5kPDhSR+27oQPXmX6kv5Eer9MqhMTjYdxn+VrSR+oXX3p7KMZOR17HkmsZoyPSPysrLimyxFPSWdLaFdK/CwXvSanZRxbTbjpzm6aLBvxONY8a/tYs0d1U4Onknz20pfwmIu4W1wRz4erAP6PjPo8Zxz3d4ne1KJXTsW8zyG+foBEABi7AAAkZy3PGAh/bp40iubqbBKdXfUzfJD6GSZI9N9PhF/MJ5Y0Fosl+y3is6IzDnRG1qOWc6MPc3elsWQl7V0gtR7UjbCPZl86ljbmfNzrwv6j2rqM4jwYPkjfk0aNnmZ/+tCuNYC0Bo8mvNKYhbI8HH8/w6bnc2sBxpsmp6+0XSebcurbmj3autubJn60HtHtlrHaPFcfpbFMWmfs6FLnpSW+j/fyfPSCJtIftNzrvoXnUndCnFKg9zlFomeu3uOrB0gEgLELAEBnDz6uLctf1jAm52NisYzhAoyxre0amZdTvz6zRzkf+Z0PxBuW6BlqcwgNSASAsQsAQHIrjQ+ZczWMiRZR/iz5FNAGyqx1KVmeteOs2aNrOB+lqOVXdbrcN2oW1h5CAxIBYOwCANCZI8aHTF1rdsTtDLeRIQP855FktwtdHGv26E+pb7HsXpwPxIua1XuLsIBEABi7AAB07r741cPiAWR0N6nJDBtgTP043chhdk79WrNHr3E+cj0fiLZCojfXmEpoQCIAjF0AADozQdxbtr+oeXwmhTFoj8sZhg4wJgF+Ksd+h8XelZDzgV7SP3S8k/EzBBcRGpAIAGOXsQsA6NxG4wOGZE2j+O4XoeYO0OpAy7Wg9ePynLFpzR6dxfmo9QzaIrgcMS43EBaQCABjl7ELAOjOKaEelo9VQfvVFht9UJxOaFBDG6R3CV1r9uhLzgcJ9h7bEzEudxIWkAgAY5exCwDo3gvHh4s+KE4hRP/ZHBGjx+FDNVAX62RsUfW/cu5/0PhSfIrzgR5aLeOTrAcJC0gEgLHL2AUAdG/A+HB5RojG2R0RpyuEBTWxve0BvRcJI2v26FrOB3pkQdC+to3HA4QFJALA2GXsAgDSsUmY0dCJXRGxOk5YUGF9QTvdNuaP9ei9uGaP/grfK+cDedOdID8JSwhBIgBg7AIAMnPR+HAZJESxtghLRlAP86QxK7M5zr+H478Xphr3rJucD/SAbiTwUcbuQriRsIBEABi7jF0AQLreGR8ukwmRk9Y+aV86sp+woGL2t4zvW0Gb2cP3ssW4Z+3mfCBnmsD60HJOdDbWEsICEgEAYxcAkK55xgfLC0LkHcfXbbE7RFhQIbp07ao0kra9dsW4b83lfCBHWgOrdQnhg6BNIywgEQAwdgEA6TtkfLBcIkTeJofxao3fCcICpEp3AR0REu8ohlUydibuUUICEgEAYxcAkJ3XxgfLLkKU2Oa2hxqdNdJPWIDUri/XPesIIUJOtkljEwEdd++lkdACSAQAjF0AQEZ2e3yw7CNMHZkuo0uetODyXEICpOKWsJQQvafLOV+FY+6sUDsSJAIAxi4AIFMbxL0kp9le8eW8K6vDWAPo3mwZvxtoa7tPiJCjNUFbQRhAIgBg7AIA0rdQGskUnX11z+MDpbXpluEnpbGMZ334xX0BIQWQs2PGvYqEMQASAQBjFwBQAdZuXkkbBd8B5GlK0L457klPCREAEgEAYxcAUA3LpTGTKq22jJACyNEs4540hxABIBEAMHYBAAAAAACJAICxCwAAAAAASASAsQsAAAAAAEgEAIxdAAAAAABAIgBg7AIAAAAAQCKARACqNHZ/Ex4AAAAAAKplREhioZxc43aE8AAAAAAAUC0ksVBWJLEAAAAAAKgRklgoK5JYAAAAAADUyHcjGdBHiFBA/ca4/U6IAAAAAAColq9GMqCfEKGAJhrj9hshAgAAAACgWj4byYBJhAgFNMUYt18IEQAAAAAA1XLHSAbMJESxdKnlqqANB+1a0D4E7WfQfgXtbtBmd/n6+tpXpDFbTl9TE44ngzaV0MsiY9w+I0QAAAAAAFTLLSMZsIoQjTEhaEPSSC79MGL3LmiTO+hjetBuO173pTSW09XZWiP2txiqAAAAAABUy3UjGbCOEP2xMmgXpDHT6n8J2uGE/SwRe4mntv01Px8bjPhcZ8gCAAAAAFAtl41kwMaax2dT0N5GxGVE/JJY7xP0tVwaBcl9Xvdyzc/LEPEBAAAAAKBeLhjJgM01j892adSjuhG0vUFbJo1aWEqXCh4TO+G0zKOf+WLvFEmSZtRWIz4XuLQBAAAAAKiWI0YyYHvN46NF1CcYP3PViOGw8fvTpDFjK8kyxT01Py8Hjfic4tIGAAAAAKBathnJgNOEyLTYiOFdx+/qrK77bT87O/x3ncEVNVNOd96re2H380bMdzAsAQAAAAColkEjGXCREHl544ih1s/qi/m9E2IvEdSlhjqz6FrQ/pLOdjysmivGuN1EiAAAAAAAqJa1RjLgGiHycsaI4+KI31nX8t9vEsJEbgq7agIAAAAAUCvTjWTAI0Lkxdotb0vbz2sdrM/hf3spzK5K6p0R7wWECAAAAACAaukzkgHfCZGXKZJsWeat8N9/BG0e4UtsxIh3HyECAAAAAKB6vjuSAb9JCHh77Yjjs5af297y7zsJW2L9QuIVAAAAAIBaumckBeYQIi//ijsZOCFoM4L2Nfy324SsIyuM8fqMEAEAAAAAUE3WTm/rCZGXbUYc18joMkKdLTSTkHXEqj92hRABAAAAAFBNx4ykwDZC5GWhEce7Lf97L+Hq2H4jzmcIEQAAAAAA1bTZSAqcJkTefhqxZLlb9y4JSVcAAAAAAGpppZEUuE6IvN0QO4m1mDB15Y6w/BUAAAAAgFqydnt7RYi8HTFieZ4Qde2HEeMBQgQAAAAAQHV9FffOen2EyMt6cSdYNhKirgwY8f1BiAAAAAAAqLbrwhK4NOistt+OOO4iRF2xkoT3CBEAAAAAANX2j7iTA5sJkbfnjjheIjxd2Scs1wQAAAAAoNY2CTsUpuW8I44vCE9XLhvjdCshAgAAAACg2uaIOzlwmxB522zEcgoh6tgLI7ZLCREAAAAAANX3U+KTAz8Jj7fdQnH3LEwQd72xX8IGBAAAAAAA1MINcSdf5hEi06ygfTfieJIwdWSNEdeHhAgAAAAAgHo4Iu4kwSZCZHpkxPB/4c8guf1CchAAAAAAAATWiztJcI4QObUmAV3L3vS/TSBciV0zxucQIQIAAAAAoB6smkPsrBdvaUvsdDnhNnEnXNYRssS+GTEdIEQAAAAAANSH1hVyzSCaSIjGmRS0Ny1x2iKNAuO/HLEcJmyJzBd3AuslIQIAAAAAoF6OiztZMEiIxrnQEp/zLf9+xxHHO4QtkV3GuDxLiAAAAAAAqBdrB7jThGiMQRk7G6h1ppqrUP6INGZrwc9VIbkKAAAAAABaWMvgqIs1anrQvoRx+RG0eW3/fbW4Ey8rCKG378IyVwAAAAAA0Oa6uJMvMwjRH3dbYrIt4r9roXxXQvAAIfSyzBiP9wkRAAAAAAD1ZNUf2kqIZH9LPC47fu6BI47XPPuaK41C8HWdbTRsjMdDDEcAAAAAAOpJZ1q5kgZXah6fhdKoaaWx0F0JJzt+1lUo/6dHX/1Bey71rvv02BiP87lkAQAAAACoL1fiQJMvdS1KrrOhXslocfZFxs+vF3cCxvr9s2LP9qqy6Ub8XnOpAgAAAABQbwfFnTxYW9O4XGqJwW6Pn9e6WL8dcdzn+N0t4c98CNqUmsZ7pzEOj3OpAgAAAABQb7PFnTw4V6FjHQjaOrGXpR1uOf6rCV7/oSOOj2J+Z4k0Zrzpz6yu8Ti8ZYzDxVyqAAAAAABAEyxxyYPPFTnGPTJ2B0FdKrgr4ucOtPzMO0k2M+qEuBMxy9p+Xgu5fxJmGmmtMdcstjdcogAAAAAAQLXuwBfVVpX8+FaIu9aSLqncKI1C9s1//y6Nwu5JrDHi+D5oC8KfHZJGglD//X7Nx982I25HuUQBAAAAAICaJu6ZMKdLfnwXxZ0kiWrrO+hHi+B/TdiPzvaaWvPxZy0lnMslCgAAAAAAmm5KfBJBEzNl3qXwsiRLLG3toq+TCfrRmVhzaj7urATqIy5NAAAAAADQalDSn5lUFAfEL6mkNbO2dNnXzKD98OhLa2EtYtjJXiNOuwgRAAAAAABopTOtPkp8MuFaiY9tYtAei12vamVK/W0x+tJdDGcw5P544ojTj/DcAQAAAAAAjKEFtF2zlAZKfGwTpDEjS5en/QzaiDSKt98N2r6g9afcn+5EeCPso9mXJgI3Msz+s0Dcyb7ThAgAAAAAAESZJe76RPsIEVJ0QtxJrAWECAAAAAAAxLki8UmFF4QHKdGZcV8cY+0eIQIAAAAAAC66DM41O2YFIUIKtkt1NxIAAAAAAAA5cRVB/5fwIAWPHGPsNeEBAAAAAAA+Nkh8gkFrZk0nROjCYnHPwtpBiAAAAAAAgK+XEp9kGCY86MIFx9h6H7Q+QgQAAAAAAHxtlvhEw+eg9RMidGCGuHfA3EuIAAAAAABAUq8kPtmwh/CgA8ccY+qDMAsLAAAAAAB0YEjiEw5vCA8SmhS0r44xtYsQAQAAAACATj2V+KTDVsKDBA4JSVEAAAAAAJCRVRKfeHhBeOBJa6h9doylIUIEAAAAAAC6dVPikw+bCA88HHCMoUeEBwAAAAAApGGexO8ox2wsWHQW1ieJT2ItIUQAAAAAACAt/0h8EmIz4YGDqxbWBcIDAAAAAADSNDloHyW+KHcfIULMuInbkfBb0KYSIgAAAAAAkLYtEj+jZi/hQYRjjjGzh/AAAAAAAICs3JbohITWPJpMeNBiRtB+xIyXx4QHAAAAAABkaZbEJyaOEh60OB8zTn4FbQHhAQAAAAAAWdOlg1HJiRFpJLmAhRK/jPAI4QEAAAAAAHm5K9EJiquEBoGHMePjKaEBAAAAAAB50hlXcbvOrSY8tRa3AYAuQ51HeAAAAAAAQN42SXSy4lXQ+ghPLWlx/48x42IX4QEAAAAAAL1ySah7hFEnhGWmAAAAAACggCYF7aVEF3mfQ3hqZYFEJ7DeBm0K4QEAAAAAAL2mdY603lF78uI+oamV5xKdzFxEaAAAAAAAQFFsFuog1dnBmPO/g9AAAAAAAICiiaqH9C1oMwlNpelMvJGIc3+W0AAAAAAAgKK6K+OTGXcJS6U9jjjnD4I2gdAAAAAAAICiGgjaaxmf1NhDaCrpUMS5fhO0qYQGAAAAAAAU3eygfZaxiY2f0lh2hupYKOOXEX4RdqUEAAAAAAAlsjRo32VsguOFsMSsKiYG7ZWMT1SuIDQAAAAAAKBs1sr4pWanCEslnI44txsJCwAAAAAAKKstQrKjajZGnNPthAUAAAAAAJTdbhmb8PgatFmEpZRmheev9XweICwAAAAAAKAq9svYxMcToT5W2ej5etp2Hg8TFgAAAAAAUDUHZWwC5DwhKZVzQgILAFAS/weuRyKqmROOYAAAAat0RVh0TWF0aE1MADxtYXRoIHhtbG5zPSJodHRwOi8vd3d3LnczLm9yZy8xOTk4L01hdGgvTWF0aE1MIj48bXN0eWxlIG1hdGhzaXplPSIxNnB4Ij48bWk+cDwvbWk+PG1mZW5jZWQ+PG1yb3c+PG1pPng8L21pPjxtbz58PC9tbz48bWk+JiN4M0IxOzwvbWk+PG1vPiw8L21vPjxtaT4mI3gzQjI7PC9taT48bW8+LDwvbW8+PG1pPm48L21pPjwvbXJvdz48L21mZW5jZWQ+PG1vPj08L21vPjxtZmVuY2VkPjxtdGFibGU+PG10cj48bXRkPjxtaT5uPC9taT48L210ZD48L210cj48bXRyPjxtdGQ+PG1pPng8L21pPjwvbXRkPjwvbXRyPjwvbXRhYmxlPjwvbWZlbmNlZD48bWZyYWM+PG1yb3c+PG1pPkI8L21pPjxtZmVuY2VkPjxtcm93PjxtaT54PC9taT48bW8+KzwvbW8+PC9tcm93PjwvbWZlbmNlZD48L21yb3c+PG1yb3cvPjwvbWZyYWM+PC9tc3R5bGU+PC9tYXRoPk1q9E0AAAAASUVORK5CYII=\&quot;,\&quot;slideId\&quot;:504,\&quot;accessibleText\&quot;:\&quot;p open parentheses x vertical line alpha comma beta comma n close parentheses equals open parentheses table row n row x end table close parentheses fraction numerator B open parentheses x plus close parentheses over denominator blank end fraction\&quot;,\&quot;imageHeight\&quot;:44},{\&quot;mathml\&quot;:\&quot;&lt;math style=\\\&quot;font-family:stix;font-size:16px;\\\&quot; xmlns=\\\&quot;http://www.w3.org/1998/Math/MathML\\\&quot;&gt;&lt;mstyle mathsize=\\\&quot;16px\\\&quot;&gt;&lt;mi&gt;p&lt;/mi&gt;&lt;mfenced&gt;&lt;mrow&gt;&lt;mi&gt;x&lt;/mi&gt;&lt;mo&gt;|&lt;/mo&gt;&lt;mi&gt;&amp;#x3B1;&lt;/mi&gt;&lt;mo&gt;,&lt;/mo&gt;&lt;mi&gt;&amp;#x3B2;&lt;/mi&gt;&lt;mo&gt;,&lt;/mo&gt;&lt;mi&gt;n&lt;/mi&gt;&lt;/mrow&gt;&lt;/mfenced&gt;&lt;mo&gt;=&lt;/mo&gt;&lt;mfenced&gt;&lt;mtable&gt;&lt;mtr&gt;&lt;mtd&gt;&lt;mi&gt;n&lt;/mi&gt;&lt;/mtd&gt;&lt;/mtr&gt;&lt;mtr&gt;&lt;mtd&gt;&lt;mi&gt;x&lt;/mi&gt;&lt;/mtd&gt;&lt;/mtr&gt;&lt;/mtable&gt;&lt;/mfenced&gt;&lt;mfrac&gt;&lt;mrow&gt;&lt;mi&gt;B&lt;/mi&gt;&lt;mfenced&gt;&lt;mrow&gt;&lt;mi&gt;x&lt;/mi&gt;&lt;mo&gt;+&lt;/mo&gt;&lt;/mrow&gt;&lt;/mfenced&gt;&lt;/mrow&gt;&lt;mi&gt;B&lt;/mi&gt;&lt;/mfrac&gt;&lt;/mstyle&gt;&lt;/math&gt;\&quot;,\&quot;base64Image\&quot;:\&quot;iVBORw0KGgoAAAANSUhEUgAABLEAAAETCAYAAADJU5QWAAAACXBIWXMAAA7EAAAOxAGVKw4bAAAABGJhU0UAAACi+PxQWgAARo9JREFUeNrt3Q+EVdsXwPFlZCSJkSRJJEmSSJIkkSTJGDKSJJEkSSJPMpJ4kiSJJMmTSJKRRJIkiSTJk0iSJJEkGYnf76zuua87t3P22ufec849f74ftt/7vTdz9z1r7/vnrNl7bREAAACgcweD9r+Wdp6QlMqZtvE7REgAAAAAAEDVHJDxCZAnQZtAWEpFx+tx2zj+RVgAAAAAAEBV7JbxiY/PQZtFWEppZtA+tY3nPsICAAAAAADKbouMT3ho20hYSm1jxJhuIywAAAAAAKCsNsifyY5ThKUSTkWM7QbCAgAAAAAAymZ50L7L+CTHi6D1E5pK0PpYz9rGV8d7BaEBAAAAAABlMSdoH2V8gmMsaAsITaXMC8e1vd7ZXEIDAAAAAACKbiBor+TPrWb7CU0l7YkY69dBm0poAAAAAABAUfUF7a78mdR4QGgqLWrM70tjyyEAAAAAAEDhRBX7/iaN7YWorplB+xIx9mcJDQAAAAAAKJot8mcSQ9s+QlMLu2LGfzuhAQAAAAAARaEF29tPItT2iNDUyr2IOaCF3xcRGgAAAAAA0GuTJbqQ+0/hNMK60VMJf0TMhbfSKPgPAAAAAADQM5clehvZUUJTSyMx8+E6oQEAAAAAAL0SVwfrTdAmEp5a6g/a65h5sZPwAAAAAACAvOmJg18lOlmxkfDU2vqYeaF10+YRHgAAAAAAkKcHEp2ouE1oEBiNmR+PCQ0AAAAAAMjLfolOUGgx9/mEB9JYqfcjZp4cJjwAAAAAACBrmpwYk+jkxCnCgxbHJT7ZycmVAAAAAAAgU/ckOjHxJWhTCQ9aTAnap5j58ojwAAAAAACArOyQ6ISEtkOEBxH2O+bMbsIDAAAAAADSNiDxq2o+BG0iIUKECUF7GzNvPgur95AuXf3H6ago8+cs8xcAAABIwVmJX1Gzh/DAYZtj7pwnPEjJkDQS6nqgwBzCgRK6Eb4v6umuMwkHAAAA0JmFEp+E0FU2fYQIhpeOObSE8KALuprvWst8uiuNFS1A2RyQ8XUmNxMSAAAAILm4Yu7adhEeeNjqmEMPaxyX/+XQ9DRIPVH0mzS2BN8J2pWgnQ5vkheVOH5rgvax5VovS2MLK1BW64L2tWVOXxS26wMAAADeNgirsJAO12qsTTWNiSZddOvQa2kkm/7Xo6YJLk1sDZXoNX2s7RrO8BJDRSyW8cnZ50GbRVgAAAAA2wuhFhbSsd0xl14JCVG1IGj7gvZGepfQ0rpSh6W4qz90++Ddtud8kqmDitGkVeuhGJrUWkFYAAAAgHjbjBvdfkKEBPok/qRCbTsJ0X8mizuBHNV02++qiNelxl1P7VsvjcTzTfFb9fUuaGsLFhct2N6e4DvBdEFFzWh7z9RtwZxeCAAAAMQkHFyrQQ4TInTggLiTJqzG+m2X+CewdCVbkpVT06VRE8vnsQ8VJB7LZPwWK063RB1oIut927yn4DsAAADQZofjplb/GjyVEKEDk2R80WK2qMYbFP8kVqdxW2OMR7Md7XEsVkc8z+tMEdTEfGkcytA6/4cJCwAAANCgq2FeO25ozxIidOG4cFiAjyHxT2LN7KKfdZ599OqmWbdIfmt7Lo+FE9tQL1oPq30b8AbCAgAAAIhsMW5m5xMidGG2Mb+2E6JftolfculZCn1d8OhHV4IM5BwD3ULYvgJLtxROZ3qghtq3GH8P2hLCAgAAgLp75riRvUt4kIIbjjn2kvD84pNY0nY8hb7mevY1kuP1a7KzvQaWrkRZydRAjV2RPw9ZmUFYAAAAUFerjJvYIUKEFKw25tl6QvTrtEGfxNKalPp74tHXh5yuXVd8vYro/wjTAjWnr432Qu+6vXYCoQEAAEAd3XLcwOoXZ+oVIS2uumv3ah4bfZ39EDup9D3F1+R58UuaLc/h+kcj+n3KS6YWNBlzJqZtIjy/bIh4fZwiLAAAAKibeVLsE8pQLX8JtdfirBS/hFKaJ/Rt9exzX8bXfjCiT91GuICXTC30O+beGcLzn6gt2WsJCwAAAOrkpHHzOocQIUVax+UnN6yRjohfQmlXin36noZ4KcPrXhQzJ1hlUh8ksfzMjXit6GrpKYQGAAAAdaBbOD45bh7uEyJkwLV99VvQJtY0Lo/FL6E0K8U+Bz37vJHRNeu2yBcx82AqL5XaIInl71xEjM4RFgAAANTBNuPGdQchQgaGjXm3s4YxmSJ+yaRXKffrm8S6mdF1j8T0d4yXSa2QxPIXVwJgKaEBAABA1d113DhogenJhAgZ0BWA3x1z72ENY2Il9rLaYrdZepfE0hVlYzHvPdN5mdQKSaxkbguHIAAAAKBmZkl+xaOBdpeM+TeXeES2dSn3e9iz32s5XvNlXh61QxIrmS0xsdpCaAAAAFBV1s0rx5ojSxuM+XekZvH4IHYiSVco9aXc71XxS2KdTLnfBZJfog7FRxIrebx+RMTqdQbvEQAAAEAhvDBulvsJETKkN1pfJb/aT0W2WPwSSaMZ9P3Js+/BlPu9IvGF/bkJrx+SWMndEGoKAgAAoCYWGDesVwnRr+1sQ0H7WxpbKzXhMrmDOB8N2r3w9zU5qLWgtOaTroSr++lrF415uLgmcTggfomk3Sn3u9qz3++SblJ7jqOvK7z11BJJrOR2CH8AAAAAQE0cMW5a61RXoz+8md8etAvSSDhFFZtOUmx8YdBueSQHPgZtWY3noXUy3t81icNd8UsmzU+531HPfk+k3O8JR1/beHuuJZJYybmSwYOEBwAAAFXi2kr4M2gDFb3uaeGX+xFprDZ763kTr+2gx+PrqXvHwhj6Pu5nqe9JbBqvH47YvKxJDHzmy+uU+13hOT+/hK+bNK/XtYVxTk3mvm6ZXBW+F2nR/HfSWPGmr4c7QZvd5ePrY18J31/0MTVhrnXNirr6kyRWZ+Jq6d0nNAAAAKiKecZNa1W//G4S/8RSJ6tgZgTtcYePfbzG83FU8l19VDSDnnPkbIp96rbYV579pr0qc8jR16eKj/WE8Po1ufTNiPsbSb59WWlC3LUKVP+AMbGAsSGJ1RnXwQzzCA8AAACqYL90v+KojHTb3j/hl/6b0lhh4ptksmqM6PbBj9J5guxFjefjHiM2Byp+/Wck38Lqmki5Lb1Lrl539HetomO8Uhpblb8nfF84lLCfJZ7vQ/sKGCOSWJ055IjbMcIDAACAKrBuYJfUKBb6l+qb0l1NIE2OfZbx2760APeM8L/rSqLnxuOP1Xg+WisD71X8+n1WROl2sAkp9KXbhO9I7xJY1vbRqtVA2xS+H0S93n3G4G2CvpaLf2L+cgFjRRKrM66VnG8IDwAAAMrOqr/zqYYx6TdurLWtiPndpW03jkdjkg3LhCSWy2tx12ibVNHrnuuZdLiVQl+rwptan5MIsyquvtHoe7hi47stfG+5IY0Vh/o+0Bf+t8nh+4U1Hj4HP2ii/LP4r/AiiVUdM42xXkqIAAAAUGZW/Z26Hm//VZIn9nQFUXPrjta32eB4/D4j7l9rPi8vSj5b6Ypmp2fSoZvtX7qy8ob4J8uyLKx+2uh/ZcXGV4uoWyvorhoxGTF+X4vuJzmgQtvuAsaKJFbnXH+YOkJ4AAAAUGbWTeT2Gsakz7gJuGDcOOpKrOUefbji/rHm83JY8itqXiTXPZMOCxI+rq7M0VpiTzwf/640Vmpl7ZnxPPprOPcXGzG5Y7yv3Gv72dnhv18Wvne1P95TobB71bhWsj4hPAAAACgz6yZybg1jYm31G4y42Xogv7de+awemWH08b7m83K61K/wvSYarG2szbkxOaLpYQJrpLECcKs06rZpYXTfbWV6c3tYsl151f66cSWL67yl9pURl76Y3zsh9hZBTWieCufGX9LZiYd5zQ+SWJ1xrbTU19xEQgQAAIAymmzc1H6qaVxGJFlB7datb+s9+1hvxP4D09O5mkDbQMWud7V0fppl0qY3so/DZIAWG5/ag+tdYzzHdzWe+9YJlYsjfmddy38frUAMSGJ17pIxfzYQIgAAAJTRkFAPK8o9R0yutv3sDumsTtEeobC75R8jRkMVu95jkl8S62E4B6f28Hp3GM9xtMZz33pv3tz287qduVmPT1cpTq5ADEhide5v6a6uGgAAAFBIJ4wvuntrGBM99c61xWlry88ukkaySf/9Pwn7sRI0r5iev2LtitHJil3vU8kvidW6slBXEs7vwfVaq0Wu1njuTzFic7Ht52/K7wMl5lUkBiSxOrfNmD/XCBEAAADK6K7xRXdVDWPiWgGhya3mFjZNdr2U3ysfktYYeW7E/jTT0yxwfb9C12rVAGtN7PSHTeecrrjRBNRaaWwR0oL4+6WRINLX95j4J7S06HeeK7NGJVmipm5eOmLzNCZhsaNC108Sq3ObhK26AAAAqJg+4wb3p8QXD66y8+KXNGn+XCcrHyZ5JBSoWWLP0R8VmqObxS/RtL2DGGrtqduej69b0tbmdM1vpZ4nUPr6x3h/1tp8ekBEs3D/rYpdP0mszm0QuyZeH2ECAABAmVirXJ7WNC6uU8GaNa8GJXp7oa9Bsbd4TWCK/mKtFlxakeu8In5Jplld9KGrM7569pPHVmJrldjJms99azutJieb2wh1XGdW7PpJYnVuncdrfC5hAgAAQJlsMb7gXqphTOYaMZkj4wsod1r4/rTRzx2m53/OG7HaUpHr/Oxx05lGnbTlQfsufomsnRleb59H/ztqPvcXerxPNP95TwWvnyRW53xOOl1HmAAAAFAmZ40vuLtqGJOdjng8C3/mWvj/30vn9YNeGrE/wPT8j5VsvVCBa1wqfkmltLbXbRX/OlkrM7pmny2125j+XgnHvFfNrpH8DyDoVTtf0nkzw+Pahnh5AQAAoExuGV9w19cwJtcc8TgqjaLZzf/fad0gn5uLhUzP/6wwYnW3Atd4yPOGejDFPu969vlGGiti0jbg0fdWpr/c8IjT4pyfE0ms4pvscW1beHkBAACgTL4ZX3An1ywefUZMNKn3SbpfEbNd7MLa+K3fiNf3ClzjPY8bTi3EPDHFPn1Xf2W1MnClkMTycViKl2QhiVV8Pkms7by8AAAAUJUvuF9rGBPXTbVuHbwsv1emdJPgswp4X2J6/uG9EbOBEl+bbqv76XHDeT+Dvp953si/61EihCRWI3nuitHGHjwnkljleF+h5hwAAABqc2N0u4YxOeKIx1tJrxjuFyP2w0zPP1yX6m59HfK8mR7JoO+RBDfzq1Lu26fwNEmsxkpEV5JzZw+eE0mscswb69qO8vICAABAWViFneu4GuiBx5f+a132YW3h0pvVAabnH6wTCrdW+NqyLLC+LsHN/JGU+14gJLF8PSvYezVJrOKbKKzEAgAAQIWcMr7c7qtZPHR7oLWl60fQZnfZz19GH4+ZmpG2ST6n9vXCa4+bTa371ZdB3z6rNZrtegavOU4n9ONKdD7vwfMhiVWOzzRqYgEAAKAyrLpMgzWLh8+WrhMp9GOdCMf2jmiDRtyulPS65nveSF/L8Dn88HwOz1Lud4KwUsTXsBGnKRW9bleS9QzTwonTCQEAAFApjyT/rUtFdkHsVVjTU7hpt1Z7rWJqRrK2nj0t6XXtEb8E0q4Mn8NXz+fwOYO+rdcDiYqGXVK84u55IInVuQGP1/QQYQIAAEBZfDO+3PbXLB5vcriZ3ii92TJWBdaqnW8lva5R8Usgzc/wOfQyifXR6PMcU19meYzRyYpeO0mszq30eE2vI0wAAAAogz7ji+1YzeIxL6ckglWH7CpT0+m7Eb+yJQA1Meezle9dj+Oa5fO4afR5kWkvDz3G5mFFr50kVufWesybuYQJAAAAZTDX+GL7pmbx2G3E415K/bww+tnJ1HR6ZsRvQcmux/dkwCxPn+sT/wLXoxn0f0lI7LoclvEnl7pONZ1QwesnidW5DWKfhMvKXwAAAFTi5nm0ZvG4Ltmf4DTDI0kwi6npdEOqtTXmpPglj4YzfA6+heWzSqbtNfq8VeP5vlR+J650O+FWqd/WMJJYndtkzJePhAgAAABV+XJ7uUax0L9Ej4l7a+XEFPrZYsT8FdPS9I8Rw00lu57n4pc8GsjwOQyLfxIri+Ly640+39d0rk8K3xOacdgcvle5tp+OVDAOJLE6t814bV0nRAAAACiL7UIx5abVkk9C74rRz2mmpemsZL9iLi8+K/PyOHXxgvgnsRZl0P8koT6fNS7nW/79bUesblcwDiSxOndE6nkYAAAAACrouPHl9mCNYnHMiMVgSv186LKfHdI4barOdhgxPFWia7ESyc12PMPnoCt7Pnk+jyzr5P0rnJTaarDl2rWOXutK0MPiTvhVrcYRSazOWfXmNhEiAAAAlIW1+mJLjWLx2BEH3bqTRrHkyUa8rX6aq8W+SDpbG8vK2pJ5oUTXYq3My6PO0WbxX4V1OMPncc7oe3WN5vh0+Z1Y/CaNk1Oj3gvi2oqKxYMkVuesGoIzCBEAAADK4rLx5XaoJnGYIvmcjGadEnXX8buzW25q63564ZBUo5abrpb5KnbiKK0kahzfmlyaTJnaw3EdrtEcv9Ny3Vsj/vsEcdfF2l+xeJDE6twbR+xeEx4AAACUifUX2vU1iYNV1DqtFWn7pbNVLrqC64Wkm1ArM6sIeFkKFa8Qv+TRnQyfw27xX4V1KON46OpCV2Lm75rM733il5C974jVNc++5kqjEHzRV3aSxOqMJsp/OmJ3lhABAACgTG4aN61rahKHi44Y6A1AWqfCWVvH1hrjpH81n8K0/TUvXXG8WZLrGBG/5FFWp80tkMbqKp/n8ELyqbPkek+qwylqC+X3Kal6KuFkx8+66vh99+hLE0PPJN2af1khidWZuR1+5gAAAACF9MD4gru0JnFwFVu/l2I/TyR54epzLTeli5iyv8yR3p7kl5bH4pdAymJFpNbBeefZ/2f5syZTVrY5nsenis9rXQ3VLG4/5vF6t1YkWr/fPOWzDNtvSWJ1xrVFV7cy9xEiAAAAlIl1ItnkGsRgvhGDfSn29d3oqy/mJrNuRfYtVoH8MiQ7Zoj/Nr6BlPvWJOAb8a+DledpmJPEvaVwZoXndespcrs8fl7rYrm2iu11/G6zmL8mMsuwupMkVmdcq/XOEx4AAACUzRfjBrYOJ+DtNWIwJ8W+fhp9HQx/TrcUtda7Oc5U9b6hbZ7eWHQHxD+JleYqqM0er/vWFVjLexAb16mpZSvurglIPVlyvvFzh6SzgyRcq2kfxvzOEvmdUF9dgdc8Sax4ru25ywkPAAAAysaqh9Nfgxi4itv/m3JfvsmDLE5GrJIJRsy+Fvz564q71wnmwF8p9Lk4aLcS9Km1kub0KD5LHM/rYonmqRbN/9H2fhJ1smjrgQ+6Qi7JyqgTxjgua/t5rZHU3D59rESxJInV2fvMmOP1DQAAAJTOmHEDVIcv+a6tS2mvgLomyRJYmnSYwDSN5IrbWMGf+4GE80BXzXRSF0tXUm6VRl033740diPS+1o5j2Ke34eSzE/XyZMvwzmwUcYf9qDJ14UJ+7EOOXgrjQL+SusjfZT0a/3lgSRWunNwO+EBAABAGdU9iWXdAK5Kub+1CZIJWh+HBFa8siaxNJHwQ5KvyNN2Wxq10XRrWmuSSf95Ujifdbudrs65m7CfH2EyYFZB4rTR8VwXl2B+XuxgfDtJVOrYf07Yj672mlqy1ztJrOSOxMTrnVDQHQAAACVV9yTW3+IuaJ2Fc2JvhdvJ1DSVKYmlN4yawLwunSWvsmy6rfGwNArNF83zmOdchm1wlxOOQzcHN5xM0I+uxJpTwtc7Saz0Xj97CQ0AAACqmAj4H+HJjBbX1sLtuk1MEy5aK2tUGichTiE8Xc/dnwV5jrpl7Il0vvIqi6bPRVdp6ZbBJQUf40GJX0lSdPsTjMfmLvvSExu/efSlWzEXlfT1ThIrmUUSvwqPVVgAAACoZCKAJBaYu925KfkmqMbkd1JUi4hrYlRrLumKQ91muKSEN7CPY651Q8Gft9YjeyR2vaqVKfW32ehLTzGcUeLXO0msZE7FxGqI0AAAAIBEAMDcRTYWx4xvGQqTa007XZH1UH6vutTtwneksaUr7dNf9STCG2Efzb70MImNFZgHJLH86WreqJV5dwkNAAAASAQAzF1k63zMGC8jNLVBEsvfiETXeJxDaAAAAEAiAGDuIlt6kt7HiDG+T2hqgySWn2kSvQprN6EBAAAAiQCAuYt8bIwZ542EphY0iTUW004Rnv9ErVq8SVgAAABAIgBg7qL3N+h62tpkQgPICok+PGAqoUFRaME2/vKQn/WOL0nrCQ+AFA3w/g4SAQBzF3+YFLTnwnYyoJ0mct+0vS70MIFFhAZFoUdjfgjaD6FAW15IYiFPC4O2TxrHYj+V36fM6Gte97k/C9rloO2Uch+XjGg3wvcWPRp9JuEAiQCAuYv/6L3Pp4jxXkNoUGOXI14TGwgLikCXAl6T8cdkDhCWXJDEQtb0Lyh6DPNLjy/mre1n0K4HbQEhrIwDLeP7JWibCQlIBADMXfxnlTT+sNc63lr4fTqhQQ3tjnj/20FYUARrZPypHJptnUBYckMSC1npC9pBaSQrWvevHwrakvC/Ky1oqXvdz0ojcRWVzDpEOCtjnTRW4DXH92LQJhIWkAgAmLv4ZThizB9xf4SaWR1xX3CAsKAIjgn7vnuNJBayoNsGn7XNpyPSSFi5rJTxCY7WdpawVsZiGf/HC60DMouwgEQAwNzFL7sixv0KYUFN6C6Mz23zfz9hQa/p9sG7bRPzJGHpCZJYSNsWaRRcbM4jTUolqeew3TEndxLeytCk1VsZv11iBWEBiQCAuYtfdkaM/THCgoqbLY0a2WwhRKFo0cL2EwZOEJaeIYmFNB1om0NarH15B4/zOmZO6l9lOG66OrR4f2siS4v8c3ohSASAucvcRYPWjmRLFepC/8D5XsafQsj3QvTcMhm/hUTbecLSUySxkJa/JL3TQ4455uVuQl0pM9q+sPxPKPgOEgFg7jJ30aS1gdq3Vu0jLKgYTWC9a5njuhprCWFBEd6A22vdXCcsPUcSC2mI2gLYzQrLDY55eY1wV858+fNY8WHCAhIBYO4yd/HLPPnzlOeDhAUVoTWwWrcQ3g/aNMKCXtPjYr+1vfE+Fk6kKgKSWOiWFmNvX+quX7T6u3jMWY55+YmQV9KKiHm0gbCARACYu8xd/KLlFC4JJVlQvTxB60rDI4QERaBbCNtXYOmWwumEphBIYqEb0+TPLcLaVnf5uBMc83KMsFdW+2lMWguBpeQgEQDmLnMXvw233fTrqYX9hAUltDVoP8J5rDVSVxESFMHsiBtc/Uv7SkJTGCSx0I2bEfPmdsZf4kliVduVtvHW5eUzCAtIBIC5y9zFf6a3fF7qYoG5hAQl0xe0f8M5fFY4uAkFMRC0VxEfvCwRLBaSWOjUtph5k9bKmbh5+YXQV/6zo73Qu24/n0BoQCIAzF3mLsbRle9svUdZrZFGOQmgMEYjPnSfEpbCIYmFThMNnyLmzL2UHr/fMS/vEv7Kiyrsf4qwgEQAmLvMXQAAsnAw4gNXtxEuIDSFQxILnTgdM2fS+mvgcse8PEf4a+FGxNivJSwgEQDmLgAASNMi+fOEKf6KXlwksZDUvJjX+LsU+9jimJeDDEEtzI2YZ7rNcAqhAYkAMHcBAEAatEDbi4gP229Bm0p4CokkFpK6HDNfjqXYx5WYPvQEE07gqY9zwko8kAgAc5e5CwBARkZyuLlFukhiIYl5jvkyP8V+Psb0cZ4hYL4FbSmhAYkAMHcBAEA3ZgVtTKJXTkwnPIVFEgtJXIiZKy9S7GOVY04uYghq57ZwSAhIBIC5y9wFACBll2I+aC8TmkIjiQVfmoz+GTNX/k6xn/MxfVxnCGoprj7aFkIDEgFg7gIAgE4scHzQriM8hUYSC75GHHNlTUp9DEj0ik79d3MYglrSGmg/IubEa2nUYQRIBIC5CwAAEokrwvyNm4zCI4kFH/o6/iDxxdbTep3HJcr2MQS1diNmXuwkNCARAOYuAABIYo7jQ/YK4Sk8kljwscExT26l1Ieuwvqc4eOjvHbEzL1XhAYkAsDcBQAASZxwfMhuIzyFRxILPm445smhlPo4LdFbxqYS/tpz/bFkkPCARACYuwAAZGdmmBzYKo0EkK5Wuh+0r9L4a7NlmTS23GiRY93eo7Vifob/+z789weDNjeHa5kQtE+OD9m61LDRrVSrwnG5FrR3QfsujW1Wd4I2u8vHXxXOk8/hY34M2smUbu7LkMTSmmu6beifoD0I2pdwvmssdMvqc2kcIKA/M423mNQNSHxBd20rU+hjRcTjfhTqYLnoe/yQNIrqXw8/QyZ38No6GrR74e//CN+7HgbtsBQrgRi3nfU+UwEkAsDcBQCgc1qEdnV4c3FAGqf2jYZfwH8aH0rLHI+5P2hvPD7YWtuoZJvMGnL0/ani4zwhvH5NLn0zxuFNBzeXSk+Du+V43BdBm9jldRQ1iaXJi2PSWImTZM7ra+yi+CcONQFw09FO8JYmuxzx1mRit/WwZkQkKPT/zyf04z5TtgftgjQSTlHF7x8meMyFxntLayJxWUHicNXxPOcxTUAiAMxdAACSO5rwhrv9ZiGKbpV418XjaoJlY0bXe93R77WKjvHK8Ebye8JxSLrlakk4J6zH7bbgddGSWIskfuvaXWkkDvvDn50e3ti/iJn3W4y+ZnvEl61KjaSJK1HejekR46f/f2ZNYz0tnHMjYdLmbYL3mIMej6/Jd00O/0zwuJ/Dceq1Q47neIyXKUgEgLkLAEByuuppR9h2hsmO5543ChfbHktX7lyRzpNXWSck9Gboh6O/vys2tpskelXQmGf83yboa7k0tsz5PO7lLq+rKEmsmeG1xMVuneN3+8LXWtLk4Qkjtg95S/uVVPnZQeJkcviaOR6089LYmqbJmdnheE0M3yM/RsznyTWN9aYu3+OtlWu64u1xh499vADxGRT3aleARACYuwAApGS/JFvxoTf0/8r4I+wvhT8zteXGfX742B/E76/pM1K8po1Gf8MVG8Nt4TjoKqE90thi09dyw+6zCs9nW858iT6hrcpJLE36xiXtdMvTgOfjjMY8RtSKrEnSqAHkiu0S3rpiT4VrtuURv6Nx+5QwSaIJ4g01j7W+P2jdN12BdVP8E9k+p/Tp9sGP0nmC7EUB4jPTeI5LebmCRACYuwAApOel48NIkyPNLVJa2+N9y387K3byaZpEb6lqb+dSvJ7TRl8rKzZ+mjycYPzMVSMmIx7jmGT7kLbdXV5XL5NYk4yYXUn4ePo6idrm+TXiNbTXiOt13rJ+cZ1KqLGOqod1uYMkiSYgdUvYYkI+jn4e3PSIn6t2mybHWhPjr8P3jeZrQhPn1orhsYLEw7Uq8EhFxnyNpLcCu+gt6/dZEgEoK+YuAKAQXNs4boU/o1ttmquqtA7WigSPv0DsOieaLBtI6XqeGX3113CMFxsxueP4XU0G3Gv72ebWK70Jjdou91TKW9hdE3ZPJP0VZnHJ1bNtP+dKKuvraC5vWeaW4bgb0N1d3tjeEQp1t+o3xuF/js8KXZ3UuqLrqEQn45dJOZJYroMenlRkvElikQgAmLsAgJ7rM25CdofJpeYX9MfhTX5Sox4ffFtSuJ5+cSfMxmo81q+ks5PcTngkcHTFxClpFM3/S9KpHdSLJNY0I4l0p4vHjksk/miJ1zrjNXKat6xfrC3D+x2/OxzOU31P0np/O8L51Hxfmx6+78VtO8zyQIoycm19jTsJVhOBH1viucH4jHKN9deCxMG1MlA/kyZWYKxJYpEIAJi7AICeW2J8GM2Rxslr+s8PukhObPP44Psnhy/Z72o81meM2ERtl2pNqozm/HzzTmJpsta1dem1dL9aMK5GXLNO211xn+Y5jbesX6wtw2nUIFoQxjyuDxJZjQST648GFyJ+p3Vrsq7EWu7RRyen5+btkvE8q1BXjSQWiQCAuQsA6Lmdjg8iLeA+Ir+L507poh9rS0haWy6sYs+jNR7rISM2myNuNj+2jH/eJ7PlncS6Je7trotS6OOy42Z/vjE+h3m7+o+rzt73FPv5W9wrgObUfBys9/XBtp/XlbIPWsbJpz7hDKOP9wWJxd/SXd3BMiCJRSIAYO4CAHruiuOD6JH8/mv57C77mejxwfctheux/hp+tcZjPcWIzcW2n7/ZMi69qAOUZxJrxIjNoZT62RPz+LoV6ayjf13BNYm3q1+mG2N1LcW+Vhh93aj5WLheN5r4ba9xdbGD1/B6Yww+FCQW23Kcl71CEotEAMDcBQD03GePD6TNOX3wpVGvyqq9dbHm4+2q9/Q05oZsR4+ea15JrKXGnHmWYl+DMX08Dud/3HPYxVvVf4aN8dqXYl/9Hu9bdS70fk/8/2Cwo8Mx2iPlKOy+Saq/lZ0kFokAgLkLAOipRR4fRrdy/OD7kUIfb40+ztZ8zP8Rd/FhXTmh23c+ZzD+SeWRxNJ6O/8ac2Z5ite0WJLfTP0r8UX36+iyEa8lOX9hH6npOEwSdz2srW2fNc0k7T8pvmdpe1WQeGwwnudPXscgEQDmbip90Gg0Gq0YrSf2ezyx+Tl+8KXxF/Uxo4+TNf/ysdWIj/6lvbmNUGv+zKx4EusvyXf76aQO3hwG+c48zgfJpx6W7/tWXevsDRkJm4GWOd9cAaq1zJKe0vdcynFi5zqPuTKXly9IYoG5SxKLRqPRSGJ17pbkt5x+gkcQPnfZR59HHztq/uVjoRGfOy3/vKfHzzXrJNbUMFHnuhFPe6tYX8I3hkd8Xx7HKn6fdt0hn/etLzUdi/OOmNyP+LlOauv5JH2Lcurfao/nuo6XMEhigblLEotGo9FIYnV+M/3DeFKrU+xvqkcQ7nXZh88Nzza+f/xarWLF6WkBnmfWSazjRgyu9OgLYGtbxnQdx6qPlHbidabks4K0jF6JXZestQbc1g76GBR7C/qEgsRjhsdcGeIlDJJYYO6SxKLRaDSSWJ2xCrS+Tbm/tR5B6DZpMODRx1a+f/w6Uc2K0+KKJ7EmS2NlSJ61lZJ+ObvOVP3DdSNmi3Kcg3VOYs01YjInaNOC9rHL9/bTYq8cLYrJHnNlCy9hkMQCc5ckFo1Go5HE6swx4wkdS7m/YY8gHOyyj5UksbwcNmJ0viDPM8skllUPLsttfD5vCFlsZSw7XT3qWkX4NYM+t3qMVR23E+4U+zTPa+H/fy+NlbideGnE/kDJkljbeRmDJBaYuySxaDQajSRWZx4ZT2hByv0d9QhCt7VNfI7/Jollry7ZWIMk1gsjBjszuqbpnm8IZ5imf7CS1Fls/7zgMVb3ajgW1xzx0Pf61j9arO2wD5/teQsLFBOf7ew7eBmDJBaYuwAAJKd/MXYdjf4855ue5sqTbmub+BTWJYkl0m+M/86CPM+sklhLxK6zM5DRNQ15zFHd5jidafqHESNuuzLo85HHeF2s2Tj0iXsrrr42P4X/fLaLfrYbcf9YwPdVa64c5WUMEgFg7gIAkP6N9OEM+vwi2a9mWCAksXw9c8ToUkGeY1ZJLGsr7c0Mr+mMxxwdYXpGui/5rh61kr3NNlyzcXCtiNOtg5fDf34jjT+YdOqKEfdLBYvLRGElFkgEgLkLAEAmzhofQPNT7m++x4fe/hT68alJwumEDecl35V4ncgqifVU8l/R0/TW6PtDlzf+VaWrNF0Jpc8Z9Dkofls/Z9RsLI6I+0CQ5j+v67If6w8fRUseUhMLJALA3AUAICOuYrkvM+jPKqKtbWZKN7r8JdyPVWh/SgGeYxZJLJ8bzfkZXc8Sj773MjUjWQmlLOphXfQYrwc1HIsHHnG51mUfS8Xefj5QsLhwOiFIBIC5CwBABqxiuccy6NPaBnQ7xb6s7T8UzG7YJcUv7p5FEstKhnzO8Hr+Mvp+JY16Q/jTacm3EL+Og7USqI5JcaueYrOm3OyMXyuPCxibAY/5MsRLGSQCwNwFACAZ68j4ZSn3N0uyP5Ww1Uejr3NMgV9j8tWI08kCPM8skliHJdsVJC4vucHt2HPJd/XcRo/3LS1ePrFm4+BzMMGJFPq5K+UrkL7SIzbreCmDRACYuwAAJOMqlpvFaU9W0iDt7Ys3hZPELA89voQ8LMDzzCKJZRWLzurmeIvR7yOmZazpYieT0nbL4zVypIZjcUHsVVjdnqxp1T/TtqqAsVnrMWfmlnz814hfnbgqtOskAgDmLgCgGD7mmODRLTlWIeu0Twu8ZPR3tebj35pUdN0o/gxvJnspiySWtcIji2LR+jqwVmEt560pllW/Le16WHM9vqTrVsOBGo7FG8l+u7a1Cu67FHPb7Qax63iVfbswSSwSAQBzFwCQq0WS73Yma/VJFqfg7TX6vFXj8V8qvxNXup3Q2lra660vWSSxPhvXvDaD69gurMLqxmXJty7VGY8v6QdrOA7zJJ9DEU5JOf8Qscl43h8rMAdIYpEIAJi7AIBcuRI8mtxI+0S6F8YH3eqcEx/a3td07CdJo3B4Mw6bpbEq4IcjViM9fs5ZJLG+G/NjesrXoKvZrNWId3hrcvpgxG9ein3NMl4TzS3QE2o4DruNuNzL6XNjZ0Hjs63HSZE8kMQiEQAwdwEAuboh+dVAslb5XM4wWePqd6ymY99ay+Z8y7+/LfmcGtmJLJJYVoIi7eTEAY8vfCSx4s03Yvch5f7Oe4zXypqOxXUjLttT6GOGR/xnFTQ+R6T4h2V0iyQWiQCAuQsAyI216ibNgtZ6Ytc7cW+rmJrhtf5rfMD212zsB1uu/YWMP1HNVXh/THpbwyWLJJZVMDpNOse/eHzhe8vbU6w9kl8yfIHHWJ2q8efHmPFekcZJjdYW9FcFjpFVj3FTBeYBSSwSAQBzFwCQm1WSXy2gY5J/3aFW5yT/bYxFpdvjPoXX/U3+3Hq12ojVih4+915sJ0zTWc+bpS8ej7Wwpu9b1uqfbSn2ZZ3a+SKlRE0ZWe8TaSUTrdNDTxc4RjeM5z6jAvOAJBaJAIC5CwDIjWurg67QSmvFzWJxr3Y5msO1Dkn+J9AV1R1xnwQ5Qdwr9Pb38LlnkcR6l9OXr8UJbpZ+Go81ORyj0Zq9Z+l7kpV0nJNSXzuNfj6n2FcZWX+YGEypnw9d9qNF/nu13dN1cuNrvoKARACYuwAAJHPf8YHzIKU+dJXCS+n9yYATxZ2Y+bsmY75P/FZKuObGNc++5kqjEHyaK1WySGKNSvZbTTX58lyS/dXfVZy8WVfrWM3es1YaMXuXUj86d79KsU/q7LXH4v4jSBq15CYbY2D101wt9kXyXzGnr3nXH2/O8hUEJALA3AUAwF+/8QX7REr9uIoiPw1vUvJyU6p9SpRFt581a9i8MmLvWmXx3XN+PZN0V2SoLJJY1ha/RSk87xHH4z+J+fdDjpvj5umGi1OeI7uksVLva5gg+Br+/z1SjG1zI8ZY/ZPSe+Mzo58dOV1vUcdjihGfqyn1s8Ho567jd2fL723TvTi9cK70dgs9SAQAzF0AQKUMGh84Qyn0sV3cR9JPy/maXcedf6r4eOsNb7O4vSayrMTMeukusdNMDKV94mQWSaxhyXZb1BKJTxhfkfitrmeN19WLFOOqr8XHRhzeS6OOXi/dM57j5hT6+Mfo40AO11n08bBeM1tS6me/0c/hmN+bHL4+0kyoJeXawq7JyD4BSASAuQsAgLfTxgfO7C4fX7dxxG3f0wTW9B5c8yRxbymcWeHxbj0la5fHz08Q90q9vY7f3Sy/t3ZNSfk6skhiDRjX2s1WU33suLo4t8Ib2XXivzVukvyu4ZVmbbI74rfFUV8/vVpBYs1JbbO67OOo8fgHc7rWoo/HRXHXcxtIqR+rqHvctTdX3b7O4D3Il2s163m+goBEAJi7AAAk80LcR6N3Y6k0apBEPbae9jW1h9d9QapT3H0gTIDMN37ukHS2zeeBI1YPY35HVx01C29nceJjFkms1pveqPY4g8e9Kb9r+cwX/xUtzVM2v6d4c75UktXq0oLmvUj4WqtH33T5+AelGFsIyzAermLr91Ls54kkr1fX+hpZJL3jek9ZzlcQkAgAcxcAAH/TJbviyCvCm6qox70k6RTJ7sYSx3VfLNEY7pbxq8p0q2BU3Zf9bTf5SRIfJ4x5sqzt5+e23NxmVXA8qyTWKkn/xLuTjtdBK1cB6I9hUkO3gx6X9GvWqe2S/Kj5XqwksVaPXurisf8Wd5IozyLuRR+P+cZz2ZdiX9ZJlO1b8lrr222R3tHnNRbznJ/xFQQkAsDcBQAgGaueyfMOH3dLzBd3/Xc7CnT9j2Ku+0NJxm+FuGuNac2ejTJ+K47WYFmYsJ81xjzR4uILwp8dChMuaa/EaJdVEkvdcjz26YSPdSTmceK2AL5MkLD4JunWk9vVQdJEE6h5Fxa3Tnfc1sFjalL3muMxNeEwN+frLPp47JX0E75xrO2jze2d+t7WeqLq8QK/R2/nKwhIBIC5CwBAMpeND5ufCW+S9UYwbpuebgeZX7Dr3+i49sUlGL+LHdzkdpLg0dUEnxP2o6u9stwummUSS+spfXK8JpZ5Ps4ZiU74rUxpTPenHNPhDuaTtg05zvnpkv5qpDUSX6+sWQutF8W3iz4eNxzP4d+U+/rSQRyuSu/FJbHfCQXdQSIAzF0AABL74PGBMyq/a/bE0a2Be2MeT//drgLHIG5Vx7ESjN9lSXZT1822mpMJ+tGVWHMyvvYsk1hKa9V8dVzfAsfv6mEIUXXEdOvfZKPfjZ4xvp9BTDXp+K2DZMG2HOe8T2JHE40rPR5riZGI0Rgv7OHru8jjoQkY1+EYaa+AupYwBrc8Prd6+fmyl68fIBEA5i4AAMlY9Uzat9LozeOUlhsYTVLo1rELMTf7eqN/yOOmvdfiikS/K8EY7hf/LUabu+xrpucNtSYt8yiinHUSS+lqvNcSv5VPT7BrJrP6w8TJmYib++viTnq1JwdeGTHWLYfTMoqrzpOfkixhcCDHOf9PgjmviZQl8nvFi47R6vD5PnL87pMU51BVx8PaYrwq5f7WJrh+rYlWhATWIolfpcoqLJAIAHMXAICE9hgfNLqF5n7Cmye92bod3niV6Uv6Y+n9NqlOTDRuxn22ryW9oXb1pauPZuR07XkksZoxPizxq7Limm5HPCWdbaFdKfGrXPQ1OS3j2GrCTU9202TZmMe15lnbx1o9qocaPJHkq5c+hddcxNPiijgergL43zLq85xx3V8l+lCLXjkV8zyH+PoBEgFg7gIAkJy1PWMg/Ll50iiaq6tJdHXV9/BG6nuYINF/fyL8Yj6xpLFYLNkfEZ8VXXGgK7IetoyN3szdkcaWlbRPgdR6UDfCPpp96VzamPN1rwv7j2rrMorzYHgjfVcaNXqa/elNu9YA0ho8mvBKYxXK8nD+fQ+bjueWAsw3TU5faXudbMqpb2v1aOtpb5r40XpEt1rmanOs3ktjm7Su2NGtzktL/D7ey/HoBU2k3295r/sSjqWehDilQM9zikSvXL3LVw+QCABzFwCAzm58XEeWv6hhTM7HxGIZ0wUYZ2vba2ReTv36rB5lPPIbD8QbkegVanMIDUgEgLkLAEByK40PmXM1jIkWUf4o+RTQBsqsdStZnrXjrNWjaxiPUtTyqzrd7hu1Cms3oQGJADB3AQDozGHjQ6auNTviTobbyJQB/vNQsjuFLo61evS71LdYdi/GA/GiVvXeJCwgEQDmLgAAnbsnfvWwuAH5fZrUZKYNMK5+nB7kMDunfq3Vo9cYj1zHA9FWSPThGlMJDUgEgLkLAEBnJoj7yPbnNY/PpDAG7XE5w9QBxiXAT+XY74jYpxIyHugl/UPHG/lzheAiQgMSAWDuMncBAJ3baHzAkKxpFN/9JNTcAVrtb3ktaP24PFdsWqtHZzEetV5BWwSXI+blBsICEgFg7jJ3AQDdOSXUw/KxKmg/2mKjN4rTCQ1qaIP0LqFrrR59wXiQYO+x3RHzcgdhAYkAMHeZu6jlXE+j6XffMWkcFqOLK+4E7UrQTgdts7DSGzXz3HixTCFE/xmOiNGj8KYaqIt1Mr6o+l859z9ofMifYjzQQ6vlzyTrAcICEgFg7jJ3UVm6+no0aK/F/YfWrJsmuDSxpYtQ+hgWVNWA8UJ4Soj+sCsiTlcIC2piW9uHcy8SRtbq0bWMB3pkQdA+t83H/YQFJALA3GXuonbfB/bJn7Ux82wfgnY4aBMZDlTNJmFFQyd2RsTqGGFBhelfc063zfmjPXourtWjP6Qef3kq0nigYXb4hZEthCARADB3AaWHvLyQZMknrfuqZWz6I7776Q6p9UHbE7Sb4rfq653U6w+8qIGLxqQfJESxNgtbRlAP86SxKrM5z7+G878XphrvWaOMB3pADxJ4L+NPIdxIWEAiAMxd5i5qb5f4J7BeSbKVU1qb+bTnYx9iKFAV1hLHyYTISWuftG8d2UdYUDH7Wua3/tVnZg+fy2bjPWsX44GcaQLrnYxfvr+EsIBEAMDcBcSu5dra9nTYhx7o89Xj8Vm1j9KbZ0zy54TIO44v22J3kLCgQnT58lVpJG177YrxvjWX8UCOtOZF6xbC+0GbRlhAIgBg7gKhIfFPYnXzh8l1nn0MMyQos4PGBL9EiLxNDuPVGr8ThAVIlZ4COiYk3lEMWq+idSXuEUICEgEAcxdos038kkvPUujrgkc/n6RxuBtQSi+NCb6TECU23HZTo6tG+gkLkNrry/WedZgQISdbpXGIgM67t9JIaAEkAgDmLtDOJ7Gk7XgKfc317GuEYUEZ+RSY20uYOqIF9ppbnr5KPbY3AXm4KWwlRO/pds5/wzl3VqgdCRIBAHMXiHdP/BJLa1Lq74lHXx8YFpTNBnFvyWm2f/ly3pXVYawBdG+2uI8RvkeIkCP9ormCMIBEAMDcBRz0D18/PF4L38OfTcN58UuaLWd4UGQLpZFM0dVXd8W/sJw2PTL8pDS28awPv7gvIKQAcnbUeK8iYQyARADA3AWKZKXnPff1FPvc6tnnPoYHRXZFkiWurEbBdwB5mhK0L473pCeECACJAIC5CxTMEc/7610p9ul7GiL39Cg0XSo4nGJbRkgB5GiW8Z40hxABIBEAMHeBgnksfgmlWSn2OejZ5w2GBwAAAACJAIC5C0wRv2TSq5T79U1i3WSIAAAAAJAIAJi7wLD4JZNOpdzvZiGJBQAAAIBEAMDcBTxdEr9k0rqU+z3s2e81hggAAAAAiQCAuQt88HgN/AhaX8r9XhW/JNZJhggAAAAAiQDAnrs/CQ8qbLH4JZJGM+j7k2ffgwwTAAAAgLSNCUkslJNr3o4RHlTYAfFLJO1Oud/Vnv1+D1o/wwQAAAAgbSSxUFYksVBXd8UvmTQ/5X5HPfs9wRABAAAAyAJJLJQVSSzU0QRpbJe1EkmvU+53hfglsL4EbRrDBAAAACALX40bkj5ChALqN+btV0KEihoUv2TS2RT7nBy0V579bmGIAAAAAGTls3FDQl0TFNFEsVeDAFV0RvItrK4rv2579nmc4QEAAACQpY/GTckkQoQCmmLM20+ECBXlsyLqhzSST90aCNodIYEFAAAAoCCsv7DPJESxdKvlqqCNBO1a0N5J41SuH+GN3+wuH18f+4o0VsvpY2rC8WTQphJ6WWTM26eECBU0V/wSSrdS6Evff96I30mE2xgaAAAAAHm4adygrCJE4+jqhiFpJJe+GbHTG8DJHfQxPbwJjXvcF9LYTldna43Y32SqooJ2il8Sa18XfSwJ2g3xT5bNYVgAAAAA5OW6cZOyjhD9sjJoF6Sx6uB/CdqhDm4gP0q2N6lVsMGIz3WmLGr4ft1sCxI+7vygHQjaE8/Hvyv8gQMAAABAD1w2blY21jw+m6RxVH17XMY8b/beJuhruTQKkvs87uWaj8sQ8UHN6PblHx7vDe+lsQK0vS0M2hppJIC3Bu2ENLZBf/Z8z9EE12Fh5RUAAACAHrpg3LgM1zw+28IbR91esydoy8KbSQlvDI963Pwt8+hnfoKbSZI0IluM+FzgpY2KWS3JVoF2034G7bE0TkLURD51+AAAAAAUwmHjZqbuBXv15s065euqEcMR4/enSWPFVpKbzN01H5cDRnxO8dJGxRyT/JJYD6WRtCd5BQAAAKBQtho3M6cJkWmxEcM7jt/VVV332n52dvjvdQVX1Eo5PXmv7oXdzxsx3860RMU8lfySWM2mq1AvSmOlKAAAAAD03KBxE3OREHl55Yih1s/qi/m9E2JvEdQbSF1ZpPVr/pLOTjysmivGvN1EiFAh08Uv6aSrQvvDNjF8r9D3Dz3NU2th6fbw/UG7JI3i7L61/ZpbdFmZBQAAAKCn1ho3LtcIkZczRhwXR/zOupb/PkoIExkVTtVEfWwWv0RT0hWImlzXYu+3PR//Y/iZAQAAAAA9Yf2F/yEh8mKdlre57eenhTeE+t9eCKurknpjxHsBIUKFWCsPm21WF33o6sWvnv3sZUgAAAAA9EKfcbPylRB5mSLJtmXeDP/9t6DNI3yJWdug+ggRKsTn5NJXKfSzPGjfxS+RtZNhAQAAANALrr++/yQh4O2lI45PW35uW8u/30HYEusXEq+oj6Xil1Q6m1J/W8W/TtZKhgcAAABA3u4aNypzCJGXf8SdDJwQtBnye1XFLULWkRXGfH1KiFAhh8QvoTSY42dCs+m23n6GCAAAAECerHor6wmRF2sFgxZQbm4j1NVCMwlZR6z6Y1cIESrkntjJJE2ST0yxT9/VX9oOMEQAAAAA8nTUuEnZSoi8LDTieKfln/cQro7tM+J8hhChIiZJI0FlJZLuZ9D3M/FLYr1jmAAAAADkadi4STlNiLz5FEVmu1t3LglJV9SDteqw2UYy6HtE/FdjrWKoAAAAAORlpXGDcp0QebvhccO3mDB15baw/RX1cF56V2B9nfgnsY4wVAAAAADyYp329i8h8nbYiOV5QtS1b0aMBwgRKuK12AkkXf2ZxQmy/eKfxOIPHQAAAABy9VncRYP7CJGX9cbN3kZC1JUBI77fCBEqYr74JZCuZfgcfng+h2cMFwAAAIA8XRe2wKVBVy+4CjHvJERdsZKEdwkRKmKP+CWQdmX4HL56PofPDBcAAACAPB03blKGCZE316lelwhPV/YK2zVRD6Pil0Can+FzIIkFAAAAoJA2CScUpsVVjPk54enKZWOebiFEqIAJ4reV713Gz8PntNU8ngcAAAAAjDPHuEm5RYi8DRuxnEKIOvbciO1SQoQK8D0ZMMuVnX3iX9h9lCEDAAAAkDfXX92/Ex5vu4Ti7lnQ1SmuemM/hAMIUA0nxS95lOU2b9/C8myTBgAAANATN4wblXmEyDRL7DoyJwlTR9YYcX1AiFAR1orDZhvI8DkMi38SaxdDBgAAACBvh40blU2EyPTQ44bvIWHqyD4hOYjqmyF+iaOnGT+PC+KfxFrEsAEAAADI23rjRuUcIXJqTQK6tr3pf5tAuBK7ZszPIUKECtgufomj4xk+B92W+8nzebxhyAAAAAD0glVziJP14i1tiZ1uJ9xq3PitI2SJfZHeba0C8nJF/JJHWb6HbBb/VViHGTIAAAAAvfJA3CuIJhKiP0wK2quWOOkNoK5k+OGI5QhhS8QqMv2CEKEC9H3DqqnXPMQgy9WcvjW5vgVtKsMGAAAAoFeOGTctg4ToD621Y863/PvbjjjeJmyJ7DTm5VlChApYIX7JozsZPofd4r8K6xBDBgAAAKCXrBPgThOicQZl/Gqg1pVqrkL5Y9JYdQE/V4XkKqpvRPySR1mt5FwgjdVVPs/hBe9hAAAAAHrN2gZHXazfpsvv4sd64zev7b+vNm4CVxBCb64tVmxzRVU8Fr8E0voM+tZTEd959v854v0OAAAAAHriunEDM4MQ/XKnJSZbI/671qxxJQT3E0Ivy4z5eI8QoQJmiP82vrQPMZgjjVMGfetgrWS4AAAAABSFVX9oCyGSfS3xuOz4ufuOOF7z7GuuNLYP1XW1kbXF6iDTERVwQPyTWGmugtKDKL6I/wqs5QwVAAAAgCKxVgRcqXl8FkqjppXGQk8lnOz4WVeh/O8effUH7ZnUu+7TI2M+zucli5LTbdyvxT+J9VcKfS4O2q0Efer70ByGCgAAAEDZEgffpb4FfXU11L/yuzj7IuPn1xs3htbvnxV7tVeVTTfi95KXKiogySqs5ntwJ3Wx9P1Ltz7fS9CXvs+NCEXcAQAAAJT4pmptTeNyqSUGuzx+Xuti/XTEca/jdzeHP6PFlqfUNN47jHl4jJcqSm5I3LXzXO22NLZ362rE1iST/vMkaZw2Oxy0E0G7m7Af/dkzQZvFEAEAAAAoutnGDc65Cl2rFkleJ/a2tEMt1381weM/cMTxYczvLJHGagv9mdU1noc3jXm4mJcqSkiTTPqHAOsQjV403dZ4WDjAAwAAAEDJPHTc6HysyDXulvGrE3Sr4M6In9vf8jN6ileSlVEnjJvGZW0/r4XcPwgrjbTWmGsV2yteoigZXeH6RDpfeZVF0+eiq7R0y+AShggAAABAWe0zbn5Wlfz6Voi71pLecG6URiH75r//Ko3C7kmsMeL4NmgLwp/VrUUfw39/r+bzb6sRtyO8RFEy1srCtNtY2PT0QU3Qj4bvZ39LY5uhJq2odQUAAACgEqaJeyXM6ZJf38UObgo7KaasN4mfE/ajq72mcsPvjNFcXqIAAAAAAKBJ/3Ifl0TQxEyZ/4p/WZIllrZ00dfJBP3oSqy6H2VvJVAf8tIEAAAAAACtBiX9lUlFsV/8a8Zs7rKvmUH75tGX1sJaxLSTPUacdhIiAAAAAADQSldavZf4ZMK1El/bxKA9Erte1cqU+tts9KWnGHIiWMNjR5y+hWMHAAAAAAAwjhbQdq1SGijxtU2Qxoos3Z72XRpFkLV4+52g7Q1af8r96UmEN8I+mn1pInAj0+w/C8Sd7DtNiAAAAAAAQJRZ4q5PtJcQIUUnxJ3EWkCIAAAAAABAHD2WPS6p8JzwICW6Mu6TY67dJUQAAAAAAMBFt8G5VsesIERIwTap7kECAAAAAAAgJ64i6P8QHqTgoWOOvSQ8AAAAAADAxwaJTzBozazphAhdWCzuVVjbCREAAAAAAPD1QuKTDCOEB1244Jhbb4PWR4gAAAAAAICvYYlPNHwMWj8hQgdmiPsEzD2ECAAAAAAAJPWvxCcbdhMedOCoY069E1ZhAQAAAACADgxJfMLhFeFBQpOC9tkxp3YSIgAAAAAA0KknEp902EJ4kMBBISkKAAAAAAAyskriEw/PCQ88aQ21j465NESIAAAAAABAt0YlPvmwifDAw37HHHpIeAAAAAAAQBrmSfyJcqzGgkVXYX2Q+CTWEkIEAAAAAADSclzikxDDhAcOrlpYFwgPAAAAAABI0+SgvZf4otx9hAgx8ybuRMIvQZtKiAAAAAAAQNo2S/yKmj2EBxGOOubMbsIDAAAAAACyckuiExJa82gy4UGLGUH7FjNfHhEeAAAAAACQpVkSn5g4QnjQ4nzMPPkRtAWEBwAAAAAAZE23DkYlJ8akkeQCFkr8NsLDhAcAAAAAAOTljkQnKK4SGgQexMyPJ4QGAAAAAADkSVdcxZ06t5rw1FrcAQC6DXUe4QEAAAAAAHnbJNHJin+D1kd4akmL+7+PmRc7CQ8AAAAAAOiVS0LdI/x2QthmCgAAAAAACmhS0F5IdJH3OYSnVhZIdALrddCmEB4AAAAAANBrWudI6x21Jy/uEZpaeSbRycxFhAYAAAAAABTFsFAHqc4OxIz/dkIDAAAAAACKJqoe0pegzSQ0laYr8cYixv4soQEAAAAAAEV1R/5MZtwhLJX2KGLM7wdtAqEBAAAAAABFNRC0l/JnUmM3oamkgxFj/SpoUwkNAAAAAAAoutlB+yjjExvfpbHtDNWxUP7cRvhJOJUSAAAAAACUyNKgfZXxCY7nwhazqpgYtH/lz0TlCkIDAAAAAADKZq38udXsFGGphNMRY7uRsAAAAAAAgLLaLCQ7qmZjxJhuIywAAAAAAKDsdsn4hMfnoM0iLKU0Kxy/1vHcT1gAAAAAAEBV7JPxiY/HQn2sstHxetI2jocICwAAAAAAqJoDMj4Bcp6QlMo5IYEFACiJ/wMxoN2b7cKnUgAAAa50RVh0TWF0aE1MADxtYXRoIHhtbG5zPSJodHRwOi8vd3d3LnczLm9yZy8xOTk4L01hdGgvTWF0aE1MIj48bXN0eWxlIG1hdGhzaXplPSIxNnB4Ij48bWk+cDwvbWk+PG1mZW5jZWQ+PG1yb3c+PG1pPng8L21pPjxtbz58PC9tbz48bWk+JiN4M0IxOzwvbWk+PG1vPiw8L21vPjxtaT4mI3gzQjI7PC9taT48bW8+LDwvbW8+PG1pPm48L21pPjwvbXJvdz48L21mZW5jZWQ+PG1vPj08L21vPjxtZmVuY2VkPjxtdGFibGU+PG10cj48bXRkPjxtaT5uPC9taT48L210ZD48L210cj48bXRyPjxtdGQ+PG1pPng8L21pPjwvbXRkPjwvbXRyPjwvbXRhYmxlPjwvbWZlbmNlZD48bWZyYWM+PG1yb3c+PG1pPkI8L21pPjxtZmVuY2VkPjxtcm93PjxtaT54PC9taT48bW8+KzwvbW8+PC9tcm93PjwvbWZlbmNlZD48L21yb3c+PG1pPkI8L21pPjwvbWZyYWM+PC9tc3R5bGU+PC9tYXRoPtANE7kAAAAASUVORK5CYII=\&quot;,\&quot;slideId\&quot;:504,\&quot;accessibleText\&quot;:\&quot;p open parentheses x vertical line alpha comma beta comma n close parentheses equals open parentheses table row n row x end table close parentheses fraction numerator B open parentheses x plus close parentheses over denominator B end fraction\&quot;,\&quot;imageHeight\&quot;:44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2430</Words>
  <Application>Microsoft Office PowerPoint</Application>
  <PresentationFormat>Widescreen</PresentationFormat>
  <Paragraphs>467</Paragraphs>
  <Slides>66</Slides>
  <Notes>19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9" baseType="lpstr">
      <vt:lpstr>宋体</vt:lpstr>
      <vt:lpstr>-apple-system</vt:lpstr>
      <vt:lpstr>Arial</vt:lpstr>
      <vt:lpstr>Calibri</vt:lpstr>
      <vt:lpstr>Calibri Light</vt:lpstr>
      <vt:lpstr>Consolas</vt:lpstr>
      <vt:lpstr>Helvetica Neue</vt:lpstr>
      <vt:lpstr>Open Sans</vt:lpstr>
      <vt:lpstr>OTNEJMScalaSansLF</vt:lpstr>
      <vt:lpstr>Wingdings</vt:lpstr>
      <vt:lpstr>Office Theme</vt:lpstr>
      <vt:lpstr>Equation</vt:lpstr>
      <vt:lpstr>MathType 7.0 Equation</vt:lpstr>
      <vt:lpstr>Statistics 367-1-4361 Probabilities</vt:lpstr>
      <vt:lpstr>Course goals</vt:lpstr>
      <vt:lpstr>Bayesian Analysis with Python </vt:lpstr>
      <vt:lpstr>Grading</vt:lpstr>
      <vt:lpstr>PowerPoint Presentation</vt:lpstr>
      <vt:lpstr>What is statistics</vt:lpstr>
      <vt:lpstr>From Truth to Data</vt:lpstr>
      <vt:lpstr>Data gives birth to statistics</vt:lpstr>
      <vt:lpstr>Reality, Data, and Models</vt:lpstr>
      <vt:lpstr>Reality, Data, and Models</vt:lpstr>
      <vt:lpstr>Sources of data in biomedical engineering</vt:lpstr>
      <vt:lpstr>Uses of data in biomedical engineering</vt:lpstr>
      <vt:lpstr>An example</vt:lpstr>
      <vt:lpstr>What is data</vt:lpstr>
      <vt:lpstr>What is data</vt:lpstr>
      <vt:lpstr>What is data</vt:lpstr>
      <vt:lpstr>PowerPoint Presentation</vt:lpstr>
      <vt:lpstr>Imperfect data</vt:lpstr>
      <vt:lpstr>Imperfect data</vt:lpstr>
      <vt:lpstr>Imperfect data</vt:lpstr>
      <vt:lpstr>Imperfect data</vt:lpstr>
      <vt:lpstr>Key issues in measurement</vt:lpstr>
      <vt:lpstr>Precision</vt:lpstr>
      <vt:lpstr>Validity</vt:lpstr>
      <vt:lpstr>Reliability</vt:lpstr>
      <vt:lpstr>Data Ethics</vt:lpstr>
      <vt:lpstr>Strategies for ethical data use</vt:lpstr>
      <vt:lpstr>PowerPoint Presentation</vt:lpstr>
      <vt:lpstr>Continuous data</vt:lpstr>
      <vt:lpstr>Categorical data</vt:lpstr>
      <vt:lpstr>Ordinal data</vt:lpstr>
      <vt:lpstr>Combining different data types</vt:lpstr>
      <vt:lpstr>PowerPoint Presentation</vt:lpstr>
      <vt:lpstr>A basic approach</vt:lpstr>
      <vt:lpstr>To get this basic approach to work</vt:lpstr>
      <vt:lpstr>Definition of Probability (from Measure theory)</vt:lpstr>
      <vt:lpstr>What does P(A) mean?</vt:lpstr>
      <vt:lpstr>Example: political futures</vt:lpstr>
      <vt:lpstr>What does P(A) mean?</vt:lpstr>
      <vt:lpstr>What does P(A) mean?</vt:lpstr>
      <vt:lpstr>de Finetti’s Dutch Book (1975)</vt:lpstr>
      <vt:lpstr>PowerPoint Presentation</vt:lpstr>
      <vt:lpstr>Random variables</vt:lpstr>
      <vt:lpstr>Parameterized probability distributions</vt:lpstr>
      <vt:lpstr>Exploring a distribution</vt:lpstr>
      <vt:lpstr>Generating samples from a distribution</vt:lpstr>
      <vt:lpstr>Continuous random variables</vt:lpstr>
      <vt:lpstr>Continuous random variables</vt:lpstr>
      <vt:lpstr>Cumulative distribution functions</vt:lpstr>
      <vt:lpstr>PowerPoint Presentation</vt:lpstr>
      <vt:lpstr>Describing the distribution with one number</vt:lpstr>
      <vt:lpstr>Describing the distribution with one number</vt:lpstr>
      <vt:lpstr>More than one mode</vt:lpstr>
      <vt:lpstr>Unimodal and multimodal distributions</vt:lpstr>
      <vt:lpstr>Measures of central tendency</vt:lpstr>
      <vt:lpstr>Representing a distribution with two numbers</vt:lpstr>
      <vt:lpstr>Representing the distribution with two numbers</vt:lpstr>
      <vt:lpstr>Representing more details about the distribution</vt:lpstr>
      <vt:lpstr>Measure of assymetry: Skewness</vt:lpstr>
      <vt:lpstr>Sharpness of peak: Kurtosis</vt:lpstr>
      <vt:lpstr>Different distributions with different </vt:lpstr>
      <vt:lpstr>PowerPoint Presentation</vt:lpstr>
      <vt:lpstr>The joint probability </vt:lpstr>
      <vt:lpstr>Baye’s rule</vt:lpstr>
      <vt:lpstr>Applied to data and models</vt:lpstr>
      <vt:lpstr>We will use Baye’s rule to update our models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9</cp:revision>
  <dcterms:created xsi:type="dcterms:W3CDTF">2016-03-07T06:16:50Z</dcterms:created>
  <dcterms:modified xsi:type="dcterms:W3CDTF">2025-03-19T07:43:09Z</dcterms:modified>
</cp:coreProperties>
</file>