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641" r:id="rId3"/>
    <p:sldId id="642" r:id="rId4"/>
    <p:sldId id="372" r:id="rId5"/>
    <p:sldId id="373" r:id="rId6"/>
    <p:sldId id="643" r:id="rId7"/>
    <p:sldId id="644" r:id="rId8"/>
    <p:sldId id="645" r:id="rId9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37" d="100"/>
          <a:sy n="37" d="100"/>
        </p:scale>
        <p:origin x="1320" y="2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4C675-D20A-F9FD-C1BA-093DCC6E7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6A4C9-E368-2AA7-A521-D8ED98407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FD5F6-814B-2BCF-5BA4-914DFB096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FBE2-C369-4A35-9559-CE1B2F584B3F}" type="datetimeFigureOut">
              <a:rPr lang="he-IL" smtClean="0"/>
              <a:t>כ"ד/אדר/תשפ"ה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7B6C8-5D11-CE46-9FDD-C9E4646A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BFD9B-FC43-C4C2-A518-79A90714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F452-92BA-42F9-AF6D-7FD5BDE05E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6480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AC133-E821-FC01-A212-4E238461E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E7D31-D5D7-97BC-0304-7FD90C1B3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F35F9-236D-00D6-630E-9427C8D44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FBE2-C369-4A35-9559-CE1B2F584B3F}" type="datetimeFigureOut">
              <a:rPr lang="he-IL" smtClean="0"/>
              <a:t>כ"ד/אדר/תשפ"ה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49161-8619-3ED1-30E2-5930A8A36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5D441-ED1B-3D3D-6588-E44D8F51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F452-92BA-42F9-AF6D-7FD5BDE05E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221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986DCE-43C5-84EE-95AE-19C5E5D8A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40017-AFA1-E224-71CE-4B54ECB49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F6206-D17D-7410-7E17-FBE4A0D6A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FBE2-C369-4A35-9559-CE1B2F584B3F}" type="datetimeFigureOut">
              <a:rPr lang="he-IL" smtClean="0"/>
              <a:t>כ"ד/אדר/תשפ"ה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E0C2F-759B-3A1C-8AD4-5E6FB234E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E7634-280A-724F-F89D-9EDC23F53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F452-92BA-42F9-AF6D-7FD5BDE05E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741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D4366-84B5-CFD8-88FE-9449AE84B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ECF3E-1458-B70D-8B79-362DEADE0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E5001-F64F-4EEA-1F63-F79B6125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FBE2-C369-4A35-9559-CE1B2F584B3F}" type="datetimeFigureOut">
              <a:rPr lang="he-IL" smtClean="0"/>
              <a:t>כ"ד/אדר/תשפ"ה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0B092-F1DA-73DF-0ABC-AA456C461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9C843-9241-26F1-9553-347343C5F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F452-92BA-42F9-AF6D-7FD5BDE05E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058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9CF72-9C3E-559A-59EF-A91F84830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64669-1FFF-1D75-F3AD-99BD583FB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B6EB2-48C3-517F-D3B5-ADA518FAD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FBE2-C369-4A35-9559-CE1B2F584B3F}" type="datetimeFigureOut">
              <a:rPr lang="he-IL" smtClean="0"/>
              <a:t>כ"ד/אדר/תשפ"ה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D97ED-CABC-4DE9-9DF7-63AF1153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1E740-14C2-8CAC-8AF0-A737E7C0E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F452-92BA-42F9-AF6D-7FD5BDE05E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4407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4E361-9FC7-B746-468B-CDB0F66CB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7A598-531F-713B-2438-432D9470B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9DA0B-2EE4-5366-7AF0-EC8AEFEAB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4F193-7245-05C1-9D9E-D663A4A3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FBE2-C369-4A35-9559-CE1B2F584B3F}" type="datetimeFigureOut">
              <a:rPr lang="he-IL" smtClean="0"/>
              <a:t>כ"ד/אדר/תשפ"ה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E50B7-D85A-6EEE-3EE3-78F2BDDFB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78ACF-2043-FC6D-3EFE-E4D13D95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F452-92BA-42F9-AF6D-7FD5BDE05E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0646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33A39-CE40-C038-64E5-09A3FE8B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119CE-2C95-633B-738C-2B21C0EF9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CB922-3FFB-0204-318A-9D12341D1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D1360-F7DD-F54C-3740-84E7CE882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1B18D-4A54-E845-0F06-1B2F3DC93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E7DF9C-8A53-5ACF-1B33-37C2422C0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FBE2-C369-4A35-9559-CE1B2F584B3F}" type="datetimeFigureOut">
              <a:rPr lang="he-IL" smtClean="0"/>
              <a:t>כ"ד/אדר/תשפ"ה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39A7E-CF8C-94BC-7666-DEDE6C33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F2ACA0-3AF7-28F0-F9BE-E562B020D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F452-92BA-42F9-AF6D-7FD5BDE05E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543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EF49-B3BE-9B56-E845-10E9D697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DB6746-6647-0DF8-BD5B-9077E3F3E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FBE2-C369-4A35-9559-CE1B2F584B3F}" type="datetimeFigureOut">
              <a:rPr lang="he-IL" smtClean="0"/>
              <a:t>כ"ד/אדר/תשפ"ה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983C9-F08E-5010-0C7E-3FE776EE5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F3723F-8AC7-BF1A-13B7-196A5215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F452-92BA-42F9-AF6D-7FD5BDE05E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9210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6DFAF1-559A-CD0F-652A-8239A7D4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FBE2-C369-4A35-9559-CE1B2F584B3F}" type="datetimeFigureOut">
              <a:rPr lang="he-IL" smtClean="0"/>
              <a:t>כ"ד/אדר/תשפ"ה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649E56-A993-8D81-0B17-2D346A8B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F0788-1C9E-EF5D-8D13-D0C49A90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F452-92BA-42F9-AF6D-7FD5BDE05E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907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DEB07-C77B-81BA-2458-34FBCF491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2B6DE-8EB2-E4A6-D845-F1F71FC25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337AF-528A-F8AA-27D1-3DDB37902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0851C-92DD-646A-2DA8-DF1193DAD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FBE2-C369-4A35-9559-CE1B2F584B3F}" type="datetimeFigureOut">
              <a:rPr lang="he-IL" smtClean="0"/>
              <a:t>כ"ד/אדר/תשפ"ה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82752-1EA2-8477-EC94-1491A6BA9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531AB-843B-14B2-C487-B3C5615E9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F452-92BA-42F9-AF6D-7FD5BDE05E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077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F5AB9-A8CD-06A8-F221-AA92E41A2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98AFF-C832-175B-7E4C-6B9F0E8E8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084F1-5AC0-32A9-A4A0-00F6D00C2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67FFC-1C6F-CDC1-00D0-DA5C245D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FBE2-C369-4A35-9559-CE1B2F584B3F}" type="datetimeFigureOut">
              <a:rPr lang="he-IL" smtClean="0"/>
              <a:t>כ"ד/אדר/תשפ"ה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5D5CB-9AE8-541D-AB6C-5DEB11DC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D6AE7-5559-1556-3BC0-14EBAEF13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F452-92BA-42F9-AF6D-7FD5BDE05E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719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729B3B-DE33-38E4-B272-731E2EEFD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F68F1-AC8C-593D-E416-C0E650493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A8ED8-E5ED-76DE-A32D-32BE2BAF5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2EFBE2-C369-4A35-9559-CE1B2F584B3F}" type="datetimeFigureOut">
              <a:rPr lang="he-IL" smtClean="0"/>
              <a:t>כ"ד/אדר/תשפ"ה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06551-5DF4-4540-5ABC-E1C6E2C4E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F2DF0-E0EC-E000-9871-3C78D7FF9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79F452-92BA-42F9-AF6D-7FD5BDE05E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992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F6ED5-9550-4786-4B6D-7D7945DE1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B1DD4-FE62-E722-A4E1-8796B6A28A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0331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2648E-1236-08A3-4B1B-E62F8380E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47F60E-A44D-E41B-7644-B90F6A3EE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6BB36C-5A95-618D-2846-848269E99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5D The typical set</a:t>
            </a:r>
            <a:endParaRPr lang="en-IL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6C295F-1628-C988-4865-19CF9B8B1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74F3C-4B74-6C11-5D94-D0B44C315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15458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0E8349-0540-4D24-DC44-951B01E49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high dimensions, things are weird</a:t>
            </a:r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7FF895-7DA7-691A-74CF-8956CD829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793"/>
            <a:ext cx="10515600" cy="811249"/>
          </a:xfrm>
        </p:spPr>
        <p:txBody>
          <a:bodyPr/>
          <a:lstStyle/>
          <a:p>
            <a:r>
              <a:rPr lang="en-US" dirty="0"/>
              <a:t>Most of the probability is far from the mode</a:t>
            </a:r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9A300F-FD5B-E94C-F805-E7D3F8C6FF8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3791661"/>
            <a:ext cx="6726865" cy="29453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5FDAE5-82A0-3F2C-95B6-7EB12A33D876}"/>
              </a:ext>
            </a:extLst>
          </p:cNvPr>
          <p:cNvSpPr txBox="1"/>
          <p:nvPr/>
        </p:nvSpPr>
        <p:spPr>
          <a:xfrm>
            <a:off x="708838" y="2168205"/>
            <a:ext cx="884628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rad_dist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]: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1e3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stats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multivariate_normal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identity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rvs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Rd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rad_dist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45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00A01-5017-41FA-8B67-3A942FAC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Because most of the space is far from the mode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462E78-C566-DB33-4057-5E20B5528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7620" y="4446319"/>
            <a:ext cx="4354971" cy="1087216"/>
          </a:xfrm>
        </p:spPr>
        <p:txBody>
          <a:bodyPr>
            <a:normAutofit/>
          </a:bodyPr>
          <a:lstStyle/>
          <a:p>
            <a:r>
              <a:rPr lang="en-US" sz="2000" dirty="0"/>
              <a:t>Consider a spherical shell</a:t>
            </a:r>
          </a:p>
          <a:p>
            <a:pPr lvl="1"/>
            <a:r>
              <a:rPr lang="en-US" sz="1600" dirty="0"/>
              <a:t>Let dimensionality increase</a:t>
            </a:r>
          </a:p>
          <a:p>
            <a:pPr lvl="1"/>
            <a:r>
              <a:rPr lang="en-US" sz="1600" dirty="0"/>
              <a:t>Look at exterior and interior volume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64F0C4-7007-4E50-94CC-1BB71DE67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82" y="1883304"/>
            <a:ext cx="5772447" cy="20511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AFA59A-1C6B-480B-8060-B33989B9B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81" y="4127075"/>
            <a:ext cx="6003747" cy="2051155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37E65427-56E8-F628-84F0-2CFB1413DACE}"/>
              </a:ext>
            </a:extLst>
          </p:cNvPr>
          <p:cNvSpPr txBox="1">
            <a:spLocks/>
          </p:cNvSpPr>
          <p:nvPr/>
        </p:nvSpPr>
        <p:spPr>
          <a:xfrm>
            <a:off x="7126796" y="1883304"/>
            <a:ext cx="4354971" cy="1087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Consider a N-D cube</a:t>
            </a:r>
          </a:p>
          <a:p>
            <a:pPr lvl="1"/>
            <a:r>
              <a:rPr lang="en-US" sz="1600" dirty="0"/>
              <a:t>What percentage is in the middle?</a:t>
            </a:r>
          </a:p>
        </p:txBody>
      </p:sp>
    </p:spTree>
    <p:extLst>
      <p:ext uri="{BB962C8B-B14F-4D97-AF65-F5344CB8AC3E}">
        <p14:creationId xmlns:p14="http://schemas.microsoft.com/office/powerpoint/2010/main" val="3286417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020DE-DB47-4E81-B90F-BF0B7BEB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means expectations are dominated by a “typical set”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0C9D74-1165-494C-B63A-5762623BC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91" y="2260035"/>
            <a:ext cx="4393708" cy="42328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C4CDD9-145C-4605-9F0B-C549D6319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604" y="2904722"/>
            <a:ext cx="3276768" cy="20384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31B885-CC34-447D-B348-387A8F809D61}"/>
              </a:ext>
            </a:extLst>
          </p:cNvPr>
          <p:cNvSpPr txBox="1"/>
          <p:nvPr/>
        </p:nvSpPr>
        <p:spPr>
          <a:xfrm>
            <a:off x="6660859" y="2139193"/>
            <a:ext cx="3758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 of a typical set in high dimensions</a:t>
            </a:r>
          </a:p>
        </p:txBody>
      </p:sp>
    </p:spTree>
    <p:extLst>
      <p:ext uri="{BB962C8B-B14F-4D97-AF65-F5344CB8AC3E}">
        <p14:creationId xmlns:p14="http://schemas.microsoft.com/office/powerpoint/2010/main" val="3427586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A9B9BD-9510-479E-24BF-96E3EE04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sampling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24F35D4-8490-1594-88A6-4C70C1D7C6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Focus on the typical set</a:t>
                </a:r>
              </a:p>
              <a:p>
                <a:r>
                  <a:rPr lang="en-US" dirty="0"/>
                  <a:t>No reason to sample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24F35D4-8490-1594-88A6-4C70C1D7C6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95C49DB-5C73-1724-4D78-5D8624C27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823" y="3493057"/>
            <a:ext cx="3637238" cy="226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5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5E71F-199B-7B98-3C9A-34613621A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4CB416-EB81-A472-34AC-77A1B53F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928445-0A73-C858-B693-9D666487A9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algn="ctr"/>
            <a:r>
              <a:rPr lang="en-US" sz="7200" dirty="0"/>
              <a:t>5E Quadratic approximations</a:t>
            </a:r>
            <a:endParaRPr lang="en-IL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37422-F805-A09C-D6AB-771696DB3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88D1E-43C6-1A15-2B35-E7E6E256B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7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943740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197DDA-F26B-EB35-E2BD-81855B89F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from something easier</a:t>
            </a:r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54B155-8A36-7722-7FB9-27183BC21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sample from the posterior</a:t>
            </a:r>
          </a:p>
          <a:p>
            <a:r>
              <a:rPr lang="en-US"/>
              <a:t>Instead, </a:t>
            </a:r>
            <a:r>
              <a:rPr lang="en-US" dirty="0"/>
              <a:t>we can sample from </a:t>
            </a:r>
            <a:r>
              <a:rPr lang="en-US"/>
              <a:t>an approximation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19487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Consolas</vt:lpstr>
      <vt:lpstr>Office Theme</vt:lpstr>
      <vt:lpstr>PowerPoint Presentation</vt:lpstr>
      <vt:lpstr>PowerPoint Presentation</vt:lpstr>
      <vt:lpstr>In high dimensions, things are weird</vt:lpstr>
      <vt:lpstr>Because most of the space is far from the mode</vt:lpstr>
      <vt:lpstr>This means expectations are dominated by a “typical set”</vt:lpstr>
      <vt:lpstr>Efficient sampling</vt:lpstr>
      <vt:lpstr>PowerPoint Presentation</vt:lpstr>
      <vt:lpstr>Sample from something easier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Opher Donchin</dc:creator>
  <cp:lastModifiedBy>Opher Donchin</cp:lastModifiedBy>
  <cp:revision>1</cp:revision>
  <dcterms:created xsi:type="dcterms:W3CDTF">2025-03-23T22:04:30Z</dcterms:created>
  <dcterms:modified xsi:type="dcterms:W3CDTF">2025-03-23T22:04:51Z</dcterms:modified>
</cp:coreProperties>
</file>