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398" r:id="rId4"/>
    <p:sldId id="259" r:id="rId5"/>
    <p:sldId id="263" r:id="rId6"/>
    <p:sldId id="403" r:id="rId7"/>
    <p:sldId id="404" r:id="rId8"/>
    <p:sldId id="262" r:id="rId9"/>
    <p:sldId id="267" r:id="rId10"/>
    <p:sldId id="269" r:id="rId11"/>
    <p:sldId id="268" r:id="rId12"/>
    <p:sldId id="405" r:id="rId13"/>
    <p:sldId id="261" r:id="rId14"/>
    <p:sldId id="265" r:id="rId15"/>
    <p:sldId id="271" r:id="rId16"/>
    <p:sldId id="406" r:id="rId17"/>
    <p:sldId id="407" r:id="rId18"/>
    <p:sldId id="408" r:id="rId19"/>
    <p:sldId id="409" r:id="rId2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5D1565-E1D0-43F2-80F4-E5DCA54FBF51}" v="216" dt="2025-03-18T08:01:50.96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87320" autoAdjust="0"/>
  </p:normalViewPr>
  <p:slideViewPr>
    <p:cSldViewPr snapToGrid="0">
      <p:cViewPr varScale="1">
        <p:scale>
          <a:sx n="72" d="100"/>
          <a:sy n="72" d="100"/>
        </p:scale>
        <p:origin x="1013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nna Kossowsky" userId="56e21b23dc263710" providerId="LiveId" clId="{D4356A06-506A-4A03-A0A0-04D064873A56}"/>
    <pc:docChg chg="undo redo custSel addSld delSld modSld sldOrd">
      <pc:chgData name="Hanna Kossowsky" userId="56e21b23dc263710" providerId="LiveId" clId="{D4356A06-506A-4A03-A0A0-04D064873A56}" dt="2024-04-29T19:49:13.920" v="9928" actId="13926"/>
      <pc:docMkLst>
        <pc:docMk/>
      </pc:docMkLst>
      <pc:sldChg chg="modSp new mod modAnim">
        <pc:chgData name="Hanna Kossowsky" userId="56e21b23dc263710" providerId="LiveId" clId="{D4356A06-506A-4A03-A0A0-04D064873A56}" dt="2024-04-11T07:41:51.193" v="7616" actId="13926"/>
        <pc:sldMkLst>
          <pc:docMk/>
          <pc:sldMk cId="653706785" sldId="257"/>
        </pc:sldMkLst>
      </pc:sldChg>
      <pc:sldChg chg="add del">
        <pc:chgData name="Hanna Kossowsky" userId="56e21b23dc263710" providerId="LiveId" clId="{D4356A06-506A-4A03-A0A0-04D064873A56}" dt="2024-04-07T06:06:22.474" v="616" actId="47"/>
        <pc:sldMkLst>
          <pc:docMk/>
          <pc:sldMk cId="268565533" sldId="258"/>
        </pc:sldMkLst>
      </pc:sldChg>
      <pc:sldChg chg="modSp add mod">
        <pc:chgData name="Hanna Kossowsky" userId="56e21b23dc263710" providerId="LiveId" clId="{D4356A06-506A-4A03-A0A0-04D064873A56}" dt="2024-04-27T18:54:58.035" v="9451" actId="2710"/>
        <pc:sldMkLst>
          <pc:docMk/>
          <pc:sldMk cId="2932639354" sldId="259"/>
        </pc:sldMkLst>
      </pc:sldChg>
      <pc:sldChg chg="modSp add del mod modNotesTx">
        <pc:chgData name="Hanna Kossowsky" userId="56e21b23dc263710" providerId="LiveId" clId="{D4356A06-506A-4A03-A0A0-04D064873A56}" dt="2024-04-07T06:15:07.105" v="815" actId="47"/>
        <pc:sldMkLst>
          <pc:docMk/>
          <pc:sldMk cId="4210115471" sldId="260"/>
        </pc:sldMkLst>
      </pc:sldChg>
      <pc:sldChg chg="modSp add mod ord modAnim">
        <pc:chgData name="Hanna Kossowsky" userId="56e21b23dc263710" providerId="LiveId" clId="{D4356A06-506A-4A03-A0A0-04D064873A56}" dt="2024-04-27T19:02:50.908" v="9459" actId="5793"/>
        <pc:sldMkLst>
          <pc:docMk/>
          <pc:sldMk cId="1607538850" sldId="261"/>
        </pc:sldMkLst>
      </pc:sldChg>
      <pc:sldChg chg="modSp add mod modAnim modNotesTx">
        <pc:chgData name="Hanna Kossowsky" userId="56e21b23dc263710" providerId="LiveId" clId="{D4356A06-506A-4A03-A0A0-04D064873A56}" dt="2024-04-07T10:19:12.855" v="4277" actId="20577"/>
        <pc:sldMkLst>
          <pc:docMk/>
          <pc:sldMk cId="3047956201" sldId="262"/>
        </pc:sldMkLst>
      </pc:sldChg>
      <pc:sldChg chg="modSp add mod ord modNotesTx">
        <pc:chgData name="Hanna Kossowsky" userId="56e21b23dc263710" providerId="LiveId" clId="{D4356A06-506A-4A03-A0A0-04D064873A56}" dt="2024-04-27T19:00:36.108" v="9453"/>
        <pc:sldMkLst>
          <pc:docMk/>
          <pc:sldMk cId="2774208767" sldId="263"/>
        </pc:sldMkLst>
      </pc:sldChg>
      <pc:sldChg chg="add del modNotesTx">
        <pc:chgData name="Hanna Kossowsky" userId="56e21b23dc263710" providerId="LiveId" clId="{D4356A06-506A-4A03-A0A0-04D064873A56}" dt="2024-04-07T06:36:41.897" v="1060" actId="47"/>
        <pc:sldMkLst>
          <pc:docMk/>
          <pc:sldMk cId="1611133810" sldId="264"/>
        </pc:sldMkLst>
      </pc:sldChg>
      <pc:sldChg chg="modSp add mod modAnim">
        <pc:chgData name="Hanna Kossowsky" userId="56e21b23dc263710" providerId="LiveId" clId="{D4356A06-506A-4A03-A0A0-04D064873A56}" dt="2024-04-27T19:08:03.126" v="9460" actId="20577"/>
        <pc:sldMkLst>
          <pc:docMk/>
          <pc:sldMk cId="729297336" sldId="265"/>
        </pc:sldMkLst>
      </pc:sldChg>
      <pc:sldChg chg="addSp modSp add mod modAnim modNotesTx">
        <pc:chgData name="Hanna Kossowsky" userId="56e21b23dc263710" providerId="LiveId" clId="{D4356A06-506A-4A03-A0A0-04D064873A56}" dt="2024-04-27T19:11:15.743" v="9462" actId="20577"/>
        <pc:sldMkLst>
          <pc:docMk/>
          <pc:sldMk cId="2801949394" sldId="266"/>
        </pc:sldMkLst>
      </pc:sldChg>
      <pc:sldChg chg="delSp modSp add mod modNotesTx">
        <pc:chgData name="Hanna Kossowsky" userId="56e21b23dc263710" providerId="LiveId" clId="{D4356A06-506A-4A03-A0A0-04D064873A56}" dt="2024-04-07T07:34:58.144" v="2063" actId="207"/>
        <pc:sldMkLst>
          <pc:docMk/>
          <pc:sldMk cId="1782198291" sldId="267"/>
        </pc:sldMkLst>
      </pc:sldChg>
      <pc:sldChg chg="modSp add mod modNotesTx">
        <pc:chgData name="Hanna Kossowsky" userId="56e21b23dc263710" providerId="LiveId" clId="{D4356A06-506A-4A03-A0A0-04D064873A56}" dt="2024-04-27T19:13:12.723" v="9465" actId="20577"/>
        <pc:sldMkLst>
          <pc:docMk/>
          <pc:sldMk cId="1691764609" sldId="268"/>
        </pc:sldMkLst>
      </pc:sldChg>
      <pc:sldChg chg="modSp add mod modNotesTx">
        <pc:chgData name="Hanna Kossowsky" userId="56e21b23dc263710" providerId="LiveId" clId="{D4356A06-506A-4A03-A0A0-04D064873A56}" dt="2024-04-27T19:12:31.250" v="9463" actId="207"/>
        <pc:sldMkLst>
          <pc:docMk/>
          <pc:sldMk cId="766664880" sldId="269"/>
        </pc:sldMkLst>
      </pc:sldChg>
      <pc:sldChg chg="modSp add mod modNotesTx">
        <pc:chgData name="Hanna Kossowsky" userId="56e21b23dc263710" providerId="LiveId" clId="{D4356A06-506A-4A03-A0A0-04D064873A56}" dt="2024-04-07T10:09:54.828" v="4196" actId="113"/>
        <pc:sldMkLst>
          <pc:docMk/>
          <pc:sldMk cId="1905021401" sldId="270"/>
        </pc:sldMkLst>
      </pc:sldChg>
      <pc:sldChg chg="addSp modSp add mod modNotesTx">
        <pc:chgData name="Hanna Kossowsky" userId="56e21b23dc263710" providerId="LiveId" clId="{D4356A06-506A-4A03-A0A0-04D064873A56}" dt="2024-04-07T07:44:33.484" v="2317" actId="1076"/>
        <pc:sldMkLst>
          <pc:docMk/>
          <pc:sldMk cId="2188517806" sldId="271"/>
        </pc:sldMkLst>
      </pc:sldChg>
      <pc:sldChg chg="addSp delSp modSp add mod ord delAnim modAnim modNotesTx">
        <pc:chgData name="Hanna Kossowsky" userId="56e21b23dc263710" providerId="LiveId" clId="{D4356A06-506A-4A03-A0A0-04D064873A56}" dt="2024-04-29T19:47:25.005" v="9919" actId="478"/>
        <pc:sldMkLst>
          <pc:docMk/>
          <pc:sldMk cId="2889954775" sldId="272"/>
        </pc:sldMkLst>
      </pc:sldChg>
      <pc:sldChg chg="delSp modSp add mod addAnim delAnim modAnim modNotesTx">
        <pc:chgData name="Hanna Kossowsky" userId="56e21b23dc263710" providerId="LiveId" clId="{D4356A06-506A-4A03-A0A0-04D064873A56}" dt="2024-04-11T08:40:58.941" v="7929" actId="13926"/>
        <pc:sldMkLst>
          <pc:docMk/>
          <pc:sldMk cId="434505505" sldId="273"/>
        </pc:sldMkLst>
      </pc:sldChg>
      <pc:sldChg chg="new del">
        <pc:chgData name="Hanna Kossowsky" userId="56e21b23dc263710" providerId="LiveId" clId="{D4356A06-506A-4A03-A0A0-04D064873A56}" dt="2024-04-07T08:29:48.302" v="2992" actId="680"/>
        <pc:sldMkLst>
          <pc:docMk/>
          <pc:sldMk cId="1524437667" sldId="274"/>
        </pc:sldMkLst>
      </pc:sldChg>
      <pc:sldChg chg="addSp delSp modSp add mod ord modAnim modNotesTx">
        <pc:chgData name="Hanna Kossowsky" userId="56e21b23dc263710" providerId="LiveId" clId="{D4356A06-506A-4A03-A0A0-04D064873A56}" dt="2024-04-29T17:38:22.771" v="9534"/>
        <pc:sldMkLst>
          <pc:docMk/>
          <pc:sldMk cId="1783530971" sldId="274"/>
        </pc:sldMkLst>
      </pc:sldChg>
      <pc:sldChg chg="new del">
        <pc:chgData name="Hanna Kossowsky" userId="56e21b23dc263710" providerId="LiveId" clId="{D4356A06-506A-4A03-A0A0-04D064873A56}" dt="2024-04-07T09:52:59.782" v="3853" actId="47"/>
        <pc:sldMkLst>
          <pc:docMk/>
          <pc:sldMk cId="530024951" sldId="275"/>
        </pc:sldMkLst>
      </pc:sldChg>
      <pc:sldChg chg="modSp add mod ord addAnim delAnim modAnim modNotesTx">
        <pc:chgData name="Hanna Kossowsky" userId="56e21b23dc263710" providerId="LiveId" clId="{D4356A06-506A-4A03-A0A0-04D064873A56}" dt="2024-04-29T17:50:17.958" v="9884"/>
        <pc:sldMkLst>
          <pc:docMk/>
          <pc:sldMk cId="2210417689" sldId="275"/>
        </pc:sldMkLst>
      </pc:sldChg>
      <pc:sldChg chg="addSp delSp modSp add mod ord modNotesTx">
        <pc:chgData name="Hanna Kossowsky" userId="56e21b23dc263710" providerId="LiveId" clId="{D4356A06-506A-4A03-A0A0-04D064873A56}" dt="2024-04-11T09:25:42.387" v="9119"/>
        <pc:sldMkLst>
          <pc:docMk/>
          <pc:sldMk cId="2567820192" sldId="276"/>
        </pc:sldMkLst>
      </pc:sldChg>
      <pc:sldChg chg="modSp add mod modAnim modNotesTx">
        <pc:chgData name="Hanna Kossowsky" userId="56e21b23dc263710" providerId="LiveId" clId="{D4356A06-506A-4A03-A0A0-04D064873A56}" dt="2024-04-27T19:17:03.592" v="9466" actId="12"/>
        <pc:sldMkLst>
          <pc:docMk/>
          <pc:sldMk cId="1988245967" sldId="277"/>
        </pc:sldMkLst>
      </pc:sldChg>
      <pc:sldChg chg="modSp add mod modShow">
        <pc:chgData name="Hanna Kossowsky" userId="56e21b23dc263710" providerId="LiveId" clId="{D4356A06-506A-4A03-A0A0-04D064873A56}" dt="2024-04-28T10:53:16.375" v="9488" actId="729"/>
        <pc:sldMkLst>
          <pc:docMk/>
          <pc:sldMk cId="2809128241" sldId="278"/>
        </pc:sldMkLst>
      </pc:sldChg>
      <pc:sldChg chg="addSp delSp modSp add mod modAnim modNotesTx">
        <pc:chgData name="Hanna Kossowsky" userId="56e21b23dc263710" providerId="LiveId" clId="{D4356A06-506A-4A03-A0A0-04D064873A56}" dt="2024-04-11T09:28:31.359" v="9184" actId="1076"/>
        <pc:sldMkLst>
          <pc:docMk/>
          <pc:sldMk cId="1511031208" sldId="279"/>
        </pc:sldMkLst>
      </pc:sldChg>
      <pc:sldChg chg="addSp delSp modSp add del mod delAnim">
        <pc:chgData name="Hanna Kossowsky" userId="56e21b23dc263710" providerId="LiveId" clId="{D4356A06-506A-4A03-A0A0-04D064873A56}" dt="2024-04-07T10:23:21.392" v="4395" actId="47"/>
        <pc:sldMkLst>
          <pc:docMk/>
          <pc:sldMk cId="2370869464" sldId="280"/>
        </pc:sldMkLst>
      </pc:sldChg>
      <pc:sldChg chg="modSp add mod modAnim">
        <pc:chgData name="Hanna Kossowsky" userId="56e21b23dc263710" providerId="LiveId" clId="{D4356A06-506A-4A03-A0A0-04D064873A56}" dt="2024-04-29T17:51:23.275" v="9896"/>
        <pc:sldMkLst>
          <pc:docMk/>
          <pc:sldMk cId="1857471371" sldId="281"/>
        </pc:sldMkLst>
      </pc:sldChg>
      <pc:sldChg chg="addSp delSp modSp add mod delAnim modAnim modNotesTx">
        <pc:chgData name="Hanna Kossowsky" userId="56e21b23dc263710" providerId="LiveId" clId="{D4356A06-506A-4A03-A0A0-04D064873A56}" dt="2024-04-29T19:48:30.999" v="9922"/>
        <pc:sldMkLst>
          <pc:docMk/>
          <pc:sldMk cId="2576418047" sldId="282"/>
        </pc:sldMkLst>
      </pc:sldChg>
      <pc:sldChg chg="delSp modSp add mod modNotesTx">
        <pc:chgData name="Hanna Kossowsky" userId="56e21b23dc263710" providerId="LiveId" clId="{D4356A06-506A-4A03-A0A0-04D064873A56}" dt="2024-04-07T11:17:20.635" v="4675" actId="12"/>
        <pc:sldMkLst>
          <pc:docMk/>
          <pc:sldMk cId="856824348" sldId="283"/>
        </pc:sldMkLst>
      </pc:sldChg>
      <pc:sldChg chg="modSp add del mod">
        <pc:chgData name="Hanna Kossowsky" userId="56e21b23dc263710" providerId="LiveId" clId="{D4356A06-506A-4A03-A0A0-04D064873A56}" dt="2024-04-07T11:15:49.888" v="4645" actId="47"/>
        <pc:sldMkLst>
          <pc:docMk/>
          <pc:sldMk cId="3035076308" sldId="284"/>
        </pc:sldMkLst>
      </pc:sldChg>
      <pc:sldChg chg="modSp add mod">
        <pc:chgData name="Hanna Kossowsky" userId="56e21b23dc263710" providerId="LiveId" clId="{D4356A06-506A-4A03-A0A0-04D064873A56}" dt="2024-04-07T12:24:20.311" v="5360" actId="2710"/>
        <pc:sldMkLst>
          <pc:docMk/>
          <pc:sldMk cId="3042682632" sldId="285"/>
        </pc:sldMkLst>
      </pc:sldChg>
      <pc:sldChg chg="add">
        <pc:chgData name="Hanna Kossowsky" userId="56e21b23dc263710" providerId="LiveId" clId="{D4356A06-506A-4A03-A0A0-04D064873A56}" dt="2024-04-07T11:17:06.672" v="4667"/>
        <pc:sldMkLst>
          <pc:docMk/>
          <pc:sldMk cId="3720169326" sldId="286"/>
        </pc:sldMkLst>
      </pc:sldChg>
      <pc:sldChg chg="addSp delSp modSp add mod modAnim modNotesTx">
        <pc:chgData name="Hanna Kossowsky" userId="56e21b23dc263710" providerId="LiveId" clId="{D4356A06-506A-4A03-A0A0-04D064873A56}" dt="2024-04-29T19:48:42.190" v="9924"/>
        <pc:sldMkLst>
          <pc:docMk/>
          <pc:sldMk cId="1841188842" sldId="287"/>
        </pc:sldMkLst>
      </pc:sldChg>
      <pc:sldChg chg="addSp delSp modSp add mod modNotesTx">
        <pc:chgData name="Hanna Kossowsky" userId="56e21b23dc263710" providerId="LiveId" clId="{D4356A06-506A-4A03-A0A0-04D064873A56}" dt="2024-04-29T19:49:10.831" v="9927" actId="13926"/>
        <pc:sldMkLst>
          <pc:docMk/>
          <pc:sldMk cId="2106269780" sldId="288"/>
        </pc:sldMkLst>
      </pc:sldChg>
      <pc:sldChg chg="add del modNotesTx">
        <pc:chgData name="Hanna Kossowsky" userId="56e21b23dc263710" providerId="LiveId" clId="{D4356A06-506A-4A03-A0A0-04D064873A56}" dt="2024-04-07T12:17:49.921" v="5036" actId="47"/>
        <pc:sldMkLst>
          <pc:docMk/>
          <pc:sldMk cId="1959779361" sldId="289"/>
        </pc:sldMkLst>
      </pc:sldChg>
      <pc:sldChg chg="addSp delSp modSp add mod modNotesTx">
        <pc:chgData name="Hanna Kossowsky" userId="56e21b23dc263710" providerId="LiveId" clId="{D4356A06-506A-4A03-A0A0-04D064873A56}" dt="2024-04-11T07:45:35.098" v="7657" actId="20577"/>
        <pc:sldMkLst>
          <pc:docMk/>
          <pc:sldMk cId="3572271568" sldId="315"/>
        </pc:sldMkLst>
      </pc:sldChg>
      <pc:sldChg chg="addSp delSp modSp add del mod modAnim">
        <pc:chgData name="Hanna Kossowsky" userId="56e21b23dc263710" providerId="LiveId" clId="{D4356A06-506A-4A03-A0A0-04D064873A56}" dt="2024-04-07T12:20:57.483" v="5136" actId="47"/>
        <pc:sldMkLst>
          <pc:docMk/>
          <pc:sldMk cId="985941570" sldId="385"/>
        </pc:sldMkLst>
      </pc:sldChg>
      <pc:sldChg chg="addSp modSp add mod modAnim modNotesTx">
        <pc:chgData name="Hanna Kossowsky" userId="56e21b23dc263710" providerId="LiveId" clId="{D4356A06-506A-4A03-A0A0-04D064873A56}" dt="2024-04-11T07:48:47.444" v="7927" actId="20577"/>
        <pc:sldMkLst>
          <pc:docMk/>
          <pc:sldMk cId="3252578053" sldId="386"/>
        </pc:sldMkLst>
      </pc:sldChg>
      <pc:sldChg chg="delSp modSp add del mod modNotesTx">
        <pc:chgData name="Hanna Kossowsky" userId="56e21b23dc263710" providerId="LiveId" clId="{D4356A06-506A-4A03-A0A0-04D064873A56}" dt="2024-04-07T12:46:09.881" v="6601" actId="47"/>
        <pc:sldMkLst>
          <pc:docMk/>
          <pc:sldMk cId="690614485" sldId="387"/>
        </pc:sldMkLst>
      </pc:sldChg>
      <pc:sldChg chg="add del">
        <pc:chgData name="Hanna Kossowsky" userId="56e21b23dc263710" providerId="LiveId" clId="{D4356A06-506A-4A03-A0A0-04D064873A56}" dt="2024-04-11T08:41:04.583" v="7931" actId="47"/>
        <pc:sldMkLst>
          <pc:docMk/>
          <pc:sldMk cId="1463522460" sldId="387"/>
        </pc:sldMkLst>
      </pc:sldChg>
      <pc:sldChg chg="addSp modSp add mod ord modAnim">
        <pc:chgData name="Hanna Kossowsky" userId="56e21b23dc263710" providerId="LiveId" clId="{D4356A06-506A-4A03-A0A0-04D064873A56}" dt="2024-04-29T17:38:11.079" v="9531"/>
        <pc:sldMkLst>
          <pc:docMk/>
          <pc:sldMk cId="3306194807" sldId="388"/>
        </pc:sldMkLst>
      </pc:sldChg>
      <pc:sldChg chg="addSp delSp modSp add mod modNotesTx">
        <pc:chgData name="Hanna Kossowsky" userId="56e21b23dc263710" providerId="LiveId" clId="{D4356A06-506A-4A03-A0A0-04D064873A56}" dt="2024-04-11T08:54:59.965" v="8426" actId="1076"/>
        <pc:sldMkLst>
          <pc:docMk/>
          <pc:sldMk cId="2487857439" sldId="389"/>
        </pc:sldMkLst>
      </pc:sldChg>
      <pc:sldChg chg="addSp delSp modSp add mod">
        <pc:chgData name="Hanna Kossowsky" userId="56e21b23dc263710" providerId="LiveId" clId="{D4356A06-506A-4A03-A0A0-04D064873A56}" dt="2024-04-11T09:00:18.910" v="8895" actId="478"/>
        <pc:sldMkLst>
          <pc:docMk/>
          <pc:sldMk cId="2205368609" sldId="390"/>
        </pc:sldMkLst>
      </pc:sldChg>
      <pc:sldChg chg="addSp delSp modSp add mod">
        <pc:chgData name="Hanna Kossowsky" userId="56e21b23dc263710" providerId="LiveId" clId="{D4356A06-506A-4A03-A0A0-04D064873A56}" dt="2024-04-11T09:18:30.125" v="9017" actId="1076"/>
        <pc:sldMkLst>
          <pc:docMk/>
          <pc:sldMk cId="2795164391" sldId="391"/>
        </pc:sldMkLst>
      </pc:sldChg>
      <pc:sldChg chg="addSp delSp modSp add mod">
        <pc:chgData name="Hanna Kossowsky" userId="56e21b23dc263710" providerId="LiveId" clId="{D4356A06-506A-4A03-A0A0-04D064873A56}" dt="2024-04-11T09:20:53.461" v="9073" actId="1076"/>
        <pc:sldMkLst>
          <pc:docMk/>
          <pc:sldMk cId="3046450321" sldId="392"/>
        </pc:sldMkLst>
      </pc:sldChg>
      <pc:sldChg chg="modSp add mod ord modAnim">
        <pc:chgData name="Hanna Kossowsky" userId="56e21b23dc263710" providerId="LiveId" clId="{D4356A06-506A-4A03-A0A0-04D064873A56}" dt="2024-04-29T17:50:41.364" v="9889"/>
        <pc:sldMkLst>
          <pc:docMk/>
          <pc:sldMk cId="577880875" sldId="393"/>
        </pc:sldMkLst>
      </pc:sldChg>
      <pc:sldChg chg="addSp modSp add mod ord">
        <pc:chgData name="Hanna Kossowsky" userId="56e21b23dc263710" providerId="LiveId" clId="{D4356A06-506A-4A03-A0A0-04D064873A56}" dt="2024-04-29T17:38:09.230" v="9529" actId="20577"/>
        <pc:sldMkLst>
          <pc:docMk/>
          <pc:sldMk cId="1814684987" sldId="394"/>
        </pc:sldMkLst>
      </pc:sldChg>
      <pc:sldChg chg="modSp add mod modAnim">
        <pc:chgData name="Hanna Kossowsky" userId="56e21b23dc263710" providerId="LiveId" clId="{D4356A06-506A-4A03-A0A0-04D064873A56}" dt="2024-04-29T19:48:04.439" v="9920"/>
        <pc:sldMkLst>
          <pc:docMk/>
          <pc:sldMk cId="1374448592" sldId="395"/>
        </pc:sldMkLst>
      </pc:sldChg>
      <pc:sldChg chg="add del">
        <pc:chgData name="Hanna Kossowsky" userId="56e21b23dc263710" providerId="LiveId" clId="{D4356A06-506A-4A03-A0A0-04D064873A56}" dt="2024-04-29T17:38:23.993" v="9535" actId="47"/>
        <pc:sldMkLst>
          <pc:docMk/>
          <pc:sldMk cId="4019324573" sldId="395"/>
        </pc:sldMkLst>
      </pc:sldChg>
      <pc:sldChg chg="modSp add mod">
        <pc:chgData name="Hanna Kossowsky" userId="56e21b23dc263710" providerId="LiveId" clId="{D4356A06-506A-4A03-A0A0-04D064873A56}" dt="2024-04-29T19:49:13.920" v="9928" actId="13926"/>
        <pc:sldMkLst>
          <pc:docMk/>
          <pc:sldMk cId="987074334" sldId="396"/>
        </pc:sldMkLst>
      </pc:sldChg>
    </pc:docChg>
  </pc:docChgLst>
  <pc:docChgLst>
    <pc:chgData name="Hanna Kossowsky" userId="56e21b23dc263710" providerId="LiveId" clId="{3B5D1565-E1D0-43F2-80F4-E5DCA54FBF51}"/>
    <pc:docChg chg="undo custSel addSld delSld modSld sldOrd">
      <pc:chgData name="Hanna Kossowsky" userId="56e21b23dc263710" providerId="LiveId" clId="{3B5D1565-E1D0-43F2-80F4-E5DCA54FBF51}" dt="2025-03-18T08:01:50.966" v="1768" actId="20577"/>
      <pc:docMkLst>
        <pc:docMk/>
      </pc:docMkLst>
      <pc:sldChg chg="modSp mod">
        <pc:chgData name="Hanna Kossowsky" userId="56e21b23dc263710" providerId="LiveId" clId="{3B5D1565-E1D0-43F2-80F4-E5DCA54FBF51}" dt="2025-02-19T07:04:32.537" v="55" actId="20577"/>
        <pc:sldMkLst>
          <pc:docMk/>
          <pc:sldMk cId="1633777672" sldId="256"/>
        </pc:sldMkLst>
        <pc:spChg chg="mod">
          <ac:chgData name="Hanna Kossowsky" userId="56e21b23dc263710" providerId="LiveId" clId="{3B5D1565-E1D0-43F2-80F4-E5DCA54FBF51}" dt="2025-02-19T07:04:32.537" v="55" actId="20577"/>
          <ac:spMkLst>
            <pc:docMk/>
            <pc:sldMk cId="1633777672" sldId="256"/>
            <ac:spMk id="3" creationId="{06ABFF89-9CAA-78A3-9827-25C0441AF86F}"/>
          </ac:spMkLst>
        </pc:spChg>
      </pc:sldChg>
      <pc:sldChg chg="modSp mod modAnim">
        <pc:chgData name="Hanna Kossowsky" userId="56e21b23dc263710" providerId="LiveId" clId="{3B5D1565-E1D0-43F2-80F4-E5DCA54FBF51}" dt="2025-03-18T08:01:50.966" v="1768" actId="20577"/>
        <pc:sldMkLst>
          <pc:docMk/>
          <pc:sldMk cId="653706785" sldId="257"/>
        </pc:sldMkLst>
        <pc:spChg chg="mod">
          <ac:chgData name="Hanna Kossowsky" userId="56e21b23dc263710" providerId="LiveId" clId="{3B5D1565-E1D0-43F2-80F4-E5DCA54FBF51}" dt="2025-03-18T08:01:50.966" v="1768" actId="20577"/>
          <ac:spMkLst>
            <pc:docMk/>
            <pc:sldMk cId="653706785" sldId="257"/>
            <ac:spMk id="3" creationId="{7220153A-0E02-CB25-A797-F3303E23640F}"/>
          </ac:spMkLst>
        </pc:spChg>
      </pc:sldChg>
      <pc:sldChg chg="modSp mod">
        <pc:chgData name="Hanna Kossowsky" userId="56e21b23dc263710" providerId="LiveId" clId="{3B5D1565-E1D0-43F2-80F4-E5DCA54FBF51}" dt="2025-03-03T08:43:59.536" v="134" actId="20577"/>
        <pc:sldMkLst>
          <pc:docMk/>
          <pc:sldMk cId="2932639354" sldId="259"/>
        </pc:sldMkLst>
        <pc:spChg chg="mod">
          <ac:chgData name="Hanna Kossowsky" userId="56e21b23dc263710" providerId="LiveId" clId="{3B5D1565-E1D0-43F2-80F4-E5DCA54FBF51}" dt="2025-03-03T08:43:59.536" v="134" actId="20577"/>
          <ac:spMkLst>
            <pc:docMk/>
            <pc:sldMk cId="2932639354" sldId="259"/>
            <ac:spMk id="3" creationId="{7220153A-0E02-CB25-A797-F3303E23640F}"/>
          </ac:spMkLst>
        </pc:spChg>
      </pc:sldChg>
      <pc:sldChg chg="modSp mod modAnim">
        <pc:chgData name="Hanna Kossowsky" userId="56e21b23dc263710" providerId="LiveId" clId="{3B5D1565-E1D0-43F2-80F4-E5DCA54FBF51}" dt="2025-03-03T09:54:12.344" v="332" actId="20577"/>
        <pc:sldMkLst>
          <pc:docMk/>
          <pc:sldMk cId="1607538850" sldId="261"/>
        </pc:sldMkLst>
        <pc:spChg chg="mod">
          <ac:chgData name="Hanna Kossowsky" userId="56e21b23dc263710" providerId="LiveId" clId="{3B5D1565-E1D0-43F2-80F4-E5DCA54FBF51}" dt="2025-03-03T09:54:12.344" v="332" actId="20577"/>
          <ac:spMkLst>
            <pc:docMk/>
            <pc:sldMk cId="1607538850" sldId="261"/>
            <ac:spMk id="2" creationId="{59E61A04-C626-C5E4-A3C2-591358CD94C4}"/>
          </ac:spMkLst>
        </pc:spChg>
        <pc:spChg chg="mod">
          <ac:chgData name="Hanna Kossowsky" userId="56e21b23dc263710" providerId="LiveId" clId="{3B5D1565-E1D0-43F2-80F4-E5DCA54FBF51}" dt="2025-03-03T08:44:33.622" v="137" actId="27636"/>
          <ac:spMkLst>
            <pc:docMk/>
            <pc:sldMk cId="1607538850" sldId="261"/>
            <ac:spMk id="3" creationId="{7220153A-0E02-CB25-A797-F3303E23640F}"/>
          </ac:spMkLst>
        </pc:spChg>
      </pc:sldChg>
      <pc:sldChg chg="modSp mod ord modAnim">
        <pc:chgData name="Hanna Kossowsky" userId="56e21b23dc263710" providerId="LiveId" clId="{3B5D1565-E1D0-43F2-80F4-E5DCA54FBF51}" dt="2025-03-03T09:34:03.293" v="290" actId="20577"/>
        <pc:sldMkLst>
          <pc:docMk/>
          <pc:sldMk cId="3047956201" sldId="262"/>
        </pc:sldMkLst>
        <pc:spChg chg="mod">
          <ac:chgData name="Hanna Kossowsky" userId="56e21b23dc263710" providerId="LiveId" clId="{3B5D1565-E1D0-43F2-80F4-E5DCA54FBF51}" dt="2025-03-03T09:34:03.293" v="290" actId="20577"/>
          <ac:spMkLst>
            <pc:docMk/>
            <pc:sldMk cId="3047956201" sldId="262"/>
            <ac:spMk id="2" creationId="{59E61A04-C626-C5E4-A3C2-591358CD94C4}"/>
          </ac:spMkLst>
        </pc:spChg>
        <pc:spChg chg="mod">
          <ac:chgData name="Hanna Kossowsky" userId="56e21b23dc263710" providerId="LiveId" clId="{3B5D1565-E1D0-43F2-80F4-E5DCA54FBF51}" dt="2025-03-03T09:21:17.561" v="279" actId="27636"/>
          <ac:spMkLst>
            <pc:docMk/>
            <pc:sldMk cId="3047956201" sldId="262"/>
            <ac:spMk id="3" creationId="{7220153A-0E02-CB25-A797-F3303E23640F}"/>
          </ac:spMkLst>
        </pc:spChg>
      </pc:sldChg>
      <pc:sldChg chg="modSp mod modNotesTx">
        <pc:chgData name="Hanna Kossowsky" userId="56e21b23dc263710" providerId="LiveId" clId="{3B5D1565-E1D0-43F2-80F4-E5DCA54FBF51}" dt="2025-03-03T09:12:35.513" v="249" actId="20577"/>
        <pc:sldMkLst>
          <pc:docMk/>
          <pc:sldMk cId="2774208767" sldId="263"/>
        </pc:sldMkLst>
        <pc:spChg chg="mod">
          <ac:chgData name="Hanna Kossowsky" userId="56e21b23dc263710" providerId="LiveId" clId="{3B5D1565-E1D0-43F2-80F4-E5DCA54FBF51}" dt="2025-03-03T08:44:21.553" v="135" actId="20577"/>
          <ac:spMkLst>
            <pc:docMk/>
            <pc:sldMk cId="2774208767" sldId="263"/>
            <ac:spMk id="3" creationId="{7220153A-0E02-CB25-A797-F3303E23640F}"/>
          </ac:spMkLst>
        </pc:spChg>
      </pc:sldChg>
      <pc:sldChg chg="modSp mod modAnim">
        <pc:chgData name="Hanna Kossowsky" userId="56e21b23dc263710" providerId="LiveId" clId="{3B5D1565-E1D0-43F2-80F4-E5DCA54FBF51}" dt="2025-03-03T09:54:20.641" v="344" actId="20577"/>
        <pc:sldMkLst>
          <pc:docMk/>
          <pc:sldMk cId="729297336" sldId="265"/>
        </pc:sldMkLst>
        <pc:spChg chg="mod">
          <ac:chgData name="Hanna Kossowsky" userId="56e21b23dc263710" providerId="LiveId" clId="{3B5D1565-E1D0-43F2-80F4-E5DCA54FBF51}" dt="2025-03-03T09:54:20.641" v="344" actId="20577"/>
          <ac:spMkLst>
            <pc:docMk/>
            <pc:sldMk cId="729297336" sldId="265"/>
            <ac:spMk id="2" creationId="{59E61A04-C626-C5E4-A3C2-591358CD94C4}"/>
          </ac:spMkLst>
        </pc:spChg>
        <pc:spChg chg="mod">
          <ac:chgData name="Hanna Kossowsky" userId="56e21b23dc263710" providerId="LiveId" clId="{3B5D1565-E1D0-43F2-80F4-E5DCA54FBF51}" dt="2025-03-03T09:54:17.212" v="334" actId="5793"/>
          <ac:spMkLst>
            <pc:docMk/>
            <pc:sldMk cId="729297336" sldId="265"/>
            <ac:spMk id="3" creationId="{7220153A-0E02-CB25-A797-F3303E23640F}"/>
          </ac:spMkLst>
        </pc:spChg>
      </pc:sldChg>
      <pc:sldChg chg="modSp add del mod">
        <pc:chgData name="Hanna Kossowsky" userId="56e21b23dc263710" providerId="LiveId" clId="{3B5D1565-E1D0-43F2-80F4-E5DCA54FBF51}" dt="2025-03-03T09:35:54.851" v="303" actId="47"/>
        <pc:sldMkLst>
          <pc:docMk/>
          <pc:sldMk cId="2801949394" sldId="266"/>
        </pc:sldMkLst>
      </pc:sldChg>
      <pc:sldChg chg="del">
        <pc:chgData name="Hanna Kossowsky" userId="56e21b23dc263710" providerId="LiveId" clId="{3B5D1565-E1D0-43F2-80F4-E5DCA54FBF51}" dt="2025-03-03T09:46:38.937" v="304" actId="2696"/>
        <pc:sldMkLst>
          <pc:docMk/>
          <pc:sldMk cId="1782198291" sldId="267"/>
        </pc:sldMkLst>
      </pc:sldChg>
      <pc:sldChg chg="modSp add mod">
        <pc:chgData name="Hanna Kossowsky" userId="56e21b23dc263710" providerId="LiveId" clId="{3B5D1565-E1D0-43F2-80F4-E5DCA54FBF51}" dt="2025-03-03T11:19:57.052" v="394" actId="14"/>
        <pc:sldMkLst>
          <pc:docMk/>
          <pc:sldMk cId="1907401299" sldId="267"/>
        </pc:sldMkLst>
        <pc:spChg chg="mod">
          <ac:chgData name="Hanna Kossowsky" userId="56e21b23dc263710" providerId="LiveId" clId="{3B5D1565-E1D0-43F2-80F4-E5DCA54FBF51}" dt="2025-03-03T09:53:57.543" v="320" actId="20577"/>
          <ac:spMkLst>
            <pc:docMk/>
            <pc:sldMk cId="1907401299" sldId="267"/>
            <ac:spMk id="2" creationId="{59E61A04-C626-C5E4-A3C2-591358CD94C4}"/>
          </ac:spMkLst>
        </pc:spChg>
        <pc:spChg chg="mod">
          <ac:chgData name="Hanna Kossowsky" userId="56e21b23dc263710" providerId="LiveId" clId="{3B5D1565-E1D0-43F2-80F4-E5DCA54FBF51}" dt="2025-03-03T11:19:57.052" v="394" actId="14"/>
          <ac:spMkLst>
            <pc:docMk/>
            <pc:sldMk cId="1907401299" sldId="267"/>
            <ac:spMk id="3" creationId="{7220153A-0E02-CB25-A797-F3303E23640F}"/>
          </ac:spMkLst>
        </pc:spChg>
      </pc:sldChg>
      <pc:sldChg chg="del">
        <pc:chgData name="Hanna Kossowsky" userId="56e21b23dc263710" providerId="LiveId" clId="{3B5D1565-E1D0-43F2-80F4-E5DCA54FBF51}" dt="2025-03-03T09:46:38.937" v="304" actId="2696"/>
        <pc:sldMkLst>
          <pc:docMk/>
          <pc:sldMk cId="1691764609" sldId="268"/>
        </pc:sldMkLst>
      </pc:sldChg>
      <pc:sldChg chg="modSp add mod">
        <pc:chgData name="Hanna Kossowsky" userId="56e21b23dc263710" providerId="LiveId" clId="{3B5D1565-E1D0-43F2-80F4-E5DCA54FBF51}" dt="2025-03-03T11:19:52.347" v="392" actId="14"/>
        <pc:sldMkLst>
          <pc:docMk/>
          <pc:sldMk cId="3859469396" sldId="268"/>
        </pc:sldMkLst>
        <pc:spChg chg="mod">
          <ac:chgData name="Hanna Kossowsky" userId="56e21b23dc263710" providerId="LiveId" clId="{3B5D1565-E1D0-43F2-80F4-E5DCA54FBF51}" dt="2025-03-03T09:54:02.494" v="322"/>
          <ac:spMkLst>
            <pc:docMk/>
            <pc:sldMk cId="3859469396" sldId="268"/>
            <ac:spMk id="2" creationId="{59E61A04-C626-C5E4-A3C2-591358CD94C4}"/>
          </ac:spMkLst>
        </pc:spChg>
        <pc:spChg chg="mod">
          <ac:chgData name="Hanna Kossowsky" userId="56e21b23dc263710" providerId="LiveId" clId="{3B5D1565-E1D0-43F2-80F4-E5DCA54FBF51}" dt="2025-03-03T11:19:52.347" v="392" actId="14"/>
          <ac:spMkLst>
            <pc:docMk/>
            <pc:sldMk cId="3859469396" sldId="268"/>
            <ac:spMk id="3" creationId="{7220153A-0E02-CB25-A797-F3303E23640F}"/>
          </ac:spMkLst>
        </pc:spChg>
      </pc:sldChg>
      <pc:sldChg chg="del">
        <pc:chgData name="Hanna Kossowsky" userId="56e21b23dc263710" providerId="LiveId" clId="{3B5D1565-E1D0-43F2-80F4-E5DCA54FBF51}" dt="2025-03-03T09:46:38.937" v="304" actId="2696"/>
        <pc:sldMkLst>
          <pc:docMk/>
          <pc:sldMk cId="766664880" sldId="269"/>
        </pc:sldMkLst>
      </pc:sldChg>
      <pc:sldChg chg="modSp add mod">
        <pc:chgData name="Hanna Kossowsky" userId="56e21b23dc263710" providerId="LiveId" clId="{3B5D1565-E1D0-43F2-80F4-E5DCA54FBF51}" dt="2025-03-03T11:19:48.376" v="390" actId="14"/>
        <pc:sldMkLst>
          <pc:docMk/>
          <pc:sldMk cId="998639304" sldId="269"/>
        </pc:sldMkLst>
        <pc:spChg chg="mod">
          <ac:chgData name="Hanna Kossowsky" userId="56e21b23dc263710" providerId="LiveId" clId="{3B5D1565-E1D0-43F2-80F4-E5DCA54FBF51}" dt="2025-03-03T09:54:00.777" v="321"/>
          <ac:spMkLst>
            <pc:docMk/>
            <pc:sldMk cId="998639304" sldId="269"/>
            <ac:spMk id="2" creationId="{59E61A04-C626-C5E4-A3C2-591358CD94C4}"/>
          </ac:spMkLst>
        </pc:spChg>
        <pc:spChg chg="mod">
          <ac:chgData name="Hanna Kossowsky" userId="56e21b23dc263710" providerId="LiveId" clId="{3B5D1565-E1D0-43F2-80F4-E5DCA54FBF51}" dt="2025-03-03T11:19:48.376" v="390" actId="14"/>
          <ac:spMkLst>
            <pc:docMk/>
            <pc:sldMk cId="998639304" sldId="269"/>
            <ac:spMk id="3" creationId="{7220153A-0E02-CB25-A797-F3303E23640F}"/>
          </ac:spMkLst>
        </pc:spChg>
      </pc:sldChg>
      <pc:sldChg chg="del">
        <pc:chgData name="Hanna Kossowsky" userId="56e21b23dc263710" providerId="LiveId" clId="{3B5D1565-E1D0-43F2-80F4-E5DCA54FBF51}" dt="2025-03-03T09:54:40.381" v="355" actId="47"/>
        <pc:sldMkLst>
          <pc:docMk/>
          <pc:sldMk cId="1905021401" sldId="270"/>
        </pc:sldMkLst>
      </pc:sldChg>
      <pc:sldChg chg="modSp mod">
        <pc:chgData name="Hanna Kossowsky" userId="56e21b23dc263710" providerId="LiveId" clId="{3B5D1565-E1D0-43F2-80F4-E5DCA54FBF51}" dt="2025-03-03T11:04:55.850" v="356" actId="207"/>
        <pc:sldMkLst>
          <pc:docMk/>
          <pc:sldMk cId="2188517806" sldId="271"/>
        </pc:sldMkLst>
        <pc:spChg chg="mod">
          <ac:chgData name="Hanna Kossowsky" userId="56e21b23dc263710" providerId="LiveId" clId="{3B5D1565-E1D0-43F2-80F4-E5DCA54FBF51}" dt="2025-03-03T09:54:27.815" v="354" actId="20577"/>
          <ac:spMkLst>
            <pc:docMk/>
            <pc:sldMk cId="2188517806" sldId="271"/>
            <ac:spMk id="2" creationId="{59E61A04-C626-C5E4-A3C2-591358CD94C4}"/>
          </ac:spMkLst>
        </pc:spChg>
        <pc:spChg chg="mod">
          <ac:chgData name="Hanna Kossowsky" userId="56e21b23dc263710" providerId="LiveId" clId="{3B5D1565-E1D0-43F2-80F4-E5DCA54FBF51}" dt="2025-03-03T11:04:55.850" v="356" actId="207"/>
          <ac:spMkLst>
            <pc:docMk/>
            <pc:sldMk cId="2188517806" sldId="271"/>
            <ac:spMk id="3" creationId="{7220153A-0E02-CB25-A797-F3303E23640F}"/>
          </ac:spMkLst>
        </pc:spChg>
      </pc:sldChg>
      <pc:sldChg chg="add del">
        <pc:chgData name="Hanna Kossowsky" userId="56e21b23dc263710" providerId="LiveId" clId="{3B5D1565-E1D0-43F2-80F4-E5DCA54FBF51}" dt="2025-03-03T08:56:30.894" v="138" actId="47"/>
        <pc:sldMkLst>
          <pc:docMk/>
          <pc:sldMk cId="2889954775" sldId="272"/>
        </pc:sldMkLst>
      </pc:sldChg>
      <pc:sldChg chg="modSp add del mod modAnim">
        <pc:chgData name="Hanna Kossowsky" userId="56e21b23dc263710" providerId="LiveId" clId="{3B5D1565-E1D0-43F2-80F4-E5DCA54FBF51}" dt="2025-03-03T09:54:40.381" v="355" actId="47"/>
        <pc:sldMkLst>
          <pc:docMk/>
          <pc:sldMk cId="434505505" sldId="273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1783530971" sldId="274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2210417689" sldId="275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2567820192" sldId="276"/>
        </pc:sldMkLst>
      </pc:sldChg>
      <pc:sldChg chg="add del">
        <pc:chgData name="Hanna Kossowsky" userId="56e21b23dc263710" providerId="LiveId" clId="{3B5D1565-E1D0-43F2-80F4-E5DCA54FBF51}" dt="2025-03-03T08:56:43.742" v="141" actId="47"/>
        <pc:sldMkLst>
          <pc:docMk/>
          <pc:sldMk cId="1988245967" sldId="277"/>
        </pc:sldMkLst>
      </pc:sldChg>
      <pc:sldChg chg="modSp add del mod">
        <pc:chgData name="Hanna Kossowsky" userId="56e21b23dc263710" providerId="LiveId" clId="{3B5D1565-E1D0-43F2-80F4-E5DCA54FBF51}" dt="2025-03-03T09:54:40.381" v="355" actId="47"/>
        <pc:sldMkLst>
          <pc:docMk/>
          <pc:sldMk cId="2809128241" sldId="278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1511031208" sldId="279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1857471371" sldId="281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2576418047" sldId="282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856824348" sldId="283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3042682632" sldId="285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3720169326" sldId="286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1841188842" sldId="287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2106269780" sldId="288"/>
        </pc:sldMkLst>
      </pc:sldChg>
      <pc:sldChg chg="add del">
        <pc:chgData name="Hanna Kossowsky" userId="56e21b23dc263710" providerId="LiveId" clId="{3B5D1565-E1D0-43F2-80F4-E5DCA54FBF51}" dt="2025-03-03T08:57:00.835" v="151" actId="47"/>
        <pc:sldMkLst>
          <pc:docMk/>
          <pc:sldMk cId="3572271568" sldId="315"/>
        </pc:sldMkLst>
      </pc:sldChg>
      <pc:sldChg chg="add del">
        <pc:chgData name="Hanna Kossowsky" userId="56e21b23dc263710" providerId="LiveId" clId="{3B5D1565-E1D0-43F2-80F4-E5DCA54FBF51}" dt="2025-03-03T08:57:02.684" v="152" actId="47"/>
        <pc:sldMkLst>
          <pc:docMk/>
          <pc:sldMk cId="3252578053" sldId="386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3306194807" sldId="388"/>
        </pc:sldMkLst>
      </pc:sldChg>
      <pc:sldChg chg="add del">
        <pc:chgData name="Hanna Kossowsky" userId="56e21b23dc263710" providerId="LiveId" clId="{3B5D1565-E1D0-43F2-80F4-E5DCA54FBF51}" dt="2025-02-25T07:35:18.056" v="62"/>
        <pc:sldMkLst>
          <pc:docMk/>
          <pc:sldMk cId="3837938419" sldId="388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2487857439" sldId="389"/>
        </pc:sldMkLst>
      </pc:sldChg>
      <pc:sldChg chg="add del">
        <pc:chgData name="Hanna Kossowsky" userId="56e21b23dc263710" providerId="LiveId" clId="{3B5D1565-E1D0-43F2-80F4-E5DCA54FBF51}" dt="2025-02-25T07:35:18.056" v="62"/>
        <pc:sldMkLst>
          <pc:docMk/>
          <pc:sldMk cId="4146338493" sldId="389"/>
        </pc:sldMkLst>
      </pc:sldChg>
      <pc:sldChg chg="add del">
        <pc:chgData name="Hanna Kossowsky" userId="56e21b23dc263710" providerId="LiveId" clId="{3B5D1565-E1D0-43F2-80F4-E5DCA54FBF51}" dt="2025-02-25T07:35:18.056" v="62"/>
        <pc:sldMkLst>
          <pc:docMk/>
          <pc:sldMk cId="1552513232" sldId="390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2205368609" sldId="390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2795164391" sldId="391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3046450321" sldId="392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577880875" sldId="393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1814684987" sldId="394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1374448592" sldId="395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987074334" sldId="396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1449073575" sldId="397"/>
        </pc:sldMkLst>
      </pc:sldChg>
      <pc:sldChg chg="modSp add mod">
        <pc:chgData name="Hanna Kossowsky" userId="56e21b23dc263710" providerId="LiveId" clId="{3B5D1565-E1D0-43F2-80F4-E5DCA54FBF51}" dt="2025-03-03T08:43:32.391" v="125" actId="20577"/>
        <pc:sldMkLst>
          <pc:docMk/>
          <pc:sldMk cId="143904550" sldId="398"/>
        </pc:sldMkLst>
        <pc:spChg chg="mod">
          <ac:chgData name="Hanna Kossowsky" userId="56e21b23dc263710" providerId="LiveId" clId="{3B5D1565-E1D0-43F2-80F4-E5DCA54FBF51}" dt="2025-03-03T08:43:32.391" v="125" actId="20577"/>
          <ac:spMkLst>
            <pc:docMk/>
            <pc:sldMk cId="143904550" sldId="398"/>
            <ac:spMk id="3" creationId="{00000000-0000-0000-0000-000000000000}"/>
          </ac:spMkLst>
        </pc:spChg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3688594761" sldId="399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2803387719" sldId="400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560305960" sldId="401"/>
        </pc:sldMkLst>
      </pc:sldChg>
      <pc:sldChg chg="add del">
        <pc:chgData name="Hanna Kossowsky" userId="56e21b23dc263710" providerId="LiveId" clId="{3B5D1565-E1D0-43F2-80F4-E5DCA54FBF51}" dt="2025-03-03T09:54:40.381" v="355" actId="47"/>
        <pc:sldMkLst>
          <pc:docMk/>
          <pc:sldMk cId="101142229" sldId="402"/>
        </pc:sldMkLst>
      </pc:sldChg>
      <pc:sldChg chg="addSp modSp add mod ord modAnim modNotesTx">
        <pc:chgData name="Hanna Kossowsky" userId="56e21b23dc263710" providerId="LiveId" clId="{3B5D1565-E1D0-43F2-80F4-E5DCA54FBF51}" dt="2025-03-03T11:15:18.716" v="364"/>
        <pc:sldMkLst>
          <pc:docMk/>
          <pc:sldMk cId="3858389599" sldId="403"/>
        </pc:sldMkLst>
        <pc:spChg chg="mod">
          <ac:chgData name="Hanna Kossowsky" userId="56e21b23dc263710" providerId="LiveId" clId="{3B5D1565-E1D0-43F2-80F4-E5DCA54FBF51}" dt="2025-03-03T11:15:11.066" v="361" actId="15"/>
          <ac:spMkLst>
            <pc:docMk/>
            <pc:sldMk cId="3858389599" sldId="403"/>
            <ac:spMk id="3" creationId="{D4706CED-4C31-E7F8-CAFA-55E97B107711}"/>
          </ac:spMkLst>
        </pc:spChg>
        <pc:graphicFrameChg chg="add mod">
          <ac:chgData name="Hanna Kossowsky" userId="56e21b23dc263710" providerId="LiveId" clId="{3B5D1565-E1D0-43F2-80F4-E5DCA54FBF51}" dt="2025-03-03T09:15:21.791" v="262" actId="1076"/>
          <ac:graphicFrameMkLst>
            <pc:docMk/>
            <pc:sldMk cId="3858389599" sldId="403"/>
            <ac:graphicFrameMk id="4" creationId="{33CBED3D-D309-ECA5-5335-A92C68D4C0CD}"/>
          </ac:graphicFrameMkLst>
        </pc:graphicFrameChg>
      </pc:sldChg>
      <pc:sldChg chg="addSp delSp modSp add mod ord modAnim modNotesTx">
        <pc:chgData name="Hanna Kossowsky" userId="56e21b23dc263710" providerId="LiveId" clId="{3B5D1565-E1D0-43F2-80F4-E5DCA54FBF51}" dt="2025-03-03T11:15:37.569" v="366"/>
        <pc:sldMkLst>
          <pc:docMk/>
          <pc:sldMk cId="1147367842" sldId="404"/>
        </pc:sldMkLst>
        <pc:spChg chg="mod">
          <ac:chgData name="Hanna Kossowsky" userId="56e21b23dc263710" providerId="LiveId" clId="{3B5D1565-E1D0-43F2-80F4-E5DCA54FBF51}" dt="2025-03-03T09:35:27.410" v="294"/>
          <ac:spMkLst>
            <pc:docMk/>
            <pc:sldMk cId="1147367842" sldId="404"/>
            <ac:spMk id="3" creationId="{2C0FA723-FCEF-3823-0BB0-AA16F47A5BEB}"/>
          </ac:spMkLst>
        </pc:spChg>
        <pc:graphicFrameChg chg="add mod">
          <ac:chgData name="Hanna Kossowsky" userId="56e21b23dc263710" providerId="LiveId" clId="{3B5D1565-E1D0-43F2-80F4-E5DCA54FBF51}" dt="2025-03-03T09:35:53.021" v="302" actId="1076"/>
          <ac:graphicFrameMkLst>
            <pc:docMk/>
            <pc:sldMk cId="1147367842" sldId="404"/>
            <ac:graphicFrameMk id="8" creationId="{2B24D423-F97C-BD47-1226-B43E8018A4BA}"/>
          </ac:graphicFrameMkLst>
        </pc:graphicFrameChg>
      </pc:sldChg>
      <pc:sldChg chg="modSp add mod modAnim">
        <pc:chgData name="Hanna Kossowsky" userId="56e21b23dc263710" providerId="LiveId" clId="{3B5D1565-E1D0-43F2-80F4-E5DCA54FBF51}" dt="2025-03-03T11:19:40.097" v="386" actId="14"/>
        <pc:sldMkLst>
          <pc:docMk/>
          <pc:sldMk cId="678860658" sldId="405"/>
        </pc:sldMkLst>
        <pc:spChg chg="mod">
          <ac:chgData name="Hanna Kossowsky" userId="56e21b23dc263710" providerId="LiveId" clId="{3B5D1565-E1D0-43F2-80F4-E5DCA54FBF51}" dt="2025-03-03T09:54:06.251" v="331" actId="20577"/>
          <ac:spMkLst>
            <pc:docMk/>
            <pc:sldMk cId="678860658" sldId="405"/>
            <ac:spMk id="2" creationId="{9F4AC25D-6D47-122B-D579-D505760409CE}"/>
          </ac:spMkLst>
        </pc:spChg>
        <pc:spChg chg="mod">
          <ac:chgData name="Hanna Kossowsky" userId="56e21b23dc263710" providerId="LiveId" clId="{3B5D1565-E1D0-43F2-80F4-E5DCA54FBF51}" dt="2025-03-03T11:19:40.097" v="386" actId="14"/>
          <ac:spMkLst>
            <pc:docMk/>
            <pc:sldMk cId="678860658" sldId="405"/>
            <ac:spMk id="3" creationId="{4FC78206-E8D4-4366-7F51-2B337C24792D}"/>
          </ac:spMkLst>
        </pc:spChg>
      </pc:sldChg>
      <pc:sldChg chg="addSp delSp modSp add mod">
        <pc:chgData name="Hanna Kossowsky" userId="56e21b23dc263710" providerId="LiveId" clId="{3B5D1565-E1D0-43F2-80F4-E5DCA54FBF51}" dt="2025-03-03T11:24:33.630" v="649" actId="20577"/>
        <pc:sldMkLst>
          <pc:docMk/>
          <pc:sldMk cId="1311092944" sldId="406"/>
        </pc:sldMkLst>
        <pc:spChg chg="mod">
          <ac:chgData name="Hanna Kossowsky" userId="56e21b23dc263710" providerId="LiveId" clId="{3B5D1565-E1D0-43F2-80F4-E5DCA54FBF51}" dt="2025-03-03T11:19:26.173" v="382" actId="20577"/>
          <ac:spMkLst>
            <pc:docMk/>
            <pc:sldMk cId="1311092944" sldId="406"/>
            <ac:spMk id="2" creationId="{7075BC9D-55E9-EDD5-FE9A-1D04AD1ACF0C}"/>
          </ac:spMkLst>
        </pc:spChg>
        <pc:spChg chg="add mod">
          <ac:chgData name="Hanna Kossowsky" userId="56e21b23dc263710" providerId="LiveId" clId="{3B5D1565-E1D0-43F2-80F4-E5DCA54FBF51}" dt="2025-03-03T11:24:33.630" v="649" actId="20577"/>
          <ac:spMkLst>
            <pc:docMk/>
            <pc:sldMk cId="1311092944" sldId="406"/>
            <ac:spMk id="5" creationId="{8829324C-8A7D-8FFB-1B21-BB2E78FF39DC}"/>
          </ac:spMkLst>
        </pc:spChg>
      </pc:sldChg>
      <pc:sldChg chg="modSp add mod modAnim">
        <pc:chgData name="Hanna Kossowsky" userId="56e21b23dc263710" providerId="LiveId" clId="{3B5D1565-E1D0-43F2-80F4-E5DCA54FBF51}" dt="2025-03-03T12:27:02.495" v="1676" actId="20577"/>
        <pc:sldMkLst>
          <pc:docMk/>
          <pc:sldMk cId="2124249989" sldId="407"/>
        </pc:sldMkLst>
        <pc:spChg chg="mod">
          <ac:chgData name="Hanna Kossowsky" userId="56e21b23dc263710" providerId="LiveId" clId="{3B5D1565-E1D0-43F2-80F4-E5DCA54FBF51}" dt="2025-03-03T11:32:58.152" v="656" actId="20577"/>
          <ac:spMkLst>
            <pc:docMk/>
            <pc:sldMk cId="2124249989" sldId="407"/>
            <ac:spMk id="2" creationId="{23E5EA00-57AF-F599-AC65-85485902F4C1}"/>
          </ac:spMkLst>
        </pc:spChg>
        <pc:spChg chg="mod">
          <ac:chgData name="Hanna Kossowsky" userId="56e21b23dc263710" providerId="LiveId" clId="{3B5D1565-E1D0-43F2-80F4-E5DCA54FBF51}" dt="2025-03-03T12:27:02.495" v="1676" actId="20577"/>
          <ac:spMkLst>
            <pc:docMk/>
            <pc:sldMk cId="2124249989" sldId="407"/>
            <ac:spMk id="5" creationId="{429C94AE-55F7-230D-3C27-42F9E347C4CC}"/>
          </ac:spMkLst>
        </pc:spChg>
      </pc:sldChg>
      <pc:sldChg chg="modSp add mod modAnim">
        <pc:chgData name="Hanna Kossowsky" userId="56e21b23dc263710" providerId="LiveId" clId="{3B5D1565-E1D0-43F2-80F4-E5DCA54FBF51}" dt="2025-03-04T08:39:27.694" v="1723" actId="20577"/>
        <pc:sldMkLst>
          <pc:docMk/>
          <pc:sldMk cId="1141984466" sldId="408"/>
        </pc:sldMkLst>
        <pc:spChg chg="mod">
          <ac:chgData name="Hanna Kossowsky" userId="56e21b23dc263710" providerId="LiveId" clId="{3B5D1565-E1D0-43F2-80F4-E5DCA54FBF51}" dt="2025-03-04T08:39:27.694" v="1723" actId="20577"/>
          <ac:spMkLst>
            <pc:docMk/>
            <pc:sldMk cId="1141984466" sldId="408"/>
            <ac:spMk id="5" creationId="{E7AFA2EA-EA9B-DBB6-9F11-581349A43AC1}"/>
          </ac:spMkLst>
        </pc:spChg>
      </pc:sldChg>
      <pc:sldChg chg="modSp add mod">
        <pc:chgData name="Hanna Kossowsky" userId="56e21b23dc263710" providerId="LiveId" clId="{3B5D1565-E1D0-43F2-80F4-E5DCA54FBF51}" dt="2025-03-05T12:15:01.082" v="1764" actId="20577"/>
        <pc:sldMkLst>
          <pc:docMk/>
          <pc:sldMk cId="1651438375" sldId="409"/>
        </pc:sldMkLst>
        <pc:spChg chg="mod">
          <ac:chgData name="Hanna Kossowsky" userId="56e21b23dc263710" providerId="LiveId" clId="{3B5D1565-E1D0-43F2-80F4-E5DCA54FBF51}" dt="2025-03-05T12:14:44.042" v="1749" actId="20577"/>
          <ac:spMkLst>
            <pc:docMk/>
            <pc:sldMk cId="1651438375" sldId="409"/>
            <ac:spMk id="2" creationId="{EE3E4645-D1B4-8DBF-EE18-CD9071961CEA}"/>
          </ac:spMkLst>
        </pc:spChg>
        <pc:spChg chg="mod">
          <ac:chgData name="Hanna Kossowsky" userId="56e21b23dc263710" providerId="LiveId" clId="{3B5D1565-E1D0-43F2-80F4-E5DCA54FBF51}" dt="2025-03-05T12:15:01.082" v="1764" actId="20577"/>
          <ac:spMkLst>
            <pc:docMk/>
            <pc:sldMk cId="1651438375" sldId="409"/>
            <ac:spMk id="5" creationId="{01D9CF14-3B7A-B32D-E319-CAEEC6135A7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B7A0CB-AC5E-42C2-BB7C-8018833232CB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96E01F-8DBD-4634-ACB5-33D503B64F6E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013302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Open tutorial and go until the end of simple arithmetic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44340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– includes a lot of functions like MATLAB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22353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Comments in python use # or ‘’’ ‘’’ rather than % like </a:t>
            </a:r>
            <a:r>
              <a:rPr lang="en-GB" dirty="0" err="1"/>
              <a:t>matlab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09732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148FB-4CDE-C63E-4E12-F8B86C421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48F8A-C02B-710B-4576-2E7B9404F1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4276D4-7D1A-E737-71A0-1EE976A5AE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– includes a lot of functions like MATLAB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9B7633-4C67-4B1E-F221-5ED3968F8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38545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69AAC-702E-0AD1-AB12-993A5A21B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B0192E-8B5F-72B8-FFBD-368ECAEB1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08A8A2-7185-1ED4-3448-3479456F5F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– includes a lot of functions like MATLAB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A1BEE-AE52-4E75-BA06-B09425979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14658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34E15-EFF7-DD4C-4F80-1039A598B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6E73D8-247D-1146-4B66-AD81FA3FC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14E0CA-220D-9AB4-3A83-D678F58FD6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– includes a lot of functions like MATLAB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EF505D-AC24-C17F-60CA-0BEF8943F8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022063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CDF49-2EBB-9C6C-F0C3-0785C6FEC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F3A388-9EE7-03D3-39C5-90A50C5F75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DAB7D3-363B-2A05-E79A-3C94EB36C0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– includes a lot of functions like MATLAB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E9439-C3E5-B76F-BED7-CF5DFF213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93043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B21930-1394-94FB-86CD-6D990C320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5FFE2A-8941-E8C4-1742-37C1E08358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FFC6B-5C92-1696-43A2-42C77C2EBB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983423-620D-6F13-C876-03BA1F0A4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35830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3DDA6-C522-BC19-02D1-AFD9B6216C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56A1DC-81B3-A893-B7B6-5B0E3A0325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64395B-FF69-5EEE-30E7-64995674B9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3809C-1EA5-52C9-C2CD-0A8D32325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918447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Lists, tuples and dictionaries are new to them.</a:t>
            </a:r>
          </a:p>
          <a:p>
            <a:r>
              <a:rPr lang="en-GB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Tuples use less memory than lists</a:t>
            </a:r>
            <a:r>
              <a:rPr lang="en-GB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 They are also a bit faster, especially when you're just looking up values. So, if you have data that you don't want to change, it's better to use tuples instead of lists.</a:t>
            </a:r>
            <a:endParaRPr lang="en-US" b="0" i="0" dirty="0">
              <a:solidFill>
                <a:srgbClr val="1F1F1F"/>
              </a:solidFill>
              <a:effectLst/>
              <a:highlight>
                <a:srgbClr val="FFFFFF"/>
              </a:highlight>
              <a:latin typeface="Google Sans"/>
            </a:endParaRPr>
          </a:p>
          <a:p>
            <a:r>
              <a:rPr lang="en-GB" b="0" i="0" dirty="0">
                <a:solidFill>
                  <a:srgbClr val="040C28"/>
                </a:solidFill>
                <a:effectLst/>
                <a:highlight>
                  <a:srgbClr val="D3E3FD"/>
                </a:highlight>
                <a:latin typeface="Google Sans"/>
              </a:rPr>
              <a:t>If you're defining a constant set of values and all you're ever going to do with it is iterate through it</a:t>
            </a:r>
            <a:r>
              <a:rPr lang="en-GB" b="0" i="0" dirty="0">
                <a:solidFill>
                  <a:srgbClr val="474747"/>
                </a:solidFill>
                <a:effectLst/>
                <a:highlight>
                  <a:srgbClr val="FFFFFF"/>
                </a:highlight>
                <a:latin typeface="Google Sans"/>
              </a:rPr>
              <a:t>, use a tuple instead of a list. It makes your code safer if you “write-protect” data that does not need to be changed</a:t>
            </a:r>
            <a:r>
              <a:rPr 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Google Sans"/>
              </a:rPr>
              <a:t>.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59686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 err="1"/>
              <a:t>נקודותיים</a:t>
            </a:r>
            <a:endParaRPr lang="he-IL" dirty="0"/>
          </a:p>
          <a:p>
            <a:r>
              <a:rPr lang="en-GB" dirty="0"/>
              <a:t>Indentation in loops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07883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236132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5242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345FD5-DCE6-CD9E-B209-138C693A0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6A4F9E-E4CE-2B74-FDFF-177388105C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B0B879-635F-5912-778E-7702E45047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– includes a lot of functions like MATLAB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12267-EB7A-4750-886B-B718141FE5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37430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Numpy – includes a lot of functions like MATLAB</a:t>
            </a:r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96E01F-8DBD-4634-ACB5-33D503B64F6E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5548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EA5D-9082-8B50-C2CB-8C194BFD4B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C9C88C-53ED-A99C-164C-B66D55AA7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26CD88-4E86-62E8-F9AD-DFC272931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ADA09-9293-FE46-C0B0-CBD283A83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93D30-9C24-C87C-DFA4-563456129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864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4AD82-967C-F3DB-D7BA-ADE3A341E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2AB70C-A54D-DF29-D2F0-D190B6F55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DA0C6-CAD8-C40A-2BE3-A48F20C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9214B-0371-2E01-3ABB-7924107A8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9898-8164-C09F-3C10-7262D7298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049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2DA5A9-50BD-759F-AE0C-329A56583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EC2BF-3CDE-D7BA-2BD3-9F66DF6E76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3F827-D925-D561-3543-1E5ECC35F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5F0B3-735C-EECF-DC2D-7C3096738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5D63A-E7FF-CB05-AB0C-B6BA7A05A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0792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10CFB-94FB-899A-6F7D-9A3C4A8A8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E0BF3-E866-B2F5-FD7E-348E477E1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0DACFE-DF7A-E74F-415E-167982C62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1DAD7-B6E6-BD5E-1DD8-D78C33883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4AA16-39B0-9A68-3C40-9FB0740E7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27527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AF091-154E-BD2F-E6AF-24575C5C1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0A529-131C-E126-2116-183280C60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7E6FB-66D8-D724-6038-8731456D2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61F62-D767-ECE0-D357-3FC63E0D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35B5C-E7C6-6119-7A96-6532F135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43931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E0956-058F-808E-39B3-AA05081C1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D539F-FC59-B6A8-994C-189EA266EF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EC07F-1177-2E70-8082-C6B81DCB5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0D3672-7429-CD91-0DF7-0020375C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C6F78-6047-887B-93E7-6ED4BE9A5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86C30-618F-19F9-5F37-6C5100070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7779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B4DE0-356D-7E84-2F9A-7595780A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16DA-9440-95C9-5EA8-C18E3A720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0D21E-2B31-F453-41BD-10E3D4543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39BC02-5B4E-D0BC-0398-7D98F72B9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1F848-E9CF-B18E-89BB-FFF72B6A03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9775C7-FF66-2F68-1764-3541D0166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06387B-F658-E383-3DDD-517362394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47C07-7FA3-5181-F7D5-350F664B2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31647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3B1F1-2E4A-EC20-A9C4-FCDC8032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4B357B-0C70-4B99-CB46-FF5645FF5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D5F11-06CC-4FF6-9800-04C1B0E2A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4389A5-4ECD-C6CC-4A14-43DC50F22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9632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836A7-1230-5AD4-53EE-6E4296E94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107943-AA07-9089-464A-38817EF5C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6913-7FC4-3665-8713-755BF97D0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01254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949A5-878A-277C-9979-9DC70392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C887C-0D58-9B79-85C8-AE5DCC7F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5C2B4D-C2F4-8F81-F8E3-1A5936C0E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12F21-6FE5-F6B9-BD8B-61163D625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79CE8D-FC36-FDC9-E949-C7AD84812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B04B8-2DBC-7977-E013-9BE99308A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8006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31D25-6DEF-30A7-C4A7-F013C7BA7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8D0D1-CCA5-7875-975C-A4E5751064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A41E8B-7D75-71E4-9599-229536A61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81348-4474-AC3F-8AEC-E257F9A3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8FC70-F32D-DB5F-9508-06B2C30CE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A057F1-3FB9-9772-AB8C-CD2D96A42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44283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F00A38-8196-1EF1-2634-123CD66B7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4DE0E-D934-E8BE-B56A-B045D2F3F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EB8E1-28F4-B938-9A4F-0FDD17907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721D2A-1CE8-40AB-B698-5510FF93CEEF}" type="datetimeFigureOut">
              <a:rPr lang="LID4096" smtClean="0"/>
              <a:t>03/18/2025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3B577B-D1AC-D180-B6E4-A6FBD9215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25EEA-DA44-8179-BA57-C77D0A793F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796F57-8306-40D4-9229-37A3D19F0B5F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5727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acktpub.com/en-us/product/bayesian-analysis-with-python-9781805127161?srsltid=AfmBOoocfbU8QGJZbMeY8PXhVF-VeQSofnV7Qe9-4Sg3C11TqP_lPPSM" TargetMode="External"/><Relationship Id="rId2" Type="http://schemas.openxmlformats.org/officeDocument/2006/relationships/hyperlink" Target="https://github.com/aloctavodia/BAP3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hyperlink" Target="https://primo.bgu.ac.il/discovery/fulldisplay?docid=alma9927058602404361&amp;context=L&amp;vid=972BGU_INST:972BGU&amp;lang=en&amp;search_scope=MyInst_and_CI&amp;adaptor=Local%20Search%20Engine&amp;tab=Everything&amp;query=any,contains,bayesian%20analysis%20with%20python&amp;mode=basic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cs231n/cs231n.github.io/blob/master/python-colab.ipynb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39AA4-DC6F-AC25-85E9-23B70AA84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15332"/>
            <a:ext cx="9144000" cy="1267695"/>
          </a:xfrm>
        </p:spPr>
        <p:txBody>
          <a:bodyPr/>
          <a:lstStyle/>
          <a:p>
            <a:r>
              <a:rPr lang="en-US" dirty="0"/>
              <a:t>Tutorial 1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ABFF89-9CAA-78A3-9827-25C0441AF86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Statistical Computation and Analysis</a:t>
            </a:r>
          </a:p>
          <a:p>
            <a:r>
              <a:rPr lang="en-US"/>
              <a:t>Spring 2025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33777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For Loops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C00000"/>
                </a:solidFill>
              </a:rPr>
              <a:t>animals = ['cat', 'dog', 'monkey’] </a:t>
            </a:r>
            <a:r>
              <a:rPr lang="en-GB" sz="2200" i="1" dirty="0">
                <a:solidFill>
                  <a:schemeClr val="bg1">
                    <a:lumMod val="50000"/>
                  </a:schemeClr>
                </a:solidFill>
              </a:rPr>
              <a:t>(list)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    for animal in animals: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    	print(animal)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u="sng" dirty="0"/>
              <a:t>Output</a:t>
            </a:r>
            <a:r>
              <a:rPr lang="en-GB" dirty="0"/>
              <a:t>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cat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dog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monkey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98639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For Loops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C00000"/>
                </a:solidFill>
              </a:rPr>
              <a:t>for </a:t>
            </a:r>
            <a:r>
              <a:rPr lang="en-GB" dirty="0" err="1">
                <a:solidFill>
                  <a:srgbClr val="C00000"/>
                </a:solidFill>
              </a:rPr>
              <a:t>i</a:t>
            </a:r>
            <a:r>
              <a:rPr lang="en-GB" dirty="0">
                <a:solidFill>
                  <a:srgbClr val="C00000"/>
                </a:solidFill>
              </a:rPr>
              <a:t>, animal in enumerate(animals):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    	print(</a:t>
            </a:r>
            <a:r>
              <a:rPr lang="en-GB" dirty="0" err="1">
                <a:solidFill>
                  <a:srgbClr val="C00000"/>
                </a:solidFill>
              </a:rPr>
              <a:t>f"Number</a:t>
            </a:r>
            <a:r>
              <a:rPr lang="en-GB" dirty="0">
                <a:solidFill>
                  <a:srgbClr val="C00000"/>
                </a:solidFill>
              </a:rPr>
              <a:t> {</a:t>
            </a:r>
            <a:r>
              <a:rPr lang="en-GB" dirty="0" err="1">
                <a:solidFill>
                  <a:srgbClr val="C00000"/>
                </a:solidFill>
              </a:rPr>
              <a:t>i</a:t>
            </a:r>
            <a:r>
              <a:rPr lang="en-GB" dirty="0">
                <a:solidFill>
                  <a:srgbClr val="C00000"/>
                </a:solidFill>
              </a:rPr>
              <a:t>}, animal {animal}")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u="sng" dirty="0"/>
              <a:t>Output: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Number 0, animal cat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Number 1, animal dog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Number 2, animal monkey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859469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6831C-D9B0-3950-669F-30646EB71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C25D-6D47-122B-D579-D5057604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Functions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78206-E8D4-4366-7F51-2B337C247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def </a:t>
            </a:r>
            <a:r>
              <a:rPr lang="en-GB" dirty="0" err="1"/>
              <a:t>function_name</a:t>
            </a:r>
            <a:r>
              <a:rPr lang="en-GB" dirty="0"/>
              <a:t>(input arguments):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Defined before function call / separate code and imported.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78860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Python Libraries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NumPy: </a:t>
            </a:r>
            <a:r>
              <a:rPr lang="en-GB" dirty="0"/>
              <a:t>provides support for arrays, matrices, and mathematical operations on them.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Pandas: </a:t>
            </a:r>
            <a:r>
              <a:rPr lang="en-GB" dirty="0"/>
              <a:t>provides tools for data manipulation and analysis, including data structures and functions for transforming, cleaning, and </a:t>
            </a:r>
            <a:r>
              <a:rPr lang="en-US" dirty="0"/>
              <a:t>analyzing</a:t>
            </a:r>
            <a:r>
              <a:rPr lang="en-GB" dirty="0"/>
              <a:t> datasets.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SciPy:</a:t>
            </a:r>
            <a:r>
              <a:rPr lang="en-GB" dirty="0"/>
              <a:t> builds on NumPy and provides additional functionality for scientific computing, including statistical functions.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Matplotlib:</a:t>
            </a:r>
            <a:r>
              <a:rPr lang="en-GB" dirty="0"/>
              <a:t> data visualization.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Seaborn:</a:t>
            </a:r>
            <a:r>
              <a:rPr lang="en-GB" dirty="0"/>
              <a:t> more data visualization.</a:t>
            </a:r>
          </a:p>
          <a:p>
            <a:pPr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Math:</a:t>
            </a:r>
            <a:r>
              <a:rPr lang="en-GB" dirty="0"/>
              <a:t> math operations.</a:t>
            </a:r>
          </a:p>
          <a:p>
            <a:pPr marL="0" indent="0">
              <a:lnSpc>
                <a:spcPct val="12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7538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Python Libraries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Import libraries and external functions:</a:t>
            </a:r>
            <a:endParaRPr lang="en-GB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import numpy as np (</a:t>
            </a:r>
            <a:r>
              <a:rPr lang="en-GB" dirty="0" err="1"/>
              <a:t>np.array</a:t>
            </a:r>
            <a:r>
              <a:rPr lang="en-GB" dirty="0"/>
              <a:t>([1, 2, 3])).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from </a:t>
            </a:r>
            <a:r>
              <a:rPr lang="en-GB" dirty="0" err="1"/>
              <a:t>file_name</a:t>
            </a:r>
            <a:r>
              <a:rPr lang="en-GB" dirty="0"/>
              <a:t> import </a:t>
            </a:r>
            <a:r>
              <a:rPr lang="en-GB" dirty="0" err="1"/>
              <a:t>function_name</a:t>
            </a:r>
            <a:endParaRPr lang="en-GB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from numpy import * - imports all numpy functions, not recommended. 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92973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Matplotlib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sz="5100" b="1" dirty="0"/>
              <a:t>Plots: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import matplotlib.pyplot as </a:t>
            </a:r>
            <a:r>
              <a:rPr lang="en-GB" dirty="0" err="1"/>
              <a:t>plt</a:t>
            </a:r>
            <a:endParaRPr lang="en-GB" dirty="0"/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import numpy as np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x = </a:t>
            </a:r>
            <a:r>
              <a:rPr lang="en-GB" dirty="0" err="1"/>
              <a:t>np.arange</a:t>
            </a:r>
            <a:r>
              <a:rPr lang="en-GB" dirty="0"/>
              <a:t>(0, 3 * </a:t>
            </a:r>
            <a:r>
              <a:rPr lang="en-GB" dirty="0" err="1"/>
              <a:t>np.pi</a:t>
            </a:r>
            <a:r>
              <a:rPr lang="en-GB" dirty="0"/>
              <a:t>, 0.1)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/>
              <a:t>y_sin</a:t>
            </a:r>
            <a:r>
              <a:rPr lang="en-GB" dirty="0"/>
              <a:t> = </a:t>
            </a:r>
            <a:r>
              <a:rPr lang="en-GB" dirty="0" err="1"/>
              <a:t>np.sin</a:t>
            </a:r>
            <a:r>
              <a:rPr lang="en-GB" dirty="0"/>
              <a:t>(x)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/>
              <a:t>y_cos</a:t>
            </a:r>
            <a:r>
              <a:rPr lang="en-GB" dirty="0"/>
              <a:t> = </a:t>
            </a:r>
            <a:r>
              <a:rPr lang="en-GB" dirty="0" err="1"/>
              <a:t>np.cos</a:t>
            </a:r>
            <a:r>
              <a:rPr lang="en-GB" dirty="0"/>
              <a:t>(x)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# Plot the points using matplotlib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y_sin</a:t>
            </a:r>
            <a:r>
              <a:rPr lang="en-GB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/>
              <a:t>plt.plot</a:t>
            </a:r>
            <a:r>
              <a:rPr lang="en-GB" dirty="0"/>
              <a:t>(x, </a:t>
            </a:r>
            <a:r>
              <a:rPr lang="en-GB" dirty="0" err="1"/>
              <a:t>y_cos</a:t>
            </a:r>
            <a:r>
              <a:rPr lang="en-GB" dirty="0"/>
              <a:t>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/>
              <a:t>plt.xlabel</a:t>
            </a:r>
            <a:r>
              <a:rPr lang="en-GB" dirty="0"/>
              <a:t>('x axis label')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/>
              <a:t>plt.ylabel</a:t>
            </a:r>
            <a:r>
              <a:rPr lang="en-GB" dirty="0"/>
              <a:t>('y axis label')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/>
              <a:t>plt.title</a:t>
            </a:r>
            <a:r>
              <a:rPr lang="en-GB" dirty="0"/>
              <a:t>('Sine and Cosine')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 err="1"/>
              <a:t>plt.legend</a:t>
            </a:r>
            <a:r>
              <a:rPr lang="en-GB" dirty="0"/>
              <a:t>(['Sine', 'Cosine'])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4BE85E-2FC8-8BB2-9313-BD8708FB0F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1132" y="2466484"/>
            <a:ext cx="4864649" cy="313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17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9EBCC-0833-E4BA-1F5E-38500AF71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75BC9D-55E9-EDD5-FE9A-1D04AD1AC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Pandas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829324C-8A7D-8FFB-1B21-BB2E78FF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Provides two types of classes for handling data: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Series – a 1D labelled array holding data of any type.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DataFrame</a:t>
            </a:r>
            <a:r>
              <a:rPr lang="en-GB" dirty="0"/>
              <a:t> – a 2D data structure that holds data like a two dimension array or a table with rows and columns.</a:t>
            </a:r>
          </a:p>
        </p:txBody>
      </p:sp>
    </p:spTree>
    <p:extLst>
      <p:ext uri="{BB962C8B-B14F-4D97-AF65-F5344CB8AC3E}">
        <p14:creationId xmlns:p14="http://schemas.microsoft.com/office/powerpoint/2010/main" val="1311092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39375-A07A-F0F8-AFF7-5148AF7E5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EA00-57AF-F599-AC65-85485902F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Xarray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29C94AE-55F7-230D-3C27-42F9E347C4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Enables working with multi-dimensional </a:t>
            </a:r>
            <a:r>
              <a:rPr lang="en-GB" dirty="0" err="1"/>
              <a:t>dataframes</a:t>
            </a:r>
            <a:r>
              <a:rPr lang="en-GB" dirty="0"/>
              <a:t>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Coordinates: the coordinates at which the measurements were taken.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For example, x value, y value and times.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Lat and </a:t>
            </a:r>
            <a:r>
              <a:rPr lang="en-GB" dirty="0" err="1"/>
              <a:t>lon</a:t>
            </a:r>
            <a:r>
              <a:rPr lang="en-GB" dirty="0"/>
              <a:t> come from the words latitude and longitude, and are like the rows and the columns in a </a:t>
            </a:r>
            <a:r>
              <a:rPr lang="en-GB" dirty="0" err="1"/>
              <a:t>dataframe</a:t>
            </a:r>
            <a:r>
              <a:rPr lang="en-GB" dirty="0"/>
              <a:t>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Here we have an additional dimension of time, for example.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can be </a:t>
            </a:r>
            <a:r>
              <a:rPr lang="en-GB"/>
              <a:t>more dimensions.</a:t>
            </a:r>
            <a:endParaRPr lang="en-GB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Data variables: what was measured at the coordinates.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There can be one, or more than one.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Indexes: refer to the coordinate values used for efficient data selection.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In most cases they are created from the coordinates, but there are cases in which they differ.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Attributes: extra metadata about the dataset of the data variables.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Units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Sources</a:t>
            </a:r>
          </a:p>
        </p:txBody>
      </p:sp>
    </p:spTree>
    <p:extLst>
      <p:ext uri="{BB962C8B-B14F-4D97-AF65-F5344CB8AC3E}">
        <p14:creationId xmlns:p14="http://schemas.microsoft.com/office/powerpoint/2010/main" val="212424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00C71-011E-5EC4-9BB2-C4471CBE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D06AC-6535-3B4B-8CEE-347C0997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 err="1"/>
              <a:t>Xarray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7AFA2EA-EA9B-DBB6-9F11-581349A43A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Extracting data	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Label based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/>
              <a:t>Position based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19844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01C7E-2FD2-F5CE-2D26-5E937BF32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4645-D1B4-8DBF-EE18-CD907196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Homework Template</a:t>
            </a:r>
            <a:endParaRPr lang="LID4096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D9CF14-3B7A-B32D-E319-CAEEC6135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HomeworkTemplate.ipynb</a:t>
            </a:r>
            <a:r>
              <a:rPr lang="en-GB" dirty="0"/>
              <a:t> on the </a:t>
            </a:r>
            <a:r>
              <a:rPr lang="en-GB"/>
              <a:t>moodle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5143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Course Information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7735"/>
            <a:ext cx="10515600" cy="5673672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course is in English.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homework assignments need to be handed in in English.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course is in Python. 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The codes for the examples in the lectures and tutorials will be made available on Moodle.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Course grade: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Pre-lecture questions (5%)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Homework assignments (15%)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/>
              <a:t>5 assignments (</a:t>
            </a:r>
            <a:r>
              <a:rPr lang="en-US" dirty="0"/>
              <a:t>3.6% per exercise)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Midterm quiz (10%, </a:t>
            </a:r>
            <a:r>
              <a:rPr lang="en-US" dirty="0" err="1"/>
              <a:t>magen</a:t>
            </a:r>
            <a:r>
              <a:rPr lang="en-US" dirty="0"/>
              <a:t>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6.5.25 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Open </a:t>
            </a:r>
            <a:r>
              <a:rPr lang="en-US" dirty="0" err="1"/>
              <a:t>moodle</a:t>
            </a:r>
            <a:r>
              <a:rPr lang="en-US" dirty="0"/>
              <a:t> except previous tests and quizzes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1 hour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Exam (70%)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On computers on campus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Open </a:t>
            </a:r>
            <a:r>
              <a:rPr lang="en-US" dirty="0" err="1"/>
              <a:t>moodle</a:t>
            </a:r>
            <a:r>
              <a:rPr lang="en-US" dirty="0"/>
              <a:t> except previous tests and quizzes</a:t>
            </a:r>
          </a:p>
          <a:p>
            <a:pPr lvl="2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dirty="0"/>
              <a:t>2 hours</a:t>
            </a:r>
          </a:p>
          <a:p>
            <a:pPr>
              <a:buFont typeface="Wingdings" panose="05000000000000000000" pitchFamily="2" charset="2"/>
              <a:buChar char="§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53706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5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5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Bayesian Analysis with Python</a:t>
            </a:r>
            <a:br>
              <a:rPr lang="en-US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52288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edition </a:t>
            </a:r>
            <a:endParaRPr lang="en-US" u="sng" dirty="0">
              <a:hlinkClick r:id="rId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hlinkClick r:id="rId3"/>
              </a:rPr>
              <a:t>Publisher’s website</a:t>
            </a:r>
            <a:endParaRPr lang="en-US" dirty="0"/>
          </a:p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Full text available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hlinkClick r:id="rId4"/>
              </a:rPr>
              <a:t>the library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5A8F80E-B981-A67C-6479-8D9E305DE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668052" y="1793138"/>
            <a:ext cx="3590498" cy="4416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04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5889"/>
    </mc:Choice>
    <mc:Fallback xmlns="">
      <p:transition spd="slow" advTm="315889"/>
    </mc:Fallback>
  </mc:AlternateContent>
  <p:extLst>
    <p:ext uri="{3A86A75C-4F4B-4683-9AE1-C65F6400EC91}">
      <p14:laserTraceLst xmlns:p14="http://schemas.microsoft.com/office/powerpoint/2010/main">
        <p14:tracePtLst>
          <p14:tracePt t="1148" x="1768475" y="5715000"/>
          <p14:tracePt t="1163" x="1751013" y="5670550"/>
          <p14:tracePt t="1179" x="1731963" y="5500688"/>
          <p14:tracePt t="1188" x="1679575" y="5313363"/>
          <p14:tracePt t="1205" x="1652588" y="5108575"/>
          <p14:tracePt t="1218" x="1616075" y="4938713"/>
          <p14:tracePt t="1233" x="1581150" y="4751388"/>
          <p14:tracePt t="1252" x="1536700" y="4384675"/>
          <p14:tracePt t="1268" x="1509713" y="4251325"/>
          <p14:tracePt t="1287" x="1490663" y="4037013"/>
          <p14:tracePt t="1302" x="1473200" y="3938588"/>
          <p14:tracePt t="1317" x="1455738" y="3840163"/>
          <p14:tracePt t="1333" x="1428750" y="3768725"/>
          <p14:tracePt t="1353" x="1393825" y="3652838"/>
          <p14:tracePt t="1367" x="1374775" y="3608388"/>
          <p14:tracePt t="1386" x="1366838" y="3562350"/>
          <p14:tracePt t="1580" x="1357313" y="3536950"/>
          <p14:tracePt t="1595" x="1357313" y="3455988"/>
          <p14:tracePt t="1605" x="1357313" y="3241675"/>
          <p14:tracePt t="1620" x="1374775" y="2965450"/>
          <p14:tracePt t="1634" x="1401763" y="2759075"/>
          <p14:tracePt t="1652" x="1446213" y="2527300"/>
          <p14:tracePt t="1668" x="1482725" y="2116138"/>
          <p14:tracePt t="1684" x="1490663" y="2009775"/>
          <p14:tracePt t="1701" x="1500188" y="1919288"/>
          <p14:tracePt t="1719" x="1500188" y="1839913"/>
          <p14:tracePt t="1734" x="1500188" y="1822450"/>
          <p14:tracePt t="1752" x="1500188" y="1803400"/>
          <p14:tracePt t="1784" x="1509713" y="1803400"/>
          <p14:tracePt t="1800" x="1536700" y="1803400"/>
          <p14:tracePt t="1819" x="1839913" y="1812925"/>
          <p14:tracePt t="1834" x="2081213" y="1874838"/>
          <p14:tracePt t="1851" x="2384425" y="2017713"/>
          <p14:tracePt t="1866" x="2759075" y="2187575"/>
          <p14:tracePt t="1886" x="3473450" y="2633663"/>
          <p14:tracePt t="1901" x="3714750" y="2795588"/>
          <p14:tracePt t="1919" x="3956050" y="2946400"/>
          <p14:tracePt t="1936" x="4010025" y="2965450"/>
          <p14:tracePt t="2097" x="4037013" y="2955925"/>
          <p14:tracePt t="2110" x="4241800" y="2894013"/>
          <p14:tracePt t="2125" x="4633913" y="2795588"/>
          <p14:tracePt t="2137" x="5133975" y="2687638"/>
          <p14:tracePt t="2153" x="5697538" y="2616200"/>
          <p14:tracePt t="2167" x="6215063" y="2562225"/>
          <p14:tracePt t="2185" x="6867525" y="2500313"/>
          <p14:tracePt t="2201" x="6991350" y="2490788"/>
          <p14:tracePt t="2216" x="7081838" y="2482850"/>
          <p14:tracePt t="2234" x="7134225" y="2465388"/>
          <p14:tracePt t="2251" x="7143750" y="2455863"/>
          <p14:tracePt t="2409" x="7180263" y="2446338"/>
          <p14:tracePt t="2422" x="7277100" y="2411413"/>
          <p14:tracePt t="2437" x="7446963" y="2322513"/>
          <p14:tracePt t="2452" x="7589838" y="2214563"/>
          <p14:tracePt t="2468" x="7724775" y="2054225"/>
          <p14:tracePt t="2483" x="7840663" y="1884363"/>
          <p14:tracePt t="2501" x="7920038" y="1679575"/>
          <p14:tracePt t="2517" x="7939088" y="1589088"/>
          <p14:tracePt t="2535" x="7947025" y="1527175"/>
          <p14:tracePt t="2550" x="7947025" y="1482725"/>
          <p14:tracePt t="2567" x="7929563" y="1428750"/>
          <p14:tracePt t="2584" x="7902575" y="1419225"/>
          <p14:tracePt t="2589" x="7867650" y="1401763"/>
          <p14:tracePt t="2602" x="7858125" y="1393825"/>
          <p14:tracePt t="2618" x="7848600" y="1393825"/>
          <p14:tracePt t="2635" x="7840663" y="1393825"/>
          <p14:tracePt t="2651" x="7831138" y="1393825"/>
          <p14:tracePt t="2687" x="7786688" y="1393825"/>
          <p14:tracePt t="2701" x="7759700" y="1419225"/>
          <p14:tracePt t="2718" x="7732713" y="1465263"/>
          <p14:tracePt t="2735" x="7715250" y="1482725"/>
          <p14:tracePt t="2754" x="7705725" y="1500188"/>
          <p14:tracePt t="2767" x="7688263" y="1544638"/>
          <p14:tracePt t="2785" x="7670800" y="1581150"/>
          <p14:tracePt t="2800" x="7653338" y="1625600"/>
          <p14:tracePt t="2817" x="7589838" y="1776413"/>
          <p14:tracePt t="2833" x="7562850" y="1839913"/>
          <p14:tracePt t="2851" x="7518400" y="1901825"/>
          <p14:tracePt t="2867" x="7510463" y="1911350"/>
          <p14:tracePt t="2885" x="7500938" y="1919288"/>
          <p14:tracePt t="2919" x="7500938" y="1928813"/>
          <p14:tracePt t="2935" x="7491413" y="1928813"/>
          <p14:tracePt t="3006" x="7483475" y="1928813"/>
          <p14:tracePt t="3135" x="7491413" y="1928813"/>
          <p14:tracePt t="3146" x="7562850" y="1928813"/>
          <p14:tracePt t="3159" x="7724775" y="1928813"/>
          <p14:tracePt t="3170" x="7858125" y="1928813"/>
          <p14:tracePt t="3186" x="7974013" y="1928813"/>
          <p14:tracePt t="3202" x="8072438" y="1928813"/>
          <p14:tracePt t="3218" x="8251825" y="1884363"/>
          <p14:tracePt t="3236" x="8304213" y="1874838"/>
          <p14:tracePt t="3250" x="8358188" y="1874838"/>
          <p14:tracePt t="3270" x="8412163" y="1874838"/>
          <p14:tracePt t="3284" x="8429625" y="1866900"/>
          <p14:tracePt t="3302" x="8439150" y="1866900"/>
          <p14:tracePt t="3317" x="8447088" y="1866900"/>
          <p14:tracePt t="3335" x="8447088" y="1857375"/>
          <p14:tracePt t="3351" x="8439150" y="1857375"/>
          <p14:tracePt t="3366" x="8259763" y="1919288"/>
          <p14:tracePt t="3386" x="7786688" y="2081213"/>
          <p14:tracePt t="3403" x="7518400" y="2170113"/>
          <p14:tracePt t="3419" x="7143750" y="2295525"/>
          <p14:tracePt t="3436" x="7018338" y="2339975"/>
          <p14:tracePt t="3451" x="6938963" y="2357438"/>
          <p14:tracePt t="3468" x="6894513" y="2374900"/>
          <p14:tracePt t="3485" x="6848475" y="2384425"/>
          <p14:tracePt t="3501" x="6840538" y="2393950"/>
          <p14:tracePt t="3533" x="6831013" y="2393950"/>
          <p14:tracePt t="3570" x="6848475" y="2393950"/>
          <p14:tracePt t="3585" x="6946900" y="2393950"/>
          <p14:tracePt t="3597" x="7170738" y="2393950"/>
          <p14:tracePt t="3609" x="7394575" y="2393950"/>
          <p14:tracePt t="3623" x="7608888" y="2393950"/>
          <p14:tracePt t="3636" x="7786688" y="2393950"/>
          <p14:tracePt t="3653" x="7912100" y="2393950"/>
          <p14:tracePt t="3667" x="8018463" y="2419350"/>
          <p14:tracePt t="3687" x="8197850" y="2482850"/>
          <p14:tracePt t="3702" x="8277225" y="2500313"/>
          <p14:tracePt t="3717" x="8331200" y="2517775"/>
          <p14:tracePt t="3736" x="8420100" y="2527300"/>
          <p14:tracePt t="3751" x="8439150" y="2527300"/>
          <p14:tracePt t="3767" x="8447088" y="2527300"/>
          <p14:tracePt t="3784" x="8456613" y="2527300"/>
          <p14:tracePt t="3801" x="8466138" y="2527300"/>
          <p14:tracePt t="6253" x="8447088" y="2527300"/>
          <p14:tracePt t="6262" x="8348663" y="2536825"/>
          <p14:tracePt t="6277" x="8188325" y="2554288"/>
          <p14:tracePt t="6288" x="7966075" y="2554288"/>
          <p14:tracePt t="6301" x="7724775" y="2554288"/>
          <p14:tracePt t="6316" x="7456488" y="2554288"/>
          <p14:tracePt t="6333" x="7215188" y="2554288"/>
          <p14:tracePt t="6353" x="6786563" y="2589213"/>
          <p14:tracePt t="6368" x="6581775" y="2598738"/>
          <p14:tracePt t="6386" x="6446838" y="2625725"/>
          <p14:tracePt t="6404" x="6188075" y="2670175"/>
          <p14:tracePt t="6417" x="6054725" y="2697163"/>
          <p14:tracePt t="6437" x="5822950" y="2732088"/>
          <p14:tracePt t="6451" x="5732463" y="2751138"/>
          <p14:tracePt t="6468" x="5634038" y="2759075"/>
          <p14:tracePt t="6485" x="5562600" y="2768600"/>
          <p14:tracePt t="6503" x="5411788" y="2776538"/>
          <p14:tracePt t="6517" x="5330825" y="2786063"/>
          <p14:tracePt t="6533" x="5259388" y="2795588"/>
          <p14:tracePt t="6550" x="5197475" y="2795588"/>
          <p14:tracePt t="6568" x="5108575" y="2803525"/>
          <p14:tracePt t="6585" x="5072063" y="2803525"/>
          <p14:tracePt t="6601" x="5054600" y="2803525"/>
          <p14:tracePt t="6618" x="5010150" y="2803525"/>
          <p14:tracePt t="6635" x="4991100" y="2803525"/>
          <p14:tracePt t="6653" x="4973638" y="2803525"/>
          <p14:tracePt t="6671" x="4938713" y="2795588"/>
          <p14:tracePt t="6894" x="4929188" y="2795588"/>
          <p14:tracePt t="6906" x="4919663" y="2795588"/>
          <p14:tracePt t="6920" x="4875213" y="2786063"/>
          <p14:tracePt t="6934" x="4768850" y="2776538"/>
          <p14:tracePt t="6952" x="4670425" y="2732088"/>
          <p14:tracePt t="6968" x="4572000" y="2697163"/>
          <p14:tracePt t="6984" x="4394200" y="2625725"/>
          <p14:tracePt t="7001" x="4330700" y="2608263"/>
          <p14:tracePt t="7017" x="4295775" y="2589213"/>
          <p14:tracePt t="7034" x="4214813" y="2581275"/>
          <p14:tracePt t="7051" x="4197350" y="2571750"/>
          <p14:tracePt t="7068" x="4170363" y="2562225"/>
          <p14:tracePt t="7085" x="4143375" y="2554288"/>
          <p14:tracePt t="7100" x="4125913" y="2554288"/>
          <p14:tracePt t="7120" x="4108450" y="2554288"/>
          <p14:tracePt t="7135" x="4098925" y="2554288"/>
          <p14:tracePt t="7168" x="4089400" y="2554288"/>
          <p14:tracePt t="7211" x="4071938" y="2544763"/>
          <p14:tracePt t="7224" x="4062413" y="2544763"/>
          <p14:tracePt t="7234" x="4054475" y="2536825"/>
          <p14:tracePt t="7250" x="4037013" y="2536825"/>
          <p14:tracePt t="7267" x="4027488" y="2536825"/>
          <p14:tracePt t="7285" x="4010025" y="2527300"/>
          <p14:tracePt t="7339" x="4000500" y="2527300"/>
          <p14:tracePt t="7376" x="3990975" y="2527300"/>
          <p14:tracePt t="7409" x="3983038" y="2527300"/>
          <p14:tracePt t="7422" x="3965575" y="2527300"/>
          <p14:tracePt t="7438" x="3956050" y="2527300"/>
          <p14:tracePt t="7452" x="3938588" y="2536825"/>
          <p14:tracePt t="7468" x="3919538" y="2544763"/>
          <p14:tracePt t="7487" x="3911600" y="2562225"/>
          <p14:tracePt t="7519" x="3902075" y="2562225"/>
          <p14:tracePt t="7534" x="3894138" y="2581275"/>
          <p14:tracePt t="7552" x="3875088" y="2598738"/>
          <p14:tracePt t="7568" x="3857625" y="2616200"/>
          <p14:tracePt t="7584" x="3848100" y="2633663"/>
          <p14:tracePt t="7602" x="3840163" y="2643188"/>
          <p14:tracePt t="7638" x="3830638" y="2652713"/>
          <p14:tracePt t="7790" x="3822700" y="2652713"/>
          <p14:tracePt t="7801" x="3822700" y="2643188"/>
          <p14:tracePt t="7814" x="3803650" y="2581275"/>
          <p14:tracePt t="7840" x="3768725" y="2482850"/>
          <p14:tracePt t="7850" x="3759200" y="2411413"/>
          <p14:tracePt t="7858" x="3759200" y="2357438"/>
          <p14:tracePt t="7872" x="3741738" y="2312988"/>
          <p14:tracePt t="7884" x="3732213" y="2303463"/>
          <p14:tracePt t="7900" x="3724275" y="2295525"/>
          <p14:tracePt t="7920" x="3724275" y="2286000"/>
          <p14:tracePt t="7934" x="3714750" y="2286000"/>
          <p14:tracePt t="7967" x="3714750" y="2303463"/>
          <p14:tracePt t="7979" x="3714750" y="2384425"/>
          <p14:tracePt t="7990" x="3705225" y="2490788"/>
          <p14:tracePt t="8006" x="3705225" y="2589213"/>
          <p14:tracePt t="8017" x="3705225" y="2660650"/>
          <p14:tracePt t="8035" x="3705225" y="2697163"/>
          <p14:tracePt t="8050" x="3705225" y="2724150"/>
          <p14:tracePt t="8068" x="3705225" y="2741613"/>
          <p14:tracePt t="8085" x="3705225" y="2751138"/>
          <p14:tracePt t="8158" x="3705225" y="2732088"/>
          <p14:tracePt t="8170" x="3705225" y="2697163"/>
          <p14:tracePt t="8183" x="3705225" y="2643188"/>
          <p14:tracePt t="8193" x="3705225" y="2616200"/>
          <p14:tracePt t="8208" x="3714750" y="2608263"/>
          <p14:tracePt t="8224" x="3714750" y="2598738"/>
          <p14:tracePt t="8297" x="3714750" y="2616200"/>
          <p14:tracePt t="8310" x="3714750" y="2670175"/>
          <p14:tracePt t="8322" x="3714750" y="2724150"/>
          <p14:tracePt t="8337" x="3714750" y="2759075"/>
          <p14:tracePt t="8350" x="3705225" y="2776538"/>
          <p14:tracePt t="8368" x="3705225" y="2786063"/>
          <p14:tracePt t="8385" x="3705225" y="2795588"/>
          <p14:tracePt t="8402" x="3705225" y="2803525"/>
          <p14:tracePt t="8459" x="3705225" y="2795588"/>
          <p14:tracePt t="8511" x="3705225" y="2786063"/>
          <p14:tracePt t="8536" x="3705225" y="2768600"/>
          <p14:tracePt t="8548" x="3705225" y="2751138"/>
          <p14:tracePt t="8562" x="3705225" y="2732088"/>
          <p14:tracePt t="8571" x="3705225" y="2724150"/>
          <p14:tracePt t="8585" x="3705225" y="2714625"/>
          <p14:tracePt t="8601" x="3705225" y="2705100"/>
          <p14:tracePt t="20713" x="3705225" y="2697163"/>
          <p14:tracePt t="20762" x="3705225" y="2705100"/>
          <p14:tracePt t="20773" x="3714750" y="2705100"/>
          <p14:tracePt t="20787" x="3724275" y="2714625"/>
          <p14:tracePt t="20802" x="3741738" y="2714625"/>
          <p14:tracePt t="20818" x="3751263" y="2697163"/>
          <p14:tracePt t="20835" x="3768725" y="2687638"/>
          <p14:tracePt t="20853" x="3786188" y="2670175"/>
          <p14:tracePt t="20885" x="3786188" y="2660650"/>
          <p14:tracePt t="20902" x="3795713" y="2660650"/>
          <p14:tracePt t="20918" x="3803650" y="2670175"/>
          <p14:tracePt t="20934" x="3813175" y="2697163"/>
          <p14:tracePt t="20952" x="3813175" y="2759075"/>
          <p14:tracePt t="20970" x="3822700" y="2795588"/>
          <p14:tracePt t="20986" x="3848100" y="2867025"/>
          <p14:tracePt t="21002" x="3857625" y="2901950"/>
          <p14:tracePt t="21017" x="3857625" y="2928938"/>
          <p14:tracePt t="21035" x="3857625" y="2946400"/>
          <p14:tracePt t="21052" x="3867150" y="2973388"/>
          <p14:tracePt t="21092" x="3875088" y="2973388"/>
          <p14:tracePt t="21104" x="3875088" y="2982913"/>
          <p14:tracePt t="21142" x="3884613" y="2982913"/>
          <p14:tracePt t="21156" x="3902075" y="2982913"/>
          <p14:tracePt t="21171" x="3929063" y="2955925"/>
          <p14:tracePt t="21187" x="3973513" y="2911475"/>
          <p14:tracePt t="21202" x="4010025" y="2867025"/>
          <p14:tracePt t="21219" x="4071938" y="2795588"/>
          <p14:tracePt t="21235" x="4089400" y="2776538"/>
          <p14:tracePt t="21251" x="4098925" y="2768600"/>
          <p14:tracePt t="21270" x="4108450" y="2759075"/>
          <p14:tracePt t="21347" x="4116388" y="2759075"/>
          <p14:tracePt t="21381" x="4125913" y="2768600"/>
          <p14:tracePt t="21392" x="4133850" y="2768600"/>
          <p14:tracePt t="21409" x="4133850" y="2786063"/>
          <p14:tracePt t="21419" x="4143375" y="2786063"/>
          <p14:tracePt t="21443" x="4143375" y="2795588"/>
          <p14:tracePt t="21585" x="4143375" y="2803525"/>
          <p14:tracePt t="22154" x="4143375" y="2813050"/>
          <p14:tracePt t="22878" x="4143375" y="2822575"/>
          <p14:tracePt t="23012" x="4143375" y="2830513"/>
          <p14:tracePt t="24402" x="4143375" y="2840038"/>
          <p14:tracePt t="24442" x="4143375" y="2857500"/>
          <p14:tracePt t="24458" x="4143375" y="2867025"/>
          <p14:tracePt t="24471" x="4143375" y="2874963"/>
          <p14:tracePt t="24480" x="4143375" y="2884488"/>
          <p14:tracePt t="24493" x="4143375" y="2894013"/>
          <p14:tracePt t="24504" x="4143375" y="2901950"/>
          <p14:tracePt t="24520" x="4143375" y="2911475"/>
          <p14:tracePt t="24542" x="4143375" y="2919413"/>
          <p14:tracePt t="24564" x="4143375" y="2928938"/>
          <p14:tracePt t="24584" x="4143375" y="2938463"/>
          <p14:tracePt t="24630" x="4143375" y="2946400"/>
          <p14:tracePt t="24656" x="4143375" y="2955925"/>
          <p14:tracePt t="24669" x="4143375" y="2965450"/>
          <p14:tracePt t="24682" x="4143375" y="2973388"/>
          <p14:tracePt t="24721" x="4143375" y="2982913"/>
          <p14:tracePt t="24781" x="4133850" y="2982913"/>
          <p14:tracePt t="24806" x="4133850" y="2990850"/>
          <p14:tracePt t="24844" x="4133850" y="3000375"/>
          <p14:tracePt t="24859" x="4125913" y="3000375"/>
          <p14:tracePt t="24871" x="4125913" y="3009900"/>
          <p14:tracePt t="24886" x="4116388" y="3009900"/>
          <p14:tracePt t="24901" x="4116388" y="3017838"/>
          <p14:tracePt t="24937" x="4108450" y="3027363"/>
          <p14:tracePt t="24981" x="4108450" y="3036888"/>
          <p14:tracePt t="25008" x="4108450" y="3044825"/>
          <p14:tracePt t="25037" x="4108450" y="3054350"/>
          <p14:tracePt t="25063" x="4108450" y="3062288"/>
          <p14:tracePt t="25073" x="4108450" y="3071813"/>
          <p14:tracePt t="25089" x="4108450" y="3081338"/>
          <p14:tracePt t="25323" x="4098925" y="3081338"/>
          <p14:tracePt t="28710" x="4098925" y="3089275"/>
          <p14:tracePt t="28724" x="4098925" y="3098800"/>
          <p14:tracePt t="28736" x="4071938" y="3125788"/>
          <p14:tracePt t="28752" x="4010025" y="3160713"/>
          <p14:tracePt t="28771" x="3902075" y="3214688"/>
          <p14:tracePt t="28785" x="3875088" y="3232150"/>
          <p14:tracePt t="28804" x="3830638" y="3241675"/>
          <p14:tracePt t="28819" x="3776663" y="3259138"/>
          <p14:tracePt t="28837" x="3670300" y="3286125"/>
          <p14:tracePt t="28852" x="3598863" y="3322638"/>
          <p14:tracePt t="28871" x="3554413" y="3340100"/>
          <p14:tracePt t="28886" x="3455988" y="3384550"/>
          <p14:tracePt t="28903" x="3429000" y="3402013"/>
          <p14:tracePt t="28919" x="3402013" y="3411538"/>
          <p14:tracePt t="28934" x="3367088" y="3419475"/>
          <p14:tracePt t="28951" x="3367088" y="3429000"/>
          <p14:tracePt t="29180" x="3357563" y="3429000"/>
          <p14:tracePt t="29190" x="3330575" y="3429000"/>
          <p14:tracePt t="29201" x="3268663" y="3419475"/>
          <p14:tracePt t="29220" x="3197225" y="3411538"/>
          <p14:tracePt t="29235" x="3116263" y="3384550"/>
          <p14:tracePt t="29252" x="3017838" y="3340100"/>
          <p14:tracePt t="29269" x="2973388" y="3313113"/>
          <p14:tracePt t="29284" x="2919413" y="3286125"/>
          <p14:tracePt t="29303" x="2803525" y="3241675"/>
          <p14:tracePt t="29336" x="2705100" y="3205163"/>
          <p14:tracePt t="29351" x="2660650" y="3197225"/>
          <p14:tracePt t="29370" x="2616200" y="3197225"/>
          <p14:tracePt t="29385" x="2589213" y="3187700"/>
          <p14:tracePt t="29402" x="2571750" y="3187700"/>
          <p14:tracePt t="29419" x="2527300" y="3187700"/>
          <p14:tracePt t="29435" x="2509838" y="3187700"/>
          <p14:tracePt t="29452" x="2490788" y="3187700"/>
          <p14:tracePt t="29471" x="2465388" y="3187700"/>
          <p14:tracePt t="29503" x="2446338" y="3187700"/>
          <p14:tracePt t="29620" x="2446338" y="3179763"/>
          <p14:tracePt t="29672" x="2465388" y="3170238"/>
          <p14:tracePt t="29683" x="2554288" y="3143250"/>
          <p14:tracePt t="29697" x="2652713" y="3098800"/>
          <p14:tracePt t="29709" x="2724150" y="3062288"/>
          <p14:tracePt t="29723" x="2776538" y="3027363"/>
          <p14:tracePt t="29734" x="2822575" y="3000375"/>
          <p14:tracePt t="29750" x="2840038" y="2990850"/>
          <p14:tracePt t="29769" x="2857500" y="2973388"/>
          <p14:tracePt t="29786" x="2867025" y="2973388"/>
          <p14:tracePt t="29898" x="2840038" y="2982913"/>
          <p14:tracePt t="29913" x="2786063" y="3009900"/>
          <p14:tracePt t="29923" x="2724150" y="3054350"/>
          <p14:tracePt t="29935" x="2633663" y="3098800"/>
          <p14:tracePt t="29952" x="2544763" y="3143250"/>
          <p14:tracePt t="29971" x="2401888" y="3224213"/>
          <p14:tracePt t="29985" x="2347913" y="3259138"/>
          <p14:tracePt t="30003" x="2295525" y="3286125"/>
          <p14:tracePt t="30019" x="2259013" y="3303588"/>
          <p14:tracePt t="30035" x="2205038" y="3340100"/>
          <p14:tracePt t="30052" x="2116138" y="3394075"/>
          <p14:tracePt t="30070" x="2081213" y="3419475"/>
          <p14:tracePt t="30086" x="2027238" y="3429000"/>
          <p14:tracePt t="30089" x="1965325" y="3438525"/>
          <p14:tracePt t="30101" x="1901825" y="3446463"/>
          <p14:tracePt t="30119" x="1857375" y="3446463"/>
          <p14:tracePt t="30135" x="1741488" y="3455988"/>
          <p14:tracePt t="30151" x="1704975" y="3455988"/>
          <p14:tracePt t="30167" x="1670050" y="3446463"/>
          <p14:tracePt t="30188" x="1598613" y="3429000"/>
          <p14:tracePt t="30202" x="1571625" y="3429000"/>
          <p14:tracePt t="30219" x="1554163" y="3419475"/>
          <p14:tracePt t="30237" x="1517650" y="3411538"/>
          <p14:tracePt t="30252" x="1500188" y="3411538"/>
          <p14:tracePt t="30285" x="1490663" y="3411538"/>
          <p14:tracePt t="30318" x="1482725" y="3411538"/>
          <p14:tracePt t="30531" x="1527175" y="3394075"/>
          <p14:tracePt t="30539" x="1697038" y="3357563"/>
          <p14:tracePt t="30553" x="1911350" y="3322638"/>
          <p14:tracePt t="30569" x="2116138" y="3295650"/>
          <p14:tracePt t="30585" x="2339975" y="3276600"/>
          <p14:tracePt t="30602" x="2473325" y="3268663"/>
          <p14:tracePt t="30620" x="2714625" y="3268663"/>
          <p14:tracePt t="30634" x="2786063" y="3268663"/>
          <p14:tracePt t="30652" x="2840038" y="3268663"/>
          <p14:tracePt t="30669" x="2894013" y="3268663"/>
          <p14:tracePt t="30686" x="2901950" y="3268663"/>
          <p14:tracePt t="30703" x="2919413" y="3268663"/>
          <p14:tracePt t="30783" x="2928938" y="3268663"/>
          <p14:tracePt t="30821" x="2938463" y="3268663"/>
          <p14:tracePt t="30880" x="2946400" y="3268663"/>
          <p14:tracePt t="31246" x="2946400" y="3276600"/>
          <p14:tracePt t="31946" x="2946400" y="3286125"/>
          <p14:tracePt t="33105" x="2955925" y="3286125"/>
          <p14:tracePt t="33132" x="2973388" y="3295650"/>
          <p14:tracePt t="33143" x="3000375" y="3295650"/>
          <p14:tracePt t="33154" x="3027363" y="3295650"/>
          <p14:tracePt t="33170" x="3054350" y="3303588"/>
          <p14:tracePt t="33185" x="3062288" y="3313113"/>
          <p14:tracePt t="33203" x="3071813" y="3313113"/>
          <p14:tracePt t="33232" x="3081338" y="3313113"/>
          <p14:tracePt t="58921" x="3081338" y="3322638"/>
          <p14:tracePt t="58937" x="3081338" y="3330575"/>
          <p14:tracePt t="58948" x="3062288" y="3330575"/>
          <p14:tracePt t="58960" x="3054350" y="3348038"/>
          <p14:tracePt t="58972" x="3044825" y="3357563"/>
          <p14:tracePt t="58988" x="3036888" y="3367088"/>
          <p14:tracePt t="59005" x="3017838" y="3384550"/>
          <p14:tracePt t="59020" x="2990850" y="3411538"/>
          <p14:tracePt t="59038" x="2973388" y="3419475"/>
          <p14:tracePt t="59052" x="2965450" y="3438525"/>
          <p14:tracePt t="59070" x="2955925" y="3455988"/>
          <p14:tracePt t="59085" x="2938463" y="3455988"/>
          <p14:tracePt t="59103" x="2938463" y="3473450"/>
          <p14:tracePt t="59118" x="2919413" y="3482975"/>
          <p14:tracePt t="59138" x="2894013" y="3509963"/>
          <p14:tracePt t="59154" x="2884488" y="3517900"/>
          <p14:tracePt t="59170" x="2874963" y="3536950"/>
          <p14:tracePt t="59187" x="2867025" y="3544888"/>
          <p14:tracePt t="59204" x="2857500" y="3554413"/>
          <p14:tracePt t="59237" x="2847975" y="3562350"/>
          <p14:tracePt t="59254" x="2847975" y="3571875"/>
          <p14:tracePt t="59268" x="2840038" y="3571875"/>
          <p14:tracePt t="59288" x="2830513" y="3589338"/>
          <p14:tracePt t="59303" x="2822575" y="3598863"/>
          <p14:tracePt t="59338" x="2813050" y="3598863"/>
          <p14:tracePt t="59353" x="2803525" y="3616325"/>
          <p14:tracePt t="59368" x="2803525" y="3625850"/>
          <p14:tracePt t="59389" x="2795588" y="3643313"/>
          <p14:tracePt t="59403" x="2786063" y="3660775"/>
          <p14:tracePt t="59419" x="2776538" y="3660775"/>
          <p14:tracePt t="59435" x="2776538" y="3670300"/>
          <p14:tracePt t="59453" x="2776538" y="3679825"/>
          <p14:tracePt t="59469" x="2768600" y="3679825"/>
          <p14:tracePt t="59489" x="2759075" y="3679825"/>
          <p14:tracePt t="59503" x="2751138" y="3679825"/>
          <p14:tracePt t="59520" x="2732088" y="3687763"/>
          <p14:tracePt t="59536" x="2705100" y="3687763"/>
          <p14:tracePt t="59556" x="2660650" y="3687763"/>
          <p14:tracePt t="59570" x="2571750" y="3687763"/>
          <p14:tracePt t="59586" x="2500313" y="3679825"/>
          <p14:tracePt t="59610" x="2393950" y="3670300"/>
          <p14:tracePt t="59620" x="2339975" y="3660775"/>
          <p14:tracePt t="59638" x="2268538" y="3652838"/>
          <p14:tracePt t="59653" x="2241550" y="3652838"/>
          <p14:tracePt t="59670" x="2214563" y="3643313"/>
          <p14:tracePt t="59688" x="2197100" y="3643313"/>
          <p14:tracePt t="59704" x="2170113" y="3643313"/>
          <p14:tracePt t="59720" x="2160588" y="3643313"/>
          <p14:tracePt t="59754" x="2152650" y="3643313"/>
          <p14:tracePt t="59998" x="2152650" y="3652838"/>
          <p14:tracePt t="60007" x="2143125" y="3670300"/>
          <p14:tracePt t="60023" x="2133600" y="3705225"/>
          <p14:tracePt t="60038" x="2125663" y="3724275"/>
          <p14:tracePt t="60056" x="2116138" y="3759200"/>
          <p14:tracePt t="60069" x="2116138" y="3768725"/>
          <p14:tracePt t="60088" x="2108200" y="3768725"/>
          <p14:tracePt t="60688" x="2143125" y="3768725"/>
          <p14:tracePt t="60700" x="2197100" y="3768725"/>
          <p14:tracePt t="60712" x="2241550" y="3768725"/>
          <p14:tracePt t="60727" x="2286000" y="3768725"/>
          <p14:tracePt t="60740" x="2312988" y="3768725"/>
          <p14:tracePt t="60756" x="2339975" y="3768725"/>
          <p14:tracePt t="60769" x="2366963" y="3768725"/>
          <p14:tracePt t="60788" x="2411413" y="3759200"/>
          <p14:tracePt t="60804" x="2544763" y="3697288"/>
          <p14:tracePt t="60819" x="2633663" y="3660775"/>
          <p14:tracePt t="60839" x="2830513" y="3581400"/>
          <p14:tracePt t="60853" x="2928938" y="3554413"/>
          <p14:tracePt t="60869" x="3027363" y="3544888"/>
          <p14:tracePt t="60887" x="3116263" y="3544888"/>
          <p14:tracePt t="60904" x="3322638" y="3536950"/>
          <p14:tracePt t="60919" x="3438525" y="3544888"/>
          <p14:tracePt t="60936" x="3544888" y="3562350"/>
          <p14:tracePt t="60953" x="3795713" y="3598863"/>
          <p14:tracePt t="60970" x="3894138" y="3608388"/>
          <p14:tracePt t="60987" x="3965575" y="3608388"/>
          <p14:tracePt t="61004" x="4054475" y="3608388"/>
          <p14:tracePt t="61020" x="4071938" y="3571875"/>
          <p14:tracePt t="61233" x="4081463" y="3571875"/>
          <p14:tracePt t="61247" x="4143375" y="3554413"/>
          <p14:tracePt t="61255" x="4340225" y="3465513"/>
          <p14:tracePt t="61270" x="4537075" y="3402013"/>
          <p14:tracePt t="61286" x="4751388" y="3357563"/>
          <p14:tracePt t="61307" x="4929188" y="3348038"/>
          <p14:tracePt t="61321" x="5197475" y="3348038"/>
          <p14:tracePt t="61336" x="5295900" y="3384550"/>
          <p14:tracePt t="61354" x="5394325" y="3438525"/>
          <p14:tracePt t="61370" x="5527675" y="3500438"/>
          <p14:tracePt t="61386" x="5572125" y="3527425"/>
          <p14:tracePt t="61403" x="5599113" y="3536950"/>
          <p14:tracePt t="61420" x="5616575" y="3544888"/>
          <p14:tracePt t="61437" x="5626100" y="3544888"/>
          <p14:tracePt t="61452" x="5626100" y="3554413"/>
          <p14:tracePt t="61511" x="5608638" y="3554413"/>
          <p14:tracePt t="61522" x="5510213" y="3554413"/>
          <p14:tracePt t="61539" x="5303838" y="3562350"/>
          <p14:tracePt t="61560" x="5081588" y="3571875"/>
          <p14:tracePt t="61571" x="4857750" y="3589338"/>
          <p14:tracePt t="61588" x="4411663" y="3670300"/>
          <p14:tracePt t="61605" x="4179888" y="3714750"/>
          <p14:tracePt t="61619" x="3956050" y="3768725"/>
          <p14:tracePt t="61639" x="3581400" y="3786188"/>
          <p14:tracePt t="61653" x="3340100" y="3786188"/>
          <p14:tracePt t="61668" x="3160713" y="3786188"/>
          <p14:tracePt t="61687" x="2955925" y="3786188"/>
          <p14:tracePt t="61704" x="2867025" y="3786188"/>
          <p14:tracePt t="61721" x="2759075" y="3786188"/>
          <p14:tracePt t="61737" x="2714625" y="3786188"/>
          <p14:tracePt t="61752" x="2687638" y="3786188"/>
          <p14:tracePt t="61768" x="2670175" y="3786188"/>
          <p14:tracePt t="61789" x="2660650" y="3795713"/>
          <p14:tracePt t="61805" x="2652713" y="3795713"/>
          <p14:tracePt t="61820" x="2643188" y="3803650"/>
          <p14:tracePt t="61854" x="2643188" y="3822700"/>
          <p14:tracePt t="61869" x="2625725" y="3857625"/>
          <p14:tracePt t="61888" x="2562225" y="4000500"/>
          <p14:tracePt t="61902" x="2527300" y="4044950"/>
          <p14:tracePt t="61919" x="2490788" y="4071938"/>
          <p14:tracePt t="61939" x="2455863" y="4098925"/>
          <p14:tracePt t="61953" x="2438400" y="4098925"/>
          <p14:tracePt t="61969" x="2438400" y="4108450"/>
          <p14:tracePt t="61987" x="2428875" y="4108450"/>
          <p14:tracePt t="62004" x="2401888" y="4108450"/>
          <p14:tracePt t="62019" x="2393950" y="4108450"/>
          <p14:tracePt t="62037" x="2374900" y="4108450"/>
          <p14:tracePt t="62054" x="2357438" y="4089400"/>
          <p14:tracePt t="62070" x="2347913" y="4089400"/>
          <p14:tracePt t="62088" x="2347913" y="4081463"/>
          <p14:tracePt t="62104" x="2339975" y="4071938"/>
          <p14:tracePt t="62130" x="2330450" y="4071938"/>
          <p14:tracePt t="62141" x="2330450" y="4062413"/>
          <p14:tracePt t="64627" x="2322513" y="4062413"/>
          <p14:tracePt t="64641" x="2312988" y="4062413"/>
          <p14:tracePt t="64657" x="2295525" y="4062413"/>
          <p14:tracePt t="64667" x="2268538" y="4062413"/>
          <p14:tracePt t="64682" x="2251075" y="4062413"/>
          <p14:tracePt t="64695" x="2224088" y="4062413"/>
          <p14:tracePt t="64706" x="2214563" y="4062413"/>
          <p14:tracePt t="64721" x="2187575" y="4062413"/>
          <p14:tracePt t="64738" x="2179638" y="4062413"/>
          <p14:tracePt t="64752" x="2160588" y="4062413"/>
          <p14:tracePt t="64770" x="2143125" y="4062413"/>
          <p14:tracePt t="64785" x="2125663" y="4062413"/>
          <p14:tracePt t="64807" x="2089150" y="4062413"/>
          <p14:tracePt t="64820" x="2071688" y="4062413"/>
          <p14:tracePt t="64840" x="2044700" y="4062413"/>
          <p14:tracePt t="64853" x="2027238" y="4062413"/>
          <p14:tracePt t="64870" x="1982788" y="4071938"/>
          <p14:tracePt t="64888" x="1965325" y="4071938"/>
          <p14:tracePt t="64904" x="1919288" y="4081463"/>
          <p14:tracePt t="64920" x="1893888" y="4081463"/>
          <p14:tracePt t="64936" x="1866900" y="4089400"/>
          <p14:tracePt t="64953" x="1803400" y="4098925"/>
          <p14:tracePt t="64970" x="1776413" y="4098925"/>
          <p14:tracePt t="64986" x="1751013" y="4108450"/>
          <p14:tracePt t="65002" x="1731963" y="4108450"/>
          <p14:tracePt t="65022" x="1704975" y="4108450"/>
          <p14:tracePt t="65036" x="1697038" y="4108450"/>
          <p14:tracePt t="65056" x="1679575" y="4116388"/>
          <p14:tracePt t="65070" x="1652588" y="4116388"/>
          <p14:tracePt t="65088" x="1633538" y="4125913"/>
          <p14:tracePt t="65107" x="1598613" y="4125913"/>
          <p14:tracePt t="65120" x="1589088" y="4125913"/>
          <p14:tracePt t="65137" x="1581150" y="4125913"/>
          <p14:tracePt t="65153" x="1571625" y="4125913"/>
          <p14:tracePt t="65171" x="1554163" y="4125913"/>
          <p14:tracePt t="65204" x="1544638" y="4125913"/>
          <p14:tracePt t="65219" x="1536700" y="4125913"/>
          <p14:tracePt t="65244" x="1527175" y="4125913"/>
          <p14:tracePt t="65349" x="1517650" y="4125913"/>
          <p14:tracePt t="65390" x="1517650" y="4116388"/>
          <p14:tracePt t="65397" x="1509713" y="4116388"/>
          <p14:tracePt t="65411" x="1500188" y="4108450"/>
          <p14:tracePt t="65434" x="1500188" y="4098925"/>
          <p14:tracePt t="65459" x="1490663" y="4098925"/>
          <p14:tracePt t="65468" x="1490663" y="4089400"/>
          <p14:tracePt t="65485" x="1482725" y="4089400"/>
          <p14:tracePt t="65549" x="1473200" y="4089400"/>
          <p14:tracePt t="65562" x="1465263" y="4089400"/>
          <p14:tracePt t="65576" x="1455738" y="4089400"/>
          <p14:tracePt t="65592" x="1446213" y="4108450"/>
          <p14:tracePt t="65606" x="1438275" y="4116388"/>
          <p14:tracePt t="65619" x="1438275" y="4125913"/>
          <p14:tracePt t="65637" x="1428750" y="4125913"/>
          <p14:tracePt t="65654" x="1428750" y="4133850"/>
          <p14:tracePt t="65670" x="1428750" y="4143375"/>
          <p14:tracePt t="65690" x="1419225" y="4152900"/>
          <p14:tracePt t="65716" x="1411288" y="4160838"/>
          <p14:tracePt t="65738" x="1411288" y="4170363"/>
          <p14:tracePt t="65750" x="1401763" y="4170363"/>
          <p14:tracePt t="65762" x="1401763" y="4179888"/>
          <p14:tracePt t="65855" x="1401763" y="4187825"/>
          <p14:tracePt t="65866" x="1393825" y="4187825"/>
          <p14:tracePt t="65881" x="1393825" y="4205288"/>
          <p14:tracePt t="65892" x="1384300" y="4224338"/>
          <p14:tracePt t="65906" x="1374775" y="4259263"/>
          <p14:tracePt t="65920" x="1366838" y="4303713"/>
          <p14:tracePt t="65936" x="1357313" y="4348163"/>
          <p14:tracePt t="65953" x="1357313" y="4402138"/>
          <p14:tracePt t="65971" x="1357313" y="4419600"/>
          <p14:tracePt t="65987" x="1357313" y="4429125"/>
          <p14:tracePt t="66361" x="1357313" y="4438650"/>
          <p14:tracePt t="67255" x="1357313" y="4446588"/>
          <p14:tracePt t="68151" x="1357313" y="4456113"/>
          <p14:tracePt t="68181" x="1366838" y="4456113"/>
          <p14:tracePt t="68192" x="1374775" y="4465638"/>
          <p14:tracePt t="68205" x="1384300" y="4465638"/>
          <p14:tracePt t="68219" x="1384300" y="4473575"/>
          <p14:tracePt t="68238" x="1401763" y="4483100"/>
          <p14:tracePt t="68355" x="1411288" y="4483100"/>
          <p14:tracePt t="68409" x="1419225" y="4483100"/>
          <p14:tracePt t="68431" x="1438275" y="4483100"/>
          <p14:tracePt t="68440" x="1446213" y="4483100"/>
          <p14:tracePt t="68454" x="1455738" y="4483100"/>
          <p14:tracePt t="68471" x="1465263" y="4483100"/>
          <p14:tracePt t="68488" x="1473200" y="4483100"/>
          <p14:tracePt t="68504" x="1482725" y="4483100"/>
          <p14:tracePt t="68519" x="1500188" y="4483100"/>
          <p14:tracePt t="68535" x="1517650" y="4483100"/>
          <p14:tracePt t="68555" x="1544638" y="4483100"/>
          <p14:tracePt t="68570" x="1589088" y="4483100"/>
          <p14:tracePt t="68588" x="1608138" y="4483100"/>
          <p14:tracePt t="68593" x="1625600" y="4483100"/>
          <p14:tracePt t="68607" x="1643063" y="4483100"/>
          <p14:tracePt t="68621" x="1660525" y="4483100"/>
          <p14:tracePt t="68639" x="1679575" y="4483100"/>
          <p14:tracePt t="68653" x="1704975" y="4473575"/>
          <p14:tracePt t="68671" x="1795463" y="4473575"/>
          <p14:tracePt t="68687" x="1830388" y="4473575"/>
          <p14:tracePt t="68703" x="1893888" y="4473575"/>
          <p14:tracePt t="68720" x="1990725" y="4473575"/>
          <p14:tracePt t="68737" x="2036763" y="4473575"/>
          <p14:tracePt t="68754" x="2071688" y="4473575"/>
          <p14:tracePt t="68773" x="2160588" y="4473575"/>
          <p14:tracePt t="68785" x="2187575" y="4473575"/>
          <p14:tracePt t="68805" x="2251075" y="4473575"/>
          <p14:tracePt t="68820" x="2268538" y="4473575"/>
          <p14:tracePt t="68836" x="2276475" y="4473575"/>
          <p14:tracePt t="68854" x="2286000" y="4473575"/>
          <p14:tracePt t="68871" x="2295525" y="4473575"/>
          <p14:tracePt t="68922" x="2303463" y="4473575"/>
          <p14:tracePt t="68934" x="2312988" y="4473575"/>
          <p14:tracePt t="68973" x="2322513" y="4473575"/>
          <p14:tracePt t="69001" x="2330450" y="4473575"/>
          <p14:tracePt t="69023" x="2347913" y="4465638"/>
          <p14:tracePt t="69033" x="2357438" y="4465638"/>
          <p14:tracePt t="69047" x="2366963" y="4465638"/>
          <p14:tracePt t="69058" x="2384425" y="4465638"/>
          <p14:tracePt t="69073" x="2393950" y="4465638"/>
          <p14:tracePt t="69087" x="2393950" y="4456113"/>
          <p14:tracePt t="69104" x="2401888" y="4456113"/>
          <p14:tracePt t="69123" x="2411413" y="4456113"/>
          <p14:tracePt t="77233" x="2401888" y="4456113"/>
          <p14:tracePt t="77244" x="2401888" y="4446588"/>
          <p14:tracePt t="77257" x="2393950" y="4446588"/>
          <p14:tracePt t="77271" x="2384425" y="4438650"/>
          <p14:tracePt t="77286" x="2374900" y="4419600"/>
          <p14:tracePt t="77305" x="2357438" y="4402138"/>
          <p14:tracePt t="77341" x="2357438" y="4394200"/>
          <p14:tracePt t="77366" x="2347913" y="4384675"/>
          <p14:tracePt t="77382" x="2347913" y="4375150"/>
          <p14:tracePt t="77392" x="2339975" y="4375150"/>
          <p14:tracePt t="77407" x="2330450" y="4357688"/>
          <p14:tracePt t="77422" x="2322513" y="4348163"/>
          <p14:tracePt t="77438" x="2312988" y="4340225"/>
          <p14:tracePt t="77454" x="2312988" y="4330700"/>
          <p14:tracePt t="77470" x="2303463" y="4322763"/>
          <p14:tracePt t="77490" x="2303463" y="4313238"/>
          <p14:tracePt t="77505" x="2295525" y="4313238"/>
          <p14:tracePt t="77645" x="2303463" y="4313238"/>
          <p14:tracePt t="77660" x="2322513" y="4313238"/>
          <p14:tracePt t="77673" x="2330450" y="4313238"/>
          <p14:tracePt t="77695" x="2339975" y="4313238"/>
          <p14:tracePt t="77711" x="2347913" y="4313238"/>
          <p14:tracePt t="77724" x="2357438" y="4313238"/>
          <p14:tracePt t="77750" x="2366963" y="4313238"/>
          <p14:tracePt t="77768" x="2374900" y="4313238"/>
          <p14:tracePt t="77783" x="2384425" y="4313238"/>
          <p14:tracePt t="77833" x="2393950" y="4313238"/>
          <p14:tracePt t="77874" x="2401888" y="4313238"/>
          <p14:tracePt t="77885" x="2411413" y="4322763"/>
          <p14:tracePt t="77900" x="2419350" y="4322763"/>
          <p14:tracePt t="77924" x="2428875" y="4330700"/>
          <p14:tracePt t="77974" x="2438400" y="4330700"/>
          <p14:tracePt t="78023" x="2446338" y="4340225"/>
          <p14:tracePt t="78047" x="2455863" y="4340225"/>
          <p14:tracePt t="78063" x="2455863" y="4348163"/>
          <p14:tracePt t="78101" x="2473325" y="4357688"/>
          <p14:tracePt t="78125" x="2482850" y="4357688"/>
          <p14:tracePt t="78163" x="2490788" y="4357688"/>
          <p14:tracePt t="78169" x="2500313" y="4357688"/>
          <p14:tracePt t="78189" x="2517775" y="4357688"/>
          <p14:tracePt t="78203" x="2527300" y="4357688"/>
          <p14:tracePt t="78237" x="2536825" y="4357688"/>
          <p14:tracePt t="78263" x="2544763" y="4357688"/>
          <p14:tracePt t="78301" x="2554288" y="4357688"/>
          <p14:tracePt t="78341" x="2562225" y="4357688"/>
          <p14:tracePt t="78355" x="2562225" y="4348163"/>
          <p14:tracePt t="78365" x="2571750" y="4348163"/>
          <p14:tracePt t="78393" x="2571750" y="4340225"/>
          <p14:tracePt t="78401" x="2571750" y="4330700"/>
          <p14:tracePt t="78413" x="2581275" y="4322763"/>
          <p14:tracePt t="78425" x="2589213" y="4313238"/>
          <p14:tracePt t="78440" x="2598738" y="4303713"/>
          <p14:tracePt t="78454" x="2598738" y="4295775"/>
          <p14:tracePt t="78472" x="2608263" y="4295775"/>
          <p14:tracePt t="78487" x="2608263" y="4286250"/>
          <p14:tracePt t="82601" x="2598738" y="4286250"/>
          <p14:tracePt t="82614" x="2589213" y="4286250"/>
          <p14:tracePt t="300942" x="2589213" y="4295775"/>
          <p14:tracePt t="300954" x="2589213" y="4313238"/>
          <p14:tracePt t="300967" x="2589213" y="4340225"/>
          <p14:tracePt t="300981" x="2589213" y="4367213"/>
          <p14:tracePt t="300996" x="2589213" y="4394200"/>
          <p14:tracePt t="301015" x="2589213" y="4419600"/>
          <p14:tracePt t="301029" x="2589213" y="4483100"/>
          <p14:tracePt t="301046" x="2589213" y="4510088"/>
          <p14:tracePt t="301065" x="2589213" y="4562475"/>
          <p14:tracePt t="301080" x="2589213" y="4589463"/>
          <p14:tracePt t="301095" x="2589213" y="4616450"/>
          <p14:tracePt t="301113" x="2589213" y="4633913"/>
          <p14:tracePt t="301132" x="2589213" y="4660900"/>
          <p14:tracePt t="301144" x="2589213" y="4679950"/>
          <p14:tracePt t="301164" x="2589213" y="4687888"/>
          <p14:tracePt t="301180" x="2589213" y="4714875"/>
          <p14:tracePt t="301196" x="2589213" y="4741863"/>
          <p14:tracePt t="301215" x="2608263" y="4776788"/>
          <p14:tracePt t="301230" x="2652713" y="4911725"/>
          <p14:tracePt t="301249" x="2687638" y="5010150"/>
          <p14:tracePt t="301263" x="2724150" y="5126038"/>
          <p14:tracePt t="301280" x="2776538" y="5303838"/>
          <p14:tracePt t="301297" x="2803525" y="5384800"/>
          <p14:tracePt t="301314" x="2822575" y="5456238"/>
          <p14:tracePt t="301331" x="2840038" y="5518150"/>
          <p14:tracePt t="301347" x="2847975" y="5537200"/>
          <p14:tracePt t="301364" x="2847975" y="5545138"/>
          <p14:tracePt t="301379" x="2847975" y="5554663"/>
          <p14:tracePt t="301413" x="2847975" y="5562600"/>
          <p14:tracePt t="301430" x="2847975" y="5572125"/>
          <p14:tracePt t="301449" x="2847975" y="5626100"/>
          <p14:tracePt t="301463" x="2830513" y="5680075"/>
          <p14:tracePt t="301481" x="2751138" y="5813425"/>
          <p14:tracePt t="301498" x="2732088" y="5857875"/>
          <p14:tracePt t="301513" x="2705100" y="5902325"/>
          <p14:tracePt t="301529" x="2679700" y="5938838"/>
          <p14:tracePt t="301548" x="2633663" y="5983288"/>
          <p14:tracePt t="301565" x="2625725" y="6010275"/>
          <p14:tracePt t="301580" x="2616200" y="6010275"/>
          <p14:tracePt t="301599" x="2608263" y="6018213"/>
          <p14:tracePt t="301613" x="2598738" y="6018213"/>
          <p14:tracePt t="301842" x="2589213" y="6018213"/>
          <p14:tracePt t="301885" x="2598738" y="6018213"/>
          <p14:tracePt t="301900" x="2616200" y="6018213"/>
          <p14:tracePt t="301911" x="2633663" y="6018213"/>
          <p14:tracePt t="301922" x="2652713" y="6018213"/>
          <p14:tracePt t="301934" x="2660650" y="6018213"/>
          <p14:tracePt t="301960" x="2670175" y="6018213"/>
          <p14:tracePt t="301974" x="2679700" y="6018213"/>
          <p14:tracePt t="301999" x="2679700" y="6010275"/>
          <p14:tracePt t="302040" x="2687638" y="6010275"/>
          <p14:tracePt t="302050" x="2705100" y="6000750"/>
          <p14:tracePt t="302066" x="2724150" y="5991225"/>
          <p14:tracePt t="302081" x="2751138" y="5991225"/>
          <p14:tracePt t="302095" x="2776538" y="5991225"/>
          <p14:tracePt t="302115" x="2822575" y="5991225"/>
          <p14:tracePt t="302129" x="2847975" y="5991225"/>
          <p14:tracePt t="302146" x="2874963" y="5991225"/>
          <p14:tracePt t="302150" x="2911475" y="5991225"/>
          <p14:tracePt t="302166" x="2965450" y="5991225"/>
          <p14:tracePt t="302182" x="3036888" y="5991225"/>
          <p14:tracePt t="302197" x="3116263" y="5991225"/>
          <p14:tracePt t="302215" x="3251200" y="5991225"/>
          <p14:tracePt t="302233" x="3295650" y="5991225"/>
          <p14:tracePt t="302247" x="3330575" y="5991225"/>
          <p14:tracePt t="302263" x="3357563" y="5991225"/>
          <p14:tracePt t="302280" x="3384550" y="5991225"/>
          <p14:tracePt t="302541" x="3402013" y="5991225"/>
          <p14:tracePt t="302558" x="3446463" y="5991225"/>
          <p14:tracePt t="302568" x="3527425" y="5991225"/>
          <p14:tracePt t="302585" x="3625850" y="5983288"/>
          <p14:tracePt t="302597" x="3697288" y="5973763"/>
          <p14:tracePt t="302613" x="3768725" y="5965825"/>
          <p14:tracePt t="302632" x="3919538" y="5946775"/>
          <p14:tracePt t="302647" x="3990975" y="5938838"/>
          <p14:tracePt t="302663" x="4071938" y="5929313"/>
          <p14:tracePt t="302680" x="4133850" y="5929313"/>
          <p14:tracePt t="302697" x="4259263" y="5919788"/>
          <p14:tracePt t="302716" x="4313238" y="5919788"/>
          <p14:tracePt t="302730" x="4429125" y="5911850"/>
          <p14:tracePt t="302747" x="4473575" y="5911850"/>
          <p14:tracePt t="302765" x="4500563" y="5911850"/>
          <p14:tracePt t="302781" x="4562475" y="5911850"/>
          <p14:tracePt t="302797" x="4589463" y="5911850"/>
          <p14:tracePt t="302831" x="4652963" y="5911850"/>
          <p14:tracePt t="302846" x="4670425" y="5911850"/>
          <p14:tracePt t="302863" x="4687888" y="5911850"/>
          <p14:tracePt t="302879" x="4697413" y="5919788"/>
          <p14:tracePt t="302897" x="4714875" y="5919788"/>
          <p14:tracePt t="302914" x="4724400" y="5919788"/>
          <p14:tracePt t="302931" x="4732338" y="5919788"/>
          <p14:tracePt t="302947" x="4741863" y="5929313"/>
          <p14:tracePt t="302965" x="4751388" y="5929313"/>
          <p14:tracePt t="303087" x="4714875" y="5929313"/>
          <p14:tracePt t="303099" x="4616450" y="5946775"/>
          <p14:tracePt t="303110" x="4527550" y="5956300"/>
          <p14:tracePt t="303124" x="4438650" y="5956300"/>
          <p14:tracePt t="303139" x="4394200" y="5965825"/>
          <p14:tracePt t="303147" x="4367213" y="5965825"/>
          <p14:tracePt t="303166" x="4357688" y="5965825"/>
          <p14:tracePt t="303182" x="4348163" y="5965825"/>
          <p14:tracePt t="303197" x="4340225" y="5965825"/>
          <p14:tracePt t="303223" x="4330700" y="5965825"/>
          <p14:tracePt t="303290" x="4375150" y="5938838"/>
          <p14:tracePt t="303301" x="4429125" y="5919788"/>
          <p14:tracePt t="303314" x="4483100" y="5911850"/>
          <p14:tracePt t="303329" x="4537075" y="5902325"/>
          <p14:tracePt t="303347" x="4625975" y="5902325"/>
          <p14:tracePt t="303364" x="4660900" y="5902325"/>
          <p14:tracePt t="303380" x="4687888" y="5919788"/>
          <p14:tracePt t="303397" x="4705350" y="5929313"/>
          <p14:tracePt t="303416" x="4751388" y="5938838"/>
          <p14:tracePt t="303431" x="4768850" y="5946775"/>
          <p14:tracePt t="303450" x="4803775" y="5956300"/>
          <p14:tracePt t="303480" x="4830763" y="5956300"/>
          <p14:tracePt t="303499" x="4857750" y="5956300"/>
          <p14:tracePt t="303514" x="4884738" y="5956300"/>
          <p14:tracePt t="303531" x="4894263" y="5956300"/>
          <p14:tracePt t="303546" x="4902200" y="5956300"/>
          <p14:tracePt t="303563" x="4911725" y="5956300"/>
          <p14:tracePt t="303591" x="4919663" y="5956300"/>
          <p14:tracePt t="303994" x="4902200" y="5956300"/>
          <p14:tracePt t="304009" x="4867275" y="5946775"/>
          <p14:tracePt t="304017" x="4786313" y="5929313"/>
          <p14:tracePt t="304030" x="4697413" y="5902325"/>
          <p14:tracePt t="304048" x="4625975" y="5894388"/>
          <p14:tracePt t="304064" x="4554538" y="5884863"/>
          <p14:tracePt t="304080" x="4438650" y="5867400"/>
          <p14:tracePt t="304096" x="4394200" y="5857875"/>
          <p14:tracePt t="304114" x="4348163" y="5848350"/>
          <p14:tracePt t="304130" x="4303713" y="5840413"/>
          <p14:tracePt t="304147" x="4286250" y="5840413"/>
          <p14:tracePt t="304166" x="4268788" y="5840413"/>
          <p14:tracePt t="304179" x="4251325" y="5840413"/>
          <p14:tracePt t="304197" x="4187825" y="5840413"/>
          <p14:tracePt t="304214" x="4152900" y="5840413"/>
          <p14:tracePt t="304232" x="4027488" y="5848350"/>
          <p14:tracePt t="304249" x="3956050" y="5857875"/>
          <p14:tracePt t="304264" x="3902075" y="5857875"/>
          <p14:tracePt t="304279" x="3830638" y="5867400"/>
          <p14:tracePt t="304299" x="3714750" y="5867400"/>
          <p14:tracePt t="304314" x="3652838" y="5867400"/>
          <p14:tracePt t="304330" x="3562350" y="5867400"/>
          <p14:tracePt t="304346" x="3527425" y="5867400"/>
          <p14:tracePt t="304365" x="3482975" y="5875338"/>
          <p14:tracePt t="304382" x="3438525" y="5875338"/>
          <p14:tracePt t="304399" x="3375025" y="5875338"/>
          <p14:tracePt t="304412" x="3340100" y="5884863"/>
          <p14:tracePt t="304429" x="3303588" y="5884863"/>
          <p14:tracePt t="304449" x="3205163" y="5911850"/>
          <p14:tracePt t="304467" x="3133725" y="5938838"/>
          <p14:tracePt t="304481" x="3062288" y="5965825"/>
          <p14:tracePt t="304499" x="2911475" y="6037263"/>
          <p14:tracePt t="304514" x="2847975" y="6062663"/>
          <p14:tracePt t="304530" x="2786063" y="6081713"/>
          <p14:tracePt t="304547" x="2732088" y="6108700"/>
          <p14:tracePt t="304563" x="2643188" y="6134100"/>
          <p14:tracePt t="304580" x="2598738" y="6161088"/>
          <p14:tracePt t="304598" x="2544763" y="6197600"/>
          <p14:tracePt t="304614" x="2517775" y="6197600"/>
          <p14:tracePt t="304629" x="2500313" y="6205538"/>
          <p14:tracePt t="304647" x="2490788" y="6215063"/>
          <p14:tracePt t="304653" x="2482850" y="6215063"/>
          <p14:tracePt t="304663" x="2473325" y="6215063"/>
          <p14:tracePt t="304680" x="2465388" y="6215063"/>
          <p14:tracePt t="304709" x="2455863" y="6215063"/>
          <p14:tracePt t="304749" x="2446338" y="6215063"/>
          <p14:tracePt t="304800" x="2438400" y="6197600"/>
          <p14:tracePt t="304810" x="2438400" y="6188075"/>
          <p14:tracePt t="304825" x="2428875" y="6180138"/>
          <p14:tracePt t="304840" x="2428875" y="6161088"/>
          <p14:tracePt t="304849" x="2428875" y="6153150"/>
          <p14:tracePt t="304866" x="2428875" y="6134100"/>
          <p14:tracePt t="304881" x="2428875" y="6116638"/>
          <p14:tracePt t="304897" x="2455863" y="6081713"/>
          <p14:tracePt t="304912" x="2509838" y="6037263"/>
          <p14:tracePt t="304929" x="2660650" y="5929313"/>
          <p14:tracePt t="304948" x="2759075" y="5875338"/>
          <p14:tracePt t="304963" x="2847975" y="5822950"/>
          <p14:tracePt t="304980" x="3009900" y="5759450"/>
          <p14:tracePt t="304996" x="3071813" y="5741988"/>
          <p14:tracePt t="305021" x="3170238" y="5732463"/>
          <p14:tracePt t="305030" x="3197225" y="5724525"/>
          <p14:tracePt t="305047" x="3214688" y="5724525"/>
          <p14:tracePt t="305065" x="3251200" y="5724525"/>
          <p14:tracePt t="305081" x="3259138" y="5724525"/>
          <p14:tracePt t="305097" x="3286125" y="5724525"/>
          <p14:tracePt t="305112" x="3313113" y="5724525"/>
          <p14:tracePt t="305131" x="3357563" y="5724525"/>
          <p14:tracePt t="305147" x="3384550" y="5724525"/>
          <p14:tracePt t="305166" x="3438525" y="5724525"/>
          <p14:tracePt t="305180" x="3465513" y="5724525"/>
          <p14:tracePt t="305199" x="3490913" y="5724525"/>
          <p14:tracePt t="305214" x="3589338" y="5732463"/>
          <p14:tracePt t="305230" x="3660775" y="5732463"/>
          <p14:tracePt t="305248" x="3724275" y="5741988"/>
          <p14:tracePt t="305263" x="3786188" y="5741988"/>
          <p14:tracePt t="305281" x="3884613" y="5776913"/>
          <p14:tracePt t="305297" x="3929063" y="5786438"/>
          <p14:tracePt t="305313" x="3973513" y="5803900"/>
          <p14:tracePt t="305331" x="4000500" y="5813425"/>
          <p14:tracePt t="305348" x="4081463" y="5822950"/>
          <p14:tracePt t="305363" x="4125913" y="5822950"/>
          <p14:tracePt t="305381" x="4214813" y="5822950"/>
          <p14:tracePt t="305397" x="4241800" y="5822950"/>
          <p14:tracePt t="305412" x="4268788" y="5822950"/>
          <p14:tracePt t="305431" x="4348163" y="5822950"/>
          <p14:tracePt t="305449" x="4402138" y="5822950"/>
          <p14:tracePt t="305465" x="4446588" y="5822950"/>
          <p14:tracePt t="305482" x="4491038" y="5822950"/>
          <p14:tracePt t="305497" x="4589463" y="5822950"/>
          <p14:tracePt t="305514" x="4616450" y="5822950"/>
          <p14:tracePt t="305529" x="4643438" y="5822950"/>
          <p14:tracePt t="305547" x="4679950" y="5822950"/>
          <p14:tracePt t="305563" x="4687888" y="5822950"/>
          <p14:tracePt t="305580" x="4697413" y="5822950"/>
          <p14:tracePt t="305687" x="4697413" y="5830888"/>
          <p14:tracePt t="305709" x="4697413" y="5840413"/>
          <p14:tracePt t="305747" x="4697413" y="5857875"/>
          <p14:tracePt t="305757" x="4697413" y="5884863"/>
          <p14:tracePt t="305765" x="4679950" y="5919788"/>
          <p14:tracePt t="305780" x="4660900" y="5938838"/>
          <p14:tracePt t="305799" x="4652963" y="5965825"/>
          <p14:tracePt t="305829" x="4643438" y="5973763"/>
          <p14:tracePt t="305850" x="4643438" y="5983288"/>
          <p14:tracePt t="305876" x="4643438" y="5991225"/>
          <p14:tracePt t="305884" x="4643438" y="6000750"/>
          <p14:tracePt t="305935" x="4643438" y="60102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Tutorial Outline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Python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Libraries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/>
              <a:t>Google </a:t>
            </a:r>
            <a:r>
              <a:rPr lang="en-US" dirty="0" err="1"/>
              <a:t>colab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63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Practice Google </a:t>
            </a:r>
            <a:r>
              <a:rPr lang="en-US" dirty="0" err="1"/>
              <a:t>Colab</a:t>
            </a:r>
            <a:r>
              <a:rPr lang="en-US" dirty="0"/>
              <a:t> Notebook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Python basics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>
                <a:hlinkClick r:id="rId3"/>
              </a:rPr>
              <a:t>https://colab.research.google.com/github/cs231n/cs231n.github.io/blob/master/python-colab.ipynb</a:t>
            </a:r>
            <a:endParaRPr lang="en-GB" dirty="0"/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Code for this tutorial: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GB" dirty="0"/>
              <a:t>Moodle – Tutorial1_2025.ipynb</a:t>
            </a:r>
          </a:p>
          <a:p>
            <a:pPr marL="0" indent="0">
              <a:lnSpc>
                <a:spcPct val="110000"/>
              </a:lnSpc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7420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6C47-296E-B461-9621-795AA4D35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C8B2-E566-A30F-F83C-5FF028655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Data Types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06CED-4C31-E7F8-CAFA-55E97B107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Integers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Floating-point numbers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Boolean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CBED3D-D309-ECA5-5335-A92C68D4C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260340"/>
              </p:ext>
            </p:extLst>
          </p:nvPr>
        </p:nvGraphicFramePr>
        <p:xfrm>
          <a:off x="2032000" y="3429000"/>
          <a:ext cx="8128000" cy="2641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8240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5870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MATLAB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7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True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59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40982"/>
                  </a:ext>
                </a:extLst>
              </a:tr>
              <a:tr h="426120">
                <a:tc>
                  <a:txBody>
                    <a:bodyPr/>
                    <a:lstStyle/>
                    <a:p>
                      <a:r>
                        <a:rPr lang="en-US" dirty="0"/>
                        <a:t>&amp;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210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|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19673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~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4289800"/>
                  </a:ext>
                </a:extLst>
              </a:tr>
              <a:tr h="277162">
                <a:tc>
                  <a:txBody>
                    <a:bodyPr/>
                    <a:lstStyle/>
                    <a:p>
                      <a:r>
                        <a:rPr lang="en-US" dirty="0"/>
                        <a:t>~=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2263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838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33E4-94BD-A04A-F281-FB0722ACF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19AC9-D7D3-43DE-EBCA-4E52029A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Data Types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FA723-FCEF-3823-0BB0-AA16F47A5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Strings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/>
              <a:t>Concatenation: ‘hello’ + str(var) + ‘_’ + ‘world’</a:t>
            </a:r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 err="1"/>
              <a:t>fstring</a:t>
            </a:r>
            <a:r>
              <a:rPr lang="en-GB" dirty="0"/>
              <a:t>: </a:t>
            </a:r>
            <a:r>
              <a:rPr lang="en-GB" dirty="0" err="1"/>
              <a:t>f‘hello</a:t>
            </a:r>
            <a:r>
              <a:rPr lang="en-GB" dirty="0"/>
              <a:t>{var }_world’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Indexing: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dirty="0"/>
          </a:p>
          <a:p>
            <a:pPr lvl="1"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US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2B24D423-F97C-BD47-1226-B43E8018A4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4842967"/>
              </p:ext>
            </p:extLst>
          </p:nvPr>
        </p:nvGraphicFramePr>
        <p:xfrm>
          <a:off x="2032000" y="3488546"/>
          <a:ext cx="8128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8824042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115870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MATLAB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747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Starts from 1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Starts from 0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595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array(1:3)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array[0:2]</a:t>
                      </a:r>
                      <a:endParaRPr lang="LID4096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65409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367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Containers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Lists: </a:t>
            </a:r>
            <a:r>
              <a:rPr lang="en-GB" dirty="0"/>
              <a:t>ordered sequences of elements. They can contain any combination of data types and are defined using square brackets, e.g.,  l = [1, 2, "three"]</a:t>
            </a:r>
            <a:r>
              <a:rPr lang="en-US" dirty="0"/>
              <a:t>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US" b="1" dirty="0"/>
              <a:t>Tuples:</a:t>
            </a:r>
            <a:r>
              <a:rPr lang="en-US" dirty="0"/>
              <a:t> </a:t>
            </a:r>
            <a:r>
              <a:rPr lang="en-GB" dirty="0"/>
              <a:t>similar to lists, but they are immutable (cannot be changed). They are defined using parentheses, e.g., t = (1, 2, "three"). 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b="1" dirty="0"/>
              <a:t>Dictionaries: </a:t>
            </a:r>
            <a:r>
              <a:rPr lang="en-GB" dirty="0"/>
              <a:t>used to store data values in </a:t>
            </a:r>
            <a:r>
              <a:rPr lang="en-GB" dirty="0" err="1"/>
              <a:t>key:value</a:t>
            </a:r>
            <a:r>
              <a:rPr lang="en-GB" dirty="0"/>
              <a:t> pairs. They are defined using curly brackets, e.g.,  d = {"brand": "Ford",  "</a:t>
            </a:r>
            <a:r>
              <a:rPr lang="en-GB" dirty="0" err="1"/>
              <a:t>model":"Mustang</a:t>
            </a:r>
            <a:r>
              <a:rPr lang="en-GB" dirty="0"/>
              <a:t>“}.</a:t>
            </a:r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0479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61A04-C626-C5E4-A3C2-591358CD9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97"/>
            <a:ext cx="10515600" cy="1325563"/>
          </a:xfrm>
        </p:spPr>
        <p:txBody>
          <a:bodyPr/>
          <a:lstStyle/>
          <a:p>
            <a:r>
              <a:rPr lang="en-US" dirty="0"/>
              <a:t>For Loops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0153A-0E02-CB25-A797-F3303E236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560"/>
            <a:ext cx="10515600" cy="537870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r>
              <a:rPr lang="en-GB" dirty="0">
                <a:solidFill>
                  <a:srgbClr val="C00000"/>
                </a:solidFill>
              </a:rPr>
              <a:t>for </a:t>
            </a:r>
            <a:r>
              <a:rPr lang="en-GB" dirty="0" err="1">
                <a:solidFill>
                  <a:srgbClr val="C00000"/>
                </a:solidFill>
              </a:rPr>
              <a:t>i</a:t>
            </a:r>
            <a:r>
              <a:rPr lang="en-GB" dirty="0">
                <a:solidFill>
                  <a:srgbClr val="C00000"/>
                </a:solidFill>
              </a:rPr>
              <a:t> in range(5):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>
                <a:solidFill>
                  <a:srgbClr val="C00000"/>
                </a:solidFill>
              </a:rPr>
              <a:t>	print(</a:t>
            </a:r>
            <a:r>
              <a:rPr lang="en-GB" dirty="0" err="1">
                <a:solidFill>
                  <a:srgbClr val="C00000"/>
                </a:solidFill>
              </a:rPr>
              <a:t>i</a:t>
            </a:r>
            <a:r>
              <a:rPr lang="en-GB" dirty="0">
                <a:solidFill>
                  <a:srgbClr val="C00000"/>
                </a:solidFill>
              </a:rPr>
              <a:t>)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u="sng" dirty="0"/>
              <a:t>Output</a:t>
            </a:r>
            <a:r>
              <a:rPr lang="en-GB" dirty="0"/>
              <a:t>: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0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1 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2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3</a:t>
            </a:r>
          </a:p>
          <a:p>
            <a:pPr marL="457200" lvl="1" indent="0">
              <a:lnSpc>
                <a:spcPct val="110000"/>
              </a:lnSpc>
              <a:buNone/>
            </a:pPr>
            <a:r>
              <a:rPr lang="en-GB" dirty="0"/>
              <a:t>4</a:t>
            </a:r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 marL="457200" lvl="1" indent="0">
              <a:lnSpc>
                <a:spcPct val="110000"/>
              </a:lnSpc>
              <a:buNone/>
            </a:pPr>
            <a:endParaRPr lang="en-GB" dirty="0"/>
          </a:p>
          <a:p>
            <a:pPr>
              <a:lnSpc>
                <a:spcPct val="110000"/>
              </a:lnSpc>
              <a:buFont typeface="Wingdings" panose="05000000000000000000" pitchFamily="2" charset="2"/>
              <a:buChar char="§"/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907401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5059</TotalTime>
  <Words>1087</Words>
  <Application>Microsoft Office PowerPoint</Application>
  <PresentationFormat>Widescreen</PresentationFormat>
  <Paragraphs>187</Paragraphs>
  <Slides>19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Google Sans</vt:lpstr>
      <vt:lpstr>Wingdings</vt:lpstr>
      <vt:lpstr>Office Theme</vt:lpstr>
      <vt:lpstr>Tutorial 1</vt:lpstr>
      <vt:lpstr>Course Information</vt:lpstr>
      <vt:lpstr>Bayesian Analysis with Python </vt:lpstr>
      <vt:lpstr>Tutorial Outline</vt:lpstr>
      <vt:lpstr>Practice Google Colab Notebook</vt:lpstr>
      <vt:lpstr>Data Types</vt:lpstr>
      <vt:lpstr>Data Types</vt:lpstr>
      <vt:lpstr>Containers</vt:lpstr>
      <vt:lpstr>For Loops</vt:lpstr>
      <vt:lpstr>For Loops</vt:lpstr>
      <vt:lpstr>For Loops</vt:lpstr>
      <vt:lpstr>Functions</vt:lpstr>
      <vt:lpstr>Python Libraries</vt:lpstr>
      <vt:lpstr>Python Libraries</vt:lpstr>
      <vt:lpstr>Matplotlib</vt:lpstr>
      <vt:lpstr>Pandas</vt:lpstr>
      <vt:lpstr>Xarray</vt:lpstr>
      <vt:lpstr>Xarray</vt:lpstr>
      <vt:lpstr>Homework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 1</dc:title>
  <dc:creator>Hanna Kossowsky</dc:creator>
  <cp:lastModifiedBy>Hanna Kossowsky</cp:lastModifiedBy>
  <cp:revision>6</cp:revision>
  <dcterms:created xsi:type="dcterms:W3CDTF">2024-04-07T05:56:09Z</dcterms:created>
  <dcterms:modified xsi:type="dcterms:W3CDTF">2025-03-18T08:01:51Z</dcterms:modified>
</cp:coreProperties>
</file>