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8" r:id="rId3"/>
    <p:sldId id="259" r:id="rId4"/>
    <p:sldId id="28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4" r:id="rId18"/>
    <p:sldId id="273" r:id="rId19"/>
    <p:sldId id="275" r:id="rId20"/>
    <p:sldId id="272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9" r:id="rId29"/>
    <p:sldId id="286" r:id="rId30"/>
    <p:sldId id="287" r:id="rId31"/>
    <p:sldId id="288" r:id="rId32"/>
    <p:sldId id="285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2AB54-9FE4-4E63-8F47-6E0C88B21152}" v="1257" dt="2025-04-28T10:06:03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013" autoAdjust="0"/>
  </p:normalViewPr>
  <p:slideViewPr>
    <p:cSldViewPr snapToGrid="0">
      <p:cViewPr varScale="1">
        <p:scale>
          <a:sx n="95" d="100"/>
          <a:sy n="95" d="100"/>
        </p:scale>
        <p:origin x="108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91D40569-939D-47D9-912D-48814A7D28EB}"/>
    <pc:docChg chg="undo redo custSel addSld delSld modSld">
      <pc:chgData name="Hanna Kossowsky" userId="56e21b23dc263710" providerId="LiveId" clId="{91D40569-939D-47D9-912D-48814A7D28EB}" dt="2025-04-23T14:38:32.503" v="4666" actId="47"/>
      <pc:docMkLst>
        <pc:docMk/>
      </pc:docMkLst>
      <pc:sldChg chg="modSp mod">
        <pc:chgData name="Hanna Kossowsky" userId="56e21b23dc263710" providerId="LiveId" clId="{91D40569-939D-47D9-912D-48814A7D28EB}" dt="2025-04-11T09:46:38.498" v="2" actId="6549"/>
        <pc:sldMkLst>
          <pc:docMk/>
          <pc:sldMk cId="1633777672" sldId="256"/>
        </pc:sldMkLst>
        <pc:spChg chg="mod">
          <ac:chgData name="Hanna Kossowsky" userId="56e21b23dc263710" providerId="LiveId" clId="{91D40569-939D-47D9-912D-48814A7D28EB}" dt="2025-04-11T09:46:38.498" v="2" actId="6549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D40569-939D-47D9-912D-48814A7D28EB}" dt="2025-04-11T09:46:51.353" v="14" actId="20577"/>
        <pc:sldMkLst>
          <pc:docMk/>
          <pc:sldMk cId="2932639354" sldId="259"/>
        </pc:sldMkLst>
        <pc:spChg chg="mod">
          <ac:chgData name="Hanna Kossowsky" userId="56e21b23dc263710" providerId="LiveId" clId="{91D40569-939D-47D9-912D-48814A7D28EB}" dt="2025-04-11T09:46:51.353" v="14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delSp modSp mod delAnim modAnim">
        <pc:chgData name="Hanna Kossowsky" userId="56e21b23dc263710" providerId="LiveId" clId="{91D40569-939D-47D9-912D-48814A7D28EB}" dt="2025-04-11T10:36:39.195" v="1699" actId="20577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91D40569-939D-47D9-912D-48814A7D28EB}" dt="2025-04-11T10:01:40.281" v="293"/>
        <pc:sldMkLst>
          <pc:docMk/>
          <pc:sldMk cId="1211906624" sldId="261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903790741" sldId="261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77894048" sldId="262"/>
        </pc:sldMkLst>
      </pc:sldChg>
      <pc:sldChg chg="addSp delSp modSp add mod delAnim modAnim">
        <pc:chgData name="Hanna Kossowsky" userId="56e21b23dc263710" providerId="LiveId" clId="{91D40569-939D-47D9-912D-48814A7D28EB}" dt="2025-04-11T10:03:32.916" v="524"/>
        <pc:sldMkLst>
          <pc:docMk/>
          <pc:sldMk cId="2865208991" sldId="26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463305439" sldId="263"/>
        </pc:sldMkLst>
      </pc:sldChg>
      <pc:sldChg chg="addSp delSp modSp add mod delAnim modAnim modNotesTx">
        <pc:chgData name="Hanna Kossowsky" userId="56e21b23dc263710" providerId="LiveId" clId="{91D40569-939D-47D9-912D-48814A7D28EB}" dt="2025-04-11T10:11:46.719" v="803"/>
        <pc:sldMkLst>
          <pc:docMk/>
          <pc:sldMk cId="3379995236" sldId="263"/>
        </pc:sldMkLst>
      </pc:sldChg>
      <pc:sldChg chg="addSp delSp modSp add mod delAnim modAnim">
        <pc:chgData name="Hanna Kossowsky" userId="56e21b23dc263710" providerId="LiveId" clId="{91D40569-939D-47D9-912D-48814A7D28EB}" dt="2025-04-11T10:16:40.604" v="1033"/>
        <pc:sldMkLst>
          <pc:docMk/>
          <pc:sldMk cId="215779365" sldId="264"/>
        </pc:sldMkLst>
      </pc:sldChg>
      <pc:sldChg chg="add del">
        <pc:chgData name="Hanna Kossowsky" userId="56e21b23dc263710" providerId="LiveId" clId="{91D40569-939D-47D9-912D-48814A7D28EB}" dt="2025-04-11T10:11:49.866" v="805"/>
        <pc:sldMkLst>
          <pc:docMk/>
          <pc:sldMk cId="2846849237" sldId="264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91D40569-939D-47D9-912D-48814A7D28EB}" dt="2025-04-11T10:17:07.165" v="1057" actId="1076"/>
        <pc:sldMkLst>
          <pc:docMk/>
          <pc:sldMk cId="1867900546" sldId="26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763349662" sldId="26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718900608" sldId="266"/>
        </pc:sldMkLst>
      </pc:sldChg>
      <pc:sldChg chg="addSp delSp modSp add mod modAnim">
        <pc:chgData name="Hanna Kossowsky" userId="56e21b23dc263710" providerId="LiveId" clId="{91D40569-939D-47D9-912D-48814A7D28EB}" dt="2025-04-11T10:20:19.069" v="1211" actId="207"/>
        <pc:sldMkLst>
          <pc:docMk/>
          <pc:sldMk cId="2494405242" sldId="266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6636094" sldId="267"/>
        </pc:sldMkLst>
      </pc:sldChg>
      <pc:sldChg chg="addSp delSp modSp add mod delAnim">
        <pc:chgData name="Hanna Kossowsky" userId="56e21b23dc263710" providerId="LiveId" clId="{91D40569-939D-47D9-912D-48814A7D28EB}" dt="2025-04-11T10:22:27.961" v="1335" actId="20577"/>
        <pc:sldMkLst>
          <pc:docMk/>
          <pc:sldMk cId="1872195775" sldId="267"/>
        </pc:sldMkLst>
      </pc:sldChg>
      <pc:sldChg chg="modSp new del mod">
        <pc:chgData name="Hanna Kossowsky" userId="56e21b23dc263710" providerId="LiveId" clId="{91D40569-939D-47D9-912D-48814A7D28EB}" dt="2025-04-11T10:20:35.310" v="1220" actId="680"/>
        <pc:sldMkLst>
          <pc:docMk/>
          <pc:sldMk cId="769361217" sldId="26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685855959" sldId="268"/>
        </pc:sldMkLst>
      </pc:sldChg>
      <pc:sldChg chg="addSp delSp modSp add mod">
        <pc:chgData name="Hanna Kossowsky" userId="56e21b23dc263710" providerId="LiveId" clId="{91D40569-939D-47D9-912D-48814A7D28EB}" dt="2025-04-11T10:28:22.550" v="1607" actId="1076"/>
        <pc:sldMkLst>
          <pc:docMk/>
          <pc:sldMk cId="3419981447" sldId="26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634391986" sldId="269"/>
        </pc:sldMkLst>
      </pc:sldChg>
      <pc:sldChg chg="addSp delSp modSp add mod modAnim">
        <pc:chgData name="Hanna Kossowsky" userId="56e21b23dc263710" providerId="LiveId" clId="{91D40569-939D-47D9-912D-48814A7D28EB}" dt="2025-04-11T10:29:46.117" v="1653"/>
        <pc:sldMkLst>
          <pc:docMk/>
          <pc:sldMk cId="2307648018" sldId="269"/>
        </pc:sldMkLst>
      </pc:sldChg>
      <pc:sldChg chg="addSp delSp modSp add mod delAnim modAnim">
        <pc:chgData name="Hanna Kossowsky" userId="56e21b23dc263710" providerId="LiveId" clId="{91D40569-939D-47D9-912D-48814A7D28EB}" dt="2025-04-11T10:44:23.177" v="1704" actId="1076"/>
        <pc:sldMkLst>
          <pc:docMk/>
          <pc:sldMk cId="326423229" sldId="270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008659528" sldId="270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91D40569-939D-47D9-912D-48814A7D28EB}" dt="2025-04-11T10:54:31.719" v="2130"/>
        <pc:sldMkLst>
          <pc:docMk/>
          <pc:sldMk cId="3895965543" sldId="271"/>
        </pc:sldMkLst>
      </pc:sldChg>
      <pc:sldChg chg="addSp delSp modSp add mod">
        <pc:chgData name="Hanna Kossowsky" userId="56e21b23dc263710" providerId="LiveId" clId="{91D40569-939D-47D9-912D-48814A7D28EB}" dt="2025-04-11T10:50:38.238" v="1969" actId="1076"/>
        <pc:sldMkLst>
          <pc:docMk/>
          <pc:sldMk cId="218184592" sldId="27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33734374" sldId="27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50101037" sldId="273"/>
        </pc:sldMkLst>
      </pc:sldChg>
      <pc:sldChg chg="addSp modSp add mod modAnim">
        <pc:chgData name="Hanna Kossowsky" userId="56e21b23dc263710" providerId="LiveId" clId="{91D40569-939D-47D9-912D-48814A7D28EB}" dt="2025-04-11T10:55:15.907" v="2180" actId="1036"/>
        <pc:sldMkLst>
          <pc:docMk/>
          <pc:sldMk cId="2361041102" sldId="273"/>
        </pc:sldMkLst>
      </pc:sldChg>
      <pc:sldChg chg="addSp delSp modSp add mod modAnim">
        <pc:chgData name="Hanna Kossowsky" userId="56e21b23dc263710" providerId="LiveId" clId="{91D40569-939D-47D9-912D-48814A7D28EB}" dt="2025-04-11T11:21:38.017" v="2310"/>
        <pc:sldMkLst>
          <pc:docMk/>
          <pc:sldMk cId="1241154900" sldId="274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579245336" sldId="274"/>
        </pc:sldMkLst>
      </pc:sldChg>
      <pc:sldChg chg="addSp delSp modSp add mod delAnim modAnim">
        <pc:chgData name="Hanna Kossowsky" userId="56e21b23dc263710" providerId="LiveId" clId="{91D40569-939D-47D9-912D-48814A7D28EB}" dt="2025-04-11T11:26:01.099" v="2405" actId="1076"/>
        <pc:sldMkLst>
          <pc:docMk/>
          <pc:sldMk cId="3730744315" sldId="27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830229315" sldId="27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725912530" sldId="276"/>
        </pc:sldMkLst>
      </pc:sldChg>
      <pc:sldChg chg="addSp delSp modSp add mod delAnim modAnim">
        <pc:chgData name="Hanna Kossowsky" userId="56e21b23dc263710" providerId="LiveId" clId="{91D40569-939D-47D9-912D-48814A7D28EB}" dt="2025-04-11T11:49:33.935" v="3151"/>
        <pc:sldMkLst>
          <pc:docMk/>
          <pc:sldMk cId="3379693395" sldId="276"/>
        </pc:sldMkLst>
      </pc:sldChg>
      <pc:sldChg chg="addSp delSp modSp add mod modAnim">
        <pc:chgData name="Hanna Kossowsky" userId="56e21b23dc263710" providerId="LiveId" clId="{91D40569-939D-47D9-912D-48814A7D28EB}" dt="2025-04-11T11:38:37.407" v="2833"/>
        <pc:sldMkLst>
          <pc:docMk/>
          <pc:sldMk cId="1118804279" sldId="277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97732613" sldId="277"/>
        </pc:sldMkLst>
      </pc:sldChg>
      <pc:sldChg chg="addSp delSp modSp add mod modAnim">
        <pc:chgData name="Hanna Kossowsky" userId="56e21b23dc263710" providerId="LiveId" clId="{91D40569-939D-47D9-912D-48814A7D28EB}" dt="2025-04-11T12:01:56.167" v="3309" actId="1076"/>
        <pc:sldMkLst>
          <pc:docMk/>
          <pc:sldMk cId="914682809" sldId="27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91D40569-939D-47D9-912D-48814A7D28EB}" dt="2025-04-11T12:02:22.567" v="3328" actId="20577"/>
        <pc:sldMkLst>
          <pc:docMk/>
          <pc:sldMk cId="231570592" sldId="279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011545322" sldId="279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267662" sldId="280"/>
        </pc:sldMkLst>
      </pc:sldChg>
      <pc:sldChg chg="modSp add mod modAnim">
        <pc:chgData name="Hanna Kossowsky" userId="56e21b23dc263710" providerId="LiveId" clId="{91D40569-939D-47D9-912D-48814A7D28EB}" dt="2025-04-11T11:49:29.538" v="3148" actId="1076"/>
        <pc:sldMkLst>
          <pc:docMk/>
          <pc:sldMk cId="2226598367" sldId="280"/>
        </pc:sldMkLst>
      </pc:sldChg>
      <pc:sldChg chg="modSp add mod">
        <pc:chgData name="Hanna Kossowsky" userId="56e21b23dc263710" providerId="LiveId" clId="{91D40569-939D-47D9-912D-48814A7D28EB}" dt="2025-04-11T11:53:54.400" v="3202" actId="20577"/>
        <pc:sldMkLst>
          <pc:docMk/>
          <pc:sldMk cId="2520214803" sldId="281"/>
        </pc:sldMkLst>
      </pc:sldChg>
      <pc:sldChg chg="addSp modSp add mod modAnim">
        <pc:chgData name="Hanna Kossowsky" userId="56e21b23dc263710" providerId="LiveId" clId="{91D40569-939D-47D9-912D-48814A7D28EB}" dt="2025-04-11T12:04:03.840" v="3464"/>
        <pc:sldMkLst>
          <pc:docMk/>
          <pc:sldMk cId="3943706910" sldId="282"/>
        </pc:sldMkLst>
      </pc:sldChg>
      <pc:sldChg chg="addSp delSp modSp add mod">
        <pc:chgData name="Hanna Kossowsky" userId="56e21b23dc263710" providerId="LiveId" clId="{91D40569-939D-47D9-912D-48814A7D28EB}" dt="2025-04-11T12:02:51.435" v="3345" actId="478"/>
        <pc:sldMkLst>
          <pc:docMk/>
          <pc:sldMk cId="3164552189" sldId="283"/>
        </pc:sldMkLst>
      </pc:sldChg>
      <pc:sldChg chg="addSp delSp modSp add mod modAnim">
        <pc:chgData name="Hanna Kossowsky" userId="56e21b23dc263710" providerId="LiveId" clId="{91D40569-939D-47D9-912D-48814A7D28EB}" dt="2025-04-11T12:17:42.783" v="3733" actId="1076"/>
        <pc:sldMkLst>
          <pc:docMk/>
          <pc:sldMk cId="3901721508" sldId="284"/>
        </pc:sldMkLst>
      </pc:sldChg>
      <pc:sldChg chg="delSp modSp add mod modAnim">
        <pc:chgData name="Hanna Kossowsky" userId="56e21b23dc263710" providerId="LiveId" clId="{91D40569-939D-47D9-912D-48814A7D28EB}" dt="2025-04-11T12:23:15.763" v="4258"/>
        <pc:sldMkLst>
          <pc:docMk/>
          <pc:sldMk cId="57122553" sldId="285"/>
        </pc:sldMkLst>
      </pc:sldChg>
      <pc:sldChg chg="addSp delSp modSp add mod delAnim modAnim">
        <pc:chgData name="Hanna Kossowsky" userId="56e21b23dc263710" providerId="LiveId" clId="{91D40569-939D-47D9-912D-48814A7D28EB}" dt="2025-04-11T12:24:29.710" v="4284"/>
        <pc:sldMkLst>
          <pc:docMk/>
          <pc:sldMk cId="745014367" sldId="286"/>
        </pc:sldMkLst>
      </pc:sldChg>
      <pc:sldChg chg="add del">
        <pc:chgData name="Hanna Kossowsky" userId="56e21b23dc263710" providerId="LiveId" clId="{91D40569-939D-47D9-912D-48814A7D28EB}" dt="2025-04-11T12:23:17.958" v="4260"/>
        <pc:sldMkLst>
          <pc:docMk/>
          <pc:sldMk cId="3267484489" sldId="286"/>
        </pc:sldMkLst>
      </pc:sldChg>
      <pc:sldChg chg="addSp delSp modSp add mod delAnim">
        <pc:chgData name="Hanna Kossowsky" userId="56e21b23dc263710" providerId="LiveId" clId="{91D40569-939D-47D9-912D-48814A7D28EB}" dt="2025-04-11T12:25:04.908" v="4312" actId="1076"/>
        <pc:sldMkLst>
          <pc:docMk/>
          <pc:sldMk cId="2601722211" sldId="287"/>
        </pc:sldMkLst>
      </pc:sldChg>
      <pc:sldChg chg="addSp delSp modSp add mod modAnim">
        <pc:chgData name="Hanna Kossowsky" userId="56e21b23dc263710" providerId="LiveId" clId="{91D40569-939D-47D9-912D-48814A7D28EB}" dt="2025-04-11T12:29:09.218" v="4432" actId="22"/>
        <pc:sldMkLst>
          <pc:docMk/>
          <pc:sldMk cId="3818706472" sldId="288"/>
        </pc:sldMkLst>
      </pc:sldChg>
      <pc:sldChg chg="delSp modSp add mod delAnim modAnim">
        <pc:chgData name="Hanna Kossowsky" userId="56e21b23dc263710" providerId="LiveId" clId="{91D40569-939D-47D9-912D-48814A7D28EB}" dt="2025-04-11T12:30:05.058" v="4477" actId="27636"/>
        <pc:sldMkLst>
          <pc:docMk/>
          <pc:sldMk cId="254682907" sldId="289"/>
        </pc:sldMkLst>
      </pc:sldChg>
      <pc:sldChg chg="modSp add mod">
        <pc:chgData name="Hanna Kossowsky" userId="56e21b23dc263710" providerId="LiveId" clId="{91D40569-939D-47D9-912D-48814A7D28EB}" dt="2025-04-11T12:31:27.044" v="4597" actId="20577"/>
        <pc:sldMkLst>
          <pc:docMk/>
          <pc:sldMk cId="782825591" sldId="290"/>
        </pc:sldMkLst>
      </pc:sldChg>
      <pc:sldChg chg="addSp delSp modSp add del mod delAnim modAnim">
        <pc:chgData name="Hanna Kossowsky" userId="56e21b23dc263710" providerId="LiveId" clId="{91D40569-939D-47D9-912D-48814A7D28EB}" dt="2025-04-23T14:38:32.503" v="4666" actId="47"/>
        <pc:sldMkLst>
          <pc:docMk/>
          <pc:sldMk cId="2925489179" sldId="291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5A12AB54-9FE4-4E63-8F47-6E0C88B21152}"/>
    <pc:docChg chg="undo redo custSel addSld delSld modSld">
      <pc:chgData name="Hanna Kossowsky" userId="56e21b23dc263710" providerId="LiveId" clId="{5A12AB54-9FE4-4E63-8F47-6E0C88B21152}" dt="2025-05-05T10:49:19.734" v="3381" actId="1076"/>
      <pc:docMkLst>
        <pc:docMk/>
      </pc:docMkLst>
      <pc:sldChg chg="modSp mod">
        <pc:chgData name="Hanna Kossowsky" userId="56e21b23dc263710" providerId="LiveId" clId="{5A12AB54-9FE4-4E63-8F47-6E0C88B21152}" dt="2025-04-27T05:24:22.292" v="1" actId="20577"/>
        <pc:sldMkLst>
          <pc:docMk/>
          <pc:sldMk cId="1633777672" sldId="256"/>
        </pc:sldMkLst>
        <pc:spChg chg="mod">
          <ac:chgData name="Hanna Kossowsky" userId="56e21b23dc263710" providerId="LiveId" clId="{5A12AB54-9FE4-4E63-8F47-6E0C88B21152}" dt="2025-04-27T05:24:22.292" v="1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5A12AB54-9FE4-4E63-8F47-6E0C88B21152}" dt="2025-05-05T10:48:16.169" v="3375" actId="20577"/>
        <pc:sldMkLst>
          <pc:docMk/>
          <pc:sldMk cId="2932639354" sldId="259"/>
        </pc:sldMkLst>
        <pc:spChg chg="mod">
          <ac:chgData name="Hanna Kossowsky" userId="56e21b23dc263710" providerId="LiveId" clId="{5A12AB54-9FE4-4E63-8F47-6E0C88B21152}" dt="2025-05-05T10:48:16.169" v="337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609457112" sldId="260"/>
        </pc:sldMkLst>
      </pc:sldChg>
      <pc:sldChg chg="modSp add mod modAnim">
        <pc:chgData name="Hanna Kossowsky" userId="56e21b23dc263710" providerId="LiveId" clId="{5A12AB54-9FE4-4E63-8F47-6E0C88B21152}" dt="2025-04-27T05:27:53.379" v="339"/>
        <pc:sldMkLst>
          <pc:docMk/>
          <pc:sldMk cId="4111117984" sldId="260"/>
        </pc:sldMkLst>
        <pc:spChg chg="mod">
          <ac:chgData name="Hanna Kossowsky" userId="56e21b23dc263710" providerId="LiveId" clId="{5A12AB54-9FE4-4E63-8F47-6E0C88B21152}" dt="2025-04-27T05:25:19.195" v="77" actId="20577"/>
          <ac:spMkLst>
            <pc:docMk/>
            <pc:sldMk cId="4111117984" sldId="260"/>
            <ac:spMk id="2" creationId="{F254FAAA-769B-67F1-7019-D7F50955DD1D}"/>
          </ac:spMkLst>
        </pc:spChg>
        <pc:spChg chg="mod">
          <ac:chgData name="Hanna Kossowsky" userId="56e21b23dc263710" providerId="LiveId" clId="{5A12AB54-9FE4-4E63-8F47-6E0C88B21152}" dt="2025-04-27T05:27:34.030" v="335" actId="20577"/>
          <ac:spMkLst>
            <pc:docMk/>
            <pc:sldMk cId="4111117984" sldId="260"/>
            <ac:spMk id="3" creationId="{F5141F95-BF5C-607B-AA86-8B709B13A86E}"/>
          </ac:spMkLst>
        </pc:sp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211906624" sldId="261"/>
        </pc:sldMkLst>
      </pc:sldChg>
      <pc:sldChg chg="addSp modSp add mod modAnim">
        <pc:chgData name="Hanna Kossowsky" userId="56e21b23dc263710" providerId="LiveId" clId="{5A12AB54-9FE4-4E63-8F47-6E0C88B21152}" dt="2025-04-27T07:28:32.962" v="561"/>
        <pc:sldMkLst>
          <pc:docMk/>
          <pc:sldMk cId="3365810968" sldId="261"/>
        </pc:sldMkLst>
        <pc:spChg chg="mod">
          <ac:chgData name="Hanna Kossowsky" userId="56e21b23dc263710" providerId="LiveId" clId="{5A12AB54-9FE4-4E63-8F47-6E0C88B21152}" dt="2025-04-27T07:22:20.139" v="471" actId="20577"/>
          <ac:spMkLst>
            <pc:docMk/>
            <pc:sldMk cId="3365810968" sldId="261"/>
            <ac:spMk id="3" creationId="{57649C69-58A3-B340-362E-BAC8BF4FDE6F}"/>
          </ac:spMkLst>
        </pc:spChg>
        <pc:picChg chg="add mod">
          <ac:chgData name="Hanna Kossowsky" userId="56e21b23dc263710" providerId="LiveId" clId="{5A12AB54-9FE4-4E63-8F47-6E0C88B21152}" dt="2025-04-27T07:28:27.038" v="556" actId="1076"/>
          <ac:picMkLst>
            <pc:docMk/>
            <pc:sldMk cId="3365810968" sldId="261"/>
            <ac:picMk id="5" creationId="{436CE0C1-19D2-361F-6783-C783D41BA832}"/>
          </ac:picMkLst>
        </pc:picChg>
        <pc:picChg chg="add mod">
          <ac:chgData name="Hanna Kossowsky" userId="56e21b23dc263710" providerId="LiveId" clId="{5A12AB54-9FE4-4E63-8F47-6E0C88B21152}" dt="2025-04-27T07:28:29.334" v="557" actId="1076"/>
          <ac:picMkLst>
            <pc:docMk/>
            <pc:sldMk cId="3365810968" sldId="261"/>
            <ac:picMk id="7" creationId="{054E86E1-C60A-79F6-1A5D-AD6C30AF097E}"/>
          </ac:picMkLst>
        </pc:picChg>
      </pc:sldChg>
      <pc:sldChg chg="addSp delSp modSp add mod modAnim">
        <pc:chgData name="Hanna Kossowsky" userId="56e21b23dc263710" providerId="LiveId" clId="{5A12AB54-9FE4-4E63-8F47-6E0C88B21152}" dt="2025-04-27T07:29:41.896" v="688"/>
        <pc:sldMkLst>
          <pc:docMk/>
          <pc:sldMk cId="2634630959" sldId="262"/>
        </pc:sldMkLst>
        <pc:spChg chg="mod">
          <ac:chgData name="Hanna Kossowsky" userId="56e21b23dc263710" providerId="LiveId" clId="{5A12AB54-9FE4-4E63-8F47-6E0C88B21152}" dt="2025-04-27T07:29:31.928" v="685" actId="20577"/>
          <ac:spMkLst>
            <pc:docMk/>
            <pc:sldMk cId="2634630959" sldId="262"/>
            <ac:spMk id="3" creationId="{19A59598-9EC7-BC7B-58B1-203B8121DF3F}"/>
          </ac:spMkLst>
        </pc:spChg>
        <pc:picChg chg="add mod">
          <ac:chgData name="Hanna Kossowsky" userId="56e21b23dc263710" providerId="LiveId" clId="{5A12AB54-9FE4-4E63-8F47-6E0C88B21152}" dt="2025-04-27T07:29:00.925" v="564" actId="1076"/>
          <ac:picMkLst>
            <pc:docMk/>
            <pc:sldMk cId="2634630959" sldId="262"/>
            <ac:picMk id="6" creationId="{7CF1869C-EE8B-CA77-9D0A-34009DB51EA2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865208991" sldId="262"/>
        </pc:sldMkLst>
      </pc:sldChg>
      <pc:sldChg chg="addSp delSp modSp add mod delAnim modAnim">
        <pc:chgData name="Hanna Kossowsky" userId="56e21b23dc263710" providerId="LiveId" clId="{5A12AB54-9FE4-4E63-8F47-6E0C88B21152}" dt="2025-04-27T07:37:08.752" v="859"/>
        <pc:sldMkLst>
          <pc:docMk/>
          <pc:sldMk cId="597922795" sldId="263"/>
        </pc:sldMkLst>
        <pc:spChg chg="mod">
          <ac:chgData name="Hanna Kossowsky" userId="56e21b23dc263710" providerId="LiveId" clId="{5A12AB54-9FE4-4E63-8F47-6E0C88B21152}" dt="2025-04-27T07:37:01.972" v="857" actId="20577"/>
          <ac:spMkLst>
            <pc:docMk/>
            <pc:sldMk cId="597922795" sldId="263"/>
            <ac:spMk id="3" creationId="{413B5741-FEB4-F0B1-FABE-F9B99C1493F0}"/>
          </ac:spMkLst>
        </pc:spChg>
        <pc:picChg chg="add mod">
          <ac:chgData name="Hanna Kossowsky" userId="56e21b23dc263710" providerId="LiveId" clId="{5A12AB54-9FE4-4E63-8F47-6E0C88B21152}" dt="2025-04-27T07:36:21.801" v="784" actId="1076"/>
          <ac:picMkLst>
            <pc:docMk/>
            <pc:sldMk cId="597922795" sldId="263"/>
            <ac:picMk id="5" creationId="{2352F568-EC40-18F3-452E-37B9923EB992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379995236" sldId="263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15779365" sldId="264"/>
        </pc:sldMkLst>
      </pc:sldChg>
      <pc:sldChg chg="addSp delSp modSp add mod modAnim">
        <pc:chgData name="Hanna Kossowsky" userId="56e21b23dc263710" providerId="LiveId" clId="{5A12AB54-9FE4-4E63-8F47-6E0C88B21152}" dt="2025-04-27T07:48:14.957" v="1080"/>
        <pc:sldMkLst>
          <pc:docMk/>
          <pc:sldMk cId="431807171" sldId="264"/>
        </pc:sldMkLst>
        <pc:spChg chg="mod">
          <ac:chgData name="Hanna Kossowsky" userId="56e21b23dc263710" providerId="LiveId" clId="{5A12AB54-9FE4-4E63-8F47-6E0C88B21152}" dt="2025-04-27T07:32:11.303" v="780" actId="6549"/>
          <ac:spMkLst>
            <pc:docMk/>
            <pc:sldMk cId="431807171" sldId="264"/>
            <ac:spMk id="3" creationId="{5E825870-5A78-E64A-86D4-75F3D3C0E84E}"/>
          </ac:spMkLst>
        </pc:spChg>
        <pc:spChg chg="add mod">
          <ac:chgData name="Hanna Kossowsky" userId="56e21b23dc263710" providerId="LiveId" clId="{5A12AB54-9FE4-4E63-8F47-6E0C88B21152}" dt="2025-04-27T07:48:11.395" v="1078" actId="208"/>
          <ac:spMkLst>
            <pc:docMk/>
            <pc:sldMk cId="431807171" sldId="264"/>
            <ac:spMk id="4" creationId="{D5AFC072-B1B1-C506-51D8-2E6C158F3822}"/>
          </ac:spMkLst>
        </pc:spChg>
        <pc:picChg chg="mod">
          <ac:chgData name="Hanna Kossowsky" userId="56e21b23dc263710" providerId="LiveId" clId="{5A12AB54-9FE4-4E63-8F47-6E0C88B21152}" dt="2025-04-27T07:32:15.484" v="783" actId="1076"/>
          <ac:picMkLst>
            <pc:docMk/>
            <pc:sldMk cId="431807171" sldId="264"/>
            <ac:picMk id="8" creationId="{17480894-11C0-E19A-DB33-89169EC174AD}"/>
          </ac:picMkLst>
        </pc:picChg>
      </pc:sldChg>
      <pc:sldChg chg="addSp delSp modSp add mod modAnim">
        <pc:chgData name="Hanna Kossowsky" userId="56e21b23dc263710" providerId="LiveId" clId="{5A12AB54-9FE4-4E63-8F47-6E0C88B21152}" dt="2025-04-27T07:48:56.926" v="1084" actId="20577"/>
        <pc:sldMkLst>
          <pc:docMk/>
          <pc:sldMk cId="1199471790" sldId="265"/>
        </pc:sldMkLst>
        <pc:spChg chg="mod">
          <ac:chgData name="Hanna Kossowsky" userId="56e21b23dc263710" providerId="LiveId" clId="{5A12AB54-9FE4-4E63-8F47-6E0C88B21152}" dt="2025-04-27T07:48:56.926" v="1084" actId="20577"/>
          <ac:spMkLst>
            <pc:docMk/>
            <pc:sldMk cId="1199471790" sldId="265"/>
            <ac:spMk id="3" creationId="{7A4ED2C5-DF48-FE00-74CD-4CE5EE1FB2CC}"/>
          </ac:spMkLst>
        </pc:spChg>
        <pc:picChg chg="add mod">
          <ac:chgData name="Hanna Kossowsky" userId="56e21b23dc263710" providerId="LiveId" clId="{5A12AB54-9FE4-4E63-8F47-6E0C88B21152}" dt="2025-04-27T07:47:20.700" v="987" actId="1076"/>
          <ac:picMkLst>
            <pc:docMk/>
            <pc:sldMk cId="1199471790" sldId="265"/>
            <ac:picMk id="7" creationId="{8C2DD8CD-8A8A-B250-D65B-626525BDC077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867900546" sldId="265"/>
        </pc:sldMkLst>
      </pc:sldChg>
      <pc:sldChg chg="addSp delSp modSp add mod delAnim modAnim">
        <pc:chgData name="Hanna Kossowsky" userId="56e21b23dc263710" providerId="LiveId" clId="{5A12AB54-9FE4-4E63-8F47-6E0C88B21152}" dt="2025-04-27T08:16:02.923" v="1409" actId="1076"/>
        <pc:sldMkLst>
          <pc:docMk/>
          <pc:sldMk cId="1841393664" sldId="266"/>
        </pc:sldMkLst>
        <pc:spChg chg="mod">
          <ac:chgData name="Hanna Kossowsky" userId="56e21b23dc263710" providerId="LiveId" clId="{5A12AB54-9FE4-4E63-8F47-6E0C88B21152}" dt="2025-04-27T08:15:44.867" v="1404" actId="20577"/>
          <ac:spMkLst>
            <pc:docMk/>
            <pc:sldMk cId="1841393664" sldId="266"/>
            <ac:spMk id="3" creationId="{86CB3B6C-EC88-70DE-6795-FF12CEED13E6}"/>
          </ac:spMkLst>
        </pc:spChg>
        <pc:picChg chg="add mod">
          <ac:chgData name="Hanna Kossowsky" userId="56e21b23dc263710" providerId="LiveId" clId="{5A12AB54-9FE4-4E63-8F47-6E0C88B21152}" dt="2025-04-27T08:15:55.598" v="1407" actId="1076"/>
          <ac:picMkLst>
            <pc:docMk/>
            <pc:sldMk cId="1841393664" sldId="266"/>
            <ac:picMk id="11" creationId="{6EFA057E-3307-700C-C6D4-D78F2B60D05F}"/>
          </ac:picMkLst>
        </pc:picChg>
        <pc:picChg chg="add mod">
          <ac:chgData name="Hanna Kossowsky" userId="56e21b23dc263710" providerId="LiveId" clId="{5A12AB54-9FE4-4E63-8F47-6E0C88B21152}" dt="2025-04-27T08:16:02.923" v="1409" actId="1076"/>
          <ac:picMkLst>
            <pc:docMk/>
            <pc:sldMk cId="1841393664" sldId="266"/>
            <ac:picMk id="13" creationId="{64783E40-FBB7-B798-4E99-B95614FF1903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494405242" sldId="266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872195775" sldId="267"/>
        </pc:sldMkLst>
      </pc:sldChg>
      <pc:sldChg chg="addSp delSp modSp add mod delAnim modAnim">
        <pc:chgData name="Hanna Kossowsky" userId="56e21b23dc263710" providerId="LiveId" clId="{5A12AB54-9FE4-4E63-8F47-6E0C88B21152}" dt="2025-04-27T08:15:12.896" v="1392" actId="1076"/>
        <pc:sldMkLst>
          <pc:docMk/>
          <pc:sldMk cId="2092147592" sldId="267"/>
        </pc:sldMkLst>
        <pc:spChg chg="mod">
          <ac:chgData name="Hanna Kossowsky" userId="56e21b23dc263710" providerId="LiveId" clId="{5A12AB54-9FE4-4E63-8F47-6E0C88B21152}" dt="2025-04-27T08:15:10.249" v="1391" actId="20577"/>
          <ac:spMkLst>
            <pc:docMk/>
            <pc:sldMk cId="2092147592" sldId="267"/>
            <ac:spMk id="3" creationId="{20F24759-30FF-D9E7-9E95-F31EBBBE2415}"/>
          </ac:spMkLst>
        </pc:spChg>
        <pc:picChg chg="add mod">
          <ac:chgData name="Hanna Kossowsky" userId="56e21b23dc263710" providerId="LiveId" clId="{5A12AB54-9FE4-4E63-8F47-6E0C88B21152}" dt="2025-04-27T08:15:12.896" v="1392" actId="1076"/>
          <ac:picMkLst>
            <pc:docMk/>
            <pc:sldMk cId="2092147592" sldId="267"/>
            <ac:picMk id="5" creationId="{7B168066-64FC-6D29-7A42-524B3ECDF942}"/>
          </ac:picMkLst>
        </pc:picChg>
      </pc:sldChg>
      <pc:sldChg chg="addSp delSp modSp add mod">
        <pc:chgData name="Hanna Kossowsky" userId="56e21b23dc263710" providerId="LiveId" clId="{5A12AB54-9FE4-4E63-8F47-6E0C88B21152}" dt="2025-04-27T08:15:25.202" v="1400" actId="1076"/>
        <pc:sldMkLst>
          <pc:docMk/>
          <pc:sldMk cId="348182746" sldId="268"/>
        </pc:sldMkLst>
        <pc:spChg chg="mod">
          <ac:chgData name="Hanna Kossowsky" userId="56e21b23dc263710" providerId="LiveId" clId="{5A12AB54-9FE4-4E63-8F47-6E0C88B21152}" dt="2025-04-27T08:15:19.569" v="1398" actId="20577"/>
          <ac:spMkLst>
            <pc:docMk/>
            <pc:sldMk cId="348182746" sldId="268"/>
            <ac:spMk id="3" creationId="{F47D37C5-0CFA-DD55-76BD-24ED80A515E3}"/>
          </ac:spMkLst>
        </pc:spChg>
        <pc:picChg chg="add mod">
          <ac:chgData name="Hanna Kossowsky" userId="56e21b23dc263710" providerId="LiveId" clId="{5A12AB54-9FE4-4E63-8F47-6E0C88B21152}" dt="2025-04-27T08:15:25.202" v="1400" actId="1076"/>
          <ac:picMkLst>
            <pc:docMk/>
            <pc:sldMk cId="348182746" sldId="268"/>
            <ac:picMk id="6" creationId="{B3019E62-B789-AB5F-A3BF-E6EC9D5B0F25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419981447" sldId="268"/>
        </pc:sldMkLst>
      </pc:sldChg>
      <pc:sldChg chg="modSp add mod modAnim">
        <pc:chgData name="Hanna Kossowsky" userId="56e21b23dc263710" providerId="LiveId" clId="{5A12AB54-9FE4-4E63-8F47-6E0C88B21152}" dt="2025-04-27T08:16:11.949" v="1412" actId="1076"/>
        <pc:sldMkLst>
          <pc:docMk/>
          <pc:sldMk cId="1764370165" sldId="269"/>
        </pc:sldMkLst>
        <pc:spChg chg="mod">
          <ac:chgData name="Hanna Kossowsky" userId="56e21b23dc263710" providerId="LiveId" clId="{5A12AB54-9FE4-4E63-8F47-6E0C88B21152}" dt="2025-04-27T08:16:05.283" v="1410" actId="20577"/>
          <ac:spMkLst>
            <pc:docMk/>
            <pc:sldMk cId="1764370165" sldId="269"/>
            <ac:spMk id="3" creationId="{A2676E00-BC32-CDE1-7384-4796C956C47C}"/>
          </ac:spMkLst>
        </pc:spChg>
        <pc:picChg chg="mod">
          <ac:chgData name="Hanna Kossowsky" userId="56e21b23dc263710" providerId="LiveId" clId="{5A12AB54-9FE4-4E63-8F47-6E0C88B21152}" dt="2025-04-27T08:16:11.949" v="1412" actId="1076"/>
          <ac:picMkLst>
            <pc:docMk/>
            <pc:sldMk cId="1764370165" sldId="269"/>
            <ac:picMk id="6" creationId="{50D47E62-F807-7747-1AAE-C6A1FB41E962}"/>
          </ac:picMkLst>
        </pc:picChg>
        <pc:picChg chg="mod">
          <ac:chgData name="Hanna Kossowsky" userId="56e21b23dc263710" providerId="LiveId" clId="{5A12AB54-9FE4-4E63-8F47-6E0C88B21152}" dt="2025-04-27T08:16:11.949" v="1412" actId="1076"/>
          <ac:picMkLst>
            <pc:docMk/>
            <pc:sldMk cId="1764370165" sldId="269"/>
            <ac:picMk id="9" creationId="{5CFFA736-5C8B-3EAF-2195-1A6FC33CA0C6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307648018" sldId="269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26423229" sldId="270"/>
        </pc:sldMkLst>
      </pc:sldChg>
      <pc:sldChg chg="addSp delSp modSp add mod">
        <pc:chgData name="Hanna Kossowsky" userId="56e21b23dc263710" providerId="LiveId" clId="{5A12AB54-9FE4-4E63-8F47-6E0C88B21152}" dt="2025-05-05T10:49:19.734" v="3381" actId="1076"/>
        <pc:sldMkLst>
          <pc:docMk/>
          <pc:sldMk cId="2606943004" sldId="270"/>
        </pc:sldMkLst>
        <pc:spChg chg="mod">
          <ac:chgData name="Hanna Kossowsky" userId="56e21b23dc263710" providerId="LiveId" clId="{5A12AB54-9FE4-4E63-8F47-6E0C88B21152}" dt="2025-05-05T10:49:12.661" v="3378" actId="20577"/>
          <ac:spMkLst>
            <pc:docMk/>
            <pc:sldMk cId="2606943004" sldId="270"/>
            <ac:spMk id="3" creationId="{8FD2C099-5CFC-3EAA-6321-4D195F6BD7BC}"/>
          </ac:spMkLst>
        </pc:spChg>
        <pc:picChg chg="add mod">
          <ac:chgData name="Hanna Kossowsky" userId="56e21b23dc263710" providerId="LiveId" clId="{5A12AB54-9FE4-4E63-8F47-6E0C88B21152}" dt="2025-05-05T10:49:19.734" v="3381" actId="1076"/>
          <ac:picMkLst>
            <pc:docMk/>
            <pc:sldMk cId="2606943004" sldId="270"/>
            <ac:picMk id="5" creationId="{7B91F1F9-678F-7E3C-577E-B1E89878972F}"/>
          </ac:picMkLst>
        </pc:picChg>
        <pc:picChg chg="add del mod">
          <ac:chgData name="Hanna Kossowsky" userId="56e21b23dc263710" providerId="LiveId" clId="{5A12AB54-9FE4-4E63-8F47-6E0C88B21152}" dt="2025-05-05T10:49:15.924" v="3379" actId="478"/>
          <ac:picMkLst>
            <pc:docMk/>
            <pc:sldMk cId="2606943004" sldId="270"/>
            <ac:picMk id="8" creationId="{C82AECCD-5F2E-7DD0-4402-5C892A6E23D1}"/>
          </ac:picMkLst>
        </pc:picChg>
      </pc:sldChg>
      <pc:sldChg chg="addSp delSp modSp add mod modAnim">
        <pc:chgData name="Hanna Kossowsky" userId="56e21b23dc263710" providerId="LiveId" clId="{5A12AB54-9FE4-4E63-8F47-6E0C88B21152}" dt="2025-04-28T09:14:55.674" v="1953"/>
        <pc:sldMkLst>
          <pc:docMk/>
          <pc:sldMk cId="1777748072" sldId="271"/>
        </pc:sldMkLst>
        <pc:spChg chg="mod">
          <ac:chgData name="Hanna Kossowsky" userId="56e21b23dc263710" providerId="LiveId" clId="{5A12AB54-9FE4-4E63-8F47-6E0C88B21152}" dt="2025-04-27T08:22:43.084" v="1692" actId="20577"/>
          <ac:spMkLst>
            <pc:docMk/>
            <pc:sldMk cId="1777748072" sldId="271"/>
            <ac:spMk id="2" creationId="{50E8D386-19CE-B9ED-BADF-FBABD8F14925}"/>
          </ac:spMkLst>
        </pc:spChg>
        <pc:spChg chg="mod">
          <ac:chgData name="Hanna Kossowsky" userId="56e21b23dc263710" providerId="LiveId" clId="{5A12AB54-9FE4-4E63-8F47-6E0C88B21152}" dt="2025-04-27T08:23:31.866" v="1923" actId="20577"/>
          <ac:spMkLst>
            <pc:docMk/>
            <pc:sldMk cId="1777748072" sldId="271"/>
            <ac:spMk id="3" creationId="{A9A5B991-401D-2749-C881-57BC8C865766}"/>
          </ac:spMkLst>
        </pc:spChg>
        <pc:picChg chg="add mod">
          <ac:chgData name="Hanna Kossowsky" userId="56e21b23dc263710" providerId="LiveId" clId="{5A12AB54-9FE4-4E63-8F47-6E0C88B21152}" dt="2025-04-28T09:14:50.222" v="1951" actId="14100"/>
          <ac:picMkLst>
            <pc:docMk/>
            <pc:sldMk cId="1777748072" sldId="271"/>
            <ac:picMk id="6" creationId="{A6D5B455-7D31-A567-1356-98117DC4C441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895965543" sldId="271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18184592" sldId="272"/>
        </pc:sldMkLst>
      </pc:sldChg>
      <pc:sldChg chg="modSp add mod modAnim">
        <pc:chgData name="Hanna Kossowsky" userId="56e21b23dc263710" providerId="LiveId" clId="{5A12AB54-9FE4-4E63-8F47-6E0C88B21152}" dt="2025-04-28T09:55:39.875" v="2725"/>
        <pc:sldMkLst>
          <pc:docMk/>
          <pc:sldMk cId="2472611204" sldId="272"/>
        </pc:sldMkLst>
        <pc:spChg chg="mod">
          <ac:chgData name="Hanna Kossowsky" userId="56e21b23dc263710" providerId="LiveId" clId="{5A12AB54-9FE4-4E63-8F47-6E0C88B21152}" dt="2025-04-27T08:23:40.696" v="1947" actId="20577"/>
          <ac:spMkLst>
            <pc:docMk/>
            <pc:sldMk cId="2472611204" sldId="272"/>
            <ac:spMk id="2" creationId="{C9CCC6CB-FD10-9C62-11AB-94CBA2FED85A}"/>
          </ac:spMkLst>
        </pc:spChg>
        <pc:spChg chg="mod">
          <ac:chgData name="Hanna Kossowsky" userId="56e21b23dc263710" providerId="LiveId" clId="{5A12AB54-9FE4-4E63-8F47-6E0C88B21152}" dt="2025-04-28T09:55:30.911" v="2721" actId="20577"/>
          <ac:spMkLst>
            <pc:docMk/>
            <pc:sldMk cId="2472611204" sldId="272"/>
            <ac:spMk id="3" creationId="{6AFBF9C5-B697-554C-2E85-08415F8E5C2D}"/>
          </ac:spMkLst>
        </pc:spChg>
      </pc:sldChg>
      <pc:sldChg chg="delSp modSp add mod delAnim">
        <pc:chgData name="Hanna Kossowsky" userId="56e21b23dc263710" providerId="LiveId" clId="{5A12AB54-9FE4-4E63-8F47-6E0C88B21152}" dt="2025-04-28T09:16:40.831" v="2275" actId="20577"/>
        <pc:sldMkLst>
          <pc:docMk/>
          <pc:sldMk cId="2303132470" sldId="273"/>
        </pc:sldMkLst>
        <pc:spChg chg="mod">
          <ac:chgData name="Hanna Kossowsky" userId="56e21b23dc263710" providerId="LiveId" clId="{5A12AB54-9FE4-4E63-8F47-6E0C88B21152}" dt="2025-04-28T09:16:40.831" v="2275" actId="20577"/>
          <ac:spMkLst>
            <pc:docMk/>
            <pc:sldMk cId="2303132470" sldId="273"/>
            <ac:spMk id="3" creationId="{A58449DA-7395-CDB9-5457-F327C9313185}"/>
          </ac:spMkLst>
        </pc:sp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361041102" sldId="273"/>
        </pc:sldMkLst>
      </pc:sldChg>
      <pc:sldChg chg="addSp delSp modSp add mod delAnim">
        <pc:chgData name="Hanna Kossowsky" userId="56e21b23dc263710" providerId="LiveId" clId="{5A12AB54-9FE4-4E63-8F47-6E0C88B21152}" dt="2025-04-28T09:54:02.075" v="2481" actId="1076"/>
        <pc:sldMkLst>
          <pc:docMk/>
          <pc:sldMk cId="41128046" sldId="274"/>
        </pc:sldMkLst>
        <pc:spChg chg="mod">
          <ac:chgData name="Hanna Kossowsky" userId="56e21b23dc263710" providerId="LiveId" clId="{5A12AB54-9FE4-4E63-8F47-6E0C88B21152}" dt="2025-04-28T09:17:06.101" v="2295" actId="20577"/>
          <ac:spMkLst>
            <pc:docMk/>
            <pc:sldMk cId="41128046" sldId="274"/>
            <ac:spMk id="3" creationId="{3D1C8B63-C973-B2C0-B507-C73C5F121286}"/>
          </ac:spMkLst>
        </pc:spChg>
        <pc:picChg chg="add mod">
          <ac:chgData name="Hanna Kossowsky" userId="56e21b23dc263710" providerId="LiveId" clId="{5A12AB54-9FE4-4E63-8F47-6E0C88B21152}" dt="2025-04-28T09:54:02.075" v="2481" actId="1076"/>
          <ac:picMkLst>
            <pc:docMk/>
            <pc:sldMk cId="41128046" sldId="274"/>
            <ac:picMk id="8" creationId="{6BA17B66-A393-023E-19E5-CE779B0CA7DA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241154900" sldId="274"/>
        </pc:sldMkLst>
      </pc:sldChg>
      <pc:sldChg chg="addSp modSp add mod modAnim">
        <pc:chgData name="Hanna Kossowsky" userId="56e21b23dc263710" providerId="LiveId" clId="{5A12AB54-9FE4-4E63-8F47-6E0C88B21152}" dt="2025-04-28T09:22:00.976" v="2477"/>
        <pc:sldMkLst>
          <pc:docMk/>
          <pc:sldMk cId="1855251148" sldId="275"/>
        </pc:sldMkLst>
        <pc:spChg chg="mod">
          <ac:chgData name="Hanna Kossowsky" userId="56e21b23dc263710" providerId="LiveId" clId="{5A12AB54-9FE4-4E63-8F47-6E0C88B21152}" dt="2025-04-28T09:20:55.122" v="2475" actId="20577"/>
          <ac:spMkLst>
            <pc:docMk/>
            <pc:sldMk cId="1855251148" sldId="275"/>
            <ac:spMk id="3" creationId="{270889E7-C089-B2AA-A5E0-9C66D18C330D}"/>
          </ac:spMkLst>
        </pc:spChg>
        <pc:picChg chg="add mod">
          <ac:chgData name="Hanna Kossowsky" userId="56e21b23dc263710" providerId="LiveId" clId="{5A12AB54-9FE4-4E63-8F47-6E0C88B21152}" dt="2025-04-28T09:20:40.193" v="2392" actId="1076"/>
          <ac:picMkLst>
            <pc:docMk/>
            <pc:sldMk cId="1855251148" sldId="275"/>
            <ac:picMk id="5" creationId="{CB472B57-A421-6F56-81C8-C24B376C421B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730744315" sldId="275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379693395" sldId="276"/>
        </pc:sldMkLst>
      </pc:sldChg>
      <pc:sldChg chg="addSp modSp add mod modAnim">
        <pc:chgData name="Hanna Kossowsky" userId="56e21b23dc263710" providerId="LiveId" clId="{5A12AB54-9FE4-4E63-8F47-6E0C88B21152}" dt="2025-04-28T10:03:20.190" v="2978"/>
        <pc:sldMkLst>
          <pc:docMk/>
          <pc:sldMk cId="4254235505" sldId="276"/>
        </pc:sldMkLst>
        <pc:spChg chg="mod">
          <ac:chgData name="Hanna Kossowsky" userId="56e21b23dc263710" providerId="LiveId" clId="{5A12AB54-9FE4-4E63-8F47-6E0C88B21152}" dt="2025-04-28T09:56:35.602" v="2890" actId="20577"/>
          <ac:spMkLst>
            <pc:docMk/>
            <pc:sldMk cId="4254235505" sldId="276"/>
            <ac:spMk id="3" creationId="{53744FC9-C531-2770-A8BB-9CC783751A1F}"/>
          </ac:spMkLst>
        </pc:spChg>
        <pc:spChg chg="add mod">
          <ac:chgData name="Hanna Kossowsky" userId="56e21b23dc263710" providerId="LiveId" clId="{5A12AB54-9FE4-4E63-8F47-6E0C88B21152}" dt="2025-04-28T09:59:25.593" v="2969" actId="164"/>
          <ac:spMkLst>
            <pc:docMk/>
            <pc:sldMk cId="4254235505" sldId="276"/>
            <ac:spMk id="4" creationId="{30FDA3E3-1F64-BE9B-1FAD-1EA555DD6DE8}"/>
          </ac:spMkLst>
        </pc:spChg>
        <pc:spChg chg="add mod">
          <ac:chgData name="Hanna Kossowsky" userId="56e21b23dc263710" providerId="LiveId" clId="{5A12AB54-9FE4-4E63-8F47-6E0C88B21152}" dt="2025-04-28T09:59:34.240" v="2971" actId="164"/>
          <ac:spMkLst>
            <pc:docMk/>
            <pc:sldMk cId="4254235505" sldId="276"/>
            <ac:spMk id="5" creationId="{65C1E88B-4C30-A915-E333-99CDA5289631}"/>
          </ac:spMkLst>
        </pc:spChg>
        <pc:spChg chg="add mod">
          <ac:chgData name="Hanna Kossowsky" userId="56e21b23dc263710" providerId="LiveId" clId="{5A12AB54-9FE4-4E63-8F47-6E0C88B21152}" dt="2025-04-28T09:59:25.593" v="2969" actId="164"/>
          <ac:spMkLst>
            <pc:docMk/>
            <pc:sldMk cId="4254235505" sldId="276"/>
            <ac:spMk id="6" creationId="{0F4EDC7E-2E3C-62D4-5F2B-E5EEC895D5F7}"/>
          </ac:spMkLst>
        </pc:spChg>
        <pc:spChg chg="add mod">
          <ac:chgData name="Hanna Kossowsky" userId="56e21b23dc263710" providerId="LiveId" clId="{5A12AB54-9FE4-4E63-8F47-6E0C88B21152}" dt="2025-04-28T09:59:34.240" v="2971" actId="164"/>
          <ac:spMkLst>
            <pc:docMk/>
            <pc:sldMk cId="4254235505" sldId="276"/>
            <ac:spMk id="7" creationId="{7473B489-933D-37C2-1D2D-6B6B625FCD87}"/>
          </ac:spMkLst>
        </pc:spChg>
        <pc:grpChg chg="add mod">
          <ac:chgData name="Hanna Kossowsky" userId="56e21b23dc263710" providerId="LiveId" clId="{5A12AB54-9FE4-4E63-8F47-6E0C88B21152}" dt="2025-04-28T09:59:25.593" v="2969" actId="164"/>
          <ac:grpSpMkLst>
            <pc:docMk/>
            <pc:sldMk cId="4254235505" sldId="276"/>
            <ac:grpSpMk id="8" creationId="{C14D2A62-6886-B45B-6FB2-1E6AE7E2E98A}"/>
          </ac:grpSpMkLst>
        </pc:grpChg>
        <pc:grpChg chg="add mod">
          <ac:chgData name="Hanna Kossowsky" userId="56e21b23dc263710" providerId="LiveId" clId="{5A12AB54-9FE4-4E63-8F47-6E0C88B21152}" dt="2025-04-28T09:59:34.240" v="2971" actId="164"/>
          <ac:grpSpMkLst>
            <pc:docMk/>
            <pc:sldMk cId="4254235505" sldId="276"/>
            <ac:grpSpMk id="9" creationId="{C7277E4B-BC32-4A63-ACB0-D6B2FDFDBC2D}"/>
          </ac:grpSpMkLst>
        </pc:grpChg>
        <pc:picChg chg="add mod">
          <ac:chgData name="Hanna Kossowsky" userId="56e21b23dc263710" providerId="LiveId" clId="{5A12AB54-9FE4-4E63-8F47-6E0C88B21152}" dt="2025-04-28T10:03:16.364" v="2976" actId="1076"/>
          <ac:picMkLst>
            <pc:docMk/>
            <pc:sldMk cId="4254235505" sldId="276"/>
            <ac:picMk id="11" creationId="{216A407F-2A67-0910-1E65-8B08B92396A8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118804279" sldId="277"/>
        </pc:sldMkLst>
      </pc:sldChg>
      <pc:sldChg chg="addSp delSp modSp add mod delAnim modAnim">
        <pc:chgData name="Hanna Kossowsky" userId="56e21b23dc263710" providerId="LiveId" clId="{5A12AB54-9FE4-4E63-8F47-6E0C88B21152}" dt="2025-04-28T10:04:48.409" v="3101" actId="1076"/>
        <pc:sldMkLst>
          <pc:docMk/>
          <pc:sldMk cId="2885764272" sldId="277"/>
        </pc:sldMkLst>
        <pc:spChg chg="mod">
          <ac:chgData name="Hanna Kossowsky" userId="56e21b23dc263710" providerId="LiveId" clId="{5A12AB54-9FE4-4E63-8F47-6E0C88B21152}" dt="2025-04-28T10:03:52.394" v="3095" actId="20577"/>
          <ac:spMkLst>
            <pc:docMk/>
            <pc:sldMk cId="2885764272" sldId="277"/>
            <ac:spMk id="3" creationId="{5514E76C-5EF2-DBEC-0B65-52B81F0944A3}"/>
          </ac:spMkLst>
        </pc:spChg>
        <pc:picChg chg="add mod">
          <ac:chgData name="Hanna Kossowsky" userId="56e21b23dc263710" providerId="LiveId" clId="{5A12AB54-9FE4-4E63-8F47-6E0C88B21152}" dt="2025-04-28T10:04:48.409" v="3101" actId="1076"/>
          <ac:picMkLst>
            <pc:docMk/>
            <pc:sldMk cId="2885764272" sldId="277"/>
            <ac:picMk id="12" creationId="{E2B74379-B0DB-E6AE-2F71-4766E2DEF59D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914682809" sldId="278"/>
        </pc:sldMkLst>
      </pc:sldChg>
      <pc:sldChg chg="addSp delSp modSp add mod">
        <pc:chgData name="Hanna Kossowsky" userId="56e21b23dc263710" providerId="LiveId" clId="{5A12AB54-9FE4-4E63-8F47-6E0C88B21152}" dt="2025-04-28T10:06:11.517" v="3242" actId="478"/>
        <pc:sldMkLst>
          <pc:docMk/>
          <pc:sldMk cId="2345637213" sldId="278"/>
        </pc:sldMkLst>
        <pc:spChg chg="mod">
          <ac:chgData name="Hanna Kossowsky" userId="56e21b23dc263710" providerId="LiveId" clId="{5A12AB54-9FE4-4E63-8F47-6E0C88B21152}" dt="2025-04-28T10:05:12.247" v="3221" actId="20577"/>
          <ac:spMkLst>
            <pc:docMk/>
            <pc:sldMk cId="2345637213" sldId="278"/>
            <ac:spMk id="3" creationId="{8D2FFBCE-6262-5BF6-6694-E326C150864D}"/>
          </ac:spMkLst>
        </pc:spChg>
        <pc:picChg chg="add del mod ord topLvl">
          <ac:chgData name="Hanna Kossowsky" userId="56e21b23dc263710" providerId="LiveId" clId="{5A12AB54-9FE4-4E63-8F47-6E0C88B21152}" dt="2025-04-28T10:06:10.519" v="3241" actId="167"/>
          <ac:picMkLst>
            <pc:docMk/>
            <pc:sldMk cId="2345637213" sldId="278"/>
            <ac:picMk id="5" creationId="{993A26FB-428F-0987-3F72-90FFF8A19254}"/>
          </ac:picMkLst>
        </pc:picChg>
        <pc:picChg chg="add mod topLvl">
          <ac:chgData name="Hanna Kossowsky" userId="56e21b23dc263710" providerId="LiveId" clId="{5A12AB54-9FE4-4E63-8F47-6E0C88B21152}" dt="2025-04-28T10:05:58.445" v="3235" actId="165"/>
          <ac:picMkLst>
            <pc:docMk/>
            <pc:sldMk cId="2345637213" sldId="278"/>
            <ac:picMk id="6" creationId="{EC503562-168F-2A62-A0C3-C8280F3CE14B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31570592" sldId="279"/>
        </pc:sldMkLst>
      </pc:sldChg>
      <pc:sldChg chg="addSp delSp modSp add mod">
        <pc:chgData name="Hanna Kossowsky" userId="56e21b23dc263710" providerId="LiveId" clId="{5A12AB54-9FE4-4E63-8F47-6E0C88B21152}" dt="2025-04-28T10:07:39.540" v="3370" actId="1076"/>
        <pc:sldMkLst>
          <pc:docMk/>
          <pc:sldMk cId="2306312380" sldId="279"/>
        </pc:sldMkLst>
        <pc:spChg chg="mod">
          <ac:chgData name="Hanna Kossowsky" userId="56e21b23dc263710" providerId="LiveId" clId="{5A12AB54-9FE4-4E63-8F47-6E0C88B21152}" dt="2025-04-28T10:06:32.622" v="3367" actId="20577"/>
          <ac:spMkLst>
            <pc:docMk/>
            <pc:sldMk cId="2306312380" sldId="279"/>
            <ac:spMk id="3" creationId="{D5DEE9E2-2184-19BE-91AE-2D5436FE710F}"/>
          </ac:spMkLst>
        </pc:spChg>
        <pc:picChg chg="add mod">
          <ac:chgData name="Hanna Kossowsky" userId="56e21b23dc263710" providerId="LiveId" clId="{5A12AB54-9FE4-4E63-8F47-6E0C88B21152}" dt="2025-04-28T10:07:39.540" v="3370" actId="1076"/>
          <ac:picMkLst>
            <pc:docMk/>
            <pc:sldMk cId="2306312380" sldId="279"/>
            <ac:picMk id="7" creationId="{C2939EF2-15BF-098B-FED2-4EF97AB69BEB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226598367" sldId="280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520214803" sldId="281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943706910" sldId="282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164552189" sldId="283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901721508" sldId="284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57122553" sldId="285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745014367" sldId="286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601722211" sldId="287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818706472" sldId="288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54682907" sldId="289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782825591" sldId="290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">
      <pc:chgData name="Hanna Kossowsky" userId="56e21b23dc263710" providerId="LiveId" clId="{E2E85760-4A0E-45CF-9CA0-963ABB5D480A}" dt="2025-04-11T09:37:39.707" v="3661" actId="478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11T09:30:58.653" v="3624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11T09:32:48.480" v="3659" actId="1076"/>
        <pc:sldMkLst>
          <pc:docMk/>
          <pc:sldMk cId="1011545322" sldId="279"/>
        </pc:sldMkLst>
      </pc:sldChg>
      <pc:sldChg chg="delSp add mod">
        <pc:chgData name="Hanna Kossowsky" userId="56e21b23dc263710" providerId="LiveId" clId="{E2E85760-4A0E-45CF-9CA0-963ABB5D480A}" dt="2025-04-11T09:37:39.707" v="3661" actId="478"/>
        <pc:sldMkLst>
          <pc:docMk/>
          <pc:sldMk cId="41267662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elifesciences.org/articles/92909/elife-92909-mdarchecklist1-v1.docx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8A72-05D9-1885-00FA-3AD32F5B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5C58C-E9DD-675A-FC71-2ADE610A4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6150D-E897-234D-C0FA-45DC80F7D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61DD-C708-C271-D0CA-E04107F0B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7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49199-ECB4-B952-FF34-23677030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17D80-452E-2043-52BC-445981909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576F3-4CF4-65FC-6DDA-F51BB9A1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Next, we include smoker (yes/no). </a:t>
            </a:r>
            <a:endParaRPr lang="LID4096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018D4-22A0-9C13-9A1A-AF3407D61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63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2560-2FCF-3CE4-2183-A5EB77B4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9233E-ED03-DC77-E4AE-4EC038112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EA5F8-8F65-5C9E-41D5-AC0FBE4B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Again one dummy is created: smoker[</a:t>
            </a:r>
            <a:r>
              <a:rPr lang="en-US" i="0" dirty="0" err="1"/>
              <a:t>T.yes</a:t>
            </a:r>
            <a:r>
              <a:rPr lang="en-US" i="0" dirty="0"/>
              <a:t>]. Its coefficient (~+23,624) is the extra cost for smokers relative to non-smokers.</a:t>
            </a:r>
            <a:br>
              <a:rPr lang="en-US" i="0" dirty="0"/>
            </a:br>
            <a:r>
              <a:rPr lang="en-US" i="0" dirty="0"/>
              <a:t>When you add multiple categorical predictors, each is handled independently, so you get one coefficient per non-baseline level.”</a:t>
            </a:r>
            <a:br>
              <a:rPr lang="en-US" i="0" dirty="0"/>
            </a:br>
            <a:r>
              <a:rPr lang="en-US" i="0" dirty="0"/>
              <a:t>– coefficients are additive on the linear scale.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E00A-2472-0D97-36C3-7C06C1D54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911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1C3D-E5C2-1298-A913-3686A45F1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CF037-43CC-387E-8B3D-10C0020E8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A1451-5225-19AA-17F5-BB703FC2F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3A83-6F70-8725-2062-8F175F148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058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2A55-E8CB-BAB5-86EA-72809A19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169BF-9512-578B-B9BA-EB6E3FD90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180D2-7BBD-BFF4-606A-564A455FC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C5C0A-A2EC-A83C-F04F-4D62B906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3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D5DDA-DBC7-B15C-72AC-B82B75FF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B3387-6821-1BB5-6AB0-A95B41B96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888BE-2B17-78B1-3B5E-F78CFECA3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We can mix: e.g., charges ~ </a:t>
            </a:r>
            <a:r>
              <a:rPr lang="en-US" i="0" dirty="0" err="1"/>
              <a:t>bmi</a:t>
            </a:r>
            <a:r>
              <a:rPr lang="en-US" i="0" dirty="0"/>
              <a:t> + smoker. Here </a:t>
            </a:r>
            <a:r>
              <a:rPr lang="en-US" i="0" dirty="0" err="1"/>
              <a:t>bmi</a:t>
            </a:r>
            <a:r>
              <a:rPr lang="en-US" i="0" dirty="0"/>
              <a:t> is continuous and enters as a slope, while smoker remains a dummy.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The </a:t>
            </a:r>
            <a:r>
              <a:rPr lang="en-US" i="0" dirty="0" err="1"/>
              <a:t>bmi</a:t>
            </a:r>
            <a:r>
              <a:rPr lang="en-US" i="0" dirty="0"/>
              <a:t> coefficient is the per-unit change in cost, averaged across both smoker statuses, holding smoker constant.</a:t>
            </a:r>
            <a:br>
              <a:rPr lang="en-US" i="0" dirty="0"/>
            </a:br>
            <a:endParaRPr lang="en-US" dirty="0"/>
          </a:p>
          <a:p>
            <a:endParaRPr lang="LID4096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AB80-D7EC-0C3D-4871-32C511640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92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01C9-4D7F-20F1-B386-F7AE3B20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6912C-2C42-F481-9724-318D4ABE3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3D29D-7CCC-6434-4ACB-B769FE55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D713-C9F6-7642-CC22-C97022C22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9511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66C5-DFF2-3163-782B-8C05CF64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B7243-AA72-6CEE-0D1E-263C4A864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8C8C9-AFD5-59A4-89E1-6A89711D8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8A16-5E02-DACD-6AEA-8875F98D7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8451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2A36-73F3-7D6D-F38E-589D4B4F0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69D6C-75F8-CF68-4D9A-4347B4E3A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DC883-1652-6A51-1977-1B561EF6F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We compare </a:t>
            </a:r>
            <a:r>
              <a:rPr lang="en-US" i="0" dirty="0" err="1"/>
              <a:t>charges~gender</a:t>
            </a:r>
            <a:r>
              <a:rPr lang="en-US" i="0" dirty="0"/>
              <a:t>, </a:t>
            </a:r>
            <a:r>
              <a:rPr lang="en-US" i="0" dirty="0" err="1"/>
              <a:t>charges~smoker</a:t>
            </a:r>
            <a:r>
              <a:rPr lang="en-US" i="0" dirty="0"/>
              <a:t>, and </a:t>
            </a:r>
            <a:r>
              <a:rPr lang="en-US" i="0" dirty="0" err="1"/>
              <a:t>charges~bmi</a:t>
            </a:r>
            <a:r>
              <a:rPr lang="en-US" i="0" dirty="0"/>
              <a:t> via LOO. </a:t>
            </a:r>
          </a:p>
          <a:p>
            <a:r>
              <a:rPr lang="en-US" i="0" dirty="0"/>
              <a:t>Unsurprisingly, the smoker model wins by a large margin, since smoking status explains the most variance in costs.</a:t>
            </a:r>
            <a:br>
              <a:rPr lang="en-US" i="0" dirty="0"/>
            </a:br>
            <a:endParaRPr lang="LID4096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37AF6-0FC7-6E17-D246-DC009F52B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214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A3BD9-B895-3149-19EE-32877104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76BC7-B514-5657-6A49-F89D79093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89833-87B1-2D21-6DFC-A8CB96B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An </a:t>
            </a:r>
            <a:r>
              <a:rPr lang="en-US" b="1" i="0" dirty="0"/>
              <a:t>interaction</a:t>
            </a:r>
            <a:r>
              <a:rPr lang="en-US" i="0" dirty="0"/>
              <a:t> term, e.g. </a:t>
            </a:r>
            <a:r>
              <a:rPr lang="en-US" i="0" dirty="0" err="1"/>
              <a:t>bmi:smoker</a:t>
            </a:r>
            <a:r>
              <a:rPr lang="en-US" i="0" dirty="0"/>
              <a:t>, allows the slope of BMI to differ between smokers and non-smokers. </a:t>
            </a:r>
          </a:p>
          <a:p>
            <a:r>
              <a:rPr lang="en-US" i="0" dirty="0"/>
              <a:t>On the plot, lines will no longer be parallel. </a:t>
            </a:r>
          </a:p>
          <a:p>
            <a:r>
              <a:rPr lang="en-US" i="0" dirty="0"/>
              <a:t>If the interaction coefficient is positive, BMI has a stronger effect for smokers than non-smokers, and vice versa.</a:t>
            </a:r>
            <a:br>
              <a:rPr lang="en-US" i="0" dirty="0"/>
            </a:br>
            <a:endParaRPr lang="LID4096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D5C53-43E9-3BD9-97B9-0EA1B12B3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084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6010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BC4F-F4BC-5197-9BD7-4A43A656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CE345-8943-E9B1-D7BB-4C7FC5C48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0C8AA-FE6A-6EE5-18AA-8F2A190A3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In our example, adding the </a:t>
            </a:r>
            <a:r>
              <a:rPr lang="en-US" i="0" dirty="0" err="1"/>
              <a:t>bmi:smoker</a:t>
            </a:r>
            <a:r>
              <a:rPr lang="en-US" i="0" dirty="0"/>
              <a:t> term improved LOO.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8329B-64D8-4E51-8680-2F2331432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1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C65D7-5CBA-AC9C-BA0B-DEB31A350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E3A7-D223-4B55-1C60-494AF7922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18334-1145-6827-6895-510EE6CBF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The posterior for the interaction is centered above zero, indicating that each unit of BMI increases cost more for smokers than for non-smokers by about $XXX per BMI-point.</a:t>
            </a:r>
            <a:br>
              <a:rPr lang="en-US" i="0" dirty="0"/>
            </a:br>
            <a:endParaRPr lang="en-US" i="0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8413F-EA2C-426F-72BC-48D3CB226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3340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30EE0-327B-02A3-F5C8-9BC7B1BA9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FBB96-8195-07A2-8E7F-34966BA7D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7A019-ABF3-FA18-1AE6-92B0F3E6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0B63-000A-9EE6-CFEC-EB4424F7A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8895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2001-50E7-F236-5673-DA96001F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FA779-B165-2B21-B626-F26ED91B6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49A84-CE2A-ACB6-AB21-7505F2BF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33629-FF89-AE9F-E98E-CCD19CC95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1172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/>
              <a:t>Volotsky</a:t>
            </a:r>
            <a:r>
              <a:rPr lang="en-US" sz="1200" dirty="0"/>
              <a:t> et al. (2023) demonstrate that archerfish employ error-driven motor adaptation when shooting water jets at aerial targets.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By introducing controlled airflow perturbations, they showed an immediate increase in shot error, followed by gradual error reduction over trials and a reversed “aftereffect” once the airflow ceased.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A hierarchical Bayesian analysis confirmed robust, egocentric adaptation across individual fish, revealing that archerfish learn to anticipate and compensate for changing physical conditions.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424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9FB4F-89C4-F630-A966-B8C91E1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16E29FF-0B05-CF43-DB2D-8DFE472CF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4F81707-A339-6602-9AD3-394267C56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https://cdn.elifesciences.org/articles/92909/elife-92909-mdarchecklist1-v1.docx</a:t>
            </a:r>
            <a:r>
              <a:rPr lang="en-US" sz="1200" dirty="0"/>
              <a:t> </a:t>
            </a:r>
            <a:endParaRPr lang="he-IL" sz="12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6057729-6216-F795-1215-AFB5BC4EB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9097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https://github.com/volotsky-s/motor-adaptation-archerfish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491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854E-ADCA-0FF9-9097-B352F319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16231-4592-3287-97F7-2A877E1A8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C0E92-36C3-55C5-DF74-94613966B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A767B-58AE-019D-E1E1-D3E00220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182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1058-1125-CA7E-CFEC-23E82B88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B95C9-3712-4BAA-16A3-B2D76F823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ECC45-AB15-DE78-04AE-0A7452C32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C6A3-49FF-EFF6-593C-0528DFEF8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905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87091-B281-563A-9D79-9D8E5CF6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B6EB4-BAD6-7004-A654-AACE1AF15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0B883-4E2A-0B59-0191-66DB73659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Bambi recognizes object–</a:t>
            </a:r>
            <a:r>
              <a:rPr lang="en-US" i="0" dirty="0" err="1"/>
              <a:t>dtype</a:t>
            </a:r>
            <a:r>
              <a:rPr lang="en-US" i="0" dirty="0"/>
              <a:t> columns as categorical and applies </a:t>
            </a:r>
            <a:r>
              <a:rPr lang="en-US" b="1" i="0" dirty="0"/>
              <a:t>treatment coding</a:t>
            </a:r>
            <a:r>
              <a:rPr lang="en-US" i="0" dirty="0"/>
              <a:t> (also known as reference coding) by default.</a:t>
            </a:r>
            <a:br>
              <a:rPr lang="en-US" i="0" dirty="0"/>
            </a:br>
            <a:r>
              <a:rPr lang="en-US" i="0" dirty="0"/>
              <a:t>For a variable with K levels, it creates K−1 dummy columns, dropping one level as the baseline. You never have to do this by hand unless you want a different scheme.”</a:t>
            </a:r>
            <a:br>
              <a:rPr lang="en-US" i="0" dirty="0"/>
            </a:br>
            <a:r>
              <a:rPr lang="en-US" i="0" dirty="0"/>
              <a:t>– Note: treatment coding chooses, e.g., “female” as baseline and estimates the effect of “male” relative to that</a:t>
            </a:r>
            <a:endParaRPr lang="LID4096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98B8-CEEE-2D8C-A131-19A4AF7C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891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79F59-700F-FC02-7A41-6FB245AF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49C39-B9AD-B54B-179E-463A64256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5AC31-718B-6005-3AB8-147418279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We fit charges ~ gender. Bambi builds one dummy (gender[</a:t>
            </a:r>
            <a:r>
              <a:rPr lang="en-US" i="0" dirty="0" err="1"/>
              <a:t>T.male</a:t>
            </a:r>
            <a:r>
              <a:rPr lang="en-US" i="0" dirty="0"/>
              <a:t>]). The intercept is the mean cost for the baseline (females), and the coefficient for male tells us how much more (or less) males pay on average.</a:t>
            </a:r>
            <a:br>
              <a:rPr lang="en-US" i="0" dirty="0"/>
            </a:br>
            <a:br>
              <a:rPr lang="en-US" i="0" dirty="0"/>
            </a:br>
            <a:r>
              <a:rPr lang="en-US" i="0" dirty="0"/>
              <a:t>– Interpret both intercept and slope.</a:t>
            </a:r>
            <a:endParaRPr lang="LID4096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0E235-01D0-7A28-82A4-46159D9CA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090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61EB-1C25-04EC-4719-BF58B4EC8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C28A7-0205-D7D6-BACD-434FF0F00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E8AAED-8039-7882-029A-8DC5274E7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In our model, gender[</a:t>
            </a:r>
            <a:r>
              <a:rPr lang="en-US" i="0" dirty="0" err="1"/>
              <a:t>T.male</a:t>
            </a:r>
            <a:r>
              <a:rPr lang="en-US" i="0" dirty="0"/>
              <a:t>] ≈ +1380, so males pay about $1.38 K more than females.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8CD4B-0BEF-CDEB-D31F-23DDEBFD6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29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71675-813F-FE0B-36DC-2C6B12B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BB55C-33C4-84AE-65EF-E92220C71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9D813-9330-DA23-E33D-CED9AE8E7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6D72-FD07-A634-5E0D-5B2853236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816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06/10/2025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7554/eLife.92909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scan/nsaf038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cdn.elifesciences.org/articles/92909/elife-92909-mdarchecklist1-v1.doc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lotsky-s/motor-adaptation-archerfish" TargetMode="Externa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11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09E7-9B99-78EA-4340-6A1D5906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0681-22DC-997A-DD42-CA866E89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D2C5-DF48-FE00-74CD-4CE5EE1F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1077618"/>
            <a:ext cx="11160162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We can see that the gender dimension is one, even though there are two genders.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Bambi encodes categorical variables with N levels (2 genders) as N-1 dummy variables (1 gender).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This means that on average the cost for males is 1380.36 more than for females.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D8CD-8A8A-B250-D65B-626525BD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78" y="3945483"/>
            <a:ext cx="9793243" cy="27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97056-ADD4-7765-95D7-A92D92892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145D-2684-E398-68E3-FB158D74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3B6C-EC88-70DE-6795-FF12CEED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dataset also contains other information, such as if the person smokes (categorical) and their BMI (continuous).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A057E-3307-700C-C6D4-D78F2B60D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6" y="2850211"/>
            <a:ext cx="5257810" cy="3986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783E40-FBB7-B798-4E99-B95614FF1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51" y="2850211"/>
            <a:ext cx="5422403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9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46BC4-7528-F397-406D-B2C1A7E3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13A9-88A5-CC86-B049-21E68DB7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6E00-BC32-CDE1-7384-4796C956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fit a model to each independent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47E62-F807-7747-1AAE-C6A1FB41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29" y="2291553"/>
            <a:ext cx="6211438" cy="761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FA736-5C8B-3EAF-2195-1A6FC33CA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29" y="3512918"/>
            <a:ext cx="6345799" cy="8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2C5E-6653-CD08-0958-959B643D2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B329-EA21-E5D3-5E52-5E974BAB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4759-30FF-D9E7-9E95-F31EBBBE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Results smoker: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need to add 23624 to smoker charges relative to not smoker.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8066-64FC-6D29-7A42-524B3ECDF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50" y="3037883"/>
            <a:ext cx="9748499" cy="28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B91E-E8C1-F796-93CA-CB128ACC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B660-5A94-B9D0-F2B5-6D1EAFFC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37C5-0CFA-DD55-76BD-24ED80A5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Results </a:t>
            </a:r>
            <a:r>
              <a:rPr lang="en-GB" dirty="0" err="1"/>
              <a:t>bmi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19E62-B789-AB5F-A3BF-E6EC9D5B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36" y="2306167"/>
            <a:ext cx="538582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51095-1CE3-757C-46F4-A83700E4C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0F2-4A89-F1F6-BD84-043F6973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C099-5CFC-3EAA-6321-4D195F6B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know which model is best?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compare using LOO.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we can see that the smoker model is the best, as expected based on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1F1F9-678F-7E3C-577E-B1E89878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334"/>
            <a:ext cx="10470724" cy="24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601C-3038-34EA-E7EB-FEDF7D3F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D386-19CE-B9ED-BADF-FBABD8F1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B991-401D-2749-C881-57BC8C86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Instead of using only one variable at a time, we can use multiple regression.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look at the regression of the insurance charges as a function of BMI (continuous) and smoker (categorical).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5B455-7D31-A567-1356-98117DC4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9108"/>
            <a:ext cx="12192000" cy="8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53904-180B-5D33-AC37-934105619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DD1C-D81E-573D-31F1-4FBE2AB6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8B63-C973-B2C0-B507-C73C5F12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Results: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17B66-A393-023E-19E5-CE779B0CA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3" y="2159504"/>
            <a:ext cx="10919757" cy="4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2DB7A-D34F-6872-F0FD-962F3AE3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D785-80F3-F10D-1D51-355F180B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49DA-7395-CDB9-5457-F327C931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results of this model show some relation between charges and </a:t>
            </a:r>
            <a:r>
              <a:rPr lang="en-GB" dirty="0" err="1"/>
              <a:t>bmi</a:t>
            </a:r>
            <a:r>
              <a:rPr lang="en-GB" dirty="0"/>
              <a:t>, and the difference we saw between smokers and non-smokers.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two lines are essentially parallel to each other, with the difference in height showing the amount needed to add to the smokers’ charges.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13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19407-E883-9F27-4F90-31DE08DD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EB99-CFB2-39D2-9DCD-1751D007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89E7-C089-B2AA-A5E0-9C66D18C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compare the multiple regression model to each of the two simple models: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that the multiple regression model is better than the other two.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2B57-A421-6F56-81C8-C24B376C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3" y="2476781"/>
            <a:ext cx="10612296" cy="23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011CC-262B-9217-AA4C-B9C456A3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Submission Format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9F6AE3-B8D5-527D-B2DF-ED675F96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0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Please submit a </a:t>
            </a:r>
            <a:r>
              <a:rPr lang="en-US" b="1" dirty="0">
                <a:highlight>
                  <a:srgbClr val="FFFF00"/>
                </a:highlight>
              </a:rPr>
              <a:t>PDF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report</a:t>
            </a:r>
            <a:r>
              <a:rPr lang="en-US" dirty="0">
                <a:highlight>
                  <a:srgbClr val="FFFF00"/>
                </a:highlight>
              </a:rPr>
              <a:t> &amp; </a:t>
            </a:r>
            <a:r>
              <a:rPr lang="en-US" b="1" dirty="0" err="1">
                <a:highlight>
                  <a:srgbClr val="FFFF00"/>
                </a:highlight>
              </a:rPr>
              <a:t>Jupyter</a:t>
            </a:r>
            <a:r>
              <a:rPr lang="en-US" b="1" dirty="0">
                <a:highlight>
                  <a:srgbClr val="FFFF00"/>
                </a:highlight>
              </a:rPr>
              <a:t> notebook </a:t>
            </a:r>
            <a:r>
              <a:rPr lang="en-US" dirty="0">
                <a:highlight>
                  <a:srgbClr val="FFFF00"/>
                </a:highlight>
              </a:rPr>
              <a:t>(.</a:t>
            </a:r>
            <a:r>
              <a:rPr lang="en-US" dirty="0" err="1">
                <a:highlight>
                  <a:srgbClr val="FFFF00"/>
                </a:highlight>
              </a:rPr>
              <a:t>ipynb</a:t>
            </a:r>
            <a:r>
              <a:rPr lang="en-US" dirty="0">
                <a:highlight>
                  <a:srgbClr val="FFFF00"/>
                </a:highlight>
              </a:rPr>
              <a:t> file)!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A9E7F23A-E34E-B5B3-5D0D-1DEF91B4F5D3}"/>
              </a:ext>
            </a:extLst>
          </p:cNvPr>
          <p:cNvSpPr txBox="1">
            <a:spLocks/>
          </p:cNvSpPr>
          <p:nvPr/>
        </p:nvSpPr>
        <p:spPr>
          <a:xfrm>
            <a:off x="838200" y="2421653"/>
            <a:ext cx="10515600" cy="596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pdf report should include all plots and explanations.</a:t>
            </a:r>
          </a:p>
          <a:p>
            <a:pPr lvl="1"/>
            <a:r>
              <a:rPr lang="en-US" dirty="0"/>
              <a:t>Keep it organized and easy to read</a:t>
            </a:r>
          </a:p>
          <a:p>
            <a:pPr lvl="1"/>
            <a:r>
              <a:rPr lang="en-US" dirty="0"/>
              <a:t>Type it – don’t submit hand-written reports </a:t>
            </a:r>
          </a:p>
          <a:p>
            <a:pPr lvl="2"/>
            <a:r>
              <a:rPr lang="en-US" dirty="0"/>
              <a:t>If we can’t understand it – we can’t grade it…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6D1E5F9-E90C-C4E0-92A3-7B41D693BFAC}"/>
              </a:ext>
            </a:extLst>
          </p:cNvPr>
          <p:cNvSpPr txBox="1"/>
          <p:nvPr/>
        </p:nvSpPr>
        <p:spPr>
          <a:xfrm>
            <a:off x="838200" y="4283771"/>
            <a:ext cx="93650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only submit one – we will not check the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submit the wrong format – we will deduct points (-5 now, next assignment -10)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1EB8438-4C24-90F8-2725-732F2C6CEEC0}"/>
              </a:ext>
            </a:extLst>
          </p:cNvPr>
          <p:cNvSpPr txBox="1"/>
          <p:nvPr/>
        </p:nvSpPr>
        <p:spPr>
          <a:xfrm>
            <a:off x="838200" y="5688862"/>
            <a:ext cx="9365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not new information… </a:t>
            </a:r>
            <a:r>
              <a:rPr lang="he-IL" sz="2800" dirty="0"/>
              <a:t>חבל על הציון שלכם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9139D85-6162-C9EC-13F0-852EC02A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340" y="-1939640"/>
            <a:ext cx="1764760" cy="59602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AF22C8A-B340-FDBE-95C0-4120378E6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67" y="-1032476"/>
            <a:ext cx="2145672" cy="52322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4634094A-6608-79BD-CE07-346212819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567" y="-1939640"/>
            <a:ext cx="1908422" cy="758963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AB36CE15-FBF5-3910-B9B4-00102A80F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420" y="-1084169"/>
            <a:ext cx="1573680" cy="74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AD0E5-CA7E-7C24-9EBC-064DD06A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6CB-FD10-9C62-11AB-94CBA2FE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F9C5-B697-554C-2E85-08415F8E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interaction effect happens when the effect of an independent variable on the response changes depending on the value of another independent variable.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is the effect of </a:t>
            </a:r>
            <a:r>
              <a:rPr lang="en-GB" dirty="0" err="1"/>
              <a:t>bmi</a:t>
            </a:r>
            <a:r>
              <a:rPr lang="en-GB" dirty="0"/>
              <a:t> on charges different for smokers and not smokers?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would be seen in the graph by not parallel regression lines after including the interaction term in the model.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0D00C-6B48-FB02-4920-11FAD495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5E07-E982-97A9-9A69-D6BD6C5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44FC9-C531-2770-A8BB-9CC783751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3828"/>
                <a:ext cx="10515600" cy="56889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How does the regression model look in this case?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𝑎𝑟𝑔𝑒𝑠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𝑠𝑚𝑜𝑘𝑒𝑟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𝑠𝑚𝑜𝑘𝑒𝑟</m:t>
                      </m:r>
                    </m:oMath>
                  </m:oMathPara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44FC9-C531-2770-A8BB-9CC783751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3828"/>
                <a:ext cx="10515600" cy="568894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14D2A62-6886-B45B-6FB2-1E6AE7E2E98A}"/>
              </a:ext>
            </a:extLst>
          </p:cNvPr>
          <p:cNvGrpSpPr/>
          <p:nvPr/>
        </p:nvGrpSpPr>
        <p:grpSpPr>
          <a:xfrm>
            <a:off x="4084320" y="2349391"/>
            <a:ext cx="3398520" cy="785916"/>
            <a:chOff x="4084320" y="2349391"/>
            <a:chExt cx="3398520" cy="785916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30FDA3E3-1F64-BE9B-1FAD-1EA555DD6DE8}"/>
                </a:ext>
              </a:extLst>
            </p:cNvPr>
            <p:cNvSpPr/>
            <p:nvPr/>
          </p:nvSpPr>
          <p:spPr>
            <a:xfrm rot="16200000">
              <a:off x="5670495" y="763216"/>
              <a:ext cx="226169" cy="3398520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EDC7E-2E3C-62D4-5F2B-E5EEC895D5F7}"/>
                </a:ext>
              </a:extLst>
            </p:cNvPr>
            <p:cNvSpPr txBox="1"/>
            <p:nvPr/>
          </p:nvSpPr>
          <p:spPr>
            <a:xfrm>
              <a:off x="4678678" y="2612087"/>
              <a:ext cx="2209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FF0000"/>
                  </a:solidFill>
                </a:rPr>
                <a:t>Main Terms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277E4B-BC32-4A63-ACB0-D6B2FDFDBC2D}"/>
              </a:ext>
            </a:extLst>
          </p:cNvPr>
          <p:cNvGrpSpPr/>
          <p:nvPr/>
        </p:nvGrpSpPr>
        <p:grpSpPr>
          <a:xfrm>
            <a:off x="7955280" y="2349391"/>
            <a:ext cx="2880001" cy="785916"/>
            <a:chOff x="7955280" y="2349391"/>
            <a:chExt cx="2880001" cy="785916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5C1E88B-4C30-A915-E333-99CDA5289631}"/>
                </a:ext>
              </a:extLst>
            </p:cNvPr>
            <p:cNvSpPr/>
            <p:nvPr/>
          </p:nvSpPr>
          <p:spPr>
            <a:xfrm rot="16200000">
              <a:off x="9282196" y="1022476"/>
              <a:ext cx="226169" cy="28800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73B489-933D-37C2-1D2D-6B6B625FCD87}"/>
                </a:ext>
              </a:extLst>
            </p:cNvPr>
            <p:cNvSpPr txBox="1"/>
            <p:nvPr/>
          </p:nvSpPr>
          <p:spPr>
            <a:xfrm>
              <a:off x="7955280" y="2612087"/>
              <a:ext cx="2880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B0F0"/>
                  </a:solidFill>
                </a:rPr>
                <a:t>Interaction Term</a:t>
              </a:r>
              <a:endParaRPr lang="LID4096" sz="28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A407F-2A67-0910-1E65-8B08B923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59" y="3458633"/>
            <a:ext cx="10285736" cy="10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2B63-5C11-55BC-F671-C5D36D5E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6233-E6E1-2458-DE49-91E96010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E76C-5EF2-DBEC-0B65-52B81F09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Looking at the results of this model shows that now the two regression lines are not parallel.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2" name="Picture 11" descr="A graph of a line graph&#10;&#10;AI-generated content may be incorrect.">
            <a:extLst>
              <a:ext uri="{FF2B5EF4-FFF2-40B4-BE49-F238E27FC236}">
                <a16:creationId xmlns:a16="http://schemas.microsoft.com/office/drawing/2014/main" id="{E2B74379-B0DB-E6AE-2F71-4766E2DE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8" y="2804160"/>
            <a:ext cx="9430863" cy="37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6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55154-8254-9ECB-0516-69E58EACD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AI-generated content may be incorrect.">
            <a:extLst>
              <a:ext uri="{FF2B5EF4-FFF2-40B4-BE49-F238E27FC236}">
                <a16:creationId xmlns:a16="http://schemas.microsoft.com/office/drawing/2014/main" id="{993A26FB-428F-0987-3F72-90FFF8A19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38" y="3326396"/>
            <a:ext cx="5760000" cy="2267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36B68-F739-B787-ED4F-1DBA23F2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FBCE-6262-5BF6-6694-E326C150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Comparing the results visually of this model and the one without the interaction term show better fit to the data.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03562-168F-2A62-A0C3-C8280F3CE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2" y="3326396"/>
            <a:ext cx="5760000" cy="22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3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F50F-DDFE-EAA4-C3D8-8A339E32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3FDE-7BD9-5E38-41E4-840A24CD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E9E2-2184-19BE-91AE-2D5436FE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model comparison also shows that the model with the interaction term is better than the model without.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39EF2-15BF-098B-FED2-4EF97AB6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27" y="2798045"/>
            <a:ext cx="8977346" cy="17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2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3402-09FA-02CD-1532-74F070C09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A8DA52-7885-3E12-EFEB-7BE3871B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5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Bayesian Reporting</a:t>
            </a:r>
          </a:p>
        </p:txBody>
      </p:sp>
    </p:spTree>
    <p:extLst>
      <p:ext uri="{BB962C8B-B14F-4D97-AF65-F5344CB8AC3E}">
        <p14:creationId xmlns:p14="http://schemas.microsoft.com/office/powerpoint/2010/main" val="1448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BA90C7-B37A-E016-6A8F-218680C9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Report Bayesian Statistics</a:t>
            </a:r>
            <a:r>
              <a:rPr lang="he-IL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45C31-6350-31C7-E292-30FE49936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72324"/>
            <a:ext cx="6264728" cy="325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i="0" u="none" strike="noStrike" cap="none" normalizeH="0" baseline="0" dirty="0">
                <a:ln>
                  <a:noFill/>
                </a:ln>
                <a:effectLst/>
              </a:rPr>
              <a:t>Scientific papers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i="0" u="none" strike="noStrike" cap="none" normalizeH="0" baseline="0" dirty="0">
                <a:ln>
                  <a:noFill/>
                </a:ln>
                <a:effectLst/>
              </a:rPr>
              <a:t>Grant proposals &amp; pre-registrations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i="0" u="none" strike="noStrike" cap="none" normalizeH="0" baseline="0" dirty="0">
                <a:ln>
                  <a:noFill/>
                </a:ln>
                <a:effectLst/>
              </a:rPr>
              <a:t>Ethics / Regulatory approvals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i="0" u="none" strike="noStrike" cap="none" normalizeH="0" baseline="0" dirty="0">
                <a:ln>
                  <a:noFill/>
                </a:ln>
                <a:effectLst/>
              </a:rPr>
              <a:t>Medical or engineering reports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i="0" u="none" strike="noStrike" cap="none" normalizeH="0" baseline="0" dirty="0">
                <a:ln>
                  <a:noFill/>
                </a:ln>
                <a:effectLst/>
              </a:rPr>
              <a:t>Patents or industrial R&amp;D </a:t>
            </a:r>
            <a:endParaRPr kumimoji="0" lang="he-IL" altLang="he-IL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31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9F3BBB-9471-5B66-BC50-E120C9D0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Reporting Standards &amp; Norms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847AA8-0825-8516-456D-9DC5BCF6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Different publication has different norms: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Clinical trials </a:t>
            </a:r>
            <a:r>
              <a:rPr lang="en-US" sz="2000" dirty="0"/>
              <a:t>extremely strict (FDA guidance, etc.)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Pre-registered experiments:</a:t>
            </a:r>
            <a:r>
              <a:rPr lang="en-US" sz="2000" dirty="0"/>
              <a:t> more flexible, but must include model‐and‐prior statements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Grant/IRB applications: </a:t>
            </a:r>
            <a:r>
              <a:rPr lang="en-US" sz="2000" dirty="0"/>
              <a:t>require detailed description of priors, sampling algorithms, diagnostics.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Always check the reporting norm for your specific type of publication.</a:t>
            </a:r>
          </a:p>
        </p:txBody>
      </p:sp>
    </p:spTree>
    <p:extLst>
      <p:ext uri="{BB962C8B-B14F-4D97-AF65-F5344CB8AC3E}">
        <p14:creationId xmlns:p14="http://schemas.microsoft.com/office/powerpoint/2010/main" val="2003027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08D24-FBED-B242-AD06-430BF8B4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2CEB9-7310-D2C1-84B6-C53F4446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505"/>
            <a:ext cx="10515600" cy="1325563"/>
          </a:xfrm>
        </p:spPr>
        <p:txBody>
          <a:bodyPr/>
          <a:lstStyle/>
          <a:p>
            <a:r>
              <a:rPr lang="en-US" dirty="0"/>
              <a:t>Three Levels of Reporting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EE97BE-B523-AA0E-6D4C-F1E2FDA5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4" y="1507068"/>
            <a:ext cx="10515600" cy="399626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Main Document (</a:t>
            </a:r>
            <a:r>
              <a:rPr lang="en-US" dirty="0">
                <a:solidFill>
                  <a:schemeClr val="accent5"/>
                </a:solidFill>
              </a:rPr>
              <a:t>Methods </a:t>
            </a:r>
            <a:r>
              <a:rPr lang="en-US" dirty="0"/>
              <a:t>&amp; </a:t>
            </a:r>
            <a:r>
              <a:rPr lang="en-US" dirty="0">
                <a:solidFill>
                  <a:schemeClr val="accent1"/>
                </a:solidFill>
              </a:rPr>
              <a:t>Results</a:t>
            </a:r>
            <a:r>
              <a:rPr lang="en-US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Appendix / Supplementary Material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Public Repository</a:t>
            </a:r>
          </a:p>
        </p:txBody>
      </p:sp>
    </p:spTree>
    <p:extLst>
      <p:ext uri="{BB962C8B-B14F-4D97-AF65-F5344CB8AC3E}">
        <p14:creationId xmlns:p14="http://schemas.microsoft.com/office/powerpoint/2010/main" val="664412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2CBF9-B1CF-43AF-139A-E82DC3F22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F572DA-DD44-B2B3-D0BD-23178C11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06"/>
            <a:ext cx="10515600" cy="1325563"/>
          </a:xfrm>
        </p:spPr>
        <p:txBody>
          <a:bodyPr/>
          <a:lstStyle/>
          <a:p>
            <a:r>
              <a:rPr lang="en-US" dirty="0"/>
              <a:t>Three Levels of Reporting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8B2CA7-B5C9-8630-87AB-857FCA65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507068"/>
            <a:ext cx="10515600" cy="443141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1. Main Document (</a:t>
            </a:r>
            <a:r>
              <a:rPr lang="en-US" sz="2400" b="1" dirty="0">
                <a:solidFill>
                  <a:schemeClr val="accent5"/>
                </a:solidFill>
              </a:rPr>
              <a:t>Methods</a:t>
            </a:r>
            <a:r>
              <a:rPr lang="en-US" sz="2400" b="1" dirty="0"/>
              <a:t> &amp; </a:t>
            </a:r>
            <a:r>
              <a:rPr lang="en-US" sz="2400" b="1" dirty="0">
                <a:solidFill>
                  <a:schemeClr val="accent1"/>
                </a:solidFill>
              </a:rPr>
              <a:t>Results</a:t>
            </a:r>
            <a:r>
              <a:rPr lang="en-US" sz="2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5"/>
                </a:solidFill>
              </a:rPr>
              <a:t>Brief model description &amp; equations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5"/>
                </a:solidFill>
              </a:rPr>
              <a:t>Rationale for prior choice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5"/>
                </a:solidFill>
              </a:rPr>
              <a:t>Diagnostics (e.g., convergence checks, R̂, ESS)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5"/>
                </a:solidFill>
              </a:rPr>
              <a:t>Methods for model comparison or hypothesis test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chemeClr val="accent1"/>
                </a:solidFill>
              </a:rPr>
              <a:t>Summary of results: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HDI for each important parameter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HDI, ROPE (if applicable), and effect size for important comparisons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1"/>
                </a:solidFill>
              </a:rPr>
              <a:t>Model comparison table if appropriate</a:t>
            </a:r>
          </a:p>
          <a:p>
            <a:pPr lvl="1">
              <a:lnSpc>
                <a:spcPct val="150000"/>
              </a:lnSpc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Categorical predictors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Bayesian reporting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2B34-E30D-A7B0-43D8-C35EB6A2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D9E6C0-A071-9779-DDDB-613393BB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06"/>
            <a:ext cx="10515600" cy="1325563"/>
          </a:xfrm>
        </p:spPr>
        <p:txBody>
          <a:bodyPr/>
          <a:lstStyle/>
          <a:p>
            <a:r>
              <a:rPr lang="en-US" dirty="0"/>
              <a:t>Three Levels of Reporting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692AC6-236E-F64B-6AF1-2D795C67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507068"/>
            <a:ext cx="10515600" cy="42841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2. Appendix / Supplementary Material</a:t>
            </a:r>
          </a:p>
          <a:p>
            <a:pPr lvl="1">
              <a:lnSpc>
                <a:spcPct val="150000"/>
              </a:lnSpc>
            </a:pPr>
            <a:r>
              <a:rPr lang="en-US" sz="2000" u="sng" dirty="0">
                <a:solidFill>
                  <a:schemeClr val="accent5"/>
                </a:solidFill>
              </a:rPr>
              <a:t>Full model specification</a:t>
            </a:r>
            <a:r>
              <a:rPr lang="en-US" sz="2000" dirty="0">
                <a:solidFill>
                  <a:schemeClr val="accent5"/>
                </a:solidFill>
              </a:rPr>
              <a:t>: equations and diagram , all priors, hyperparameters, and sampling algorithms.</a:t>
            </a:r>
          </a:p>
          <a:p>
            <a:pPr lvl="1">
              <a:lnSpc>
                <a:spcPct val="150000"/>
              </a:lnSpc>
            </a:pPr>
            <a:r>
              <a:rPr lang="en-US" sz="2000" u="sng" dirty="0">
                <a:solidFill>
                  <a:schemeClr val="accent5"/>
                </a:solidFill>
              </a:rPr>
              <a:t>Additional diagnostic plots </a:t>
            </a:r>
            <a:r>
              <a:rPr lang="en-US" sz="2000" dirty="0">
                <a:solidFill>
                  <a:schemeClr val="accent5"/>
                </a:solidFill>
              </a:rPr>
              <a:t>(prior predictive checks; posterior predictive checks; trace &amp; rank plots)</a:t>
            </a:r>
          </a:p>
          <a:p>
            <a:pPr lvl="1">
              <a:lnSpc>
                <a:spcPct val="150000"/>
              </a:lnSpc>
            </a:pPr>
            <a:r>
              <a:rPr lang="en-US" sz="2000" u="sng" dirty="0">
                <a:solidFill>
                  <a:schemeClr val="accent1"/>
                </a:solidFill>
              </a:rPr>
              <a:t>Results: </a:t>
            </a:r>
            <a:r>
              <a:rPr lang="en-US" sz="2000" dirty="0">
                <a:solidFill>
                  <a:schemeClr val="accent1"/>
                </a:solidFill>
              </a:rPr>
              <a:t>Table of parameters with the mean, HDI, ESS and </a:t>
            </a:r>
            <a:r>
              <a:rPr lang="en-US" sz="2000" dirty="0" err="1">
                <a:solidFill>
                  <a:schemeClr val="accent1"/>
                </a:solidFill>
              </a:rPr>
              <a:t>MCSE,prior</a:t>
            </a:r>
            <a:r>
              <a:rPr lang="en-US" sz="2000" dirty="0">
                <a:solidFill>
                  <a:schemeClr val="accent1"/>
                </a:solidFill>
              </a:rPr>
              <a:t> or prior HDI (if applicable).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709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4ACD-5A42-1A83-B31B-14E7FF51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951F27-7766-5556-40AD-AC9FAA01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306"/>
            <a:ext cx="10515600" cy="1325563"/>
          </a:xfrm>
        </p:spPr>
        <p:txBody>
          <a:bodyPr/>
          <a:lstStyle/>
          <a:p>
            <a:r>
              <a:rPr lang="en-US" dirty="0"/>
              <a:t>Three Levels of Reporting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BEABA8-CC5A-C311-4191-BE2B9C169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6" y="1507068"/>
            <a:ext cx="10875433" cy="41099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3. Public Repository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Data (raw or preprocessed), plus instructions to regenerate any derived datasets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Code: a </a:t>
            </a:r>
            <a:r>
              <a:rPr lang="en-US" sz="2000" dirty="0" err="1"/>
              <a:t>Jupyter</a:t>
            </a:r>
            <a:r>
              <a:rPr lang="en-US" sz="2000" dirty="0"/>
              <a:t> notebook or script that reproduces all steps: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Loads </a:t>
            </a:r>
            <a:r>
              <a:rPr lang="en-US" dirty="0" err="1"/>
              <a:t>dataDefines</a:t>
            </a:r>
            <a:r>
              <a:rPr lang="en-US" dirty="0"/>
              <a:t> and fits models (with explicit seed setting for reproducibility)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Produces all summary tables and diagnostic figures (saved as PNG/PDF)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Generates tables for main text and appendix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Extra analyses that didn’t make the paper (e.g., alternative models, sensitivity to priors) </a:t>
            </a:r>
            <a:endParaRPr lang="he-IL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5450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39A109-4BD9-B2B5-A2FB-3D9F972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(open attached PDF)</a:t>
            </a:r>
            <a:endParaRPr lang="he-IL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D605861A-B2E7-C9C2-9CBE-89E0FDC8D967}"/>
              </a:ext>
            </a:extLst>
          </p:cNvPr>
          <p:cNvSpPr txBox="1">
            <a:spLocks/>
          </p:cNvSpPr>
          <p:nvPr/>
        </p:nvSpPr>
        <p:spPr>
          <a:xfrm>
            <a:off x="744071" y="1967870"/>
            <a:ext cx="10609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2D7BF5C-152A-E1AF-BE25-19D52122D1BD}"/>
              </a:ext>
            </a:extLst>
          </p:cNvPr>
          <p:cNvSpPr txBox="1"/>
          <p:nvPr/>
        </p:nvSpPr>
        <p:spPr>
          <a:xfrm>
            <a:off x="838199" y="1951672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 err="1"/>
              <a:t>Volotsky</a:t>
            </a:r>
            <a:r>
              <a:rPr lang="en-US" sz="1800" dirty="0"/>
              <a:t>, Svetlana, Opher Donchin, and Ronen Segev. “The Archerfish Uses Motor Adaptation in Shooting to Correct for Changing Physical Conditions.” Edited by </a:t>
            </a:r>
            <a:r>
              <a:rPr lang="en-US" sz="1800" dirty="0" err="1"/>
              <a:t>Kunlin</a:t>
            </a:r>
            <a:r>
              <a:rPr lang="en-US" sz="1800" dirty="0"/>
              <a:t> Wei and Tamar R Makin. </a:t>
            </a:r>
            <a:r>
              <a:rPr lang="en-US" sz="1800" i="1" dirty="0" err="1"/>
              <a:t>eLife</a:t>
            </a:r>
            <a:r>
              <a:rPr lang="en-US" sz="1800" dirty="0"/>
              <a:t> 12 (June 3, 2024): RP92909. </a:t>
            </a:r>
            <a:r>
              <a:rPr lang="en-US" sz="1800" dirty="0">
                <a:hlinkClick r:id="rId3"/>
              </a:rPr>
              <a:t>https://doi.org/10.7554/eLife.92909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Tx/>
              <a:buAutoNum type="arabicPeriod"/>
              <a:defRPr/>
            </a:pPr>
            <a:r>
              <a:rPr lang="en-US" dirty="0"/>
              <a:t>Pech, Guillaume P, and Emilie A Caspar. “A Cross-Cultural EEG Study of How Obedience and Conformity Influence Reconciliation Intentions.” </a:t>
            </a:r>
            <a:r>
              <a:rPr lang="en-US" i="1" dirty="0"/>
              <a:t>Social Cognitive and Affective Neuroscience</a:t>
            </a:r>
            <a:r>
              <a:rPr lang="en-US" dirty="0"/>
              <a:t> 20, no. 1 (January 18, 2025): nsaf038. </a:t>
            </a:r>
            <a:r>
              <a:rPr lang="en-US" dirty="0">
                <a:hlinkClick r:id="rId4"/>
              </a:rPr>
              <a:t>https://doi.org/10.1093/scan/nsaf038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12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540B84-8785-A9AF-DD52-D2796746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Main Document </a:t>
            </a:r>
            <a:r>
              <a:rPr lang="en-US" dirty="0">
                <a:solidFill>
                  <a:schemeClr val="accent5"/>
                </a:solidFill>
              </a:rPr>
              <a:t>(Methods)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3AC15B24-88D9-5758-2B01-465DB499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71" y="2547399"/>
            <a:ext cx="8132901" cy="2809548"/>
          </a:xfrm>
          <a:prstGeom prst="rect">
            <a:avLst/>
          </a:prstGeom>
          <a:ln w="28575">
            <a:noFill/>
          </a:ln>
        </p:spPr>
      </p:pic>
      <p:sp>
        <p:nvSpPr>
          <p:cNvPr id="38" name="מלבן 37">
            <a:extLst>
              <a:ext uri="{FF2B5EF4-FFF2-40B4-BE49-F238E27FC236}">
                <a16:creationId xmlns:a16="http://schemas.microsoft.com/office/drawing/2014/main" id="{F8CAAF0C-A570-7737-90D3-A50072F27BD0}"/>
              </a:ext>
            </a:extLst>
          </p:cNvPr>
          <p:cNvSpPr/>
          <p:nvPr/>
        </p:nvSpPr>
        <p:spPr>
          <a:xfrm>
            <a:off x="3423513" y="2547399"/>
            <a:ext cx="6457760" cy="25192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B37BD150-607C-D47D-7461-8AC0ADAD6CF8}"/>
              </a:ext>
            </a:extLst>
          </p:cNvPr>
          <p:cNvSpPr/>
          <p:nvPr/>
        </p:nvSpPr>
        <p:spPr>
          <a:xfrm>
            <a:off x="1741329" y="2761479"/>
            <a:ext cx="1656494" cy="251924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D9EBE177-F79C-E097-3252-1B6E1C265211}"/>
              </a:ext>
            </a:extLst>
          </p:cNvPr>
          <p:cNvSpPr/>
          <p:nvPr/>
        </p:nvSpPr>
        <p:spPr>
          <a:xfrm>
            <a:off x="5718079" y="2778048"/>
            <a:ext cx="4123002" cy="26620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6FA22063-023E-BBDD-3D50-0031F8E29B25}"/>
              </a:ext>
            </a:extLst>
          </p:cNvPr>
          <p:cNvSpPr/>
          <p:nvPr/>
        </p:nvSpPr>
        <p:spPr>
          <a:xfrm>
            <a:off x="3979148" y="3049618"/>
            <a:ext cx="3295860" cy="24132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14385D85-7956-345A-99EA-6FA252F24486}"/>
              </a:ext>
            </a:extLst>
          </p:cNvPr>
          <p:cNvSpPr/>
          <p:nvPr/>
        </p:nvSpPr>
        <p:spPr>
          <a:xfrm>
            <a:off x="2007366" y="3699598"/>
            <a:ext cx="7181651" cy="29581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C30CC1CC-94E2-14FD-C970-C5A14B643B91}"/>
              </a:ext>
            </a:extLst>
          </p:cNvPr>
          <p:cNvSpPr/>
          <p:nvPr/>
        </p:nvSpPr>
        <p:spPr>
          <a:xfrm>
            <a:off x="1722681" y="3995417"/>
            <a:ext cx="8118400" cy="22749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9B696E47-7762-3E5A-4E73-48F4C392DF04}"/>
              </a:ext>
            </a:extLst>
          </p:cNvPr>
          <p:cNvSpPr/>
          <p:nvPr/>
        </p:nvSpPr>
        <p:spPr>
          <a:xfrm>
            <a:off x="1748369" y="4192056"/>
            <a:ext cx="8092711" cy="29860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21150998-DC22-D53A-99CB-468C572C97DD}"/>
              </a:ext>
            </a:extLst>
          </p:cNvPr>
          <p:cNvSpPr/>
          <p:nvPr/>
        </p:nvSpPr>
        <p:spPr>
          <a:xfrm>
            <a:off x="1722681" y="4472961"/>
            <a:ext cx="8012278" cy="255336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6634E2BF-01DA-116E-1550-C623078020CA}"/>
              </a:ext>
            </a:extLst>
          </p:cNvPr>
          <p:cNvSpPr/>
          <p:nvPr/>
        </p:nvSpPr>
        <p:spPr>
          <a:xfrm>
            <a:off x="3212818" y="4996046"/>
            <a:ext cx="5032004" cy="29581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0F734ABC-7B5C-452D-46CB-A279A66EE8FE}"/>
              </a:ext>
            </a:extLst>
          </p:cNvPr>
          <p:cNvSpPr txBox="1"/>
          <p:nvPr/>
        </p:nvSpPr>
        <p:spPr>
          <a:xfrm>
            <a:off x="838200" y="1276692"/>
            <a:ext cx="7605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Model Description &amp; Prior Selection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74094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>
            <a:extLst>
              <a:ext uri="{FF2B5EF4-FFF2-40B4-BE49-F238E27FC236}">
                <a16:creationId xmlns:a16="http://schemas.microsoft.com/office/drawing/2014/main" id="{8C178752-71BE-B5DB-6313-E6D50B3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09" y="1671157"/>
            <a:ext cx="9002381" cy="484890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9C72EC9-FFA7-864A-E10D-E3134F45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99" y="651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1) Main Document </a:t>
            </a:r>
            <a:r>
              <a:rPr lang="en-US" dirty="0">
                <a:solidFill>
                  <a:schemeClr val="accent5"/>
                </a:solidFill>
              </a:rPr>
              <a:t>(Methods)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7AD292D-7C16-1E03-4BE5-C0E47AD8FABE}"/>
              </a:ext>
            </a:extLst>
          </p:cNvPr>
          <p:cNvSpPr/>
          <p:nvPr/>
        </p:nvSpPr>
        <p:spPr>
          <a:xfrm>
            <a:off x="2263155" y="1671157"/>
            <a:ext cx="8320035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25A4478-18C2-99F4-BBFD-9260DE7BE3E5}"/>
              </a:ext>
            </a:extLst>
          </p:cNvPr>
          <p:cNvSpPr/>
          <p:nvPr/>
        </p:nvSpPr>
        <p:spPr>
          <a:xfrm>
            <a:off x="1697569" y="1926054"/>
            <a:ext cx="8885621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FB36806-257C-05C4-B9B9-A0AA5954E9B4}"/>
              </a:ext>
            </a:extLst>
          </p:cNvPr>
          <p:cNvSpPr/>
          <p:nvPr/>
        </p:nvSpPr>
        <p:spPr>
          <a:xfrm>
            <a:off x="1697569" y="2180951"/>
            <a:ext cx="8533930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20615BF-7308-22BE-7CA9-4D158B262586}"/>
              </a:ext>
            </a:extLst>
          </p:cNvPr>
          <p:cNvSpPr/>
          <p:nvPr/>
        </p:nvSpPr>
        <p:spPr>
          <a:xfrm>
            <a:off x="1960501" y="5267194"/>
            <a:ext cx="8533930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EFE2EBE-6DA2-205F-7B66-966F9A154701}"/>
              </a:ext>
            </a:extLst>
          </p:cNvPr>
          <p:cNvSpPr/>
          <p:nvPr/>
        </p:nvSpPr>
        <p:spPr>
          <a:xfrm>
            <a:off x="1697569" y="5522091"/>
            <a:ext cx="8796862" cy="81178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5FC55841-EFE1-FE8E-AF29-7DD94EA7475A}"/>
              </a:ext>
            </a:extLst>
          </p:cNvPr>
          <p:cNvSpPr/>
          <p:nvPr/>
        </p:nvSpPr>
        <p:spPr>
          <a:xfrm>
            <a:off x="1697569" y="6333878"/>
            <a:ext cx="1059867" cy="18618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460A02D-6977-5148-5B5A-8F1331DFB565}"/>
              </a:ext>
            </a:extLst>
          </p:cNvPr>
          <p:cNvSpPr txBox="1"/>
          <p:nvPr/>
        </p:nvSpPr>
        <p:spPr>
          <a:xfrm>
            <a:off x="838198" y="1024826"/>
            <a:ext cx="7605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Model Description &amp; Prior Selection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4730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E2AE37-3679-D44E-6DB7-918C8F4B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15CEFB-82C8-C1A3-F487-44129DC7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17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1) Main Document </a:t>
            </a:r>
            <a:r>
              <a:rPr lang="en-US" dirty="0">
                <a:solidFill>
                  <a:schemeClr val="accent5"/>
                </a:solidFill>
              </a:rPr>
              <a:t>(Methods)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AFBF9B10-332D-8B7E-E93E-27FBE09B36C8}"/>
              </a:ext>
            </a:extLst>
          </p:cNvPr>
          <p:cNvSpPr txBox="1"/>
          <p:nvPr/>
        </p:nvSpPr>
        <p:spPr>
          <a:xfrm>
            <a:off x="838198" y="1095162"/>
            <a:ext cx="7605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Sampling</a:t>
            </a:r>
            <a:endParaRPr lang="he-IL" sz="32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7031227-3452-E424-3D7A-25FB6CCD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04" y="2350389"/>
            <a:ext cx="10166681" cy="2175498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821D87C5-2A17-01CF-A5C8-FBD02BEA3C91}"/>
              </a:ext>
            </a:extLst>
          </p:cNvPr>
          <p:cNvSpPr/>
          <p:nvPr/>
        </p:nvSpPr>
        <p:spPr>
          <a:xfrm>
            <a:off x="1534045" y="2386737"/>
            <a:ext cx="9710059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BAE0D63-9E49-66FE-CE59-FB0F1F490355}"/>
              </a:ext>
            </a:extLst>
          </p:cNvPr>
          <p:cNvSpPr/>
          <p:nvPr/>
        </p:nvSpPr>
        <p:spPr>
          <a:xfrm>
            <a:off x="1240968" y="2677982"/>
            <a:ext cx="4687559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1441E676-23FC-A6A0-C23E-A8D863BE76EC}"/>
              </a:ext>
            </a:extLst>
          </p:cNvPr>
          <p:cNvSpPr/>
          <p:nvPr/>
        </p:nvSpPr>
        <p:spPr>
          <a:xfrm>
            <a:off x="1289904" y="2985479"/>
            <a:ext cx="8879028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5BB64B8-0428-B73D-41F4-69916F39C8AD}"/>
              </a:ext>
            </a:extLst>
          </p:cNvPr>
          <p:cNvSpPr/>
          <p:nvPr/>
        </p:nvSpPr>
        <p:spPr>
          <a:xfrm>
            <a:off x="1834190" y="3245182"/>
            <a:ext cx="3853177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22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95946D-E8F1-62B5-881C-9314D3D8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44F047-D00D-F77E-03DF-2F800A4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17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1) Main Document </a:t>
            </a:r>
            <a:r>
              <a:rPr lang="en-US" dirty="0">
                <a:solidFill>
                  <a:schemeClr val="accent5"/>
                </a:solidFill>
              </a:rPr>
              <a:t>(Methods)</a:t>
            </a:r>
            <a:endParaRPr lang="he-IL" dirty="0">
              <a:solidFill>
                <a:schemeClr val="accent5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7326626-8E8F-50C2-14E6-278223B51B69}"/>
              </a:ext>
            </a:extLst>
          </p:cNvPr>
          <p:cNvSpPr txBox="1"/>
          <p:nvPr/>
        </p:nvSpPr>
        <p:spPr>
          <a:xfrm>
            <a:off x="838198" y="1105212"/>
            <a:ext cx="7605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Significance &amp; Effect Size</a:t>
            </a:r>
            <a:endParaRPr lang="he-IL" sz="32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EA0DF6C-DCEC-4F1D-2D3C-E883D876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04" y="1836604"/>
            <a:ext cx="9050013" cy="4410691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624B2267-0F40-4A79-472F-D1AA02DF3D9C}"/>
              </a:ext>
            </a:extLst>
          </p:cNvPr>
          <p:cNvSpPr/>
          <p:nvPr/>
        </p:nvSpPr>
        <p:spPr>
          <a:xfrm>
            <a:off x="1401804" y="2222940"/>
            <a:ext cx="5591849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5151B86-F5CC-89C9-B8EC-F49499FE329B}"/>
              </a:ext>
            </a:extLst>
          </p:cNvPr>
          <p:cNvSpPr/>
          <p:nvPr/>
        </p:nvSpPr>
        <p:spPr>
          <a:xfrm>
            <a:off x="1401804" y="4626170"/>
            <a:ext cx="7913018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430B8494-8AED-590E-97E9-4AFFB0EB53DB}"/>
              </a:ext>
            </a:extLst>
          </p:cNvPr>
          <p:cNvSpPr/>
          <p:nvPr/>
        </p:nvSpPr>
        <p:spPr>
          <a:xfrm>
            <a:off x="1401804" y="5436732"/>
            <a:ext cx="8817370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125B368-0E3B-47E1-0B73-CDE250666C65}"/>
              </a:ext>
            </a:extLst>
          </p:cNvPr>
          <p:cNvSpPr/>
          <p:nvPr/>
        </p:nvSpPr>
        <p:spPr>
          <a:xfrm>
            <a:off x="1401804" y="5691629"/>
            <a:ext cx="8817370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9CB1CDB4-F38A-7C76-021F-163D077A43C0}"/>
              </a:ext>
            </a:extLst>
          </p:cNvPr>
          <p:cNvSpPr/>
          <p:nvPr/>
        </p:nvSpPr>
        <p:spPr>
          <a:xfrm>
            <a:off x="1401804" y="5893424"/>
            <a:ext cx="8244614" cy="2548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72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9780C12-E1D3-5C70-8F5F-3BF7DF67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BBEE1C-1717-3EC0-EF18-5B2E243A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13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1) Main Document </a:t>
            </a:r>
            <a:r>
              <a:rPr lang="en-US" dirty="0">
                <a:solidFill>
                  <a:schemeClr val="accent1"/>
                </a:solidFill>
              </a:rPr>
              <a:t>(Results)</a:t>
            </a:r>
            <a:endParaRPr lang="he-IL" dirty="0">
              <a:solidFill>
                <a:schemeClr val="accent1"/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5B51071-A22F-2A46-1B59-604D68392EDC}"/>
              </a:ext>
            </a:extLst>
          </p:cNvPr>
          <p:cNvSpPr txBox="1"/>
          <p:nvPr/>
        </p:nvSpPr>
        <p:spPr>
          <a:xfrm>
            <a:off x="838198" y="1024826"/>
            <a:ext cx="7605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HDI and Effect Size(one example)</a:t>
            </a:r>
            <a:endParaRPr lang="he-IL" sz="28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0E8CBC9-B870-4552-2023-080E80A1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4" y="1688123"/>
            <a:ext cx="8557342" cy="1602226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A073603F-E64B-9A13-18A1-FA8C90924F1D}"/>
              </a:ext>
            </a:extLst>
          </p:cNvPr>
          <p:cNvSpPr/>
          <p:nvPr/>
        </p:nvSpPr>
        <p:spPr>
          <a:xfrm>
            <a:off x="838198" y="2272952"/>
            <a:ext cx="7840008" cy="1988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5D5077-9E05-6337-0420-1D41ED5F9B2F}"/>
              </a:ext>
            </a:extLst>
          </p:cNvPr>
          <p:cNvSpPr/>
          <p:nvPr/>
        </p:nvSpPr>
        <p:spPr>
          <a:xfrm>
            <a:off x="145020" y="2552281"/>
            <a:ext cx="1010540" cy="1988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9DFAE28B-8AE2-9FB9-0257-B982DF59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593" y="3056660"/>
            <a:ext cx="4607476" cy="3693974"/>
          </a:xfrm>
          <a:prstGeom prst="rect">
            <a:avLst/>
          </a:prstGeom>
        </p:spPr>
      </p:pic>
      <p:sp>
        <p:nvSpPr>
          <p:cNvPr id="16" name="מלבן 15">
            <a:extLst>
              <a:ext uri="{FF2B5EF4-FFF2-40B4-BE49-F238E27FC236}">
                <a16:creationId xmlns:a16="http://schemas.microsoft.com/office/drawing/2014/main" id="{E88837A6-27B6-0B90-5041-E59DF17CB93E}"/>
              </a:ext>
            </a:extLst>
          </p:cNvPr>
          <p:cNvSpPr/>
          <p:nvPr/>
        </p:nvSpPr>
        <p:spPr>
          <a:xfrm>
            <a:off x="1170940" y="3029501"/>
            <a:ext cx="6204550" cy="19887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681072E-9FB7-2065-80F6-2D65A30FA2A0}"/>
              </a:ext>
            </a:extLst>
          </p:cNvPr>
          <p:cNvSpPr/>
          <p:nvPr/>
        </p:nvSpPr>
        <p:spPr>
          <a:xfrm>
            <a:off x="7474593" y="5070437"/>
            <a:ext cx="4607476" cy="168019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57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68A839-AC58-E604-08A4-BC788CBC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5D1DD5-CA1C-0281-3E97-78456357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17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1) Main Document </a:t>
            </a:r>
            <a:r>
              <a:rPr lang="en-US" dirty="0">
                <a:solidFill>
                  <a:schemeClr val="accent1"/>
                </a:solidFill>
              </a:rPr>
              <a:t>(Results)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12E39E20-1EDB-DCFE-B02E-E0A0B4DD23F5}"/>
              </a:ext>
            </a:extLst>
          </p:cNvPr>
          <p:cNvSpPr txBox="1"/>
          <p:nvPr/>
        </p:nvSpPr>
        <p:spPr>
          <a:xfrm>
            <a:off x="838198" y="1125306"/>
            <a:ext cx="7605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HDI and Effect Size (one example)</a:t>
            </a:r>
            <a:endParaRPr lang="he-IL" sz="3200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99DC8E96-B053-3D40-13D6-2182F1C9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18" y="1959534"/>
            <a:ext cx="5875782" cy="4710819"/>
          </a:xfrm>
          <a:prstGeom prst="rect">
            <a:avLst/>
          </a:prstGeom>
        </p:spPr>
      </p:pic>
      <p:sp>
        <p:nvSpPr>
          <p:cNvPr id="17" name="מלבן 16">
            <a:extLst>
              <a:ext uri="{FF2B5EF4-FFF2-40B4-BE49-F238E27FC236}">
                <a16:creationId xmlns:a16="http://schemas.microsoft.com/office/drawing/2014/main" id="{3E4F9527-EA20-9F62-B809-62B75ED5E0F8}"/>
              </a:ext>
            </a:extLst>
          </p:cNvPr>
          <p:cNvSpPr/>
          <p:nvPr/>
        </p:nvSpPr>
        <p:spPr>
          <a:xfrm>
            <a:off x="6399420" y="4559244"/>
            <a:ext cx="302832" cy="36993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DE215C48-563E-D92B-5D90-7902891373D4}"/>
              </a:ext>
            </a:extLst>
          </p:cNvPr>
          <p:cNvSpPr txBox="1"/>
          <p:nvPr/>
        </p:nvSpPr>
        <p:spPr>
          <a:xfrm>
            <a:off x="515190" y="2187441"/>
            <a:ext cx="60943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(C) For three fish that shoot in direction 1: </a:t>
            </a:r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Mean value of the error and 95% highest density interval (HDI) for epoch 1 </a:t>
            </a:r>
            <a:r>
              <a:rPr lang="en-US" dirty="0"/>
              <a:t>– the baseline, </a:t>
            </a:r>
            <a:r>
              <a:rPr lang="en-US" dirty="0">
                <a:highlight>
                  <a:srgbClr val="FFFF00"/>
                </a:highlight>
              </a:rPr>
              <a:t>epoch 2 </a:t>
            </a:r>
            <a:r>
              <a:rPr lang="en-US" dirty="0"/>
              <a:t>– first two trials after the introduction of the airflow, </a:t>
            </a:r>
            <a:r>
              <a:rPr lang="en-US" dirty="0">
                <a:highlight>
                  <a:srgbClr val="FFFF00"/>
                </a:highlight>
              </a:rPr>
              <a:t>epoch 4 </a:t>
            </a:r>
            <a:r>
              <a:rPr lang="en-US" dirty="0"/>
              <a:t>– last two trials before the termination of the perturbation, </a:t>
            </a:r>
            <a:r>
              <a:rPr lang="en-US" dirty="0">
                <a:highlight>
                  <a:srgbClr val="FFFF00"/>
                </a:highlight>
              </a:rPr>
              <a:t>epoch 5</a:t>
            </a:r>
            <a:r>
              <a:rPr lang="en-US" dirty="0"/>
              <a:t> – first two trials after the termination of the perturbation. </a:t>
            </a:r>
          </a:p>
          <a:p>
            <a:endParaRPr lang="en-US" dirty="0"/>
          </a:p>
          <a:p>
            <a:r>
              <a:rPr lang="en-US" dirty="0"/>
              <a:t>(D) For the four fish that shot in direction 2: Mean value of the error and 95% HDI.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687B431-27F7-6E62-5E29-28871D0F7507}"/>
              </a:ext>
            </a:extLst>
          </p:cNvPr>
          <p:cNvSpPr/>
          <p:nvPr/>
        </p:nvSpPr>
        <p:spPr>
          <a:xfrm>
            <a:off x="9295710" y="4559244"/>
            <a:ext cx="302832" cy="36993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0094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FAA3C2-CA32-27FB-2B9F-B3ED4717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6BD00C-CBE8-9396-79B1-BAF75F5E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17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2) Appendix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E55586F-34F2-D9C0-6BA6-D5C29D1484D1}"/>
              </a:ext>
            </a:extLst>
          </p:cNvPr>
          <p:cNvSpPr txBox="1"/>
          <p:nvPr/>
        </p:nvSpPr>
        <p:spPr>
          <a:xfrm>
            <a:off x="838197" y="1024826"/>
            <a:ext cx="9712571" cy="676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Supplementary Material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CECCC8B-CF7E-92A5-A781-AD7944C2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76"/>
          <a:stretch>
            <a:fillRect/>
          </a:stretch>
        </p:blipFill>
        <p:spPr>
          <a:xfrm>
            <a:off x="838197" y="1958503"/>
            <a:ext cx="9067800" cy="2425520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16DD3CD4-3072-EB1A-94D6-3477EB9D1FA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642716" y="2864063"/>
            <a:ext cx="3155183" cy="78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4531C6F0-5BFD-1A3C-12D1-A539D1815776}"/>
              </a:ext>
            </a:extLst>
          </p:cNvPr>
          <p:cNvSpPr/>
          <p:nvPr/>
        </p:nvSpPr>
        <p:spPr>
          <a:xfrm>
            <a:off x="1030263" y="2733716"/>
            <a:ext cx="1612453" cy="260693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25810AF6-36A6-9D25-523F-12031C96FEB2}"/>
              </a:ext>
            </a:extLst>
          </p:cNvPr>
          <p:cNvSpPr txBox="1"/>
          <p:nvPr/>
        </p:nvSpPr>
        <p:spPr>
          <a:xfrm>
            <a:off x="263770" y="6301116"/>
            <a:ext cx="6214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https://cdn.elifesciences.org/articles/92909/elife-92909-mdarchecklist1-v1.docx</a:t>
            </a:r>
            <a:r>
              <a:rPr lang="en-US" sz="1200" dirty="0"/>
              <a:t> </a:t>
            </a:r>
            <a:endParaRPr lang="he-IL" sz="12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4474D68-D83B-93A0-5E95-40BD5DD60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818" y="2267427"/>
            <a:ext cx="5243257" cy="4233192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A8275A6C-9875-C010-A739-EAB71F3A32AB}"/>
              </a:ext>
            </a:extLst>
          </p:cNvPr>
          <p:cNvSpPr/>
          <p:nvPr/>
        </p:nvSpPr>
        <p:spPr>
          <a:xfrm>
            <a:off x="838196" y="3171263"/>
            <a:ext cx="5150621" cy="113947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AE53AC5-A96A-5BC4-A723-1B91B205D3D0}"/>
              </a:ext>
            </a:extLst>
          </p:cNvPr>
          <p:cNvSpPr txBox="1"/>
          <p:nvPr/>
        </p:nvSpPr>
        <p:spPr>
          <a:xfrm>
            <a:off x="852741" y="3429000"/>
            <a:ext cx="4945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journal’s standardized </a:t>
            </a:r>
            <a:r>
              <a:rPr lang="en-US" sz="1600" b="1" dirty="0"/>
              <a:t>Materials Design Analysis Reporting</a:t>
            </a:r>
            <a:r>
              <a:rPr lang="en-US" sz="1600" dirty="0"/>
              <a:t> form that authors complete to ensure full transparency and reproducibility of their work.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24853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/>
      <p:bldP spid="10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8C9A2B-270B-977E-D1F2-33847F8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5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Categorical predictors</a:t>
            </a:r>
            <a:endParaRPr lang="he-IL" sz="6000" dirty="0"/>
          </a:p>
        </p:txBody>
      </p:sp>
    </p:spTree>
    <p:extLst>
      <p:ext uri="{BB962C8B-B14F-4D97-AF65-F5344CB8AC3E}">
        <p14:creationId xmlns:p14="http://schemas.microsoft.com/office/powerpoint/2010/main" val="1382720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003E67D-B97B-61DE-C76C-FFBF507C8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358B5F-FC71-E030-3F53-EA62E50F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179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3) Public Repository 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3977EAF-7ACE-B131-799E-621566D88D05}"/>
              </a:ext>
            </a:extLst>
          </p:cNvPr>
          <p:cNvSpPr txBox="1"/>
          <p:nvPr/>
        </p:nvSpPr>
        <p:spPr>
          <a:xfrm>
            <a:off x="838197" y="1024826"/>
            <a:ext cx="9712571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Data availability &amp; Code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B4F151-B055-ECD9-E796-B405FD05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76"/>
          <a:stretch>
            <a:fillRect/>
          </a:stretch>
        </p:blipFill>
        <p:spPr>
          <a:xfrm>
            <a:off x="838197" y="1958503"/>
            <a:ext cx="9067800" cy="242552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3A2863B-AE6B-25BB-B066-18DC9C71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2644"/>
            <a:ext cx="6025660" cy="2738936"/>
          </a:xfrm>
          <a:prstGeom prst="rect">
            <a:avLst/>
          </a:prstGeom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27CC275-5351-4F38-09B9-6A496F9C6F24}"/>
              </a:ext>
            </a:extLst>
          </p:cNvPr>
          <p:cNvCxnSpPr>
            <a:cxnSpLocks/>
          </p:cNvCxnSpPr>
          <p:nvPr/>
        </p:nvCxnSpPr>
        <p:spPr>
          <a:xfrm>
            <a:off x="4220308" y="3959051"/>
            <a:ext cx="1637881" cy="1034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מלבן 10">
            <a:extLst>
              <a:ext uri="{FF2B5EF4-FFF2-40B4-BE49-F238E27FC236}">
                <a16:creationId xmlns:a16="http://schemas.microsoft.com/office/drawing/2014/main" id="{27FEA81D-6841-3ED2-BC98-A226FEE661A5}"/>
              </a:ext>
            </a:extLst>
          </p:cNvPr>
          <p:cNvSpPr/>
          <p:nvPr/>
        </p:nvSpPr>
        <p:spPr>
          <a:xfrm>
            <a:off x="939828" y="3452636"/>
            <a:ext cx="3792946" cy="22506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D2C39842-D3A9-18F3-B9CE-338709999C7F}"/>
              </a:ext>
            </a:extLst>
          </p:cNvPr>
          <p:cNvSpPr txBox="1"/>
          <p:nvPr/>
        </p:nvSpPr>
        <p:spPr>
          <a:xfrm>
            <a:off x="70340" y="6524581"/>
            <a:ext cx="4127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https://github.com/volotsky-s/motor-adaptation-archerfish</a:t>
            </a:r>
            <a:r>
              <a:rPr lang="en-US" sz="1200" dirty="0"/>
              <a:t> 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84737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E9F76-ED52-1CB7-E0F1-D756F39A7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FAAA-769B-67F1-7019-D7F50955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1F95-BF5C-607B-AA86-8B709B13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mainly saw independent variables that were continuous.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cases when they are categorical.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Male, female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Morning, afternoon, evening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still do linear regression.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need to encode the categorical variable as numbers.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13F4-5764-F2D3-9591-C0E67D40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81EC-3DB8-3432-7A93-3827914F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9C69-58A3-B340-362E-BAC8BF4F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have insurance costs for males and females.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CE0C1-19D2-361F-6783-C783D41BA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6" y="2272965"/>
            <a:ext cx="5498279" cy="4169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E86E1-C60A-79F6-1A5D-AD6C30AF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5" y="2272965"/>
            <a:ext cx="4801016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F282-EF59-626A-B6D3-DA85913E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1B17-EF33-59C5-1BEE-81432DD9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9598-9EC7-BC7B-58B1-203B8121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use </a:t>
            </a:r>
            <a:r>
              <a:rPr lang="en-GB" dirty="0" err="1"/>
              <a:t>bambi</a:t>
            </a:r>
            <a:r>
              <a:rPr lang="en-GB" dirty="0"/>
              <a:t> to assess the effect of gender on insurance charges.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don’t need to tell </a:t>
            </a:r>
            <a:r>
              <a:rPr lang="en-GB" dirty="0" err="1"/>
              <a:t>bambi</a:t>
            </a:r>
            <a:r>
              <a:rPr lang="en-GB" dirty="0"/>
              <a:t> if a variable is categorical.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 detects and handles them automatically.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1869C-EE8B-CA77-9D0A-34009DB5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07" y="2754160"/>
            <a:ext cx="6010185" cy="9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6C2D2-21DA-A6DF-CC7E-F4CE794A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9C9A-B8D3-1FA5-C835-86B027AF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B5741-FEB4-F0B1-FABE-F9B99C149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can examine the model: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model that we fit is: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𝑎𝑟𝑔𝑒𝑠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𝑠𝑒𝑥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B5741-FEB4-F0B1-FABE-F9B99C149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52F568-EC40-18F3-452E-37B9923E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61" y="1973205"/>
            <a:ext cx="7289678" cy="29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61CC3-04C3-E89B-7517-8A8A10921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12A-8916-774D-C9CB-0188E914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5870-5A78-E64A-86D4-75F3D3C0E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 inference data object: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80894-11C0-E19A-DB33-89169EC1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22"/>
          <a:stretch/>
        </p:blipFill>
        <p:spPr>
          <a:xfrm>
            <a:off x="1965317" y="2490980"/>
            <a:ext cx="8261365" cy="3382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AFC072-B1B1-C506-51D8-2E6C158F3822}"/>
              </a:ext>
            </a:extLst>
          </p:cNvPr>
          <p:cNvSpPr/>
          <p:nvPr/>
        </p:nvSpPr>
        <p:spPr>
          <a:xfrm>
            <a:off x="2355925" y="4561242"/>
            <a:ext cx="4819426" cy="29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8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26768</TotalTime>
  <Words>1905</Words>
  <Application>Microsoft Office PowerPoint</Application>
  <PresentationFormat>מסך רחב</PresentationFormat>
  <Paragraphs>241</Paragraphs>
  <Slides>40</Slides>
  <Notes>26</Notes>
  <HiddenSlides>8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Tutorial 11</vt:lpstr>
      <vt:lpstr>Homework Submission Format</vt:lpstr>
      <vt:lpstr>Tutorial Outline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Multiple Regression</vt:lpstr>
      <vt:lpstr>Multiple Regression</vt:lpstr>
      <vt:lpstr>Multiple Regression</vt:lpstr>
      <vt:lpstr>Multiple Regression</vt:lpstr>
      <vt:lpstr>Interactions</vt:lpstr>
      <vt:lpstr>Interactions</vt:lpstr>
      <vt:lpstr>Interactions</vt:lpstr>
      <vt:lpstr>Interactions</vt:lpstr>
      <vt:lpstr>Interactions</vt:lpstr>
      <vt:lpstr>Bayesian Reporting</vt:lpstr>
      <vt:lpstr>When to Report Bayesian Statistics?</vt:lpstr>
      <vt:lpstr>Different Reporting Standards &amp; Norms</vt:lpstr>
      <vt:lpstr>Three Levels of Reporting</vt:lpstr>
      <vt:lpstr>Three Levels of Reporting</vt:lpstr>
      <vt:lpstr>Three Levels of Reporting</vt:lpstr>
      <vt:lpstr>Three Levels of Reporting</vt:lpstr>
      <vt:lpstr>Example (open attached PDF)</vt:lpstr>
      <vt:lpstr>1) Main Document (Methods)</vt:lpstr>
      <vt:lpstr>1) Main Document (Methods)</vt:lpstr>
      <vt:lpstr>1) Main Document (Methods)</vt:lpstr>
      <vt:lpstr>1) Main Document (Methods)</vt:lpstr>
      <vt:lpstr>1) Main Document (Results)</vt:lpstr>
      <vt:lpstr>1) Main Document (Results)</vt:lpstr>
      <vt:lpstr>2) Appendix</vt:lpstr>
      <vt:lpstr>3) Public 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נעם גונן</cp:lastModifiedBy>
  <cp:revision>44</cp:revision>
  <dcterms:created xsi:type="dcterms:W3CDTF">2024-04-07T05:56:09Z</dcterms:created>
  <dcterms:modified xsi:type="dcterms:W3CDTF">2025-06-10T08:53:54Z</dcterms:modified>
</cp:coreProperties>
</file>