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410" r:id="rId3"/>
    <p:sldId id="378" r:id="rId4"/>
    <p:sldId id="379" r:id="rId5"/>
    <p:sldId id="380" r:id="rId6"/>
    <p:sldId id="381" r:id="rId7"/>
    <p:sldId id="408" r:id="rId8"/>
    <p:sldId id="382" r:id="rId9"/>
    <p:sldId id="383" r:id="rId10"/>
    <p:sldId id="384" r:id="rId11"/>
    <p:sldId id="385" r:id="rId12"/>
    <p:sldId id="386" r:id="rId13"/>
    <p:sldId id="387" r:id="rId14"/>
    <p:sldId id="413" r:id="rId15"/>
    <p:sldId id="264" r:id="rId16"/>
    <p:sldId id="496" r:id="rId17"/>
    <p:sldId id="497" r:id="rId18"/>
    <p:sldId id="498" r:id="rId19"/>
    <p:sldId id="499" r:id="rId20"/>
    <p:sldId id="502" r:id="rId21"/>
    <p:sldId id="392" r:id="rId22"/>
    <p:sldId id="391" r:id="rId23"/>
    <p:sldId id="393" r:id="rId24"/>
    <p:sldId id="395" r:id="rId25"/>
    <p:sldId id="394" r:id="rId26"/>
    <p:sldId id="500" r:id="rId27"/>
    <p:sldId id="260" r:id="rId28"/>
    <p:sldId id="261" r:id="rId29"/>
    <p:sldId id="503" r:id="rId30"/>
    <p:sldId id="262" r:id="rId31"/>
    <p:sldId id="263" r:id="rId32"/>
    <p:sldId id="504" r:id="rId33"/>
    <p:sldId id="505" r:id="rId34"/>
    <p:sldId id="506" r:id="rId35"/>
    <p:sldId id="507" r:id="rId36"/>
    <p:sldId id="509" r:id="rId37"/>
    <p:sldId id="508" r:id="rId38"/>
    <p:sldId id="510" r:id="rId39"/>
    <p:sldId id="511" r:id="rId40"/>
    <p:sldId id="512" r:id="rId41"/>
    <p:sldId id="532" r:id="rId42"/>
    <p:sldId id="533" r:id="rId43"/>
    <p:sldId id="535" r:id="rId44"/>
    <p:sldId id="536" r:id="rId45"/>
    <p:sldId id="534" r:id="rId46"/>
    <p:sldId id="537" r:id="rId47"/>
    <p:sldId id="538" r:id="rId48"/>
    <p:sldId id="396" r:id="rId49"/>
    <p:sldId id="397" r:id="rId50"/>
    <p:sldId id="403" r:id="rId51"/>
    <p:sldId id="541" r:id="rId52"/>
    <p:sldId id="404" r:id="rId53"/>
    <p:sldId id="542" r:id="rId54"/>
    <p:sldId id="407" r:id="rId55"/>
    <p:sldId id="544" r:id="rId56"/>
    <p:sldId id="547" r:id="rId57"/>
    <p:sldId id="548" r:id="rId58"/>
    <p:sldId id="425" r:id="rId59"/>
    <p:sldId id="427" r:id="rId60"/>
    <p:sldId id="426" r:id="rId61"/>
    <p:sldId id="428" r:id="rId62"/>
    <p:sldId id="429" r:id="rId63"/>
    <p:sldId id="433" r:id="rId64"/>
    <p:sldId id="434" r:id="rId65"/>
    <p:sldId id="435" r:id="rId66"/>
    <p:sldId id="436" r:id="rId67"/>
    <p:sldId id="437" r:id="rId68"/>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8B17"/>
    <a:srgbClr val="3E68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132B89-5722-4148-86D4-5EC7152646C8}" v="11" dt="2025-04-22T08:02:47.4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4575" autoAdjust="0"/>
  </p:normalViewPr>
  <p:slideViewPr>
    <p:cSldViewPr snapToGrid="0">
      <p:cViewPr varScale="1">
        <p:scale>
          <a:sx n="70" d="100"/>
          <a:sy n="70" d="100"/>
        </p:scale>
        <p:origin x="1075" y="4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na Kossowsky" userId="56e21b23dc263710" providerId="LiveId" clId="{50132B89-5722-4148-86D4-5EC7152646C8}"/>
    <pc:docChg chg="undo custSel addSld delSld modSld">
      <pc:chgData name="Hanna Kossowsky" userId="56e21b23dc263710" providerId="LiveId" clId="{50132B89-5722-4148-86D4-5EC7152646C8}" dt="2025-04-22T08:02:47.428" v="123" actId="20577"/>
      <pc:docMkLst>
        <pc:docMk/>
      </pc:docMkLst>
      <pc:sldChg chg="modSp mod">
        <pc:chgData name="Hanna Kossowsky" userId="56e21b23dc263710" providerId="LiveId" clId="{50132B89-5722-4148-86D4-5EC7152646C8}" dt="2025-04-22T07:33:06.705" v="1" actId="20577"/>
        <pc:sldMkLst>
          <pc:docMk/>
          <pc:sldMk cId="1633777672" sldId="256"/>
        </pc:sldMkLst>
        <pc:spChg chg="mod">
          <ac:chgData name="Hanna Kossowsky" userId="56e21b23dc263710" providerId="LiveId" clId="{50132B89-5722-4148-86D4-5EC7152646C8}" dt="2025-04-22T07:33:06.705" v="1" actId="20577"/>
          <ac:spMkLst>
            <pc:docMk/>
            <pc:sldMk cId="1633777672" sldId="256"/>
            <ac:spMk id="2" creationId="{E2739AA4-DC6F-AC25-85E9-23B70AA841D1}"/>
          </ac:spMkLst>
        </pc:spChg>
      </pc:sldChg>
      <pc:sldChg chg="del">
        <pc:chgData name="Hanna Kossowsky" userId="56e21b23dc263710" providerId="LiveId" clId="{50132B89-5722-4148-86D4-5EC7152646C8}" dt="2025-04-22T07:33:11.980" v="2" actId="47"/>
        <pc:sldMkLst>
          <pc:docMk/>
          <pc:sldMk cId="2932639354" sldId="259"/>
        </pc:sldMkLst>
      </pc:sldChg>
      <pc:sldChg chg="delSp modAnim">
        <pc:chgData name="Hanna Kossowsky" userId="56e21b23dc263710" providerId="LiveId" clId="{50132B89-5722-4148-86D4-5EC7152646C8}" dt="2025-04-22T07:37:56.978" v="16" actId="478"/>
        <pc:sldMkLst>
          <pc:docMk/>
          <pc:sldMk cId="877206174" sldId="261"/>
        </pc:sldMkLst>
        <pc:picChg chg="del">
          <ac:chgData name="Hanna Kossowsky" userId="56e21b23dc263710" providerId="LiveId" clId="{50132B89-5722-4148-86D4-5EC7152646C8}" dt="2025-04-22T07:37:56.978" v="16" actId="478"/>
          <ac:picMkLst>
            <pc:docMk/>
            <pc:sldMk cId="877206174" sldId="261"/>
            <ac:picMk id="3074" creationId="{BE6AA030-C16C-FFDC-DD0A-57C8979CD32F}"/>
          </ac:picMkLst>
        </pc:picChg>
      </pc:sldChg>
      <pc:sldChg chg="del">
        <pc:chgData name="Hanna Kossowsky" userId="56e21b23dc263710" providerId="LiveId" clId="{50132B89-5722-4148-86D4-5EC7152646C8}" dt="2025-04-22T07:36:21.305" v="11" actId="47"/>
        <pc:sldMkLst>
          <pc:docMk/>
          <pc:sldMk cId="1611395619" sldId="267"/>
        </pc:sldMkLst>
      </pc:sldChg>
      <pc:sldChg chg="del">
        <pc:chgData name="Hanna Kossowsky" userId="56e21b23dc263710" providerId="LiveId" clId="{50132B89-5722-4148-86D4-5EC7152646C8}" dt="2025-04-22T07:35:59.382" v="9" actId="47"/>
        <pc:sldMkLst>
          <pc:docMk/>
          <pc:sldMk cId="1188813299" sldId="317"/>
        </pc:sldMkLst>
      </pc:sldChg>
      <pc:sldChg chg="del">
        <pc:chgData name="Hanna Kossowsky" userId="56e21b23dc263710" providerId="LiveId" clId="{50132B89-5722-4148-86D4-5EC7152646C8}" dt="2025-04-22T07:36:57.627" v="13" actId="47"/>
        <pc:sldMkLst>
          <pc:docMk/>
          <pc:sldMk cId="2219030959" sldId="348"/>
        </pc:sldMkLst>
      </pc:sldChg>
      <pc:sldChg chg="modNotesTx">
        <pc:chgData name="Hanna Kossowsky" userId="56e21b23dc263710" providerId="LiveId" clId="{50132B89-5722-4148-86D4-5EC7152646C8}" dt="2025-04-22T07:34:25.605" v="8" actId="20577"/>
        <pc:sldMkLst>
          <pc:docMk/>
          <pc:sldMk cId="1778763619" sldId="381"/>
        </pc:sldMkLst>
      </pc:sldChg>
      <pc:sldChg chg="del">
        <pc:chgData name="Hanna Kossowsky" userId="56e21b23dc263710" providerId="LiveId" clId="{50132B89-5722-4148-86D4-5EC7152646C8}" dt="2025-04-22T07:36:37.375" v="12" actId="47"/>
        <pc:sldMkLst>
          <pc:docMk/>
          <pc:sldMk cId="3881145831" sldId="388"/>
        </pc:sldMkLst>
      </pc:sldChg>
      <pc:sldChg chg="mod modShow">
        <pc:chgData name="Hanna Kossowsky" userId="56e21b23dc263710" providerId="LiveId" clId="{50132B89-5722-4148-86D4-5EC7152646C8}" dt="2025-04-22T07:37:42.775" v="15" actId="729"/>
        <pc:sldMkLst>
          <pc:docMk/>
          <pc:sldMk cId="946317323" sldId="391"/>
        </pc:sldMkLst>
      </pc:sldChg>
      <pc:sldChg chg="mod modShow">
        <pc:chgData name="Hanna Kossowsky" userId="56e21b23dc263710" providerId="LiveId" clId="{50132B89-5722-4148-86D4-5EC7152646C8}" dt="2025-04-22T07:37:42.775" v="15" actId="729"/>
        <pc:sldMkLst>
          <pc:docMk/>
          <pc:sldMk cId="3473627570" sldId="392"/>
        </pc:sldMkLst>
      </pc:sldChg>
      <pc:sldChg chg="mod modShow">
        <pc:chgData name="Hanna Kossowsky" userId="56e21b23dc263710" providerId="LiveId" clId="{50132B89-5722-4148-86D4-5EC7152646C8}" dt="2025-04-22T07:37:42.775" v="15" actId="729"/>
        <pc:sldMkLst>
          <pc:docMk/>
          <pc:sldMk cId="1775465229" sldId="393"/>
        </pc:sldMkLst>
      </pc:sldChg>
      <pc:sldChg chg="mod modShow">
        <pc:chgData name="Hanna Kossowsky" userId="56e21b23dc263710" providerId="LiveId" clId="{50132B89-5722-4148-86D4-5EC7152646C8}" dt="2025-04-22T07:37:42.775" v="15" actId="729"/>
        <pc:sldMkLst>
          <pc:docMk/>
          <pc:sldMk cId="2533823354" sldId="394"/>
        </pc:sldMkLst>
      </pc:sldChg>
      <pc:sldChg chg="mod modShow">
        <pc:chgData name="Hanna Kossowsky" userId="56e21b23dc263710" providerId="LiveId" clId="{50132B89-5722-4148-86D4-5EC7152646C8}" dt="2025-04-22T07:37:42.775" v="15" actId="729"/>
        <pc:sldMkLst>
          <pc:docMk/>
          <pc:sldMk cId="977085861" sldId="395"/>
        </pc:sldMkLst>
      </pc:sldChg>
      <pc:sldChg chg="modSp add del mod">
        <pc:chgData name="Hanna Kossowsky" userId="56e21b23dc263710" providerId="LiveId" clId="{50132B89-5722-4148-86D4-5EC7152646C8}" dt="2025-04-22T07:52:41.802" v="73" actId="20577"/>
        <pc:sldMkLst>
          <pc:docMk/>
          <pc:sldMk cId="245401031" sldId="396"/>
        </pc:sldMkLst>
        <pc:spChg chg="mod">
          <ac:chgData name="Hanna Kossowsky" userId="56e21b23dc263710" providerId="LiveId" clId="{50132B89-5722-4148-86D4-5EC7152646C8}" dt="2025-04-22T07:52:41.802" v="73" actId="20577"/>
          <ac:spMkLst>
            <pc:docMk/>
            <pc:sldMk cId="245401031" sldId="396"/>
            <ac:spMk id="2" creationId="{59E61A04-C626-C5E4-A3C2-591358CD94C4}"/>
          </ac:spMkLst>
        </pc:spChg>
      </pc:sldChg>
      <pc:sldChg chg="add del">
        <pc:chgData name="Hanna Kossowsky" userId="56e21b23dc263710" providerId="LiveId" clId="{50132B89-5722-4148-86D4-5EC7152646C8}" dt="2025-04-22T07:51:17.894" v="19"/>
        <pc:sldMkLst>
          <pc:docMk/>
          <pc:sldMk cId="981837166" sldId="397"/>
        </pc:sldMkLst>
      </pc:sldChg>
      <pc:sldChg chg="del">
        <pc:chgData name="Hanna Kossowsky" userId="56e21b23dc263710" providerId="LiveId" clId="{50132B89-5722-4148-86D4-5EC7152646C8}" dt="2025-04-22T07:39:16.285" v="18" actId="47"/>
        <pc:sldMkLst>
          <pc:docMk/>
          <pc:sldMk cId="1999101355" sldId="399"/>
        </pc:sldMkLst>
      </pc:sldChg>
      <pc:sldChg chg="del">
        <pc:chgData name="Hanna Kossowsky" userId="56e21b23dc263710" providerId="LiveId" clId="{50132B89-5722-4148-86D4-5EC7152646C8}" dt="2025-04-22T07:39:16.285" v="18" actId="47"/>
        <pc:sldMkLst>
          <pc:docMk/>
          <pc:sldMk cId="2980743882" sldId="400"/>
        </pc:sldMkLst>
      </pc:sldChg>
      <pc:sldChg chg="del">
        <pc:chgData name="Hanna Kossowsky" userId="56e21b23dc263710" providerId="LiveId" clId="{50132B89-5722-4148-86D4-5EC7152646C8}" dt="2025-04-22T07:39:16.285" v="18" actId="47"/>
        <pc:sldMkLst>
          <pc:docMk/>
          <pc:sldMk cId="889324407" sldId="401"/>
        </pc:sldMkLst>
      </pc:sldChg>
      <pc:sldChg chg="del">
        <pc:chgData name="Hanna Kossowsky" userId="56e21b23dc263710" providerId="LiveId" clId="{50132B89-5722-4148-86D4-5EC7152646C8}" dt="2025-04-22T07:39:16.285" v="18" actId="47"/>
        <pc:sldMkLst>
          <pc:docMk/>
          <pc:sldMk cId="1875161087" sldId="402"/>
        </pc:sldMkLst>
      </pc:sldChg>
      <pc:sldChg chg="add del">
        <pc:chgData name="Hanna Kossowsky" userId="56e21b23dc263710" providerId="LiveId" clId="{50132B89-5722-4148-86D4-5EC7152646C8}" dt="2025-04-22T07:51:55.464" v="20"/>
        <pc:sldMkLst>
          <pc:docMk/>
          <pc:sldMk cId="4060331132" sldId="403"/>
        </pc:sldMkLst>
      </pc:sldChg>
      <pc:sldChg chg="add del">
        <pc:chgData name="Hanna Kossowsky" userId="56e21b23dc263710" providerId="LiveId" clId="{50132B89-5722-4148-86D4-5EC7152646C8}" dt="2025-04-22T07:51:55.464" v="20"/>
        <pc:sldMkLst>
          <pc:docMk/>
          <pc:sldMk cId="4247152689" sldId="404"/>
        </pc:sldMkLst>
      </pc:sldChg>
      <pc:sldChg chg="del">
        <pc:chgData name="Hanna Kossowsky" userId="56e21b23dc263710" providerId="LiveId" clId="{50132B89-5722-4148-86D4-5EC7152646C8}" dt="2025-04-22T07:39:16.285" v="18" actId="47"/>
        <pc:sldMkLst>
          <pc:docMk/>
          <pc:sldMk cId="3034839363" sldId="405"/>
        </pc:sldMkLst>
      </pc:sldChg>
      <pc:sldChg chg="del">
        <pc:chgData name="Hanna Kossowsky" userId="56e21b23dc263710" providerId="LiveId" clId="{50132B89-5722-4148-86D4-5EC7152646C8}" dt="2025-04-22T07:39:16.285" v="18" actId="47"/>
        <pc:sldMkLst>
          <pc:docMk/>
          <pc:sldMk cId="1382644063" sldId="406"/>
        </pc:sldMkLst>
      </pc:sldChg>
      <pc:sldChg chg="add del">
        <pc:chgData name="Hanna Kossowsky" userId="56e21b23dc263710" providerId="LiveId" clId="{50132B89-5722-4148-86D4-5EC7152646C8}" dt="2025-04-22T07:51:55.464" v="20"/>
        <pc:sldMkLst>
          <pc:docMk/>
          <pc:sldMk cId="1214796068" sldId="407"/>
        </pc:sldMkLst>
      </pc:sldChg>
      <pc:sldChg chg="modNotesTx">
        <pc:chgData name="Hanna Kossowsky" userId="56e21b23dc263710" providerId="LiveId" clId="{50132B89-5722-4148-86D4-5EC7152646C8}" dt="2025-04-22T07:34:20.555" v="7" actId="20577"/>
        <pc:sldMkLst>
          <pc:docMk/>
          <pc:sldMk cId="1045886420" sldId="408"/>
        </pc:sldMkLst>
      </pc:sldChg>
      <pc:sldChg chg="modSp mod">
        <pc:chgData name="Hanna Kossowsky" userId="56e21b23dc263710" providerId="LiveId" clId="{50132B89-5722-4148-86D4-5EC7152646C8}" dt="2025-04-22T07:59:59.259" v="116" actId="20577"/>
        <pc:sldMkLst>
          <pc:docMk/>
          <pc:sldMk cId="411568811" sldId="410"/>
        </pc:sldMkLst>
        <pc:spChg chg="mod">
          <ac:chgData name="Hanna Kossowsky" userId="56e21b23dc263710" providerId="LiveId" clId="{50132B89-5722-4148-86D4-5EC7152646C8}" dt="2025-04-22T07:59:59.259" v="116" actId="20577"/>
          <ac:spMkLst>
            <pc:docMk/>
            <pc:sldMk cId="411568811" sldId="410"/>
            <ac:spMk id="3" creationId="{7220153A-0E02-CB25-A797-F3303E23640F}"/>
          </ac:spMkLst>
        </pc:spChg>
      </pc:sldChg>
      <pc:sldChg chg="del">
        <pc:chgData name="Hanna Kossowsky" userId="56e21b23dc263710" providerId="LiveId" clId="{50132B89-5722-4148-86D4-5EC7152646C8}" dt="2025-04-22T07:33:11.980" v="2" actId="47"/>
        <pc:sldMkLst>
          <pc:docMk/>
          <pc:sldMk cId="2915815512" sldId="411"/>
        </pc:sldMkLst>
      </pc:sldChg>
      <pc:sldChg chg="del">
        <pc:chgData name="Hanna Kossowsky" userId="56e21b23dc263710" providerId="LiveId" clId="{50132B89-5722-4148-86D4-5EC7152646C8}" dt="2025-04-22T07:33:11.980" v="2" actId="47"/>
        <pc:sldMkLst>
          <pc:docMk/>
          <pc:sldMk cId="2607866228" sldId="412"/>
        </pc:sldMkLst>
      </pc:sldChg>
      <pc:sldChg chg="add">
        <pc:chgData name="Hanna Kossowsky" userId="56e21b23dc263710" providerId="LiveId" clId="{50132B89-5722-4148-86D4-5EC7152646C8}" dt="2025-04-22T08:00:51.489" v="117"/>
        <pc:sldMkLst>
          <pc:docMk/>
          <pc:sldMk cId="4172229618" sldId="425"/>
        </pc:sldMkLst>
      </pc:sldChg>
      <pc:sldChg chg="add">
        <pc:chgData name="Hanna Kossowsky" userId="56e21b23dc263710" providerId="LiveId" clId="{50132B89-5722-4148-86D4-5EC7152646C8}" dt="2025-04-22T08:01:29.304" v="118"/>
        <pc:sldMkLst>
          <pc:docMk/>
          <pc:sldMk cId="981653063" sldId="426"/>
        </pc:sldMkLst>
      </pc:sldChg>
      <pc:sldChg chg="add">
        <pc:chgData name="Hanna Kossowsky" userId="56e21b23dc263710" providerId="LiveId" clId="{50132B89-5722-4148-86D4-5EC7152646C8}" dt="2025-04-22T08:01:29.304" v="118"/>
        <pc:sldMkLst>
          <pc:docMk/>
          <pc:sldMk cId="2966565218" sldId="427"/>
        </pc:sldMkLst>
      </pc:sldChg>
      <pc:sldChg chg="add">
        <pc:chgData name="Hanna Kossowsky" userId="56e21b23dc263710" providerId="LiveId" clId="{50132B89-5722-4148-86D4-5EC7152646C8}" dt="2025-04-22T08:01:29.304" v="118"/>
        <pc:sldMkLst>
          <pc:docMk/>
          <pc:sldMk cId="1144213171" sldId="428"/>
        </pc:sldMkLst>
      </pc:sldChg>
      <pc:sldChg chg="add">
        <pc:chgData name="Hanna Kossowsky" userId="56e21b23dc263710" providerId="LiveId" clId="{50132B89-5722-4148-86D4-5EC7152646C8}" dt="2025-04-22T08:01:55.660" v="119"/>
        <pc:sldMkLst>
          <pc:docMk/>
          <pc:sldMk cId="2408619431" sldId="429"/>
        </pc:sldMkLst>
      </pc:sldChg>
      <pc:sldChg chg="add">
        <pc:chgData name="Hanna Kossowsky" userId="56e21b23dc263710" providerId="LiveId" clId="{50132B89-5722-4148-86D4-5EC7152646C8}" dt="2025-04-22T08:02:10.714" v="120"/>
        <pc:sldMkLst>
          <pc:docMk/>
          <pc:sldMk cId="1330936190" sldId="433"/>
        </pc:sldMkLst>
      </pc:sldChg>
      <pc:sldChg chg="add">
        <pc:chgData name="Hanna Kossowsky" userId="56e21b23dc263710" providerId="LiveId" clId="{50132B89-5722-4148-86D4-5EC7152646C8}" dt="2025-04-22T08:02:10.714" v="120"/>
        <pc:sldMkLst>
          <pc:docMk/>
          <pc:sldMk cId="1339707449" sldId="434"/>
        </pc:sldMkLst>
      </pc:sldChg>
      <pc:sldChg chg="modSp add modAnim">
        <pc:chgData name="Hanna Kossowsky" userId="56e21b23dc263710" providerId="LiveId" clId="{50132B89-5722-4148-86D4-5EC7152646C8}" dt="2025-04-22T08:02:47.428" v="123" actId="20577"/>
        <pc:sldMkLst>
          <pc:docMk/>
          <pc:sldMk cId="3364789954" sldId="435"/>
        </pc:sldMkLst>
        <pc:spChg chg="mod">
          <ac:chgData name="Hanna Kossowsky" userId="56e21b23dc263710" providerId="LiveId" clId="{50132B89-5722-4148-86D4-5EC7152646C8}" dt="2025-04-22T08:02:47.428" v="123" actId="20577"/>
          <ac:spMkLst>
            <pc:docMk/>
            <pc:sldMk cId="3364789954" sldId="435"/>
            <ac:spMk id="3" creationId="{7220153A-0E02-CB25-A797-F3303E23640F}"/>
          </ac:spMkLst>
        </pc:spChg>
      </pc:sldChg>
      <pc:sldChg chg="add">
        <pc:chgData name="Hanna Kossowsky" userId="56e21b23dc263710" providerId="LiveId" clId="{50132B89-5722-4148-86D4-5EC7152646C8}" dt="2025-04-22T08:02:43.959" v="122"/>
        <pc:sldMkLst>
          <pc:docMk/>
          <pc:sldMk cId="790969011" sldId="436"/>
        </pc:sldMkLst>
      </pc:sldChg>
      <pc:sldChg chg="add">
        <pc:chgData name="Hanna Kossowsky" userId="56e21b23dc263710" providerId="LiveId" clId="{50132B89-5722-4148-86D4-5EC7152646C8}" dt="2025-04-22T08:02:43.959" v="122"/>
        <pc:sldMkLst>
          <pc:docMk/>
          <pc:sldMk cId="1151542547" sldId="437"/>
        </pc:sldMkLst>
      </pc:sldChg>
      <pc:sldChg chg="del">
        <pc:chgData name="Hanna Kossowsky" userId="56e21b23dc263710" providerId="LiveId" clId="{50132B89-5722-4148-86D4-5EC7152646C8}" dt="2025-04-22T07:35:59.382" v="9" actId="47"/>
        <pc:sldMkLst>
          <pc:docMk/>
          <pc:sldMk cId="4131801237" sldId="457"/>
        </pc:sldMkLst>
      </pc:sldChg>
      <pc:sldChg chg="del">
        <pc:chgData name="Hanna Kossowsky" userId="56e21b23dc263710" providerId="LiveId" clId="{50132B89-5722-4148-86D4-5EC7152646C8}" dt="2025-04-22T07:35:59.382" v="9" actId="47"/>
        <pc:sldMkLst>
          <pc:docMk/>
          <pc:sldMk cId="3428341891" sldId="458"/>
        </pc:sldMkLst>
      </pc:sldChg>
      <pc:sldChg chg="del">
        <pc:chgData name="Hanna Kossowsky" userId="56e21b23dc263710" providerId="LiveId" clId="{50132B89-5722-4148-86D4-5EC7152646C8}" dt="2025-04-22T07:35:59.382" v="9" actId="47"/>
        <pc:sldMkLst>
          <pc:docMk/>
          <pc:sldMk cId="2556038363" sldId="459"/>
        </pc:sldMkLst>
      </pc:sldChg>
      <pc:sldChg chg="del">
        <pc:chgData name="Hanna Kossowsky" userId="56e21b23dc263710" providerId="LiveId" clId="{50132B89-5722-4148-86D4-5EC7152646C8}" dt="2025-04-22T07:35:59.382" v="9" actId="47"/>
        <pc:sldMkLst>
          <pc:docMk/>
          <pc:sldMk cId="297326034" sldId="477"/>
        </pc:sldMkLst>
      </pc:sldChg>
      <pc:sldChg chg="del">
        <pc:chgData name="Hanna Kossowsky" userId="56e21b23dc263710" providerId="LiveId" clId="{50132B89-5722-4148-86D4-5EC7152646C8}" dt="2025-04-22T07:35:59.382" v="9" actId="47"/>
        <pc:sldMkLst>
          <pc:docMk/>
          <pc:sldMk cId="12595554" sldId="494"/>
        </pc:sldMkLst>
      </pc:sldChg>
      <pc:sldChg chg="delSp mod delAnim">
        <pc:chgData name="Hanna Kossowsky" userId="56e21b23dc263710" providerId="LiveId" clId="{50132B89-5722-4148-86D4-5EC7152646C8}" dt="2025-04-22T07:36:06.215" v="10" actId="478"/>
        <pc:sldMkLst>
          <pc:docMk/>
          <pc:sldMk cId="3750820395" sldId="496"/>
        </pc:sldMkLst>
        <pc:spChg chg="del">
          <ac:chgData name="Hanna Kossowsky" userId="56e21b23dc263710" providerId="LiveId" clId="{50132B89-5722-4148-86D4-5EC7152646C8}" dt="2025-04-22T07:36:06.215" v="10" actId="478"/>
          <ac:spMkLst>
            <pc:docMk/>
            <pc:sldMk cId="3750820395" sldId="496"/>
            <ac:spMk id="12" creationId="{C1EAB792-8B88-5F1C-4BD8-7CE2A2D8559B}"/>
          </ac:spMkLst>
        </pc:spChg>
      </pc:sldChg>
      <pc:sldChg chg="mod modShow">
        <pc:chgData name="Hanna Kossowsky" userId="56e21b23dc263710" providerId="LiveId" clId="{50132B89-5722-4148-86D4-5EC7152646C8}" dt="2025-04-22T07:37:42.775" v="15" actId="729"/>
        <pc:sldMkLst>
          <pc:docMk/>
          <pc:sldMk cId="3332870946" sldId="497"/>
        </pc:sldMkLst>
      </pc:sldChg>
      <pc:sldChg chg="mod modShow">
        <pc:chgData name="Hanna Kossowsky" userId="56e21b23dc263710" providerId="LiveId" clId="{50132B89-5722-4148-86D4-5EC7152646C8}" dt="2025-04-22T07:37:42.775" v="15" actId="729"/>
        <pc:sldMkLst>
          <pc:docMk/>
          <pc:sldMk cId="589982711" sldId="498"/>
        </pc:sldMkLst>
      </pc:sldChg>
      <pc:sldChg chg="mod modShow">
        <pc:chgData name="Hanna Kossowsky" userId="56e21b23dc263710" providerId="LiveId" clId="{50132B89-5722-4148-86D4-5EC7152646C8}" dt="2025-04-22T07:37:42.775" v="15" actId="729"/>
        <pc:sldMkLst>
          <pc:docMk/>
          <pc:sldMk cId="443995616" sldId="499"/>
        </pc:sldMkLst>
      </pc:sldChg>
      <pc:sldChg chg="mod modShow">
        <pc:chgData name="Hanna Kossowsky" userId="56e21b23dc263710" providerId="LiveId" clId="{50132B89-5722-4148-86D4-5EC7152646C8}" dt="2025-04-22T07:37:42.775" v="15" actId="729"/>
        <pc:sldMkLst>
          <pc:docMk/>
          <pc:sldMk cId="3142636349" sldId="500"/>
        </pc:sldMkLst>
      </pc:sldChg>
      <pc:sldChg chg="del">
        <pc:chgData name="Hanna Kossowsky" userId="56e21b23dc263710" providerId="LiveId" clId="{50132B89-5722-4148-86D4-5EC7152646C8}" dt="2025-04-22T07:38:32.565" v="17" actId="47"/>
        <pc:sldMkLst>
          <pc:docMk/>
          <pc:sldMk cId="1967503371" sldId="501"/>
        </pc:sldMkLst>
      </pc:sldChg>
      <pc:sldChg chg="mod modShow">
        <pc:chgData name="Hanna Kossowsky" userId="56e21b23dc263710" providerId="LiveId" clId="{50132B89-5722-4148-86D4-5EC7152646C8}" dt="2025-04-22T07:37:42.775" v="15" actId="729"/>
        <pc:sldMkLst>
          <pc:docMk/>
          <pc:sldMk cId="3778806218" sldId="502"/>
        </pc:sldMkLst>
      </pc:sldChg>
      <pc:sldChg chg="del">
        <pc:chgData name="Hanna Kossowsky" userId="56e21b23dc263710" providerId="LiveId" clId="{50132B89-5722-4148-86D4-5EC7152646C8}" dt="2025-04-22T07:39:16.285" v="18" actId="47"/>
        <pc:sldMkLst>
          <pc:docMk/>
          <pc:sldMk cId="2605844412" sldId="539"/>
        </pc:sldMkLst>
      </pc:sldChg>
      <pc:sldChg chg="del">
        <pc:chgData name="Hanna Kossowsky" userId="56e21b23dc263710" providerId="LiveId" clId="{50132B89-5722-4148-86D4-5EC7152646C8}" dt="2025-04-22T07:39:16.285" v="18" actId="47"/>
        <pc:sldMkLst>
          <pc:docMk/>
          <pc:sldMk cId="3668610315" sldId="540"/>
        </pc:sldMkLst>
      </pc:sldChg>
      <pc:sldChg chg="add del">
        <pc:chgData name="Hanna Kossowsky" userId="56e21b23dc263710" providerId="LiveId" clId="{50132B89-5722-4148-86D4-5EC7152646C8}" dt="2025-04-22T07:51:55.464" v="20"/>
        <pc:sldMkLst>
          <pc:docMk/>
          <pc:sldMk cId="1997608003" sldId="541"/>
        </pc:sldMkLst>
      </pc:sldChg>
      <pc:sldChg chg="add del">
        <pc:chgData name="Hanna Kossowsky" userId="56e21b23dc263710" providerId="LiveId" clId="{50132B89-5722-4148-86D4-5EC7152646C8}" dt="2025-04-22T07:51:55.464" v="20"/>
        <pc:sldMkLst>
          <pc:docMk/>
          <pc:sldMk cId="2955432600" sldId="542"/>
        </pc:sldMkLst>
      </pc:sldChg>
      <pc:sldChg chg="del">
        <pc:chgData name="Hanna Kossowsky" userId="56e21b23dc263710" providerId="LiveId" clId="{50132B89-5722-4148-86D4-5EC7152646C8}" dt="2025-04-22T07:39:16.285" v="18" actId="47"/>
        <pc:sldMkLst>
          <pc:docMk/>
          <pc:sldMk cId="195829812" sldId="543"/>
        </pc:sldMkLst>
      </pc:sldChg>
      <pc:sldChg chg="add del modNotesTx">
        <pc:chgData name="Hanna Kossowsky" userId="56e21b23dc263710" providerId="LiveId" clId="{50132B89-5722-4148-86D4-5EC7152646C8}" dt="2025-04-22T07:52:23.265" v="40" actId="20577"/>
        <pc:sldMkLst>
          <pc:docMk/>
          <pc:sldMk cId="1315887790" sldId="544"/>
        </pc:sldMkLst>
      </pc:sldChg>
      <pc:sldChg chg="del">
        <pc:chgData name="Hanna Kossowsky" userId="56e21b23dc263710" providerId="LiveId" clId="{50132B89-5722-4148-86D4-5EC7152646C8}" dt="2025-04-22T07:39:16.285" v="18" actId="47"/>
        <pc:sldMkLst>
          <pc:docMk/>
          <pc:sldMk cId="2857588970" sldId="545"/>
        </pc:sldMkLst>
      </pc:sldChg>
      <pc:sldChg chg="del">
        <pc:chgData name="Hanna Kossowsky" userId="56e21b23dc263710" providerId="LiveId" clId="{50132B89-5722-4148-86D4-5EC7152646C8}" dt="2025-04-22T07:39:16.285" v="18" actId="47"/>
        <pc:sldMkLst>
          <pc:docMk/>
          <pc:sldMk cId="2532986507" sldId="546"/>
        </pc:sldMkLst>
      </pc:sldChg>
      <pc:sldChg chg="add del modNotesTx">
        <pc:chgData name="Hanna Kossowsky" userId="56e21b23dc263710" providerId="LiveId" clId="{50132B89-5722-4148-86D4-5EC7152646C8}" dt="2025-04-22T07:52:19.959" v="39" actId="20577"/>
        <pc:sldMkLst>
          <pc:docMk/>
          <pc:sldMk cId="1066844323" sldId="547"/>
        </pc:sldMkLst>
      </pc:sldChg>
      <pc:sldChg chg="add del modNotesTx">
        <pc:chgData name="Hanna Kossowsky" userId="56e21b23dc263710" providerId="LiveId" clId="{50132B89-5722-4148-86D4-5EC7152646C8}" dt="2025-04-22T07:58:37.284" v="74" actId="20577"/>
        <pc:sldMkLst>
          <pc:docMk/>
          <pc:sldMk cId="2512269325" sldId="548"/>
        </pc:sldMkLst>
      </pc:sldChg>
    </pc:docChg>
  </pc:docChgLst>
  <pc:docChgLst>
    <pc:chgData name="Hanna Kossowsky" userId="56e21b23dc263710" providerId="LiveId" clId="{B3D82024-4556-43A5-9563-F680A40D5EE7}"/>
    <pc:docChg chg="undo custSel modSld">
      <pc:chgData name="Hanna Kossowsky" userId="56e21b23dc263710" providerId="LiveId" clId="{B3D82024-4556-43A5-9563-F680A40D5EE7}" dt="2025-03-17T06:50:17.293" v="3" actId="1076"/>
      <pc:docMkLst>
        <pc:docMk/>
      </pc:docMkLst>
      <pc:sldChg chg="modSp mod">
        <pc:chgData name="Hanna Kossowsky" userId="56e21b23dc263710" providerId="LiveId" clId="{B3D82024-4556-43A5-9563-F680A40D5EE7}" dt="2025-03-17T06:50:17.293" v="3" actId="1076"/>
        <pc:sldMkLst>
          <pc:docMk/>
          <pc:sldMk cId="877206174" sldId="261"/>
        </pc:sldMkLst>
        <pc:picChg chg="mod">
          <ac:chgData name="Hanna Kossowsky" userId="56e21b23dc263710" providerId="LiveId" clId="{B3D82024-4556-43A5-9563-F680A40D5EE7}" dt="2025-03-17T06:50:16.864" v="2" actId="1076"/>
          <ac:picMkLst>
            <pc:docMk/>
            <pc:sldMk cId="877206174" sldId="261"/>
            <ac:picMk id="11" creationId="{8BB6CB2C-E3D9-8DE1-AF3C-B05AEC16A332}"/>
          </ac:picMkLst>
        </pc:picChg>
      </pc:sldChg>
    </pc:docChg>
  </pc:docChgLst>
  <pc:docChgLst>
    <pc:chgData name="Hanna Kossowsky" userId="56e21b23dc263710" providerId="LiveId" clId="{0DDBAD29-FDE7-44E7-A28E-E54518C5B483}"/>
    <pc:docChg chg="undo redo custSel addSld delSld modSld sldOrd">
      <pc:chgData name="Hanna Kossowsky" userId="56e21b23dc263710" providerId="LiveId" clId="{0DDBAD29-FDE7-44E7-A28E-E54518C5B483}" dt="2024-05-21T12:03:56.845" v="2395" actId="1076"/>
      <pc:docMkLst>
        <pc:docMk/>
      </pc:docMkLst>
      <pc:sldChg chg="modSp mod">
        <pc:chgData name="Hanna Kossowsky" userId="56e21b23dc263710" providerId="LiveId" clId="{0DDBAD29-FDE7-44E7-A28E-E54518C5B483}" dt="2024-05-19T11:30:01.499" v="2360" actId="20577"/>
        <pc:sldMkLst>
          <pc:docMk/>
          <pc:sldMk cId="1633777672" sldId="256"/>
        </pc:sldMkLst>
      </pc:sldChg>
      <pc:sldChg chg="modSp mod">
        <pc:chgData name="Hanna Kossowsky" userId="56e21b23dc263710" providerId="LiveId" clId="{0DDBAD29-FDE7-44E7-A28E-E54518C5B483}" dt="2024-05-16T05:26:48.025" v="1" actId="20577"/>
        <pc:sldMkLst>
          <pc:docMk/>
          <pc:sldMk cId="2932639354" sldId="259"/>
        </pc:sldMkLst>
      </pc:sldChg>
      <pc:sldChg chg="modSp add mod">
        <pc:chgData name="Hanna Kossowsky" userId="56e21b23dc263710" providerId="LiveId" clId="{0DDBAD29-FDE7-44E7-A28E-E54518C5B483}" dt="2024-05-16T10:01:13.935" v="1886" actId="2711"/>
        <pc:sldMkLst>
          <pc:docMk/>
          <pc:sldMk cId="524168977" sldId="260"/>
        </pc:sldMkLst>
      </pc:sldChg>
      <pc:sldChg chg="addSp modSp add modAnim">
        <pc:chgData name="Hanna Kossowsky" userId="56e21b23dc263710" providerId="LiveId" clId="{0DDBAD29-FDE7-44E7-A28E-E54518C5B483}" dt="2024-05-19T11:45:03.115" v="2391"/>
        <pc:sldMkLst>
          <pc:docMk/>
          <pc:sldMk cId="877206174" sldId="261"/>
        </pc:sldMkLst>
      </pc:sldChg>
      <pc:sldChg chg="modSp add mod">
        <pc:chgData name="Hanna Kossowsky" userId="56e21b23dc263710" providerId="LiveId" clId="{0DDBAD29-FDE7-44E7-A28E-E54518C5B483}" dt="2024-05-16T10:01:28.516" v="1888" actId="2711"/>
        <pc:sldMkLst>
          <pc:docMk/>
          <pc:sldMk cId="1485857892" sldId="262"/>
        </pc:sldMkLst>
      </pc:sldChg>
      <pc:sldChg chg="addSp delSp modSp add mod">
        <pc:chgData name="Hanna Kossowsky" userId="56e21b23dc263710" providerId="LiveId" clId="{0DDBAD29-FDE7-44E7-A28E-E54518C5B483}" dt="2024-05-16T10:06:42.892" v="1941" actId="1076"/>
        <pc:sldMkLst>
          <pc:docMk/>
          <pc:sldMk cId="918916150" sldId="263"/>
        </pc:sldMkLst>
      </pc:sldChg>
      <pc:sldChg chg="addSp delSp modSp add mod">
        <pc:chgData name="Hanna Kossowsky" userId="56e21b23dc263710" providerId="LiveId" clId="{0DDBAD29-FDE7-44E7-A28E-E54518C5B483}" dt="2024-05-16T06:28:07.887" v="730" actId="1076"/>
        <pc:sldMkLst>
          <pc:docMk/>
          <pc:sldMk cId="2165450878" sldId="264"/>
        </pc:sldMkLst>
      </pc:sldChg>
      <pc:sldChg chg="modSp add del mod modAnim modNotesTx">
        <pc:chgData name="Hanna Kossowsky" userId="56e21b23dc263710" providerId="LiveId" clId="{0DDBAD29-FDE7-44E7-A28E-E54518C5B483}" dt="2024-05-16T08:19:48.981" v="1373" actId="20577"/>
        <pc:sldMkLst>
          <pc:docMk/>
          <pc:sldMk cId="1611395619" sldId="267"/>
        </pc:sldMkLst>
      </pc:sldChg>
      <pc:sldChg chg="add mod modShow">
        <pc:chgData name="Hanna Kossowsky" userId="56e21b23dc263710" providerId="LiveId" clId="{0DDBAD29-FDE7-44E7-A28E-E54518C5B483}" dt="2024-05-16T06:50:02.937" v="732" actId="729"/>
        <pc:sldMkLst>
          <pc:docMk/>
          <pc:sldMk cId="1188813299" sldId="317"/>
        </pc:sldMkLst>
      </pc:sldChg>
      <pc:sldChg chg="add mod modShow">
        <pc:chgData name="Hanna Kossowsky" userId="56e21b23dc263710" providerId="LiveId" clId="{0DDBAD29-FDE7-44E7-A28E-E54518C5B483}" dt="2024-05-16T09:45:52.722" v="1845" actId="729"/>
        <pc:sldMkLst>
          <pc:docMk/>
          <pc:sldMk cId="2219030959" sldId="348"/>
        </pc:sldMkLst>
      </pc:sldChg>
      <pc:sldChg chg="modNotesTx">
        <pc:chgData name="Hanna Kossowsky" userId="56e21b23dc263710" providerId="LiveId" clId="{0DDBAD29-FDE7-44E7-A28E-E54518C5B483}" dt="2024-05-16T05:27:10.571" v="2" actId="20577"/>
        <pc:sldMkLst>
          <pc:docMk/>
          <pc:sldMk cId="1702957443" sldId="378"/>
        </pc:sldMkLst>
      </pc:sldChg>
      <pc:sldChg chg="addSp modSp mod modAnim">
        <pc:chgData name="Hanna Kossowsky" userId="56e21b23dc263710" providerId="LiveId" clId="{0DDBAD29-FDE7-44E7-A28E-E54518C5B483}" dt="2024-05-16T06:14:54.381" v="625"/>
        <pc:sldMkLst>
          <pc:docMk/>
          <pc:sldMk cId="2912568805" sldId="382"/>
        </pc:sldMkLst>
      </pc:sldChg>
      <pc:sldChg chg="modSp mod modNotesTx">
        <pc:chgData name="Hanna Kossowsky" userId="56e21b23dc263710" providerId="LiveId" clId="{0DDBAD29-FDE7-44E7-A28E-E54518C5B483}" dt="2024-05-16T06:56:01.334" v="763" actId="14100"/>
        <pc:sldMkLst>
          <pc:docMk/>
          <pc:sldMk cId="2444318722" sldId="385"/>
        </pc:sldMkLst>
      </pc:sldChg>
      <pc:sldChg chg="addSp delSp modSp mod modShow">
        <pc:chgData name="Hanna Kossowsky" userId="56e21b23dc263710" providerId="LiveId" clId="{0DDBAD29-FDE7-44E7-A28E-E54518C5B483}" dt="2024-05-21T12:03:49.668" v="2393" actId="729"/>
        <pc:sldMkLst>
          <pc:docMk/>
          <pc:sldMk cId="3881145831" sldId="388"/>
        </pc:sldMkLst>
      </pc:sldChg>
      <pc:sldChg chg="del">
        <pc:chgData name="Hanna Kossowsky" userId="56e21b23dc263710" providerId="LiveId" clId="{0DDBAD29-FDE7-44E7-A28E-E54518C5B483}" dt="2024-05-16T09:08:36.915" v="1483" actId="47"/>
        <pc:sldMkLst>
          <pc:docMk/>
          <pc:sldMk cId="3489687695" sldId="390"/>
        </pc:sldMkLst>
      </pc:sldChg>
      <pc:sldChg chg="modSp mod modAnim">
        <pc:chgData name="Hanna Kossowsky" userId="56e21b23dc263710" providerId="LiveId" clId="{0DDBAD29-FDE7-44E7-A28E-E54518C5B483}" dt="2024-05-16T09:26:05.460" v="1564"/>
        <pc:sldMkLst>
          <pc:docMk/>
          <pc:sldMk cId="946317323" sldId="391"/>
        </pc:sldMkLst>
      </pc:sldChg>
      <pc:sldChg chg="addSp delSp modSp mod ord modAnim">
        <pc:chgData name="Hanna Kossowsky" userId="56e21b23dc263710" providerId="LiveId" clId="{0DDBAD29-FDE7-44E7-A28E-E54518C5B483}" dt="2024-05-19T11:43:52.677" v="2385"/>
        <pc:sldMkLst>
          <pc:docMk/>
          <pc:sldMk cId="3473627570" sldId="392"/>
        </pc:sldMkLst>
      </pc:sldChg>
      <pc:sldChg chg="addSp delSp modSp mod">
        <pc:chgData name="Hanna Kossowsky" userId="56e21b23dc263710" providerId="LiveId" clId="{0DDBAD29-FDE7-44E7-A28E-E54518C5B483}" dt="2024-05-16T09:24:11.602" v="1548" actId="478"/>
        <pc:sldMkLst>
          <pc:docMk/>
          <pc:sldMk cId="1775465229" sldId="393"/>
        </pc:sldMkLst>
      </pc:sldChg>
      <pc:sldChg chg="addSp delSp modSp mod modAnim">
        <pc:chgData name="Hanna Kossowsky" userId="56e21b23dc263710" providerId="LiveId" clId="{0DDBAD29-FDE7-44E7-A28E-E54518C5B483}" dt="2024-05-16T09:26:22.473" v="1568"/>
        <pc:sldMkLst>
          <pc:docMk/>
          <pc:sldMk cId="2533823354" sldId="394"/>
        </pc:sldMkLst>
      </pc:sldChg>
      <pc:sldChg chg="addSp delSp modSp mod ord modAnim">
        <pc:chgData name="Hanna Kossowsky" userId="56e21b23dc263710" providerId="LiveId" clId="{0DDBAD29-FDE7-44E7-A28E-E54518C5B483}" dt="2024-05-19T11:43:50.274" v="2383"/>
        <pc:sldMkLst>
          <pc:docMk/>
          <pc:sldMk cId="977085861" sldId="395"/>
        </pc:sldMkLst>
      </pc:sldChg>
      <pc:sldChg chg="add">
        <pc:chgData name="Hanna Kossowsky" userId="56e21b23dc263710" providerId="LiveId" clId="{0DDBAD29-FDE7-44E7-A28E-E54518C5B483}" dt="2024-05-16T10:22:01.792" v="2358"/>
        <pc:sldMkLst>
          <pc:docMk/>
          <pc:sldMk cId="245401031" sldId="396"/>
        </pc:sldMkLst>
      </pc:sldChg>
      <pc:sldChg chg="add">
        <pc:chgData name="Hanna Kossowsky" userId="56e21b23dc263710" providerId="LiveId" clId="{0DDBAD29-FDE7-44E7-A28E-E54518C5B483}" dt="2024-05-16T10:22:01.792" v="2358"/>
        <pc:sldMkLst>
          <pc:docMk/>
          <pc:sldMk cId="981837166" sldId="397"/>
        </pc:sldMkLst>
      </pc:sldChg>
      <pc:sldChg chg="add">
        <pc:chgData name="Hanna Kossowsky" userId="56e21b23dc263710" providerId="LiveId" clId="{0DDBAD29-FDE7-44E7-A28E-E54518C5B483}" dt="2024-05-16T10:22:01.792" v="2358"/>
        <pc:sldMkLst>
          <pc:docMk/>
          <pc:sldMk cId="1020652947" sldId="398"/>
        </pc:sldMkLst>
      </pc:sldChg>
      <pc:sldChg chg="add">
        <pc:chgData name="Hanna Kossowsky" userId="56e21b23dc263710" providerId="LiveId" clId="{0DDBAD29-FDE7-44E7-A28E-E54518C5B483}" dt="2024-05-16T10:22:01.792" v="2358"/>
        <pc:sldMkLst>
          <pc:docMk/>
          <pc:sldMk cId="1999101355" sldId="399"/>
        </pc:sldMkLst>
      </pc:sldChg>
      <pc:sldChg chg="add">
        <pc:chgData name="Hanna Kossowsky" userId="56e21b23dc263710" providerId="LiveId" clId="{0DDBAD29-FDE7-44E7-A28E-E54518C5B483}" dt="2024-05-16T10:22:01.792" v="2358"/>
        <pc:sldMkLst>
          <pc:docMk/>
          <pc:sldMk cId="2980743882" sldId="400"/>
        </pc:sldMkLst>
      </pc:sldChg>
      <pc:sldChg chg="add">
        <pc:chgData name="Hanna Kossowsky" userId="56e21b23dc263710" providerId="LiveId" clId="{0DDBAD29-FDE7-44E7-A28E-E54518C5B483}" dt="2024-05-16T10:22:01.792" v="2358"/>
        <pc:sldMkLst>
          <pc:docMk/>
          <pc:sldMk cId="889324407" sldId="401"/>
        </pc:sldMkLst>
      </pc:sldChg>
      <pc:sldChg chg="add">
        <pc:chgData name="Hanna Kossowsky" userId="56e21b23dc263710" providerId="LiveId" clId="{0DDBAD29-FDE7-44E7-A28E-E54518C5B483}" dt="2024-05-16T10:22:01.792" v="2358"/>
        <pc:sldMkLst>
          <pc:docMk/>
          <pc:sldMk cId="1875161087" sldId="402"/>
        </pc:sldMkLst>
      </pc:sldChg>
      <pc:sldChg chg="add">
        <pc:chgData name="Hanna Kossowsky" userId="56e21b23dc263710" providerId="LiveId" clId="{0DDBAD29-FDE7-44E7-A28E-E54518C5B483}" dt="2024-05-16T10:22:01.792" v="2358"/>
        <pc:sldMkLst>
          <pc:docMk/>
          <pc:sldMk cId="4060331132" sldId="403"/>
        </pc:sldMkLst>
      </pc:sldChg>
      <pc:sldChg chg="add">
        <pc:chgData name="Hanna Kossowsky" userId="56e21b23dc263710" providerId="LiveId" clId="{0DDBAD29-FDE7-44E7-A28E-E54518C5B483}" dt="2024-05-16T10:22:01.792" v="2358"/>
        <pc:sldMkLst>
          <pc:docMk/>
          <pc:sldMk cId="4247152689" sldId="404"/>
        </pc:sldMkLst>
      </pc:sldChg>
      <pc:sldChg chg="add">
        <pc:chgData name="Hanna Kossowsky" userId="56e21b23dc263710" providerId="LiveId" clId="{0DDBAD29-FDE7-44E7-A28E-E54518C5B483}" dt="2024-05-16T10:22:01.792" v="2358"/>
        <pc:sldMkLst>
          <pc:docMk/>
          <pc:sldMk cId="3034839363" sldId="405"/>
        </pc:sldMkLst>
      </pc:sldChg>
      <pc:sldChg chg="add">
        <pc:chgData name="Hanna Kossowsky" userId="56e21b23dc263710" providerId="LiveId" clId="{0DDBAD29-FDE7-44E7-A28E-E54518C5B483}" dt="2024-05-16T10:22:01.792" v="2358"/>
        <pc:sldMkLst>
          <pc:docMk/>
          <pc:sldMk cId="1382644063" sldId="406"/>
        </pc:sldMkLst>
      </pc:sldChg>
      <pc:sldChg chg="add">
        <pc:chgData name="Hanna Kossowsky" userId="56e21b23dc263710" providerId="LiveId" clId="{0DDBAD29-FDE7-44E7-A28E-E54518C5B483}" dt="2024-05-16T10:22:01.792" v="2358"/>
        <pc:sldMkLst>
          <pc:docMk/>
          <pc:sldMk cId="1214796068" sldId="407"/>
        </pc:sldMkLst>
      </pc:sldChg>
      <pc:sldChg chg="modSp del mod">
        <pc:chgData name="Hanna Kossowsky" userId="56e21b23dc263710" providerId="LiveId" clId="{0DDBAD29-FDE7-44E7-A28E-E54518C5B483}" dt="2024-05-16T06:26:41.032" v="715" actId="47"/>
        <pc:sldMkLst>
          <pc:docMk/>
          <pc:sldMk cId="150389808" sldId="409"/>
        </pc:sldMkLst>
      </pc:sldChg>
      <pc:sldChg chg="modSp mod">
        <pc:chgData name="Hanna Kossowsky" userId="56e21b23dc263710" providerId="LiveId" clId="{0DDBAD29-FDE7-44E7-A28E-E54518C5B483}" dt="2024-05-16T06:02:42.465" v="616" actId="20577"/>
        <pc:sldMkLst>
          <pc:docMk/>
          <pc:sldMk cId="411568811" sldId="410"/>
        </pc:sldMkLst>
      </pc:sldChg>
      <pc:sldChg chg="modSp">
        <pc:chgData name="Hanna Kossowsky" userId="56e21b23dc263710" providerId="LiveId" clId="{0DDBAD29-FDE7-44E7-A28E-E54518C5B483}" dt="2024-05-16T05:35:29.912" v="150" actId="20577"/>
        <pc:sldMkLst>
          <pc:docMk/>
          <pc:sldMk cId="2607866228" sldId="412"/>
        </pc:sldMkLst>
      </pc:sldChg>
      <pc:sldChg chg="addSp delSp modSp mod delAnim modAnim">
        <pc:chgData name="Hanna Kossowsky" userId="56e21b23dc263710" providerId="LiveId" clId="{0DDBAD29-FDE7-44E7-A28E-E54518C5B483}" dt="2024-05-16T05:46:33.537" v="552"/>
        <pc:sldMkLst>
          <pc:docMk/>
          <pc:sldMk cId="636362394" sldId="413"/>
        </pc:sldMkLst>
      </pc:sldChg>
      <pc:sldChg chg="add mod modShow">
        <pc:chgData name="Hanna Kossowsky" userId="56e21b23dc263710" providerId="LiveId" clId="{0DDBAD29-FDE7-44E7-A28E-E54518C5B483}" dt="2024-05-16T09:44:31.887" v="1843" actId="729"/>
        <pc:sldMkLst>
          <pc:docMk/>
          <pc:sldMk cId="4131801237" sldId="457"/>
        </pc:sldMkLst>
      </pc:sldChg>
      <pc:sldChg chg="add mod modShow">
        <pc:chgData name="Hanna Kossowsky" userId="56e21b23dc263710" providerId="LiveId" clId="{0DDBAD29-FDE7-44E7-A28E-E54518C5B483}" dt="2024-05-16T06:50:02.937" v="732" actId="729"/>
        <pc:sldMkLst>
          <pc:docMk/>
          <pc:sldMk cId="3428341891" sldId="458"/>
        </pc:sldMkLst>
      </pc:sldChg>
      <pc:sldChg chg="add mod modShow">
        <pc:chgData name="Hanna Kossowsky" userId="56e21b23dc263710" providerId="LiveId" clId="{0DDBAD29-FDE7-44E7-A28E-E54518C5B483}" dt="2024-05-16T09:44:18.189" v="1841" actId="729"/>
        <pc:sldMkLst>
          <pc:docMk/>
          <pc:sldMk cId="2556038363" sldId="459"/>
        </pc:sldMkLst>
      </pc:sldChg>
      <pc:sldChg chg="add mod modShow">
        <pc:chgData name="Hanna Kossowsky" userId="56e21b23dc263710" providerId="LiveId" clId="{0DDBAD29-FDE7-44E7-A28E-E54518C5B483}" dt="2024-05-16T09:44:18.189" v="1841" actId="729"/>
        <pc:sldMkLst>
          <pc:docMk/>
          <pc:sldMk cId="297326034" sldId="477"/>
        </pc:sldMkLst>
      </pc:sldChg>
      <pc:sldChg chg="add mod modShow">
        <pc:chgData name="Hanna Kossowsky" userId="56e21b23dc263710" providerId="LiveId" clId="{0DDBAD29-FDE7-44E7-A28E-E54518C5B483}" dt="2024-05-16T06:50:02.937" v="732" actId="729"/>
        <pc:sldMkLst>
          <pc:docMk/>
          <pc:sldMk cId="12595554" sldId="494"/>
        </pc:sldMkLst>
      </pc:sldChg>
      <pc:sldChg chg="addSp delSp modSp add del mod delAnim modAnim">
        <pc:chgData name="Hanna Kossowsky" userId="56e21b23dc263710" providerId="LiveId" clId="{0DDBAD29-FDE7-44E7-A28E-E54518C5B483}" dt="2024-05-16T07:40:50.136" v="1109" actId="47"/>
        <pc:sldMkLst>
          <pc:docMk/>
          <pc:sldMk cId="1801052222" sldId="495"/>
        </pc:sldMkLst>
      </pc:sldChg>
      <pc:sldChg chg="modSp add mod modAnim">
        <pc:chgData name="Hanna Kossowsky" userId="56e21b23dc263710" providerId="LiveId" clId="{0DDBAD29-FDE7-44E7-A28E-E54518C5B483}" dt="2024-05-19T11:36:36.327" v="2371" actId="15"/>
        <pc:sldMkLst>
          <pc:docMk/>
          <pc:sldMk cId="3750820395" sldId="496"/>
        </pc:sldMkLst>
      </pc:sldChg>
      <pc:sldChg chg="modSp add mod ord">
        <pc:chgData name="Hanna Kossowsky" userId="56e21b23dc263710" providerId="LiveId" clId="{0DDBAD29-FDE7-44E7-A28E-E54518C5B483}" dt="2024-05-16T08:28:02.140" v="1387"/>
        <pc:sldMkLst>
          <pc:docMk/>
          <pc:sldMk cId="3332870946" sldId="497"/>
        </pc:sldMkLst>
      </pc:sldChg>
      <pc:sldChg chg="modSp add mod modAnim">
        <pc:chgData name="Hanna Kossowsky" userId="56e21b23dc263710" providerId="LiveId" clId="{0DDBAD29-FDE7-44E7-A28E-E54518C5B483}" dt="2024-05-16T09:09:23.011" v="1518" actId="20577"/>
        <pc:sldMkLst>
          <pc:docMk/>
          <pc:sldMk cId="589982711" sldId="498"/>
        </pc:sldMkLst>
      </pc:sldChg>
      <pc:sldChg chg="delSp modSp add mod modAnim">
        <pc:chgData name="Hanna Kossowsky" userId="56e21b23dc263710" providerId="LiveId" clId="{0DDBAD29-FDE7-44E7-A28E-E54518C5B483}" dt="2024-05-16T09:07:57.613" v="1430"/>
        <pc:sldMkLst>
          <pc:docMk/>
          <pc:sldMk cId="443995616" sldId="499"/>
        </pc:sldMkLst>
      </pc:sldChg>
      <pc:sldChg chg="addSp delSp modSp add mod modAnim">
        <pc:chgData name="Hanna Kossowsky" userId="56e21b23dc263710" providerId="LiveId" clId="{0DDBAD29-FDE7-44E7-A28E-E54518C5B483}" dt="2024-05-19T11:44:06.432" v="2386"/>
        <pc:sldMkLst>
          <pc:docMk/>
          <pc:sldMk cId="3142636349" sldId="500"/>
        </pc:sldMkLst>
      </pc:sldChg>
      <pc:sldChg chg="addSp delSp modSp add mod modAnim">
        <pc:chgData name="Hanna Kossowsky" userId="56e21b23dc263710" providerId="LiveId" clId="{0DDBAD29-FDE7-44E7-A28E-E54518C5B483}" dt="2024-05-16T10:21:27.266" v="2357"/>
        <pc:sldMkLst>
          <pc:docMk/>
          <pc:sldMk cId="1967503371" sldId="501"/>
        </pc:sldMkLst>
      </pc:sldChg>
      <pc:sldChg chg="delSp modSp add mod">
        <pc:chgData name="Hanna Kossowsky" userId="56e21b23dc263710" providerId="LiveId" clId="{0DDBAD29-FDE7-44E7-A28E-E54518C5B483}" dt="2024-05-21T12:03:56.845" v="2395" actId="1076"/>
        <pc:sldMkLst>
          <pc:docMk/>
          <pc:sldMk cId="3778806218" sldId="502"/>
        </pc:sldMkLst>
      </pc:sldChg>
    </pc:docChg>
  </pc:docChgLst>
  <pc:docChgLst>
    <pc:chgData name="Hanna Kossowsky" userId="56e21b23dc263710" providerId="LiveId" clId="{96E67E6E-952C-4C58-B8F8-D1CCE68693A6}"/>
    <pc:docChg chg="undo redo custSel addSld delSld modSld sldOrd">
      <pc:chgData name="Hanna Kossowsky" userId="56e21b23dc263710" providerId="LiveId" clId="{96E67E6E-952C-4C58-B8F8-D1CCE68693A6}" dt="2024-04-08T11:17:55.748" v="3079"/>
      <pc:docMkLst>
        <pc:docMk/>
      </pc:docMkLst>
      <pc:sldChg chg="modSp mod">
        <pc:chgData name="Hanna Kossowsky" userId="56e21b23dc263710" providerId="LiveId" clId="{96E67E6E-952C-4C58-B8F8-D1CCE68693A6}" dt="2024-04-07T12:46:45.655" v="0" actId="20577"/>
        <pc:sldMkLst>
          <pc:docMk/>
          <pc:sldMk cId="1633777672" sldId="256"/>
        </pc:sldMkLst>
      </pc:sldChg>
      <pc:sldChg chg="del">
        <pc:chgData name="Hanna Kossowsky" userId="56e21b23dc263710" providerId="LiveId" clId="{96E67E6E-952C-4C58-B8F8-D1CCE68693A6}" dt="2024-04-07T12:46:46.936" v="1" actId="47"/>
        <pc:sldMkLst>
          <pc:docMk/>
          <pc:sldMk cId="653706785" sldId="257"/>
        </pc:sldMkLst>
      </pc:sldChg>
      <pc:sldChg chg="modSp mod">
        <pc:chgData name="Hanna Kossowsky" userId="56e21b23dc263710" providerId="LiveId" clId="{96E67E6E-952C-4C58-B8F8-D1CCE68693A6}" dt="2024-04-08T07:51:42.824" v="1984"/>
        <pc:sldMkLst>
          <pc:docMk/>
          <pc:sldMk cId="2932639354" sldId="259"/>
        </pc:sldMkLst>
      </pc:sldChg>
      <pc:sldChg chg="del">
        <pc:chgData name="Hanna Kossowsky" userId="56e21b23dc263710" providerId="LiveId" clId="{96E67E6E-952C-4C58-B8F8-D1CCE68693A6}" dt="2024-04-07T12:47:16.876" v="82" actId="47"/>
        <pc:sldMkLst>
          <pc:docMk/>
          <pc:sldMk cId="1607538850" sldId="261"/>
        </pc:sldMkLst>
      </pc:sldChg>
      <pc:sldChg chg="del">
        <pc:chgData name="Hanna Kossowsky" userId="56e21b23dc263710" providerId="LiveId" clId="{96E67E6E-952C-4C58-B8F8-D1CCE68693A6}" dt="2024-04-07T12:47:16.876" v="82" actId="47"/>
        <pc:sldMkLst>
          <pc:docMk/>
          <pc:sldMk cId="3047956201" sldId="262"/>
        </pc:sldMkLst>
      </pc:sldChg>
      <pc:sldChg chg="del">
        <pc:chgData name="Hanna Kossowsky" userId="56e21b23dc263710" providerId="LiveId" clId="{96E67E6E-952C-4C58-B8F8-D1CCE68693A6}" dt="2024-04-07T12:47:16.876" v="82" actId="47"/>
        <pc:sldMkLst>
          <pc:docMk/>
          <pc:sldMk cId="2774208767" sldId="263"/>
        </pc:sldMkLst>
      </pc:sldChg>
      <pc:sldChg chg="del">
        <pc:chgData name="Hanna Kossowsky" userId="56e21b23dc263710" providerId="LiveId" clId="{96E67E6E-952C-4C58-B8F8-D1CCE68693A6}" dt="2024-04-07T12:47:16.876" v="82" actId="47"/>
        <pc:sldMkLst>
          <pc:docMk/>
          <pc:sldMk cId="729297336" sldId="265"/>
        </pc:sldMkLst>
      </pc:sldChg>
      <pc:sldChg chg="del">
        <pc:chgData name="Hanna Kossowsky" userId="56e21b23dc263710" providerId="LiveId" clId="{96E67E6E-952C-4C58-B8F8-D1CCE68693A6}" dt="2024-04-07T12:47:16.876" v="82" actId="47"/>
        <pc:sldMkLst>
          <pc:docMk/>
          <pc:sldMk cId="2801949394" sldId="266"/>
        </pc:sldMkLst>
      </pc:sldChg>
      <pc:sldChg chg="del">
        <pc:chgData name="Hanna Kossowsky" userId="56e21b23dc263710" providerId="LiveId" clId="{96E67E6E-952C-4C58-B8F8-D1CCE68693A6}" dt="2024-04-07T12:47:16.876" v="82" actId="47"/>
        <pc:sldMkLst>
          <pc:docMk/>
          <pc:sldMk cId="1782198291" sldId="267"/>
        </pc:sldMkLst>
      </pc:sldChg>
      <pc:sldChg chg="del">
        <pc:chgData name="Hanna Kossowsky" userId="56e21b23dc263710" providerId="LiveId" clId="{96E67E6E-952C-4C58-B8F8-D1CCE68693A6}" dt="2024-04-07T12:47:16.876" v="82" actId="47"/>
        <pc:sldMkLst>
          <pc:docMk/>
          <pc:sldMk cId="1691764609" sldId="268"/>
        </pc:sldMkLst>
      </pc:sldChg>
      <pc:sldChg chg="del">
        <pc:chgData name="Hanna Kossowsky" userId="56e21b23dc263710" providerId="LiveId" clId="{96E67E6E-952C-4C58-B8F8-D1CCE68693A6}" dt="2024-04-07T12:47:16.876" v="82" actId="47"/>
        <pc:sldMkLst>
          <pc:docMk/>
          <pc:sldMk cId="766664880" sldId="269"/>
        </pc:sldMkLst>
      </pc:sldChg>
      <pc:sldChg chg="del">
        <pc:chgData name="Hanna Kossowsky" userId="56e21b23dc263710" providerId="LiveId" clId="{96E67E6E-952C-4C58-B8F8-D1CCE68693A6}" dt="2024-04-08T06:05:15.961" v="234" actId="47"/>
        <pc:sldMkLst>
          <pc:docMk/>
          <pc:sldMk cId="1905021401" sldId="270"/>
        </pc:sldMkLst>
      </pc:sldChg>
      <pc:sldChg chg="del">
        <pc:chgData name="Hanna Kossowsky" userId="56e21b23dc263710" providerId="LiveId" clId="{96E67E6E-952C-4C58-B8F8-D1CCE68693A6}" dt="2024-04-07T12:47:16.876" v="82" actId="47"/>
        <pc:sldMkLst>
          <pc:docMk/>
          <pc:sldMk cId="2188517806" sldId="271"/>
        </pc:sldMkLst>
      </pc:sldChg>
      <pc:sldChg chg="del">
        <pc:chgData name="Hanna Kossowsky" userId="56e21b23dc263710" providerId="LiveId" clId="{96E67E6E-952C-4C58-B8F8-D1CCE68693A6}" dt="2024-04-07T12:47:16.876" v="82" actId="47"/>
        <pc:sldMkLst>
          <pc:docMk/>
          <pc:sldMk cId="2889954775" sldId="272"/>
        </pc:sldMkLst>
      </pc:sldChg>
      <pc:sldChg chg="del">
        <pc:chgData name="Hanna Kossowsky" userId="56e21b23dc263710" providerId="LiveId" clId="{96E67E6E-952C-4C58-B8F8-D1CCE68693A6}" dt="2024-04-07T12:47:16.876" v="82" actId="47"/>
        <pc:sldMkLst>
          <pc:docMk/>
          <pc:sldMk cId="434505505" sldId="273"/>
        </pc:sldMkLst>
      </pc:sldChg>
      <pc:sldChg chg="del">
        <pc:chgData name="Hanna Kossowsky" userId="56e21b23dc263710" providerId="LiveId" clId="{96E67E6E-952C-4C58-B8F8-D1CCE68693A6}" dt="2024-04-07T12:47:16.876" v="82" actId="47"/>
        <pc:sldMkLst>
          <pc:docMk/>
          <pc:sldMk cId="1783530971" sldId="274"/>
        </pc:sldMkLst>
      </pc:sldChg>
      <pc:sldChg chg="del">
        <pc:chgData name="Hanna Kossowsky" userId="56e21b23dc263710" providerId="LiveId" clId="{96E67E6E-952C-4C58-B8F8-D1CCE68693A6}" dt="2024-04-07T12:47:16.876" v="82" actId="47"/>
        <pc:sldMkLst>
          <pc:docMk/>
          <pc:sldMk cId="2210417689" sldId="275"/>
        </pc:sldMkLst>
      </pc:sldChg>
      <pc:sldChg chg="del">
        <pc:chgData name="Hanna Kossowsky" userId="56e21b23dc263710" providerId="LiveId" clId="{96E67E6E-952C-4C58-B8F8-D1CCE68693A6}" dt="2024-04-07T12:47:16.876" v="82" actId="47"/>
        <pc:sldMkLst>
          <pc:docMk/>
          <pc:sldMk cId="2567820192" sldId="276"/>
        </pc:sldMkLst>
      </pc:sldChg>
      <pc:sldChg chg="del">
        <pc:chgData name="Hanna Kossowsky" userId="56e21b23dc263710" providerId="LiveId" clId="{96E67E6E-952C-4C58-B8F8-D1CCE68693A6}" dt="2024-04-07T12:47:16.876" v="82" actId="47"/>
        <pc:sldMkLst>
          <pc:docMk/>
          <pc:sldMk cId="1988245967" sldId="277"/>
        </pc:sldMkLst>
      </pc:sldChg>
      <pc:sldChg chg="del">
        <pc:chgData name="Hanna Kossowsky" userId="56e21b23dc263710" providerId="LiveId" clId="{96E67E6E-952C-4C58-B8F8-D1CCE68693A6}" dt="2024-04-07T12:47:16.876" v="82" actId="47"/>
        <pc:sldMkLst>
          <pc:docMk/>
          <pc:sldMk cId="2809128241" sldId="278"/>
        </pc:sldMkLst>
      </pc:sldChg>
      <pc:sldChg chg="del">
        <pc:chgData name="Hanna Kossowsky" userId="56e21b23dc263710" providerId="LiveId" clId="{96E67E6E-952C-4C58-B8F8-D1CCE68693A6}" dt="2024-04-07T12:47:16.876" v="82" actId="47"/>
        <pc:sldMkLst>
          <pc:docMk/>
          <pc:sldMk cId="1511031208" sldId="279"/>
        </pc:sldMkLst>
      </pc:sldChg>
      <pc:sldChg chg="del">
        <pc:chgData name="Hanna Kossowsky" userId="56e21b23dc263710" providerId="LiveId" clId="{96E67E6E-952C-4C58-B8F8-D1CCE68693A6}" dt="2024-04-07T12:47:16.876" v="82" actId="47"/>
        <pc:sldMkLst>
          <pc:docMk/>
          <pc:sldMk cId="1857471371" sldId="281"/>
        </pc:sldMkLst>
      </pc:sldChg>
      <pc:sldChg chg="del">
        <pc:chgData name="Hanna Kossowsky" userId="56e21b23dc263710" providerId="LiveId" clId="{96E67E6E-952C-4C58-B8F8-D1CCE68693A6}" dt="2024-04-07T12:47:16.876" v="82" actId="47"/>
        <pc:sldMkLst>
          <pc:docMk/>
          <pc:sldMk cId="2576418047" sldId="282"/>
        </pc:sldMkLst>
      </pc:sldChg>
      <pc:sldChg chg="del">
        <pc:chgData name="Hanna Kossowsky" userId="56e21b23dc263710" providerId="LiveId" clId="{96E67E6E-952C-4C58-B8F8-D1CCE68693A6}" dt="2024-04-07T12:47:16.876" v="82" actId="47"/>
        <pc:sldMkLst>
          <pc:docMk/>
          <pc:sldMk cId="856824348" sldId="283"/>
        </pc:sldMkLst>
      </pc:sldChg>
      <pc:sldChg chg="del">
        <pc:chgData name="Hanna Kossowsky" userId="56e21b23dc263710" providerId="LiveId" clId="{96E67E6E-952C-4C58-B8F8-D1CCE68693A6}" dt="2024-04-07T12:47:16.876" v="82" actId="47"/>
        <pc:sldMkLst>
          <pc:docMk/>
          <pc:sldMk cId="3042682632" sldId="285"/>
        </pc:sldMkLst>
      </pc:sldChg>
      <pc:sldChg chg="del">
        <pc:chgData name="Hanna Kossowsky" userId="56e21b23dc263710" providerId="LiveId" clId="{96E67E6E-952C-4C58-B8F8-D1CCE68693A6}" dt="2024-04-07T12:47:16.876" v="82" actId="47"/>
        <pc:sldMkLst>
          <pc:docMk/>
          <pc:sldMk cId="3720169326" sldId="286"/>
        </pc:sldMkLst>
      </pc:sldChg>
      <pc:sldChg chg="del">
        <pc:chgData name="Hanna Kossowsky" userId="56e21b23dc263710" providerId="LiveId" clId="{96E67E6E-952C-4C58-B8F8-D1CCE68693A6}" dt="2024-04-07T12:47:16.876" v="82" actId="47"/>
        <pc:sldMkLst>
          <pc:docMk/>
          <pc:sldMk cId="1841188842" sldId="287"/>
        </pc:sldMkLst>
      </pc:sldChg>
      <pc:sldChg chg="del">
        <pc:chgData name="Hanna Kossowsky" userId="56e21b23dc263710" providerId="LiveId" clId="{96E67E6E-952C-4C58-B8F8-D1CCE68693A6}" dt="2024-04-07T12:47:16.876" v="82" actId="47"/>
        <pc:sldMkLst>
          <pc:docMk/>
          <pc:sldMk cId="2106269780" sldId="288"/>
        </pc:sldMkLst>
      </pc:sldChg>
      <pc:sldChg chg="del">
        <pc:chgData name="Hanna Kossowsky" userId="56e21b23dc263710" providerId="LiveId" clId="{96E67E6E-952C-4C58-B8F8-D1CCE68693A6}" dt="2024-04-07T12:47:16.876" v="82" actId="47"/>
        <pc:sldMkLst>
          <pc:docMk/>
          <pc:sldMk cId="3572271568" sldId="315"/>
        </pc:sldMkLst>
      </pc:sldChg>
      <pc:sldChg chg="addSp delSp modSp add mod modAnim">
        <pc:chgData name="Hanna Kossowsky" userId="56e21b23dc263710" providerId="LiveId" clId="{96E67E6E-952C-4C58-B8F8-D1CCE68693A6}" dt="2024-04-08T09:19:43.193" v="2874" actId="20577"/>
        <pc:sldMkLst>
          <pc:docMk/>
          <pc:sldMk cId="800412131" sldId="324"/>
        </pc:sldMkLst>
      </pc:sldChg>
      <pc:sldChg chg="add del ord">
        <pc:chgData name="Hanna Kossowsky" userId="56e21b23dc263710" providerId="LiveId" clId="{96E67E6E-952C-4C58-B8F8-D1CCE68693A6}" dt="2024-04-08T10:38:57.416" v="2921" actId="47"/>
        <pc:sldMkLst>
          <pc:docMk/>
          <pc:sldMk cId="933036938" sldId="340"/>
        </pc:sldMkLst>
      </pc:sldChg>
      <pc:sldChg chg="del">
        <pc:chgData name="Hanna Kossowsky" userId="56e21b23dc263710" providerId="LiveId" clId="{96E67E6E-952C-4C58-B8F8-D1CCE68693A6}" dt="2024-04-07T12:47:16.876" v="82" actId="47"/>
        <pc:sldMkLst>
          <pc:docMk/>
          <pc:sldMk cId="3252578053" sldId="386"/>
        </pc:sldMkLst>
      </pc:sldChg>
      <pc:sldChg chg="modSp del mod modNotesTx">
        <pc:chgData name="Hanna Kossowsky" userId="56e21b23dc263710" providerId="LiveId" clId="{96E67E6E-952C-4C58-B8F8-D1CCE68693A6}" dt="2024-04-08T07:53:58.355" v="2167" actId="47"/>
        <pc:sldMkLst>
          <pc:docMk/>
          <pc:sldMk cId="690614485" sldId="387"/>
        </pc:sldMkLst>
      </pc:sldChg>
      <pc:sldChg chg="modSp add mod ord modAnim modNotesTx">
        <pc:chgData name="Hanna Kossowsky" userId="56e21b23dc263710" providerId="LiveId" clId="{96E67E6E-952C-4C58-B8F8-D1CCE68693A6}" dt="2024-04-08T06:31:48.289" v="1247"/>
        <pc:sldMkLst>
          <pc:docMk/>
          <pc:sldMk cId="1834656877" sldId="388"/>
        </pc:sldMkLst>
      </pc:sldChg>
      <pc:sldChg chg="add ord modAnim">
        <pc:chgData name="Hanna Kossowsky" userId="56e21b23dc263710" providerId="LiveId" clId="{96E67E6E-952C-4C58-B8F8-D1CCE68693A6}" dt="2024-04-08T06:30:14.894" v="1191"/>
        <pc:sldMkLst>
          <pc:docMk/>
          <pc:sldMk cId="2144043473" sldId="389"/>
        </pc:sldMkLst>
      </pc:sldChg>
      <pc:sldChg chg="modSp add mod modAnim">
        <pc:chgData name="Hanna Kossowsky" userId="56e21b23dc263710" providerId="LiveId" clId="{96E67E6E-952C-4C58-B8F8-D1CCE68693A6}" dt="2024-04-08T07:39:28.294" v="1803" actId="20577"/>
        <pc:sldMkLst>
          <pc:docMk/>
          <pc:sldMk cId="1217290044" sldId="390"/>
        </pc:sldMkLst>
      </pc:sldChg>
      <pc:sldChg chg="addSp delSp modSp add mod addAnim delAnim modAnim modNotesTx">
        <pc:chgData name="Hanna Kossowsky" userId="56e21b23dc263710" providerId="LiveId" clId="{96E67E6E-952C-4C58-B8F8-D1CCE68693A6}" dt="2024-04-08T07:32:52.270" v="1380" actId="20577"/>
        <pc:sldMkLst>
          <pc:docMk/>
          <pc:sldMk cId="2152361359" sldId="391"/>
        </pc:sldMkLst>
      </pc:sldChg>
      <pc:sldChg chg="addSp delSp modSp add mod modNotesTx">
        <pc:chgData name="Hanna Kossowsky" userId="56e21b23dc263710" providerId="LiveId" clId="{96E67E6E-952C-4C58-B8F8-D1CCE68693A6}" dt="2024-04-08T07:33:02.727" v="1411" actId="20577"/>
        <pc:sldMkLst>
          <pc:docMk/>
          <pc:sldMk cId="3945974872" sldId="392"/>
        </pc:sldMkLst>
      </pc:sldChg>
      <pc:sldChg chg="addSp delSp modSp add mod modNotesTx">
        <pc:chgData name="Hanna Kossowsky" userId="56e21b23dc263710" providerId="LiveId" clId="{96E67E6E-952C-4C58-B8F8-D1CCE68693A6}" dt="2024-04-08T07:33:17.198" v="1486" actId="20577"/>
        <pc:sldMkLst>
          <pc:docMk/>
          <pc:sldMk cId="2869242399" sldId="393"/>
        </pc:sldMkLst>
      </pc:sldChg>
      <pc:sldChg chg="addSp delSp modSp add mod modAnim modNotesTx">
        <pc:chgData name="Hanna Kossowsky" userId="56e21b23dc263710" providerId="LiveId" clId="{96E67E6E-952C-4C58-B8F8-D1CCE68693A6}" dt="2024-04-08T07:37:29.175" v="1598"/>
        <pc:sldMkLst>
          <pc:docMk/>
          <pc:sldMk cId="2457568415" sldId="394"/>
        </pc:sldMkLst>
      </pc:sldChg>
      <pc:sldChg chg="modSp add modAnim modNotesTx">
        <pc:chgData name="Hanna Kossowsky" userId="56e21b23dc263710" providerId="LiveId" clId="{96E67E6E-952C-4C58-B8F8-D1CCE68693A6}" dt="2024-04-08T07:49:52.072" v="1934"/>
        <pc:sldMkLst>
          <pc:docMk/>
          <pc:sldMk cId="4266872669" sldId="395"/>
        </pc:sldMkLst>
      </pc:sldChg>
      <pc:sldChg chg="addSp delSp modSp add mod delAnim">
        <pc:chgData name="Hanna Kossowsky" userId="56e21b23dc263710" providerId="LiveId" clId="{96E67E6E-952C-4C58-B8F8-D1CCE68693A6}" dt="2024-04-08T07:50:30.121" v="1942" actId="1076"/>
        <pc:sldMkLst>
          <pc:docMk/>
          <pc:sldMk cId="2689916021" sldId="396"/>
        </pc:sldMkLst>
      </pc:sldChg>
      <pc:sldChg chg="addSp delSp modSp add mod">
        <pc:chgData name="Hanna Kossowsky" userId="56e21b23dc263710" providerId="LiveId" clId="{96E67E6E-952C-4C58-B8F8-D1CCE68693A6}" dt="2024-04-08T07:50:45.932" v="1951" actId="478"/>
        <pc:sldMkLst>
          <pc:docMk/>
          <pc:sldMk cId="3671609670" sldId="397"/>
        </pc:sldMkLst>
      </pc:sldChg>
      <pc:sldChg chg="addSp delSp modSp add mod modAnim">
        <pc:chgData name="Hanna Kossowsky" userId="56e21b23dc263710" providerId="LiveId" clId="{96E67E6E-952C-4C58-B8F8-D1CCE68693A6}" dt="2024-04-08T07:54:04.543" v="2194" actId="20577"/>
        <pc:sldMkLst>
          <pc:docMk/>
          <pc:sldMk cId="42854459" sldId="398"/>
        </pc:sldMkLst>
      </pc:sldChg>
      <pc:sldChg chg="modSp add mod modAnim modNotesTx">
        <pc:chgData name="Hanna Kossowsky" userId="56e21b23dc263710" providerId="LiveId" clId="{96E67E6E-952C-4C58-B8F8-D1CCE68693A6}" dt="2024-04-08T08:27:26.734" v="2489" actId="20577"/>
        <pc:sldMkLst>
          <pc:docMk/>
          <pc:sldMk cId="3960842919" sldId="399"/>
        </pc:sldMkLst>
      </pc:sldChg>
      <pc:sldChg chg="addSp delSp modSp add mod delAnim modNotesTx">
        <pc:chgData name="Hanna Kossowsky" userId="56e21b23dc263710" providerId="LiveId" clId="{96E67E6E-952C-4C58-B8F8-D1CCE68693A6}" dt="2024-04-08T08:36:34.434" v="2517" actId="1076"/>
        <pc:sldMkLst>
          <pc:docMk/>
          <pc:sldMk cId="3696033843" sldId="400"/>
        </pc:sldMkLst>
      </pc:sldChg>
      <pc:sldChg chg="modSp add mod modAnim modNotesTx">
        <pc:chgData name="Hanna Kossowsky" userId="56e21b23dc263710" providerId="LiveId" clId="{96E67E6E-952C-4C58-B8F8-D1CCE68693A6}" dt="2024-04-08T08:37:35.839" v="2609" actId="27636"/>
        <pc:sldMkLst>
          <pc:docMk/>
          <pc:sldMk cId="1747085151" sldId="401"/>
        </pc:sldMkLst>
      </pc:sldChg>
      <pc:sldChg chg="modSp add mod modAnim modNotesTx">
        <pc:chgData name="Hanna Kossowsky" userId="56e21b23dc263710" providerId="LiveId" clId="{96E67E6E-952C-4C58-B8F8-D1CCE68693A6}" dt="2024-04-08T08:39:23.091" v="2704" actId="20577"/>
        <pc:sldMkLst>
          <pc:docMk/>
          <pc:sldMk cId="737362158" sldId="402"/>
        </pc:sldMkLst>
      </pc:sldChg>
      <pc:sldChg chg="addSp delSp modSp add mod">
        <pc:chgData name="Hanna Kossowsky" userId="56e21b23dc263710" providerId="LiveId" clId="{96E67E6E-952C-4C58-B8F8-D1CCE68693A6}" dt="2024-04-08T08:50:05.012" v="2714" actId="478"/>
        <pc:sldMkLst>
          <pc:docMk/>
          <pc:sldMk cId="2392653856" sldId="403"/>
        </pc:sldMkLst>
      </pc:sldChg>
      <pc:sldChg chg="modSp add mod modNotesTx">
        <pc:chgData name="Hanna Kossowsky" userId="56e21b23dc263710" providerId="LiveId" clId="{96E67E6E-952C-4C58-B8F8-D1CCE68693A6}" dt="2024-04-08T09:02:31.242" v="2717" actId="20577"/>
        <pc:sldMkLst>
          <pc:docMk/>
          <pc:sldMk cId="3811878766" sldId="404"/>
        </pc:sldMkLst>
      </pc:sldChg>
      <pc:sldChg chg="addSp delSp modSp add mod delAnim modAnim">
        <pc:chgData name="Hanna Kossowsky" userId="56e21b23dc263710" providerId="LiveId" clId="{96E67E6E-952C-4C58-B8F8-D1CCE68693A6}" dt="2024-04-08T09:21:28.597" v="2882" actId="22"/>
        <pc:sldMkLst>
          <pc:docMk/>
          <pc:sldMk cId="2946457783" sldId="405"/>
        </pc:sldMkLst>
      </pc:sldChg>
      <pc:sldChg chg="delSp modSp add mod ord modAnim">
        <pc:chgData name="Hanna Kossowsky" userId="56e21b23dc263710" providerId="LiveId" clId="{96E67E6E-952C-4C58-B8F8-D1CCE68693A6}" dt="2024-04-08T09:19:22.107" v="2867"/>
        <pc:sldMkLst>
          <pc:docMk/>
          <pc:sldMk cId="3872412299" sldId="406"/>
        </pc:sldMkLst>
      </pc:sldChg>
      <pc:sldChg chg="addSp delSp modSp add mod">
        <pc:chgData name="Hanna Kossowsky" userId="56e21b23dc263710" providerId="LiveId" clId="{96E67E6E-952C-4C58-B8F8-D1CCE68693A6}" dt="2024-04-08T09:26:43.171" v="2895" actId="1076"/>
        <pc:sldMkLst>
          <pc:docMk/>
          <pc:sldMk cId="925397190" sldId="407"/>
        </pc:sldMkLst>
      </pc:sldChg>
      <pc:sldChg chg="addSp delSp modSp add mod modAnim">
        <pc:chgData name="Hanna Kossowsky" userId="56e21b23dc263710" providerId="LiveId" clId="{96E67E6E-952C-4C58-B8F8-D1CCE68693A6}" dt="2024-04-08T10:38:55.190" v="2920"/>
        <pc:sldMkLst>
          <pc:docMk/>
          <pc:sldMk cId="712423956" sldId="408"/>
        </pc:sldMkLst>
      </pc:sldChg>
      <pc:sldChg chg="addSp delSp modSp add mod">
        <pc:chgData name="Hanna Kossowsky" userId="56e21b23dc263710" providerId="LiveId" clId="{96E67E6E-952C-4C58-B8F8-D1CCE68693A6}" dt="2024-04-08T10:56:43.709" v="2977"/>
        <pc:sldMkLst>
          <pc:docMk/>
          <pc:sldMk cId="123916317" sldId="409"/>
        </pc:sldMkLst>
      </pc:sldChg>
      <pc:sldChg chg="add del">
        <pc:chgData name="Hanna Kossowsky" userId="56e21b23dc263710" providerId="LiveId" clId="{96E67E6E-952C-4C58-B8F8-D1CCE68693A6}" dt="2024-04-08T10:47:59.315" v="2934" actId="47"/>
        <pc:sldMkLst>
          <pc:docMk/>
          <pc:sldMk cId="2269352939" sldId="410"/>
        </pc:sldMkLst>
      </pc:sldChg>
      <pc:sldChg chg="addSp delSp modSp add mod ord">
        <pc:chgData name="Hanna Kossowsky" userId="56e21b23dc263710" providerId="LiveId" clId="{96E67E6E-952C-4C58-B8F8-D1CCE68693A6}" dt="2024-04-08T10:56:39.007" v="2976" actId="20577"/>
        <pc:sldMkLst>
          <pc:docMk/>
          <pc:sldMk cId="3353488423" sldId="410"/>
        </pc:sldMkLst>
      </pc:sldChg>
      <pc:sldChg chg="addSp delSp modSp add mod">
        <pc:chgData name="Hanna Kossowsky" userId="56e21b23dc263710" providerId="LiveId" clId="{96E67E6E-952C-4C58-B8F8-D1CCE68693A6}" dt="2024-04-08T11:00:17.045" v="3000" actId="1076"/>
        <pc:sldMkLst>
          <pc:docMk/>
          <pc:sldMk cId="1610556420" sldId="411"/>
        </pc:sldMkLst>
      </pc:sldChg>
      <pc:sldChg chg="add del">
        <pc:chgData name="Hanna Kossowsky" userId="56e21b23dc263710" providerId="LiveId" clId="{96E67E6E-952C-4C58-B8F8-D1CCE68693A6}" dt="2024-04-08T10:43:47.045" v="2930"/>
        <pc:sldMkLst>
          <pc:docMk/>
          <pc:sldMk cId="4288508164" sldId="411"/>
        </pc:sldMkLst>
      </pc:sldChg>
      <pc:sldChg chg="addSp delSp modSp add mod">
        <pc:chgData name="Hanna Kossowsky" userId="56e21b23dc263710" providerId="LiveId" clId="{96E67E6E-952C-4C58-B8F8-D1CCE68693A6}" dt="2024-04-08T11:07:13.166" v="3019" actId="1076"/>
        <pc:sldMkLst>
          <pc:docMk/>
          <pc:sldMk cId="3712914552" sldId="412"/>
        </pc:sldMkLst>
      </pc:sldChg>
      <pc:sldChg chg="add del">
        <pc:chgData name="Hanna Kossowsky" userId="56e21b23dc263710" providerId="LiveId" clId="{96E67E6E-952C-4C58-B8F8-D1CCE68693A6}" dt="2024-04-08T11:09:13.464" v="3078" actId="47"/>
        <pc:sldMkLst>
          <pc:docMk/>
          <pc:sldMk cId="2823203007" sldId="413"/>
        </pc:sldMkLst>
      </pc:sldChg>
      <pc:sldChg chg="delSp modSp add mod">
        <pc:chgData name="Hanna Kossowsky" userId="56e21b23dc263710" providerId="LiveId" clId="{96E67E6E-952C-4C58-B8F8-D1CCE68693A6}" dt="2024-04-08T11:09:11.782" v="3077" actId="13926"/>
        <pc:sldMkLst>
          <pc:docMk/>
          <pc:sldMk cId="363580012" sldId="414"/>
        </pc:sldMkLst>
      </pc:sldChg>
      <pc:sldChg chg="add">
        <pc:chgData name="Hanna Kossowsky" userId="56e21b23dc263710" providerId="LiveId" clId="{96E67E6E-952C-4C58-B8F8-D1CCE68693A6}" dt="2024-04-08T11:17:55.748" v="3079"/>
        <pc:sldMkLst>
          <pc:docMk/>
          <pc:sldMk cId="3542174639" sldId="415"/>
        </pc:sldMkLst>
      </pc:sldChg>
    </pc:docChg>
  </pc:docChgLst>
  <pc:docChgLst>
    <pc:chgData name="Hanna Kossowsky" userId="56e21b23dc263710" providerId="LiveId" clId="{4FC28E31-65DD-4CAF-B63A-347AEE095EFF}"/>
    <pc:docChg chg="undo redo custSel addSld delSld modSld sldOrd">
      <pc:chgData name="Hanna Kossowsky" userId="56e21b23dc263710" providerId="LiveId" clId="{4FC28E31-65DD-4CAF-B63A-347AEE095EFF}" dt="2024-05-27T08:50:16.309" v="2344" actId="20577"/>
      <pc:docMkLst>
        <pc:docMk/>
      </pc:docMkLst>
      <pc:sldChg chg="modSp mod">
        <pc:chgData name="Hanna Kossowsky" userId="56e21b23dc263710" providerId="LiveId" clId="{4FC28E31-65DD-4CAF-B63A-347AEE095EFF}" dt="2024-05-27T08:45:18.550" v="2320" actId="403"/>
        <pc:sldMkLst>
          <pc:docMk/>
          <pc:sldMk cId="524168977" sldId="260"/>
        </pc:sldMkLst>
      </pc:sldChg>
      <pc:sldChg chg="addSp delSp modSp mod delAnim modAnim">
        <pc:chgData name="Hanna Kossowsky" userId="56e21b23dc263710" providerId="LiveId" clId="{4FC28E31-65DD-4CAF-B63A-347AEE095EFF}" dt="2024-05-22T10:53:45.734" v="12"/>
        <pc:sldMkLst>
          <pc:docMk/>
          <pc:sldMk cId="877206174" sldId="261"/>
        </pc:sldMkLst>
      </pc:sldChg>
      <pc:sldChg chg="mod modShow">
        <pc:chgData name="Hanna Kossowsky" userId="56e21b23dc263710" providerId="LiveId" clId="{4FC28E31-65DD-4CAF-B63A-347AEE095EFF}" dt="2024-05-22T10:55:54.313" v="35" actId="729"/>
        <pc:sldMkLst>
          <pc:docMk/>
          <pc:sldMk cId="1485857892" sldId="262"/>
        </pc:sldMkLst>
      </pc:sldChg>
      <pc:sldChg chg="modSp mod">
        <pc:chgData name="Hanna Kossowsky" userId="56e21b23dc263710" providerId="LiveId" clId="{4FC28E31-65DD-4CAF-B63A-347AEE095EFF}" dt="2024-05-22T10:56:01.007" v="48" actId="5793"/>
        <pc:sldMkLst>
          <pc:docMk/>
          <pc:sldMk cId="918916150" sldId="263"/>
        </pc:sldMkLst>
      </pc:sldChg>
      <pc:sldChg chg="modSp mod">
        <pc:chgData name="Hanna Kossowsky" userId="56e21b23dc263710" providerId="LiveId" clId="{4FC28E31-65DD-4CAF-B63A-347AEE095EFF}" dt="2024-05-23T10:43:36.987" v="2014" actId="20577"/>
        <pc:sldMkLst>
          <pc:docMk/>
          <pc:sldMk cId="245401031" sldId="396"/>
        </pc:sldMkLst>
      </pc:sldChg>
      <pc:sldChg chg="modSp mod">
        <pc:chgData name="Hanna Kossowsky" userId="56e21b23dc263710" providerId="LiveId" clId="{4FC28E31-65DD-4CAF-B63A-347AEE095EFF}" dt="2024-05-23T10:43:39.477" v="2015"/>
        <pc:sldMkLst>
          <pc:docMk/>
          <pc:sldMk cId="981837166" sldId="397"/>
        </pc:sldMkLst>
      </pc:sldChg>
      <pc:sldChg chg="del">
        <pc:chgData name="Hanna Kossowsky" userId="56e21b23dc263710" providerId="LiveId" clId="{4FC28E31-65DD-4CAF-B63A-347AEE095EFF}" dt="2024-05-23T10:14:40.331" v="1875" actId="47"/>
        <pc:sldMkLst>
          <pc:docMk/>
          <pc:sldMk cId="1020652947" sldId="398"/>
        </pc:sldMkLst>
      </pc:sldChg>
      <pc:sldChg chg="mod modShow">
        <pc:chgData name="Hanna Kossowsky" userId="56e21b23dc263710" providerId="LiveId" clId="{4FC28E31-65DD-4CAF-B63A-347AEE095EFF}" dt="2024-05-23T10:15:13.914" v="1876" actId="729"/>
        <pc:sldMkLst>
          <pc:docMk/>
          <pc:sldMk cId="1999101355" sldId="399"/>
        </pc:sldMkLst>
      </pc:sldChg>
      <pc:sldChg chg="mod modShow">
        <pc:chgData name="Hanna Kossowsky" userId="56e21b23dc263710" providerId="LiveId" clId="{4FC28E31-65DD-4CAF-B63A-347AEE095EFF}" dt="2024-05-23T10:15:13.914" v="1876" actId="729"/>
        <pc:sldMkLst>
          <pc:docMk/>
          <pc:sldMk cId="2980743882" sldId="400"/>
        </pc:sldMkLst>
      </pc:sldChg>
      <pc:sldChg chg="mod modShow">
        <pc:chgData name="Hanna Kossowsky" userId="56e21b23dc263710" providerId="LiveId" clId="{4FC28E31-65DD-4CAF-B63A-347AEE095EFF}" dt="2024-05-23T10:15:13.914" v="1876" actId="729"/>
        <pc:sldMkLst>
          <pc:docMk/>
          <pc:sldMk cId="889324407" sldId="401"/>
        </pc:sldMkLst>
      </pc:sldChg>
      <pc:sldChg chg="modSp mod">
        <pc:chgData name="Hanna Kossowsky" userId="56e21b23dc263710" providerId="LiveId" clId="{4FC28E31-65DD-4CAF-B63A-347AEE095EFF}" dt="2024-05-23T10:43:48.723" v="2029" actId="20577"/>
        <pc:sldMkLst>
          <pc:docMk/>
          <pc:sldMk cId="411568811" sldId="410"/>
        </pc:sldMkLst>
      </pc:sldChg>
      <pc:sldChg chg="modSp mod modAnim">
        <pc:chgData name="Hanna Kossowsky" userId="56e21b23dc263710" providerId="LiveId" clId="{4FC28E31-65DD-4CAF-B63A-347AEE095EFF}" dt="2024-05-27T08:47:46.814" v="2327" actId="5793"/>
        <pc:sldMkLst>
          <pc:docMk/>
          <pc:sldMk cId="1967503371" sldId="501"/>
        </pc:sldMkLst>
      </pc:sldChg>
      <pc:sldChg chg="delSp modSp add mod modAnim">
        <pc:chgData name="Hanna Kossowsky" userId="56e21b23dc263710" providerId="LiveId" clId="{4FC28E31-65DD-4CAF-B63A-347AEE095EFF}" dt="2024-05-22T10:57:28.351" v="70"/>
        <pc:sldMkLst>
          <pc:docMk/>
          <pc:sldMk cId="3898331212" sldId="503"/>
        </pc:sldMkLst>
      </pc:sldChg>
      <pc:sldChg chg="delSp modSp add mod modAnim">
        <pc:chgData name="Hanna Kossowsky" userId="56e21b23dc263710" providerId="LiveId" clId="{4FC28E31-65DD-4CAF-B63A-347AEE095EFF}" dt="2024-05-22T10:57:48.668" v="74"/>
        <pc:sldMkLst>
          <pc:docMk/>
          <pc:sldMk cId="3985486074" sldId="504"/>
        </pc:sldMkLst>
      </pc:sldChg>
      <pc:sldChg chg="modSp add mod modAnim">
        <pc:chgData name="Hanna Kossowsky" userId="56e21b23dc263710" providerId="LiveId" clId="{4FC28E31-65DD-4CAF-B63A-347AEE095EFF}" dt="2024-05-23T07:19:04.151" v="274" actId="20577"/>
        <pc:sldMkLst>
          <pc:docMk/>
          <pc:sldMk cId="2407513153" sldId="505"/>
        </pc:sldMkLst>
      </pc:sldChg>
      <pc:sldChg chg="add modAnim">
        <pc:chgData name="Hanna Kossowsky" userId="56e21b23dc263710" providerId="LiveId" clId="{4FC28E31-65DD-4CAF-B63A-347AEE095EFF}" dt="2024-05-23T07:22:14.570" v="338"/>
        <pc:sldMkLst>
          <pc:docMk/>
          <pc:sldMk cId="3332409385" sldId="506"/>
        </pc:sldMkLst>
      </pc:sldChg>
      <pc:sldChg chg="addSp delSp modSp add mod delAnim modAnim">
        <pc:chgData name="Hanna Kossowsky" userId="56e21b23dc263710" providerId="LiveId" clId="{4FC28E31-65DD-4CAF-B63A-347AEE095EFF}" dt="2024-05-23T07:23:05.238" v="382"/>
        <pc:sldMkLst>
          <pc:docMk/>
          <pc:sldMk cId="27767895" sldId="507"/>
        </pc:sldMkLst>
      </pc:sldChg>
      <pc:sldChg chg="addSp delSp modSp add mod modAnim modNotesTx">
        <pc:chgData name="Hanna Kossowsky" userId="56e21b23dc263710" providerId="LiveId" clId="{4FC28E31-65DD-4CAF-B63A-347AEE095EFF}" dt="2024-05-23T11:14:15.477" v="2278"/>
        <pc:sldMkLst>
          <pc:docMk/>
          <pc:sldMk cId="1854739101" sldId="508"/>
        </pc:sldMkLst>
      </pc:sldChg>
      <pc:sldChg chg="addSp delSp modSp add mod modAnim">
        <pc:chgData name="Hanna Kossowsky" userId="56e21b23dc263710" providerId="LiveId" clId="{4FC28E31-65DD-4CAF-B63A-347AEE095EFF}" dt="2024-05-23T07:27:34.050" v="565"/>
        <pc:sldMkLst>
          <pc:docMk/>
          <pc:sldMk cId="3484351705" sldId="509"/>
        </pc:sldMkLst>
      </pc:sldChg>
      <pc:sldChg chg="add del">
        <pc:chgData name="Hanna Kossowsky" userId="56e21b23dc263710" providerId="LiveId" clId="{4FC28E31-65DD-4CAF-B63A-347AEE095EFF}" dt="2024-05-23T07:32:08.140" v="651" actId="47"/>
        <pc:sldMkLst>
          <pc:docMk/>
          <pc:sldMk cId="2428965463" sldId="510"/>
        </pc:sldMkLst>
      </pc:sldChg>
      <pc:sldChg chg="addSp delSp modSp add mod ord delAnim modNotesTx">
        <pc:chgData name="Hanna Kossowsky" userId="56e21b23dc263710" providerId="LiveId" clId="{4FC28E31-65DD-4CAF-B63A-347AEE095EFF}" dt="2024-05-23T09:56:21.909" v="885" actId="20577"/>
        <pc:sldMkLst>
          <pc:docMk/>
          <pc:sldMk cId="2429599748" sldId="510"/>
        </pc:sldMkLst>
      </pc:sldChg>
      <pc:sldChg chg="modSp add mod modAnim">
        <pc:chgData name="Hanna Kossowsky" userId="56e21b23dc263710" providerId="LiveId" clId="{4FC28E31-65DD-4CAF-B63A-347AEE095EFF}" dt="2024-05-23T08:01:30.430" v="821"/>
        <pc:sldMkLst>
          <pc:docMk/>
          <pc:sldMk cId="1767360455" sldId="511"/>
        </pc:sldMkLst>
      </pc:sldChg>
      <pc:sldChg chg="add mod modShow">
        <pc:chgData name="Hanna Kossowsky" userId="56e21b23dc263710" providerId="LiveId" clId="{4FC28E31-65DD-4CAF-B63A-347AEE095EFF}" dt="2024-05-23T08:09:06.850" v="823" actId="729"/>
        <pc:sldMkLst>
          <pc:docMk/>
          <pc:sldMk cId="165831121" sldId="512"/>
        </pc:sldMkLst>
      </pc:sldChg>
      <pc:sldChg chg="modSp add mod modShow">
        <pc:chgData name="Hanna Kossowsky" userId="56e21b23dc263710" providerId="LiveId" clId="{4FC28E31-65DD-4CAF-B63A-347AEE095EFF}" dt="2024-05-23T08:28:45.946" v="828" actId="729"/>
        <pc:sldMkLst>
          <pc:docMk/>
          <pc:sldMk cId="159941022" sldId="532"/>
        </pc:sldMkLst>
      </pc:sldChg>
      <pc:sldChg chg="modSp add mod modShow">
        <pc:chgData name="Hanna Kossowsky" userId="56e21b23dc263710" providerId="LiveId" clId="{4FC28E31-65DD-4CAF-B63A-347AEE095EFF}" dt="2024-05-23T09:37:51.877" v="831" actId="729"/>
        <pc:sldMkLst>
          <pc:docMk/>
          <pc:sldMk cId="0" sldId="533"/>
        </pc:sldMkLst>
      </pc:sldChg>
      <pc:sldChg chg="add del">
        <pc:chgData name="Hanna Kossowsky" userId="56e21b23dc263710" providerId="LiveId" clId="{4FC28E31-65DD-4CAF-B63A-347AEE095EFF}" dt="2024-05-23T08:28:35.452" v="825" actId="47"/>
        <pc:sldMkLst>
          <pc:docMk/>
          <pc:sldMk cId="3767837616" sldId="533"/>
        </pc:sldMkLst>
      </pc:sldChg>
      <pc:sldChg chg="addSp delSp modSp add mod modNotesTx">
        <pc:chgData name="Hanna Kossowsky" userId="56e21b23dc263710" providerId="LiveId" clId="{4FC28E31-65DD-4CAF-B63A-347AEE095EFF}" dt="2024-05-23T09:56:17.825" v="884" actId="20577"/>
        <pc:sldMkLst>
          <pc:docMk/>
          <pc:sldMk cId="2170950080" sldId="534"/>
        </pc:sldMkLst>
      </pc:sldChg>
      <pc:sldChg chg="addSp delSp modSp add mod modNotesTx">
        <pc:chgData name="Hanna Kossowsky" userId="56e21b23dc263710" providerId="LiveId" clId="{4FC28E31-65DD-4CAF-B63A-347AEE095EFF}" dt="2024-05-23T09:57:00.341" v="915" actId="1076"/>
        <pc:sldMkLst>
          <pc:docMk/>
          <pc:sldMk cId="4078213051" sldId="535"/>
        </pc:sldMkLst>
      </pc:sldChg>
      <pc:sldChg chg="addSp delSp modSp add mod modAnim">
        <pc:chgData name="Hanna Kossowsky" userId="56e21b23dc263710" providerId="LiveId" clId="{4FC28E31-65DD-4CAF-B63A-347AEE095EFF}" dt="2024-05-27T08:50:16.309" v="2344" actId="20577"/>
        <pc:sldMkLst>
          <pc:docMk/>
          <pc:sldMk cId="1517415046" sldId="536"/>
        </pc:sldMkLst>
      </pc:sldChg>
      <pc:sldChg chg="modSp add mod modAnim">
        <pc:chgData name="Hanna Kossowsky" userId="56e21b23dc263710" providerId="LiveId" clId="{4FC28E31-65DD-4CAF-B63A-347AEE095EFF}" dt="2024-05-23T10:03:28.472" v="1339"/>
        <pc:sldMkLst>
          <pc:docMk/>
          <pc:sldMk cId="2158833111" sldId="537"/>
        </pc:sldMkLst>
      </pc:sldChg>
      <pc:sldChg chg="add del">
        <pc:chgData name="Hanna Kossowsky" userId="56e21b23dc263710" providerId="LiveId" clId="{4FC28E31-65DD-4CAF-B63A-347AEE095EFF}" dt="2024-05-23T10:03:56.052" v="1341" actId="47"/>
        <pc:sldMkLst>
          <pc:docMk/>
          <pc:sldMk cId="683547780" sldId="538"/>
        </pc:sldMkLst>
      </pc:sldChg>
      <pc:sldChg chg="addSp delSp modSp add mod modAnim">
        <pc:chgData name="Hanna Kossowsky" userId="56e21b23dc263710" providerId="LiveId" clId="{4FC28E31-65DD-4CAF-B63A-347AEE095EFF}" dt="2024-05-23T10:13:30.548" v="1838"/>
        <pc:sldMkLst>
          <pc:docMk/>
          <pc:sldMk cId="1984546452" sldId="538"/>
        </pc:sldMkLst>
      </pc:sldChg>
      <pc:sldChg chg="addSp delSp modSp add mod">
        <pc:chgData name="Hanna Kossowsky" userId="56e21b23dc263710" providerId="LiveId" clId="{4FC28E31-65DD-4CAF-B63A-347AEE095EFF}" dt="2024-05-23T10:23:01.158" v="1926" actId="21"/>
        <pc:sldMkLst>
          <pc:docMk/>
          <pc:sldMk cId="2605844412" sldId="539"/>
        </pc:sldMkLst>
      </pc:sldChg>
      <pc:sldChg chg="addSp delSp modSp add mod ord modAnim">
        <pc:chgData name="Hanna Kossowsky" userId="56e21b23dc263710" providerId="LiveId" clId="{4FC28E31-65DD-4CAF-B63A-347AEE095EFF}" dt="2024-05-23T10:23:08.189" v="1929"/>
        <pc:sldMkLst>
          <pc:docMk/>
          <pc:sldMk cId="3668610315" sldId="540"/>
        </pc:sldMkLst>
      </pc:sldChg>
      <pc:sldChg chg="delSp modSp add mod">
        <pc:chgData name="Hanna Kossowsky" userId="56e21b23dc263710" providerId="LiveId" clId="{4FC28E31-65DD-4CAF-B63A-347AEE095EFF}" dt="2024-05-23T10:24:06.636" v="1943" actId="14100"/>
        <pc:sldMkLst>
          <pc:docMk/>
          <pc:sldMk cId="1997608003" sldId="541"/>
        </pc:sldMkLst>
      </pc:sldChg>
      <pc:sldChg chg="addSp delSp modSp add mod modAnim">
        <pc:chgData name="Hanna Kossowsky" userId="56e21b23dc263710" providerId="LiveId" clId="{4FC28E31-65DD-4CAF-B63A-347AEE095EFF}" dt="2024-05-23T10:26:13.438" v="1974"/>
        <pc:sldMkLst>
          <pc:docMk/>
          <pc:sldMk cId="2955432600" sldId="542"/>
        </pc:sldMkLst>
      </pc:sldChg>
      <pc:sldChg chg="delSp modSp add mod">
        <pc:chgData name="Hanna Kossowsky" userId="56e21b23dc263710" providerId="LiveId" clId="{4FC28E31-65DD-4CAF-B63A-347AEE095EFF}" dt="2024-05-23T10:26:49.815" v="1985" actId="20577"/>
        <pc:sldMkLst>
          <pc:docMk/>
          <pc:sldMk cId="195829812" sldId="543"/>
        </pc:sldMkLst>
      </pc:sldChg>
      <pc:sldChg chg="delSp modSp add mod">
        <pc:chgData name="Hanna Kossowsky" userId="56e21b23dc263710" providerId="LiveId" clId="{4FC28E31-65DD-4CAF-B63A-347AEE095EFF}" dt="2024-05-23T10:27:40.577" v="2001" actId="20577"/>
        <pc:sldMkLst>
          <pc:docMk/>
          <pc:sldMk cId="1315887790" sldId="544"/>
        </pc:sldMkLst>
      </pc:sldChg>
      <pc:sldChg chg="delSp modSp add mod modAnim">
        <pc:chgData name="Hanna Kossowsky" userId="56e21b23dc263710" providerId="LiveId" clId="{4FC28E31-65DD-4CAF-B63A-347AEE095EFF}" dt="2024-05-23T10:55:45.489" v="2107"/>
        <pc:sldMkLst>
          <pc:docMk/>
          <pc:sldMk cId="2857588970" sldId="545"/>
        </pc:sldMkLst>
      </pc:sldChg>
      <pc:sldChg chg="modSp add mod modAnim">
        <pc:chgData name="Hanna Kossowsky" userId="56e21b23dc263710" providerId="LiveId" clId="{4FC28E31-65DD-4CAF-B63A-347AEE095EFF}" dt="2024-05-23T10:57:15.045" v="2146" actId="20577"/>
        <pc:sldMkLst>
          <pc:docMk/>
          <pc:sldMk cId="2532986507" sldId="546"/>
        </pc:sldMkLst>
      </pc:sldChg>
      <pc:sldChg chg="addSp delSp modSp add mod delAnim">
        <pc:chgData name="Hanna Kossowsky" userId="56e21b23dc263710" providerId="LiveId" clId="{4FC28E31-65DD-4CAF-B63A-347AEE095EFF}" dt="2024-05-23T11:07:57.900" v="2205" actId="1076"/>
        <pc:sldMkLst>
          <pc:docMk/>
          <pc:sldMk cId="1066844323" sldId="547"/>
        </pc:sldMkLst>
      </pc:sldChg>
      <pc:sldChg chg="addSp delSp modSp add mod modAnim">
        <pc:chgData name="Hanna Kossowsky" userId="56e21b23dc263710" providerId="LiveId" clId="{4FC28E31-65DD-4CAF-B63A-347AEE095EFF}" dt="2024-05-23T11:09:39.219" v="2276"/>
        <pc:sldMkLst>
          <pc:docMk/>
          <pc:sldMk cId="2512269325" sldId="548"/>
        </pc:sldMkLst>
      </pc:sldChg>
    </pc:docChg>
  </pc:docChgLst>
  <pc:docChgLst>
    <pc:chgData name="Hanna Kossowsky" userId="56e21b23dc263710" providerId="LiveId" clId="{D4356A06-506A-4A03-A0A0-04D064873A56}"/>
    <pc:docChg chg="undo redo custSel addSld delSld modSld sldOrd">
      <pc:chgData name="Hanna Kossowsky" userId="56e21b23dc263710" providerId="LiveId" clId="{D4356A06-506A-4A03-A0A0-04D064873A56}" dt="2024-04-07T12:44:36.381" v="6600" actId="20577"/>
      <pc:docMkLst>
        <pc:docMk/>
      </pc:docMkLst>
      <pc:sldChg chg="modSp new mod modAnim">
        <pc:chgData name="Hanna Kossowsky" userId="56e21b23dc263710" providerId="LiveId" clId="{D4356A06-506A-4A03-A0A0-04D064873A56}" dt="2024-04-07T10:17:26.186" v="4256"/>
        <pc:sldMkLst>
          <pc:docMk/>
          <pc:sldMk cId="653706785" sldId="257"/>
        </pc:sldMkLst>
      </pc:sldChg>
      <pc:sldChg chg="add del">
        <pc:chgData name="Hanna Kossowsky" userId="56e21b23dc263710" providerId="LiveId" clId="{D4356A06-506A-4A03-A0A0-04D064873A56}" dt="2024-04-07T06:06:22.474" v="616" actId="47"/>
        <pc:sldMkLst>
          <pc:docMk/>
          <pc:sldMk cId="268565533" sldId="258"/>
        </pc:sldMkLst>
      </pc:sldChg>
      <pc:sldChg chg="modSp add mod">
        <pc:chgData name="Hanna Kossowsky" userId="56e21b23dc263710" providerId="LiveId" clId="{D4356A06-506A-4A03-A0A0-04D064873A56}" dt="2024-04-07T11:55:24.573" v="4803" actId="20577"/>
        <pc:sldMkLst>
          <pc:docMk/>
          <pc:sldMk cId="2932639354" sldId="259"/>
        </pc:sldMkLst>
      </pc:sldChg>
      <pc:sldChg chg="modSp add del mod modNotesTx">
        <pc:chgData name="Hanna Kossowsky" userId="56e21b23dc263710" providerId="LiveId" clId="{D4356A06-506A-4A03-A0A0-04D064873A56}" dt="2024-04-07T06:15:07.105" v="815" actId="47"/>
        <pc:sldMkLst>
          <pc:docMk/>
          <pc:sldMk cId="4210115471" sldId="260"/>
        </pc:sldMkLst>
      </pc:sldChg>
      <pc:sldChg chg="modSp add mod ord modAnim">
        <pc:chgData name="Hanna Kossowsky" userId="56e21b23dc263710" providerId="LiveId" clId="{D4356A06-506A-4A03-A0A0-04D064873A56}" dt="2024-04-07T10:18:02.192" v="4266"/>
        <pc:sldMkLst>
          <pc:docMk/>
          <pc:sldMk cId="1607538850" sldId="261"/>
        </pc:sldMkLst>
      </pc:sldChg>
      <pc:sldChg chg="modSp add mod modAnim modNotesTx">
        <pc:chgData name="Hanna Kossowsky" userId="56e21b23dc263710" providerId="LiveId" clId="{D4356A06-506A-4A03-A0A0-04D064873A56}" dt="2024-04-07T10:19:12.855" v="4277" actId="20577"/>
        <pc:sldMkLst>
          <pc:docMk/>
          <pc:sldMk cId="3047956201" sldId="262"/>
        </pc:sldMkLst>
      </pc:sldChg>
      <pc:sldChg chg="modSp add mod ord modNotesTx">
        <pc:chgData name="Hanna Kossowsky" userId="56e21b23dc263710" providerId="LiveId" clId="{D4356A06-506A-4A03-A0A0-04D064873A56}" dt="2024-04-07T10:20:15.028" v="4354" actId="113"/>
        <pc:sldMkLst>
          <pc:docMk/>
          <pc:sldMk cId="2774208767" sldId="263"/>
        </pc:sldMkLst>
      </pc:sldChg>
      <pc:sldChg chg="add del modNotesTx">
        <pc:chgData name="Hanna Kossowsky" userId="56e21b23dc263710" providerId="LiveId" clId="{D4356A06-506A-4A03-A0A0-04D064873A56}" dt="2024-04-07T06:36:41.897" v="1060" actId="47"/>
        <pc:sldMkLst>
          <pc:docMk/>
          <pc:sldMk cId="1611133810" sldId="264"/>
        </pc:sldMkLst>
      </pc:sldChg>
      <pc:sldChg chg="modSp add mod modAnim">
        <pc:chgData name="Hanna Kossowsky" userId="56e21b23dc263710" providerId="LiveId" clId="{D4356A06-506A-4A03-A0A0-04D064873A56}" dt="2024-04-07T10:20:33.161" v="4358"/>
        <pc:sldMkLst>
          <pc:docMk/>
          <pc:sldMk cId="729297336" sldId="265"/>
        </pc:sldMkLst>
      </pc:sldChg>
      <pc:sldChg chg="addSp modSp add mod modAnim modNotesTx">
        <pc:chgData name="Hanna Kossowsky" userId="56e21b23dc263710" providerId="LiveId" clId="{D4356A06-506A-4A03-A0A0-04D064873A56}" dt="2024-04-07T10:20:44.715" v="4362"/>
        <pc:sldMkLst>
          <pc:docMk/>
          <pc:sldMk cId="2801949394" sldId="266"/>
        </pc:sldMkLst>
      </pc:sldChg>
      <pc:sldChg chg="delSp modSp add mod modNotesTx">
        <pc:chgData name="Hanna Kossowsky" userId="56e21b23dc263710" providerId="LiveId" clId="{D4356A06-506A-4A03-A0A0-04D064873A56}" dt="2024-04-07T07:34:58.144" v="2063" actId="207"/>
        <pc:sldMkLst>
          <pc:docMk/>
          <pc:sldMk cId="1782198291" sldId="267"/>
        </pc:sldMkLst>
      </pc:sldChg>
      <pc:sldChg chg="modSp add mod modNotesTx">
        <pc:chgData name="Hanna Kossowsky" userId="56e21b23dc263710" providerId="LiveId" clId="{D4356A06-506A-4A03-A0A0-04D064873A56}" dt="2024-04-07T07:43:24.804" v="2226" actId="20577"/>
        <pc:sldMkLst>
          <pc:docMk/>
          <pc:sldMk cId="1691764609" sldId="268"/>
        </pc:sldMkLst>
      </pc:sldChg>
      <pc:sldChg chg="modSp add mod modNotesTx">
        <pc:chgData name="Hanna Kossowsky" userId="56e21b23dc263710" providerId="LiveId" clId="{D4356A06-506A-4A03-A0A0-04D064873A56}" dt="2024-04-07T07:35:13.569" v="2072" actId="20577"/>
        <pc:sldMkLst>
          <pc:docMk/>
          <pc:sldMk cId="766664880" sldId="269"/>
        </pc:sldMkLst>
      </pc:sldChg>
      <pc:sldChg chg="modSp add mod modNotesTx">
        <pc:chgData name="Hanna Kossowsky" userId="56e21b23dc263710" providerId="LiveId" clId="{D4356A06-506A-4A03-A0A0-04D064873A56}" dt="2024-04-07T10:09:54.828" v="4196" actId="113"/>
        <pc:sldMkLst>
          <pc:docMk/>
          <pc:sldMk cId="1905021401" sldId="270"/>
        </pc:sldMkLst>
      </pc:sldChg>
      <pc:sldChg chg="addSp modSp add mod modNotesTx">
        <pc:chgData name="Hanna Kossowsky" userId="56e21b23dc263710" providerId="LiveId" clId="{D4356A06-506A-4A03-A0A0-04D064873A56}" dt="2024-04-07T07:44:33.484" v="2317" actId="1076"/>
        <pc:sldMkLst>
          <pc:docMk/>
          <pc:sldMk cId="2188517806" sldId="271"/>
        </pc:sldMkLst>
      </pc:sldChg>
      <pc:sldChg chg="addSp delSp modSp add mod ord delAnim modAnim modNotesTx">
        <pc:chgData name="Hanna Kossowsky" userId="56e21b23dc263710" providerId="LiveId" clId="{D4356A06-506A-4A03-A0A0-04D064873A56}" dt="2024-04-07T10:22:20.267" v="4380"/>
        <pc:sldMkLst>
          <pc:docMk/>
          <pc:sldMk cId="2889954775" sldId="272"/>
        </pc:sldMkLst>
      </pc:sldChg>
      <pc:sldChg chg="delSp modSp add mod addAnim delAnim modAnim modNotesTx">
        <pc:chgData name="Hanna Kossowsky" userId="56e21b23dc263710" providerId="LiveId" clId="{D4356A06-506A-4A03-A0A0-04D064873A56}" dt="2024-04-07T12:17:31.473" v="5035" actId="27636"/>
        <pc:sldMkLst>
          <pc:docMk/>
          <pc:sldMk cId="434505505" sldId="273"/>
        </pc:sldMkLst>
      </pc:sldChg>
      <pc:sldChg chg="new del">
        <pc:chgData name="Hanna Kossowsky" userId="56e21b23dc263710" providerId="LiveId" clId="{D4356A06-506A-4A03-A0A0-04D064873A56}" dt="2024-04-07T08:29:48.302" v="2992" actId="680"/>
        <pc:sldMkLst>
          <pc:docMk/>
          <pc:sldMk cId="1524437667" sldId="274"/>
        </pc:sldMkLst>
      </pc:sldChg>
      <pc:sldChg chg="addSp delSp modSp add mod modAnim modNotesTx">
        <pc:chgData name="Hanna Kossowsky" userId="56e21b23dc263710" providerId="LiveId" clId="{D4356A06-506A-4A03-A0A0-04D064873A56}" dt="2024-04-07T10:22:31.083" v="4381" actId="2710"/>
        <pc:sldMkLst>
          <pc:docMk/>
          <pc:sldMk cId="1783530971" sldId="274"/>
        </pc:sldMkLst>
      </pc:sldChg>
      <pc:sldChg chg="new del">
        <pc:chgData name="Hanna Kossowsky" userId="56e21b23dc263710" providerId="LiveId" clId="{D4356A06-506A-4A03-A0A0-04D064873A56}" dt="2024-04-07T09:52:59.782" v="3853" actId="47"/>
        <pc:sldMkLst>
          <pc:docMk/>
          <pc:sldMk cId="530024951" sldId="275"/>
        </pc:sldMkLst>
      </pc:sldChg>
      <pc:sldChg chg="modSp add mod modNotesTx">
        <pc:chgData name="Hanna Kossowsky" userId="56e21b23dc263710" providerId="LiveId" clId="{D4356A06-506A-4A03-A0A0-04D064873A56}" dt="2024-04-07T09:56:16.261" v="3886" actId="20577"/>
        <pc:sldMkLst>
          <pc:docMk/>
          <pc:sldMk cId="2210417689" sldId="275"/>
        </pc:sldMkLst>
      </pc:sldChg>
      <pc:sldChg chg="addSp delSp modSp add mod ord">
        <pc:chgData name="Hanna Kossowsky" userId="56e21b23dc263710" providerId="LiveId" clId="{D4356A06-506A-4A03-A0A0-04D064873A56}" dt="2024-04-07T12:23:05.514" v="5353" actId="20577"/>
        <pc:sldMkLst>
          <pc:docMk/>
          <pc:sldMk cId="2567820192" sldId="276"/>
        </pc:sldMkLst>
      </pc:sldChg>
      <pc:sldChg chg="modSp add mod modAnim modNotesTx">
        <pc:chgData name="Hanna Kossowsky" userId="56e21b23dc263710" providerId="LiveId" clId="{D4356A06-506A-4A03-A0A0-04D064873A56}" dt="2024-04-07T12:22:07.069" v="5333" actId="20577"/>
        <pc:sldMkLst>
          <pc:docMk/>
          <pc:sldMk cId="1988245967" sldId="277"/>
        </pc:sldMkLst>
      </pc:sldChg>
      <pc:sldChg chg="modSp add mod">
        <pc:chgData name="Hanna Kossowsky" userId="56e21b23dc263710" providerId="LiveId" clId="{D4356A06-506A-4A03-A0A0-04D064873A56}" dt="2024-04-07T10:02:45.631" v="4070" actId="2710"/>
        <pc:sldMkLst>
          <pc:docMk/>
          <pc:sldMk cId="2809128241" sldId="278"/>
        </pc:sldMkLst>
      </pc:sldChg>
      <pc:sldChg chg="addSp delSp modSp add mod modAnim modNotesTx">
        <pc:chgData name="Hanna Kossowsky" userId="56e21b23dc263710" providerId="LiveId" clId="{D4356A06-506A-4A03-A0A0-04D064873A56}" dt="2024-04-07T10:25:51.762" v="4524" actId="1036"/>
        <pc:sldMkLst>
          <pc:docMk/>
          <pc:sldMk cId="1511031208" sldId="279"/>
        </pc:sldMkLst>
      </pc:sldChg>
      <pc:sldChg chg="addSp delSp modSp add del mod delAnim">
        <pc:chgData name="Hanna Kossowsky" userId="56e21b23dc263710" providerId="LiveId" clId="{D4356A06-506A-4A03-A0A0-04D064873A56}" dt="2024-04-07T10:23:21.392" v="4395" actId="47"/>
        <pc:sldMkLst>
          <pc:docMk/>
          <pc:sldMk cId="2370869464" sldId="280"/>
        </pc:sldMkLst>
      </pc:sldChg>
      <pc:sldChg chg="modSp add mod">
        <pc:chgData name="Hanna Kossowsky" userId="56e21b23dc263710" providerId="LiveId" clId="{D4356A06-506A-4A03-A0A0-04D064873A56}" dt="2024-04-07T11:02:08.115" v="4598" actId="12"/>
        <pc:sldMkLst>
          <pc:docMk/>
          <pc:sldMk cId="1857471371" sldId="281"/>
        </pc:sldMkLst>
      </pc:sldChg>
      <pc:sldChg chg="addSp delSp modSp add mod delAnim modNotesTx">
        <pc:chgData name="Hanna Kossowsky" userId="56e21b23dc263710" providerId="LiveId" clId="{D4356A06-506A-4A03-A0A0-04D064873A56}" dt="2024-04-07T11:18:03.965" v="4680" actId="1076"/>
        <pc:sldMkLst>
          <pc:docMk/>
          <pc:sldMk cId="2576418047" sldId="282"/>
        </pc:sldMkLst>
      </pc:sldChg>
      <pc:sldChg chg="delSp modSp add mod modNotesTx">
        <pc:chgData name="Hanna Kossowsky" userId="56e21b23dc263710" providerId="LiveId" clId="{D4356A06-506A-4A03-A0A0-04D064873A56}" dt="2024-04-07T11:17:20.635" v="4675" actId="12"/>
        <pc:sldMkLst>
          <pc:docMk/>
          <pc:sldMk cId="856824348" sldId="283"/>
        </pc:sldMkLst>
      </pc:sldChg>
      <pc:sldChg chg="modSp add del mod">
        <pc:chgData name="Hanna Kossowsky" userId="56e21b23dc263710" providerId="LiveId" clId="{D4356A06-506A-4A03-A0A0-04D064873A56}" dt="2024-04-07T11:15:49.888" v="4645" actId="47"/>
        <pc:sldMkLst>
          <pc:docMk/>
          <pc:sldMk cId="3035076308" sldId="284"/>
        </pc:sldMkLst>
      </pc:sldChg>
      <pc:sldChg chg="modSp add mod">
        <pc:chgData name="Hanna Kossowsky" userId="56e21b23dc263710" providerId="LiveId" clId="{D4356A06-506A-4A03-A0A0-04D064873A56}" dt="2024-04-07T12:24:20.311" v="5360" actId="2710"/>
        <pc:sldMkLst>
          <pc:docMk/>
          <pc:sldMk cId="3042682632" sldId="285"/>
        </pc:sldMkLst>
      </pc:sldChg>
      <pc:sldChg chg="add">
        <pc:chgData name="Hanna Kossowsky" userId="56e21b23dc263710" providerId="LiveId" clId="{D4356A06-506A-4A03-A0A0-04D064873A56}" dt="2024-04-07T11:17:06.672" v="4667"/>
        <pc:sldMkLst>
          <pc:docMk/>
          <pc:sldMk cId="3720169326" sldId="286"/>
        </pc:sldMkLst>
      </pc:sldChg>
      <pc:sldChg chg="addSp delSp modSp add mod modNotesTx">
        <pc:chgData name="Hanna Kossowsky" userId="56e21b23dc263710" providerId="LiveId" clId="{D4356A06-506A-4A03-A0A0-04D064873A56}" dt="2024-04-07T11:49:41.016" v="4753" actId="1076"/>
        <pc:sldMkLst>
          <pc:docMk/>
          <pc:sldMk cId="1841188842" sldId="287"/>
        </pc:sldMkLst>
      </pc:sldChg>
      <pc:sldChg chg="addSp delSp modSp add mod modNotesTx">
        <pc:chgData name="Hanna Kossowsky" userId="56e21b23dc263710" providerId="LiveId" clId="{D4356A06-506A-4A03-A0A0-04D064873A56}" dt="2024-04-07T11:50:03.235" v="4764" actId="27636"/>
        <pc:sldMkLst>
          <pc:docMk/>
          <pc:sldMk cId="2106269780" sldId="288"/>
        </pc:sldMkLst>
      </pc:sldChg>
      <pc:sldChg chg="add del modNotesTx">
        <pc:chgData name="Hanna Kossowsky" userId="56e21b23dc263710" providerId="LiveId" clId="{D4356A06-506A-4A03-A0A0-04D064873A56}" dt="2024-04-07T12:17:49.921" v="5036" actId="47"/>
        <pc:sldMkLst>
          <pc:docMk/>
          <pc:sldMk cId="1959779361" sldId="289"/>
        </pc:sldMkLst>
      </pc:sldChg>
      <pc:sldChg chg="addSp delSp modSp add mod">
        <pc:chgData name="Hanna Kossowsky" userId="56e21b23dc263710" providerId="LiveId" clId="{D4356A06-506A-4A03-A0A0-04D064873A56}" dt="2024-04-07T12:19:31.567" v="5104" actId="1036"/>
        <pc:sldMkLst>
          <pc:docMk/>
          <pc:sldMk cId="3572271568" sldId="315"/>
        </pc:sldMkLst>
      </pc:sldChg>
      <pc:sldChg chg="addSp delSp modSp add del mod modAnim">
        <pc:chgData name="Hanna Kossowsky" userId="56e21b23dc263710" providerId="LiveId" clId="{D4356A06-506A-4A03-A0A0-04D064873A56}" dt="2024-04-07T12:20:57.483" v="5136" actId="47"/>
        <pc:sldMkLst>
          <pc:docMk/>
          <pc:sldMk cId="985941570" sldId="385"/>
        </pc:sldMkLst>
      </pc:sldChg>
      <pc:sldChg chg="addSp modSp add mod modAnim">
        <pc:chgData name="Hanna Kossowsky" userId="56e21b23dc263710" providerId="LiveId" clId="{D4356A06-506A-4A03-A0A0-04D064873A56}" dt="2024-04-07T12:20:54.031" v="5135" actId="13926"/>
        <pc:sldMkLst>
          <pc:docMk/>
          <pc:sldMk cId="3252578053" sldId="386"/>
        </pc:sldMkLst>
      </pc:sldChg>
      <pc:sldChg chg="delSp modSp add mod modNotesTx">
        <pc:chgData name="Hanna Kossowsky" userId="56e21b23dc263710" providerId="LiveId" clId="{D4356A06-506A-4A03-A0A0-04D064873A56}" dt="2024-04-07T12:44:36.381" v="6600" actId="20577"/>
        <pc:sldMkLst>
          <pc:docMk/>
          <pc:sldMk cId="690614485" sldId="387"/>
        </pc:sldMkLst>
      </pc:sldChg>
    </pc:docChg>
  </pc:docChgLst>
  <pc:docChgLst>
    <pc:chgData name="Hanna Kossowsky" userId="56e21b23dc263710" providerId="LiveId" clId="{33E63B77-1171-45BB-8E7B-CB75601BEE91}"/>
    <pc:docChg chg="undo redo custSel addSld delSld modSld sldOrd">
      <pc:chgData name="Hanna Kossowsky" userId="56e21b23dc263710" providerId="LiveId" clId="{33E63B77-1171-45BB-8E7B-CB75601BEE91}" dt="2024-04-09T17:42:20.209" v="3011" actId="1076"/>
      <pc:docMkLst>
        <pc:docMk/>
      </pc:docMkLst>
      <pc:sldChg chg="modSp mod">
        <pc:chgData name="Hanna Kossowsky" userId="56e21b23dc263710" providerId="LiveId" clId="{33E63B77-1171-45BB-8E7B-CB75601BEE91}" dt="2024-04-09T05:43:23.822" v="1" actId="20577"/>
        <pc:sldMkLst>
          <pc:docMk/>
          <pc:sldMk cId="1633777672" sldId="256"/>
        </pc:sldMkLst>
      </pc:sldChg>
      <pc:sldChg chg="modSp mod">
        <pc:chgData name="Hanna Kossowsky" userId="56e21b23dc263710" providerId="LiveId" clId="{33E63B77-1171-45BB-8E7B-CB75601BEE91}" dt="2024-04-09T05:48:28.962" v="23" actId="15"/>
        <pc:sldMkLst>
          <pc:docMk/>
          <pc:sldMk cId="2932639354" sldId="259"/>
        </pc:sldMkLst>
      </pc:sldChg>
      <pc:sldChg chg="addSp delSp modSp add mod">
        <pc:chgData name="Hanna Kossowsky" userId="56e21b23dc263710" providerId="LiveId" clId="{33E63B77-1171-45BB-8E7B-CB75601BEE91}" dt="2024-04-09T08:15:26.854" v="133" actId="22"/>
        <pc:sldMkLst>
          <pc:docMk/>
          <pc:sldMk cId="524168977" sldId="260"/>
        </pc:sldMkLst>
      </pc:sldChg>
      <pc:sldChg chg="addSp delSp modSp add mod modAnim modNotesTx">
        <pc:chgData name="Hanna Kossowsky" userId="56e21b23dc263710" providerId="LiveId" clId="{33E63B77-1171-45BB-8E7B-CB75601BEE91}" dt="2024-04-09T08:36:49.864" v="471" actId="20577"/>
        <pc:sldMkLst>
          <pc:docMk/>
          <pc:sldMk cId="1394621389" sldId="261"/>
        </pc:sldMkLst>
      </pc:sldChg>
      <pc:sldChg chg="delSp modSp add mod modNotesTx">
        <pc:chgData name="Hanna Kossowsky" userId="56e21b23dc263710" providerId="LiveId" clId="{33E63B77-1171-45BB-8E7B-CB75601BEE91}" dt="2024-04-09T08:25:10.103" v="192" actId="20577"/>
        <pc:sldMkLst>
          <pc:docMk/>
          <pc:sldMk cId="351299445" sldId="262"/>
        </pc:sldMkLst>
      </pc:sldChg>
      <pc:sldChg chg="addSp modSp add mod modNotesTx">
        <pc:chgData name="Hanna Kossowsky" userId="56e21b23dc263710" providerId="LiveId" clId="{33E63B77-1171-45BB-8E7B-CB75601BEE91}" dt="2024-04-09T09:11:27.834" v="766" actId="12"/>
        <pc:sldMkLst>
          <pc:docMk/>
          <pc:sldMk cId="1530284303" sldId="263"/>
        </pc:sldMkLst>
      </pc:sldChg>
      <pc:sldChg chg="del">
        <pc:chgData name="Hanna Kossowsky" userId="56e21b23dc263710" providerId="LiveId" clId="{33E63B77-1171-45BB-8E7B-CB75601BEE91}" dt="2024-04-09T05:43:28.914" v="2" actId="47"/>
        <pc:sldMkLst>
          <pc:docMk/>
          <pc:sldMk cId="800412131" sldId="324"/>
        </pc:sldMkLst>
      </pc:sldChg>
      <pc:sldChg chg="add mod modShow">
        <pc:chgData name="Hanna Kossowsky" userId="56e21b23dc263710" providerId="LiveId" clId="{33E63B77-1171-45BB-8E7B-CB75601BEE91}" dt="2024-04-09T11:04:18.061" v="1352" actId="729"/>
        <pc:sldMkLst>
          <pc:docMk/>
          <pc:sldMk cId="3853190126" sldId="357"/>
        </pc:sldMkLst>
      </pc:sldChg>
      <pc:sldChg chg="add mod modShow">
        <pc:chgData name="Hanna Kossowsky" userId="56e21b23dc263710" providerId="LiveId" clId="{33E63B77-1171-45BB-8E7B-CB75601BEE91}" dt="2024-04-09T11:04:18.061" v="1352" actId="729"/>
        <pc:sldMkLst>
          <pc:docMk/>
          <pc:sldMk cId="1836746177" sldId="358"/>
        </pc:sldMkLst>
      </pc:sldChg>
      <pc:sldChg chg="add mod modShow">
        <pc:chgData name="Hanna Kossowsky" userId="56e21b23dc263710" providerId="LiveId" clId="{33E63B77-1171-45BB-8E7B-CB75601BEE91}" dt="2024-04-09T11:04:18.061" v="1352" actId="729"/>
        <pc:sldMkLst>
          <pc:docMk/>
          <pc:sldMk cId="3916977954" sldId="359"/>
        </pc:sldMkLst>
      </pc:sldChg>
      <pc:sldChg chg="add mod modShow">
        <pc:chgData name="Hanna Kossowsky" userId="56e21b23dc263710" providerId="LiveId" clId="{33E63B77-1171-45BB-8E7B-CB75601BEE91}" dt="2024-04-09T11:04:18.061" v="1352" actId="729"/>
        <pc:sldMkLst>
          <pc:docMk/>
          <pc:sldMk cId="1783970317" sldId="360"/>
        </pc:sldMkLst>
      </pc:sldChg>
      <pc:sldChg chg="modSp add mod modShow">
        <pc:chgData name="Hanna Kossowsky" userId="56e21b23dc263710" providerId="LiveId" clId="{33E63B77-1171-45BB-8E7B-CB75601BEE91}" dt="2024-04-09T11:04:18.061" v="1352" actId="729"/>
        <pc:sldMkLst>
          <pc:docMk/>
          <pc:sldMk cId="2872958253" sldId="361"/>
        </pc:sldMkLst>
      </pc:sldChg>
      <pc:sldChg chg="modSp add mod modShow">
        <pc:chgData name="Hanna Kossowsky" userId="56e21b23dc263710" providerId="LiveId" clId="{33E63B77-1171-45BB-8E7B-CB75601BEE91}" dt="2024-04-09T11:04:18.061" v="1352" actId="729"/>
        <pc:sldMkLst>
          <pc:docMk/>
          <pc:sldMk cId="4004972100" sldId="362"/>
        </pc:sldMkLst>
      </pc:sldChg>
      <pc:sldChg chg="modSp add mod modShow">
        <pc:chgData name="Hanna Kossowsky" userId="56e21b23dc263710" providerId="LiveId" clId="{33E63B77-1171-45BB-8E7B-CB75601BEE91}" dt="2024-04-09T11:04:18.061" v="1352" actId="729"/>
        <pc:sldMkLst>
          <pc:docMk/>
          <pc:sldMk cId="2591033084" sldId="363"/>
        </pc:sldMkLst>
      </pc:sldChg>
      <pc:sldChg chg="modSp add mod modShow">
        <pc:chgData name="Hanna Kossowsky" userId="56e21b23dc263710" providerId="LiveId" clId="{33E63B77-1171-45BB-8E7B-CB75601BEE91}" dt="2024-04-09T11:04:18.061" v="1352" actId="729"/>
        <pc:sldMkLst>
          <pc:docMk/>
          <pc:sldMk cId="1577748012" sldId="364"/>
        </pc:sldMkLst>
      </pc:sldChg>
      <pc:sldChg chg="add mod modShow">
        <pc:chgData name="Hanna Kossowsky" userId="56e21b23dc263710" providerId="LiveId" clId="{33E63B77-1171-45BB-8E7B-CB75601BEE91}" dt="2024-04-09T11:04:18.061" v="1352" actId="729"/>
        <pc:sldMkLst>
          <pc:docMk/>
          <pc:sldMk cId="989530912" sldId="365"/>
        </pc:sldMkLst>
      </pc:sldChg>
      <pc:sldChg chg="addSp delSp modSp add mod ord">
        <pc:chgData name="Hanna Kossowsky" userId="56e21b23dc263710" providerId="LiveId" clId="{33E63B77-1171-45BB-8E7B-CB75601BEE91}" dt="2024-04-09T10:39:13.474" v="943"/>
        <pc:sldMkLst>
          <pc:docMk/>
          <pc:sldMk cId="2776730667" sldId="366"/>
        </pc:sldMkLst>
      </pc:sldChg>
      <pc:sldChg chg="add mod modShow">
        <pc:chgData name="Hanna Kossowsky" userId="56e21b23dc263710" providerId="LiveId" clId="{33E63B77-1171-45BB-8E7B-CB75601BEE91}" dt="2024-04-09T11:04:18.061" v="1352" actId="729"/>
        <pc:sldMkLst>
          <pc:docMk/>
          <pc:sldMk cId="388568325" sldId="367"/>
        </pc:sldMkLst>
      </pc:sldChg>
      <pc:sldChg chg="add del">
        <pc:chgData name="Hanna Kossowsky" userId="56e21b23dc263710" providerId="LiveId" clId="{33E63B77-1171-45BB-8E7B-CB75601BEE91}" dt="2024-04-09T10:36:42.266" v="824" actId="47"/>
        <pc:sldMkLst>
          <pc:docMk/>
          <pc:sldMk cId="1450939781" sldId="368"/>
        </pc:sldMkLst>
      </pc:sldChg>
      <pc:sldChg chg="add mod modShow">
        <pc:chgData name="Hanna Kossowsky" userId="56e21b23dc263710" providerId="LiveId" clId="{33E63B77-1171-45BB-8E7B-CB75601BEE91}" dt="2024-04-09T11:04:18.061" v="1352" actId="729"/>
        <pc:sldMkLst>
          <pc:docMk/>
          <pc:sldMk cId="3614888177" sldId="368"/>
        </pc:sldMkLst>
      </pc:sldChg>
      <pc:sldChg chg="addSp delSp modSp add mod modNotesTx">
        <pc:chgData name="Hanna Kossowsky" userId="56e21b23dc263710" providerId="LiveId" clId="{33E63B77-1171-45BB-8E7B-CB75601BEE91}" dt="2024-04-09T10:48:30.482" v="1083"/>
        <pc:sldMkLst>
          <pc:docMk/>
          <pc:sldMk cId="3841679939" sldId="369"/>
        </pc:sldMkLst>
      </pc:sldChg>
      <pc:sldChg chg="addSp delSp modSp add mod">
        <pc:chgData name="Hanna Kossowsky" userId="56e21b23dc263710" providerId="LiveId" clId="{33E63B77-1171-45BB-8E7B-CB75601BEE91}" dt="2024-04-09T10:40:01.468" v="953"/>
        <pc:sldMkLst>
          <pc:docMk/>
          <pc:sldMk cId="3530628624" sldId="370"/>
        </pc:sldMkLst>
      </pc:sldChg>
      <pc:sldChg chg="addSp delSp modSp add del mod">
        <pc:chgData name="Hanna Kossowsky" userId="56e21b23dc263710" providerId="LiveId" clId="{33E63B77-1171-45BB-8E7B-CB75601BEE91}" dt="2024-04-09T10:54:29.155" v="1124" actId="47"/>
        <pc:sldMkLst>
          <pc:docMk/>
          <pc:sldMk cId="1723710789" sldId="371"/>
        </pc:sldMkLst>
      </pc:sldChg>
      <pc:sldChg chg="addSp delSp modSp add mod">
        <pc:chgData name="Hanna Kossowsky" userId="56e21b23dc263710" providerId="LiveId" clId="{33E63B77-1171-45BB-8E7B-CB75601BEE91}" dt="2024-04-09T10:55:56.028" v="1131" actId="1076"/>
        <pc:sldMkLst>
          <pc:docMk/>
          <pc:sldMk cId="1697603771" sldId="372"/>
        </pc:sldMkLst>
      </pc:sldChg>
      <pc:sldChg chg="addSp modSp add mod modNotesTx">
        <pc:chgData name="Hanna Kossowsky" userId="56e21b23dc263710" providerId="LiveId" clId="{33E63B77-1171-45BB-8E7B-CB75601BEE91}" dt="2024-04-09T10:57:57.682" v="1247" actId="20577"/>
        <pc:sldMkLst>
          <pc:docMk/>
          <pc:sldMk cId="1821798890" sldId="373"/>
        </pc:sldMkLst>
      </pc:sldChg>
      <pc:sldChg chg="addSp modSp add mod ord">
        <pc:chgData name="Hanna Kossowsky" userId="56e21b23dc263710" providerId="LiveId" clId="{33E63B77-1171-45BB-8E7B-CB75601BEE91}" dt="2024-04-09T10:56:17.213" v="1136" actId="1076"/>
        <pc:sldMkLst>
          <pc:docMk/>
          <pc:sldMk cId="3036547760" sldId="374"/>
        </pc:sldMkLst>
      </pc:sldChg>
      <pc:sldChg chg="addSp modSp add mod modAnim">
        <pc:chgData name="Hanna Kossowsky" userId="56e21b23dc263710" providerId="LiveId" clId="{33E63B77-1171-45BB-8E7B-CB75601BEE91}" dt="2024-04-09T10:57:30.640" v="1217"/>
        <pc:sldMkLst>
          <pc:docMk/>
          <pc:sldMk cId="998557967" sldId="375"/>
        </pc:sldMkLst>
      </pc:sldChg>
      <pc:sldChg chg="modSp add mod modAnim">
        <pc:chgData name="Hanna Kossowsky" userId="56e21b23dc263710" providerId="LiveId" clId="{33E63B77-1171-45BB-8E7B-CB75601BEE91}" dt="2024-04-09T11:04:44.258" v="1354" actId="13926"/>
        <pc:sldMkLst>
          <pc:docMk/>
          <pc:sldMk cId="273070465" sldId="376"/>
        </pc:sldMkLst>
      </pc:sldChg>
      <pc:sldChg chg="modSp add mod modShow">
        <pc:chgData name="Hanna Kossowsky" userId="56e21b23dc263710" providerId="LiveId" clId="{33E63B77-1171-45BB-8E7B-CB75601BEE91}" dt="2024-04-09T11:04:18.061" v="1352" actId="729"/>
        <pc:sldMkLst>
          <pc:docMk/>
          <pc:sldMk cId="1005671217" sldId="377"/>
        </pc:sldMkLst>
      </pc:sldChg>
      <pc:sldChg chg="modSp add mod modAnim">
        <pc:chgData name="Hanna Kossowsky" userId="56e21b23dc263710" providerId="LiveId" clId="{33E63B77-1171-45BB-8E7B-CB75601BEE91}" dt="2024-04-09T11:22:48.825" v="1578"/>
        <pc:sldMkLst>
          <pc:docMk/>
          <pc:sldMk cId="1702957443" sldId="378"/>
        </pc:sldMkLst>
      </pc:sldChg>
      <pc:sldChg chg="modSp add mod modAnim">
        <pc:chgData name="Hanna Kossowsky" userId="56e21b23dc263710" providerId="LiveId" clId="{33E63B77-1171-45BB-8E7B-CB75601BEE91}" dt="2024-04-09T11:34:22.205" v="1864" actId="403"/>
        <pc:sldMkLst>
          <pc:docMk/>
          <pc:sldMk cId="4002015943" sldId="379"/>
        </pc:sldMkLst>
      </pc:sldChg>
      <pc:sldChg chg="addSp delSp modSp add mod">
        <pc:chgData name="Hanna Kossowsky" userId="56e21b23dc263710" providerId="LiveId" clId="{33E63B77-1171-45BB-8E7B-CB75601BEE91}" dt="2024-04-09T12:13:31.821" v="2039" actId="5793"/>
        <pc:sldMkLst>
          <pc:docMk/>
          <pc:sldMk cId="536292375" sldId="380"/>
        </pc:sldMkLst>
      </pc:sldChg>
      <pc:sldChg chg="addSp delSp modSp add del mod modNotesTx">
        <pc:chgData name="Hanna Kossowsky" userId="56e21b23dc263710" providerId="LiveId" clId="{33E63B77-1171-45BB-8E7B-CB75601BEE91}" dt="2024-04-09T12:19:49.702" v="2080" actId="1076"/>
        <pc:sldMkLst>
          <pc:docMk/>
          <pc:sldMk cId="1778763619" sldId="381"/>
        </pc:sldMkLst>
      </pc:sldChg>
      <pc:sldChg chg="addSp delSp modSp add mod modNotesTx">
        <pc:chgData name="Hanna Kossowsky" userId="56e21b23dc263710" providerId="LiveId" clId="{33E63B77-1171-45BB-8E7B-CB75601BEE91}" dt="2024-04-09T12:28:13.834" v="2134" actId="1038"/>
        <pc:sldMkLst>
          <pc:docMk/>
          <pc:sldMk cId="2912568805" sldId="382"/>
        </pc:sldMkLst>
      </pc:sldChg>
      <pc:sldChg chg="delSp modSp add mod modAnim">
        <pc:chgData name="Hanna Kossowsky" userId="56e21b23dc263710" providerId="LiveId" clId="{33E63B77-1171-45BB-8E7B-CB75601BEE91}" dt="2024-04-09T12:39:51.221" v="2417" actId="313"/>
        <pc:sldMkLst>
          <pc:docMk/>
          <pc:sldMk cId="3912950155" sldId="383"/>
        </pc:sldMkLst>
      </pc:sldChg>
      <pc:sldChg chg="addSp modSp add mod modAnim">
        <pc:chgData name="Hanna Kossowsky" userId="56e21b23dc263710" providerId="LiveId" clId="{33E63B77-1171-45BB-8E7B-CB75601BEE91}" dt="2024-04-09T12:38:00.434" v="2200" actId="1076"/>
        <pc:sldMkLst>
          <pc:docMk/>
          <pc:sldMk cId="2150880376" sldId="384"/>
        </pc:sldMkLst>
      </pc:sldChg>
      <pc:sldChg chg="addSp delSp modSp add mod modNotesTx">
        <pc:chgData name="Hanna Kossowsky" userId="56e21b23dc263710" providerId="LiveId" clId="{33E63B77-1171-45BB-8E7B-CB75601BEE91}" dt="2024-04-09T12:39:04.319" v="2398" actId="313"/>
        <pc:sldMkLst>
          <pc:docMk/>
          <pc:sldMk cId="2444318722" sldId="385"/>
        </pc:sldMkLst>
      </pc:sldChg>
      <pc:sldChg chg="delSp modSp add mod modNotesTx">
        <pc:chgData name="Hanna Kossowsky" userId="56e21b23dc263710" providerId="LiveId" clId="{33E63B77-1171-45BB-8E7B-CB75601BEE91}" dt="2024-04-09T13:13:50.938" v="2528" actId="20577"/>
        <pc:sldMkLst>
          <pc:docMk/>
          <pc:sldMk cId="1781171532" sldId="386"/>
        </pc:sldMkLst>
      </pc:sldChg>
      <pc:sldChg chg="addSp modSp add mod modNotesTx">
        <pc:chgData name="Hanna Kossowsky" userId="56e21b23dc263710" providerId="LiveId" clId="{33E63B77-1171-45BB-8E7B-CB75601BEE91}" dt="2024-04-09T13:13:54.670" v="2529" actId="20577"/>
        <pc:sldMkLst>
          <pc:docMk/>
          <pc:sldMk cId="962672861" sldId="387"/>
        </pc:sldMkLst>
      </pc:sldChg>
      <pc:sldChg chg="del">
        <pc:chgData name="Hanna Kossowsky" userId="56e21b23dc263710" providerId="LiveId" clId="{33E63B77-1171-45BB-8E7B-CB75601BEE91}" dt="2024-04-09T05:43:28.914" v="2" actId="47"/>
        <pc:sldMkLst>
          <pc:docMk/>
          <pc:sldMk cId="1834656877" sldId="388"/>
        </pc:sldMkLst>
      </pc:sldChg>
      <pc:sldChg chg="addSp delSp modSp add mod modNotesTx">
        <pc:chgData name="Hanna Kossowsky" userId="56e21b23dc263710" providerId="LiveId" clId="{33E63B77-1171-45BB-8E7B-CB75601BEE91}" dt="2024-04-09T13:15:53.407" v="2579" actId="1076"/>
        <pc:sldMkLst>
          <pc:docMk/>
          <pc:sldMk cId="3881145831" sldId="388"/>
        </pc:sldMkLst>
      </pc:sldChg>
      <pc:sldChg chg="modSp add del mod">
        <pc:chgData name="Hanna Kossowsky" userId="56e21b23dc263710" providerId="LiveId" clId="{33E63B77-1171-45BB-8E7B-CB75601BEE91}" dt="2024-04-09T13:13:05.621" v="2469" actId="47"/>
        <pc:sldMkLst>
          <pc:docMk/>
          <pc:sldMk cId="1625492970" sldId="389"/>
        </pc:sldMkLst>
      </pc:sldChg>
      <pc:sldChg chg="del">
        <pc:chgData name="Hanna Kossowsky" userId="56e21b23dc263710" providerId="LiveId" clId="{33E63B77-1171-45BB-8E7B-CB75601BEE91}" dt="2024-04-09T05:43:28.914" v="2" actId="47"/>
        <pc:sldMkLst>
          <pc:docMk/>
          <pc:sldMk cId="2144043473" sldId="389"/>
        </pc:sldMkLst>
      </pc:sldChg>
      <pc:sldChg chg="del">
        <pc:chgData name="Hanna Kossowsky" userId="56e21b23dc263710" providerId="LiveId" clId="{33E63B77-1171-45BB-8E7B-CB75601BEE91}" dt="2024-04-09T05:43:28.914" v="2" actId="47"/>
        <pc:sldMkLst>
          <pc:docMk/>
          <pc:sldMk cId="1217290044" sldId="390"/>
        </pc:sldMkLst>
      </pc:sldChg>
      <pc:sldChg chg="delSp modSp add mod modNotesTx">
        <pc:chgData name="Hanna Kossowsky" userId="56e21b23dc263710" providerId="LiveId" clId="{33E63B77-1171-45BB-8E7B-CB75601BEE91}" dt="2024-04-09T13:13:56.178" v="2530" actId="20577"/>
        <pc:sldMkLst>
          <pc:docMk/>
          <pc:sldMk cId="3489687695" sldId="390"/>
        </pc:sldMkLst>
      </pc:sldChg>
      <pc:sldChg chg="addSp delSp modSp add mod modNotesTx">
        <pc:chgData name="Hanna Kossowsky" userId="56e21b23dc263710" providerId="LiveId" clId="{33E63B77-1171-45BB-8E7B-CB75601BEE91}" dt="2024-04-09T13:16:03.916" v="2582" actId="27636"/>
        <pc:sldMkLst>
          <pc:docMk/>
          <pc:sldMk cId="946317323" sldId="391"/>
        </pc:sldMkLst>
      </pc:sldChg>
      <pc:sldChg chg="del">
        <pc:chgData name="Hanna Kossowsky" userId="56e21b23dc263710" providerId="LiveId" clId="{33E63B77-1171-45BB-8E7B-CB75601BEE91}" dt="2024-04-09T05:43:28.914" v="2" actId="47"/>
        <pc:sldMkLst>
          <pc:docMk/>
          <pc:sldMk cId="2152361359" sldId="391"/>
        </pc:sldMkLst>
      </pc:sldChg>
      <pc:sldChg chg="addSp delSp modSp add mod">
        <pc:chgData name="Hanna Kossowsky" userId="56e21b23dc263710" providerId="LiveId" clId="{33E63B77-1171-45BB-8E7B-CB75601BEE91}" dt="2024-04-09T13:16:52.073" v="2600" actId="5793"/>
        <pc:sldMkLst>
          <pc:docMk/>
          <pc:sldMk cId="3473627570" sldId="392"/>
        </pc:sldMkLst>
      </pc:sldChg>
      <pc:sldChg chg="del">
        <pc:chgData name="Hanna Kossowsky" userId="56e21b23dc263710" providerId="LiveId" clId="{33E63B77-1171-45BB-8E7B-CB75601BEE91}" dt="2024-04-09T05:43:28.914" v="2" actId="47"/>
        <pc:sldMkLst>
          <pc:docMk/>
          <pc:sldMk cId="3945974872" sldId="392"/>
        </pc:sldMkLst>
      </pc:sldChg>
      <pc:sldChg chg="addSp delSp modSp add mod">
        <pc:chgData name="Hanna Kossowsky" userId="56e21b23dc263710" providerId="LiveId" clId="{33E63B77-1171-45BB-8E7B-CB75601BEE91}" dt="2024-04-09T13:17:21.182" v="2610" actId="1076"/>
        <pc:sldMkLst>
          <pc:docMk/>
          <pc:sldMk cId="1775465229" sldId="393"/>
        </pc:sldMkLst>
      </pc:sldChg>
      <pc:sldChg chg="del">
        <pc:chgData name="Hanna Kossowsky" userId="56e21b23dc263710" providerId="LiveId" clId="{33E63B77-1171-45BB-8E7B-CB75601BEE91}" dt="2024-04-09T05:43:28.914" v="2" actId="47"/>
        <pc:sldMkLst>
          <pc:docMk/>
          <pc:sldMk cId="2869242399" sldId="393"/>
        </pc:sldMkLst>
      </pc:sldChg>
      <pc:sldChg chg="del">
        <pc:chgData name="Hanna Kossowsky" userId="56e21b23dc263710" providerId="LiveId" clId="{33E63B77-1171-45BB-8E7B-CB75601BEE91}" dt="2024-04-09T05:43:28.914" v="2" actId="47"/>
        <pc:sldMkLst>
          <pc:docMk/>
          <pc:sldMk cId="2457568415" sldId="394"/>
        </pc:sldMkLst>
      </pc:sldChg>
      <pc:sldChg chg="delSp modSp add mod">
        <pc:chgData name="Hanna Kossowsky" userId="56e21b23dc263710" providerId="LiveId" clId="{33E63B77-1171-45BB-8E7B-CB75601BEE91}" dt="2024-04-09T13:19:32.961" v="2626" actId="13926"/>
        <pc:sldMkLst>
          <pc:docMk/>
          <pc:sldMk cId="2533823354" sldId="394"/>
        </pc:sldMkLst>
      </pc:sldChg>
      <pc:sldChg chg="addSp modSp add mod">
        <pc:chgData name="Hanna Kossowsky" userId="56e21b23dc263710" providerId="LiveId" clId="{33E63B77-1171-45BB-8E7B-CB75601BEE91}" dt="2024-04-09T13:19:49.471" v="2634" actId="1076"/>
        <pc:sldMkLst>
          <pc:docMk/>
          <pc:sldMk cId="977085861" sldId="395"/>
        </pc:sldMkLst>
      </pc:sldChg>
      <pc:sldChg chg="del">
        <pc:chgData name="Hanna Kossowsky" userId="56e21b23dc263710" providerId="LiveId" clId="{33E63B77-1171-45BB-8E7B-CB75601BEE91}" dt="2024-04-09T05:43:28.914" v="2" actId="47"/>
        <pc:sldMkLst>
          <pc:docMk/>
          <pc:sldMk cId="4266872669" sldId="395"/>
        </pc:sldMkLst>
      </pc:sldChg>
      <pc:sldChg chg="addSp delSp modSp add mod">
        <pc:chgData name="Hanna Kossowsky" userId="56e21b23dc263710" providerId="LiveId" clId="{33E63B77-1171-45BB-8E7B-CB75601BEE91}" dt="2024-04-09T13:26:08.518" v="2703" actId="478"/>
        <pc:sldMkLst>
          <pc:docMk/>
          <pc:sldMk cId="245401031" sldId="396"/>
        </pc:sldMkLst>
      </pc:sldChg>
      <pc:sldChg chg="del">
        <pc:chgData name="Hanna Kossowsky" userId="56e21b23dc263710" providerId="LiveId" clId="{33E63B77-1171-45BB-8E7B-CB75601BEE91}" dt="2024-04-09T05:43:28.914" v="2" actId="47"/>
        <pc:sldMkLst>
          <pc:docMk/>
          <pc:sldMk cId="2689916021" sldId="396"/>
        </pc:sldMkLst>
      </pc:sldChg>
      <pc:sldChg chg="addSp delSp modSp add mod">
        <pc:chgData name="Hanna Kossowsky" userId="56e21b23dc263710" providerId="LiveId" clId="{33E63B77-1171-45BB-8E7B-CB75601BEE91}" dt="2024-04-09T13:26:17.294" v="2708" actId="1076"/>
        <pc:sldMkLst>
          <pc:docMk/>
          <pc:sldMk cId="981837166" sldId="397"/>
        </pc:sldMkLst>
      </pc:sldChg>
      <pc:sldChg chg="del">
        <pc:chgData name="Hanna Kossowsky" userId="56e21b23dc263710" providerId="LiveId" clId="{33E63B77-1171-45BB-8E7B-CB75601BEE91}" dt="2024-04-09T05:43:28.914" v="2" actId="47"/>
        <pc:sldMkLst>
          <pc:docMk/>
          <pc:sldMk cId="3671609670" sldId="397"/>
        </pc:sldMkLst>
      </pc:sldChg>
      <pc:sldChg chg="del">
        <pc:chgData name="Hanna Kossowsky" userId="56e21b23dc263710" providerId="LiveId" clId="{33E63B77-1171-45BB-8E7B-CB75601BEE91}" dt="2024-04-09T05:43:28.914" v="2" actId="47"/>
        <pc:sldMkLst>
          <pc:docMk/>
          <pc:sldMk cId="42854459" sldId="398"/>
        </pc:sldMkLst>
      </pc:sldChg>
      <pc:sldChg chg="add">
        <pc:chgData name="Hanna Kossowsky" userId="56e21b23dc263710" providerId="LiveId" clId="{33E63B77-1171-45BB-8E7B-CB75601BEE91}" dt="2024-04-09T13:26:20.448" v="2709"/>
        <pc:sldMkLst>
          <pc:docMk/>
          <pc:sldMk cId="1020652947" sldId="398"/>
        </pc:sldMkLst>
      </pc:sldChg>
      <pc:sldChg chg="addSp delSp modSp add mod">
        <pc:chgData name="Hanna Kossowsky" userId="56e21b23dc263710" providerId="LiveId" clId="{33E63B77-1171-45BB-8E7B-CB75601BEE91}" dt="2024-04-09T13:49:37.118" v="2826" actId="1076"/>
        <pc:sldMkLst>
          <pc:docMk/>
          <pc:sldMk cId="1999101355" sldId="399"/>
        </pc:sldMkLst>
      </pc:sldChg>
      <pc:sldChg chg="del">
        <pc:chgData name="Hanna Kossowsky" userId="56e21b23dc263710" providerId="LiveId" clId="{33E63B77-1171-45BB-8E7B-CB75601BEE91}" dt="2024-04-09T05:43:28.914" v="2" actId="47"/>
        <pc:sldMkLst>
          <pc:docMk/>
          <pc:sldMk cId="3960842919" sldId="399"/>
        </pc:sldMkLst>
      </pc:sldChg>
      <pc:sldChg chg="addSp delSp modSp add mod">
        <pc:chgData name="Hanna Kossowsky" userId="56e21b23dc263710" providerId="LiveId" clId="{33E63B77-1171-45BB-8E7B-CB75601BEE91}" dt="2024-04-09T13:49:44.073" v="2830" actId="1076"/>
        <pc:sldMkLst>
          <pc:docMk/>
          <pc:sldMk cId="2980743882" sldId="400"/>
        </pc:sldMkLst>
      </pc:sldChg>
      <pc:sldChg chg="del">
        <pc:chgData name="Hanna Kossowsky" userId="56e21b23dc263710" providerId="LiveId" clId="{33E63B77-1171-45BB-8E7B-CB75601BEE91}" dt="2024-04-09T05:43:28.914" v="2" actId="47"/>
        <pc:sldMkLst>
          <pc:docMk/>
          <pc:sldMk cId="3696033843" sldId="400"/>
        </pc:sldMkLst>
      </pc:sldChg>
      <pc:sldChg chg="addSp delSp modSp add mod">
        <pc:chgData name="Hanna Kossowsky" userId="56e21b23dc263710" providerId="LiveId" clId="{33E63B77-1171-45BB-8E7B-CB75601BEE91}" dt="2024-04-09T13:49:55.068" v="2846" actId="1076"/>
        <pc:sldMkLst>
          <pc:docMk/>
          <pc:sldMk cId="889324407" sldId="401"/>
        </pc:sldMkLst>
      </pc:sldChg>
      <pc:sldChg chg="del">
        <pc:chgData name="Hanna Kossowsky" userId="56e21b23dc263710" providerId="LiveId" clId="{33E63B77-1171-45BB-8E7B-CB75601BEE91}" dt="2024-04-09T05:43:28.914" v="2" actId="47"/>
        <pc:sldMkLst>
          <pc:docMk/>
          <pc:sldMk cId="1747085151" sldId="401"/>
        </pc:sldMkLst>
      </pc:sldChg>
      <pc:sldChg chg="del">
        <pc:chgData name="Hanna Kossowsky" userId="56e21b23dc263710" providerId="LiveId" clId="{33E63B77-1171-45BB-8E7B-CB75601BEE91}" dt="2024-04-09T05:43:28.914" v="2" actId="47"/>
        <pc:sldMkLst>
          <pc:docMk/>
          <pc:sldMk cId="737362158" sldId="402"/>
        </pc:sldMkLst>
      </pc:sldChg>
      <pc:sldChg chg="addSp delSp modSp add mod">
        <pc:chgData name="Hanna Kossowsky" userId="56e21b23dc263710" providerId="LiveId" clId="{33E63B77-1171-45BB-8E7B-CB75601BEE91}" dt="2024-04-09T13:50:10.388" v="2885" actId="20577"/>
        <pc:sldMkLst>
          <pc:docMk/>
          <pc:sldMk cId="1875161087" sldId="402"/>
        </pc:sldMkLst>
      </pc:sldChg>
      <pc:sldChg chg="del">
        <pc:chgData name="Hanna Kossowsky" userId="56e21b23dc263710" providerId="LiveId" clId="{33E63B77-1171-45BB-8E7B-CB75601BEE91}" dt="2024-04-09T05:43:28.914" v="2" actId="47"/>
        <pc:sldMkLst>
          <pc:docMk/>
          <pc:sldMk cId="2392653856" sldId="403"/>
        </pc:sldMkLst>
      </pc:sldChg>
      <pc:sldChg chg="addSp delSp modSp add mod">
        <pc:chgData name="Hanna Kossowsky" userId="56e21b23dc263710" providerId="LiveId" clId="{33E63B77-1171-45BB-8E7B-CB75601BEE91}" dt="2024-04-09T13:50:29.178" v="2902" actId="478"/>
        <pc:sldMkLst>
          <pc:docMk/>
          <pc:sldMk cId="4060331132" sldId="403"/>
        </pc:sldMkLst>
      </pc:sldChg>
      <pc:sldChg chg="del">
        <pc:chgData name="Hanna Kossowsky" userId="56e21b23dc263710" providerId="LiveId" clId="{33E63B77-1171-45BB-8E7B-CB75601BEE91}" dt="2024-04-09T05:43:28.914" v="2" actId="47"/>
        <pc:sldMkLst>
          <pc:docMk/>
          <pc:sldMk cId="3811878766" sldId="404"/>
        </pc:sldMkLst>
      </pc:sldChg>
      <pc:sldChg chg="addSp delSp modSp add mod">
        <pc:chgData name="Hanna Kossowsky" userId="56e21b23dc263710" providerId="LiveId" clId="{33E63B77-1171-45BB-8E7B-CB75601BEE91}" dt="2024-04-09T17:02:56.554" v="2998" actId="1076"/>
        <pc:sldMkLst>
          <pc:docMk/>
          <pc:sldMk cId="4247152689" sldId="404"/>
        </pc:sldMkLst>
      </pc:sldChg>
      <pc:sldChg chg="del">
        <pc:chgData name="Hanna Kossowsky" userId="56e21b23dc263710" providerId="LiveId" clId="{33E63B77-1171-45BB-8E7B-CB75601BEE91}" dt="2024-04-09T05:43:28.914" v="2" actId="47"/>
        <pc:sldMkLst>
          <pc:docMk/>
          <pc:sldMk cId="2946457783" sldId="405"/>
        </pc:sldMkLst>
      </pc:sldChg>
      <pc:sldChg chg="addSp modSp add mod">
        <pc:chgData name="Hanna Kossowsky" userId="56e21b23dc263710" providerId="LiveId" clId="{33E63B77-1171-45BB-8E7B-CB75601BEE91}" dt="2024-04-09T17:08:39.540" v="3002" actId="1076"/>
        <pc:sldMkLst>
          <pc:docMk/>
          <pc:sldMk cId="3034839363" sldId="405"/>
        </pc:sldMkLst>
      </pc:sldChg>
      <pc:sldChg chg="addSp modSp add mod">
        <pc:chgData name="Hanna Kossowsky" userId="56e21b23dc263710" providerId="LiveId" clId="{33E63B77-1171-45BB-8E7B-CB75601BEE91}" dt="2024-04-09T17:42:20.209" v="3011" actId="1076"/>
        <pc:sldMkLst>
          <pc:docMk/>
          <pc:sldMk cId="1382644063" sldId="406"/>
        </pc:sldMkLst>
      </pc:sldChg>
      <pc:sldChg chg="del">
        <pc:chgData name="Hanna Kossowsky" userId="56e21b23dc263710" providerId="LiveId" clId="{33E63B77-1171-45BB-8E7B-CB75601BEE91}" dt="2024-04-09T05:43:28.914" v="2" actId="47"/>
        <pc:sldMkLst>
          <pc:docMk/>
          <pc:sldMk cId="3872412299" sldId="406"/>
        </pc:sldMkLst>
      </pc:sldChg>
      <pc:sldChg chg="del">
        <pc:chgData name="Hanna Kossowsky" userId="56e21b23dc263710" providerId="LiveId" clId="{33E63B77-1171-45BB-8E7B-CB75601BEE91}" dt="2024-04-09T05:43:28.914" v="2" actId="47"/>
        <pc:sldMkLst>
          <pc:docMk/>
          <pc:sldMk cId="925397190" sldId="407"/>
        </pc:sldMkLst>
      </pc:sldChg>
      <pc:sldChg chg="del">
        <pc:chgData name="Hanna Kossowsky" userId="56e21b23dc263710" providerId="LiveId" clId="{33E63B77-1171-45BB-8E7B-CB75601BEE91}" dt="2024-04-09T05:43:28.914" v="2" actId="47"/>
        <pc:sldMkLst>
          <pc:docMk/>
          <pc:sldMk cId="712423956" sldId="408"/>
        </pc:sldMkLst>
      </pc:sldChg>
      <pc:sldChg chg="del">
        <pc:chgData name="Hanna Kossowsky" userId="56e21b23dc263710" providerId="LiveId" clId="{33E63B77-1171-45BB-8E7B-CB75601BEE91}" dt="2024-04-09T05:43:28.914" v="2" actId="47"/>
        <pc:sldMkLst>
          <pc:docMk/>
          <pc:sldMk cId="123916317" sldId="409"/>
        </pc:sldMkLst>
      </pc:sldChg>
      <pc:sldChg chg="del">
        <pc:chgData name="Hanna Kossowsky" userId="56e21b23dc263710" providerId="LiveId" clId="{33E63B77-1171-45BB-8E7B-CB75601BEE91}" dt="2024-04-09T05:43:28.914" v="2" actId="47"/>
        <pc:sldMkLst>
          <pc:docMk/>
          <pc:sldMk cId="3353488423" sldId="410"/>
        </pc:sldMkLst>
      </pc:sldChg>
      <pc:sldChg chg="del">
        <pc:chgData name="Hanna Kossowsky" userId="56e21b23dc263710" providerId="LiveId" clId="{33E63B77-1171-45BB-8E7B-CB75601BEE91}" dt="2024-04-09T05:43:28.914" v="2" actId="47"/>
        <pc:sldMkLst>
          <pc:docMk/>
          <pc:sldMk cId="1610556420" sldId="411"/>
        </pc:sldMkLst>
      </pc:sldChg>
      <pc:sldChg chg="del">
        <pc:chgData name="Hanna Kossowsky" userId="56e21b23dc263710" providerId="LiveId" clId="{33E63B77-1171-45BB-8E7B-CB75601BEE91}" dt="2024-04-09T05:43:28.914" v="2" actId="47"/>
        <pc:sldMkLst>
          <pc:docMk/>
          <pc:sldMk cId="3712914552" sldId="412"/>
        </pc:sldMkLst>
      </pc:sldChg>
      <pc:sldChg chg="del">
        <pc:chgData name="Hanna Kossowsky" userId="56e21b23dc263710" providerId="LiveId" clId="{33E63B77-1171-45BB-8E7B-CB75601BEE91}" dt="2024-04-09T05:43:28.914" v="2" actId="47"/>
        <pc:sldMkLst>
          <pc:docMk/>
          <pc:sldMk cId="363580012" sldId="414"/>
        </pc:sldMkLst>
      </pc:sldChg>
      <pc:sldChg chg="del">
        <pc:chgData name="Hanna Kossowsky" userId="56e21b23dc263710" providerId="LiveId" clId="{33E63B77-1171-45BB-8E7B-CB75601BEE91}" dt="2024-04-09T05:43:28.914" v="2" actId="47"/>
        <pc:sldMkLst>
          <pc:docMk/>
          <pc:sldMk cId="3542174639" sldId="415"/>
        </pc:sldMkLst>
      </pc:sldChg>
    </pc:docChg>
  </pc:docChgLst>
  <pc:docChgLst>
    <pc:chgData name="Hanna Kossowsky" userId="56e21b23dc263710" providerId="LiveId" clId="{D99D481D-7430-4739-BC3F-ED48233AC9B7}"/>
    <pc:docChg chg="undo custSel addSld delSld modSld">
      <pc:chgData name="Hanna Kossowsky" userId="56e21b23dc263710" providerId="LiveId" clId="{D99D481D-7430-4739-BC3F-ED48233AC9B7}" dt="2024-04-16T11:02:00.280" v="1587" actId="20577"/>
      <pc:docMkLst>
        <pc:docMk/>
      </pc:docMkLst>
      <pc:sldChg chg="del">
        <pc:chgData name="Hanna Kossowsky" userId="56e21b23dc263710" providerId="LiveId" clId="{D99D481D-7430-4739-BC3F-ED48233AC9B7}" dt="2024-04-16T10:39:53.364" v="1283" actId="47"/>
        <pc:sldMkLst>
          <pc:docMk/>
          <pc:sldMk cId="3853190126" sldId="357"/>
        </pc:sldMkLst>
      </pc:sldChg>
      <pc:sldChg chg="del">
        <pc:chgData name="Hanna Kossowsky" userId="56e21b23dc263710" providerId="LiveId" clId="{D99D481D-7430-4739-BC3F-ED48233AC9B7}" dt="2024-04-16T10:39:53.364" v="1283" actId="47"/>
        <pc:sldMkLst>
          <pc:docMk/>
          <pc:sldMk cId="1836746177" sldId="358"/>
        </pc:sldMkLst>
      </pc:sldChg>
      <pc:sldChg chg="del">
        <pc:chgData name="Hanna Kossowsky" userId="56e21b23dc263710" providerId="LiveId" clId="{D99D481D-7430-4739-BC3F-ED48233AC9B7}" dt="2024-04-16T10:39:53.364" v="1283" actId="47"/>
        <pc:sldMkLst>
          <pc:docMk/>
          <pc:sldMk cId="3916977954" sldId="359"/>
        </pc:sldMkLst>
      </pc:sldChg>
      <pc:sldChg chg="del">
        <pc:chgData name="Hanna Kossowsky" userId="56e21b23dc263710" providerId="LiveId" clId="{D99D481D-7430-4739-BC3F-ED48233AC9B7}" dt="2024-04-16T10:39:53.364" v="1283" actId="47"/>
        <pc:sldMkLst>
          <pc:docMk/>
          <pc:sldMk cId="1783970317" sldId="360"/>
        </pc:sldMkLst>
      </pc:sldChg>
      <pc:sldChg chg="del">
        <pc:chgData name="Hanna Kossowsky" userId="56e21b23dc263710" providerId="LiveId" clId="{D99D481D-7430-4739-BC3F-ED48233AC9B7}" dt="2024-04-16T10:39:53.364" v="1283" actId="47"/>
        <pc:sldMkLst>
          <pc:docMk/>
          <pc:sldMk cId="2872958253" sldId="361"/>
        </pc:sldMkLst>
      </pc:sldChg>
      <pc:sldChg chg="del">
        <pc:chgData name="Hanna Kossowsky" userId="56e21b23dc263710" providerId="LiveId" clId="{D99D481D-7430-4739-BC3F-ED48233AC9B7}" dt="2024-04-16T10:39:53.364" v="1283" actId="47"/>
        <pc:sldMkLst>
          <pc:docMk/>
          <pc:sldMk cId="4004972100" sldId="362"/>
        </pc:sldMkLst>
      </pc:sldChg>
      <pc:sldChg chg="del">
        <pc:chgData name="Hanna Kossowsky" userId="56e21b23dc263710" providerId="LiveId" clId="{D99D481D-7430-4739-BC3F-ED48233AC9B7}" dt="2024-04-16T10:39:53.364" v="1283" actId="47"/>
        <pc:sldMkLst>
          <pc:docMk/>
          <pc:sldMk cId="2591033084" sldId="363"/>
        </pc:sldMkLst>
      </pc:sldChg>
      <pc:sldChg chg="del">
        <pc:chgData name="Hanna Kossowsky" userId="56e21b23dc263710" providerId="LiveId" clId="{D99D481D-7430-4739-BC3F-ED48233AC9B7}" dt="2024-04-16T10:39:53.364" v="1283" actId="47"/>
        <pc:sldMkLst>
          <pc:docMk/>
          <pc:sldMk cId="1577748012" sldId="364"/>
        </pc:sldMkLst>
      </pc:sldChg>
      <pc:sldChg chg="del">
        <pc:chgData name="Hanna Kossowsky" userId="56e21b23dc263710" providerId="LiveId" clId="{D99D481D-7430-4739-BC3F-ED48233AC9B7}" dt="2024-04-16T10:39:53.364" v="1283" actId="47"/>
        <pc:sldMkLst>
          <pc:docMk/>
          <pc:sldMk cId="989530912" sldId="365"/>
        </pc:sldMkLst>
      </pc:sldChg>
      <pc:sldChg chg="del">
        <pc:chgData name="Hanna Kossowsky" userId="56e21b23dc263710" providerId="LiveId" clId="{D99D481D-7430-4739-BC3F-ED48233AC9B7}" dt="2024-04-16T10:39:53.364" v="1283" actId="47"/>
        <pc:sldMkLst>
          <pc:docMk/>
          <pc:sldMk cId="388568325" sldId="367"/>
        </pc:sldMkLst>
      </pc:sldChg>
      <pc:sldChg chg="del">
        <pc:chgData name="Hanna Kossowsky" userId="56e21b23dc263710" providerId="LiveId" clId="{D99D481D-7430-4739-BC3F-ED48233AC9B7}" dt="2024-04-16T10:39:53.364" v="1283" actId="47"/>
        <pc:sldMkLst>
          <pc:docMk/>
          <pc:sldMk cId="3614888177" sldId="368"/>
        </pc:sldMkLst>
      </pc:sldChg>
      <pc:sldChg chg="modSp mod modNotesTx">
        <pc:chgData name="Hanna Kossowsky" userId="56e21b23dc263710" providerId="LiveId" clId="{D99D481D-7430-4739-BC3F-ED48233AC9B7}" dt="2024-04-16T10:39:37.135" v="1282" actId="20577"/>
        <pc:sldMkLst>
          <pc:docMk/>
          <pc:sldMk cId="3841679939" sldId="369"/>
        </pc:sldMkLst>
      </pc:sldChg>
      <pc:sldChg chg="del">
        <pc:chgData name="Hanna Kossowsky" userId="56e21b23dc263710" providerId="LiveId" clId="{D99D481D-7430-4739-BC3F-ED48233AC9B7}" dt="2024-04-16T10:39:53.364" v="1283" actId="47"/>
        <pc:sldMkLst>
          <pc:docMk/>
          <pc:sldMk cId="273070465" sldId="376"/>
        </pc:sldMkLst>
      </pc:sldChg>
      <pc:sldChg chg="del">
        <pc:chgData name="Hanna Kossowsky" userId="56e21b23dc263710" providerId="LiveId" clId="{D99D481D-7430-4739-BC3F-ED48233AC9B7}" dt="2024-04-16T10:39:53.364" v="1283" actId="47"/>
        <pc:sldMkLst>
          <pc:docMk/>
          <pc:sldMk cId="1005671217" sldId="377"/>
        </pc:sldMkLst>
      </pc:sldChg>
      <pc:sldChg chg="modSp mod modNotesTx">
        <pc:chgData name="Hanna Kossowsky" userId="56e21b23dc263710" providerId="LiveId" clId="{D99D481D-7430-4739-BC3F-ED48233AC9B7}" dt="2024-04-16T11:02:00.280" v="1587" actId="20577"/>
        <pc:sldMkLst>
          <pc:docMk/>
          <pc:sldMk cId="1702957443" sldId="378"/>
        </pc:sldMkLst>
      </pc:sldChg>
      <pc:sldChg chg="modNotesTx">
        <pc:chgData name="Hanna Kossowsky" userId="56e21b23dc263710" providerId="LiveId" clId="{D99D481D-7430-4739-BC3F-ED48233AC9B7}" dt="2024-04-11T07:04:19.043" v="18" actId="20577"/>
        <pc:sldMkLst>
          <pc:docMk/>
          <pc:sldMk cId="1999101355" sldId="399"/>
        </pc:sldMkLst>
      </pc:sldChg>
      <pc:sldChg chg="addSp delSp modSp mod">
        <pc:chgData name="Hanna Kossowsky" userId="56e21b23dc263710" providerId="LiveId" clId="{D99D481D-7430-4739-BC3F-ED48233AC9B7}" dt="2024-04-11T10:10:00.747" v="157" actId="1076"/>
        <pc:sldMkLst>
          <pc:docMk/>
          <pc:sldMk cId="2980743882" sldId="400"/>
        </pc:sldMkLst>
      </pc:sldChg>
      <pc:sldChg chg="addSp delSp modSp mod">
        <pc:chgData name="Hanna Kossowsky" userId="56e21b23dc263710" providerId="LiveId" clId="{D99D481D-7430-4739-BC3F-ED48233AC9B7}" dt="2024-04-11T10:10:11.769" v="162" actId="1076"/>
        <pc:sldMkLst>
          <pc:docMk/>
          <pc:sldMk cId="889324407" sldId="401"/>
        </pc:sldMkLst>
      </pc:sldChg>
      <pc:sldChg chg="addSp delSp modSp mod">
        <pc:chgData name="Hanna Kossowsky" userId="56e21b23dc263710" providerId="LiveId" clId="{D99D481D-7430-4739-BC3F-ED48233AC9B7}" dt="2024-04-11T10:10:20.301" v="167" actId="1076"/>
        <pc:sldMkLst>
          <pc:docMk/>
          <pc:sldMk cId="1875161087" sldId="402"/>
        </pc:sldMkLst>
      </pc:sldChg>
      <pc:sldChg chg="addSp delSp modSp mod">
        <pc:chgData name="Hanna Kossowsky" userId="56e21b23dc263710" providerId="LiveId" clId="{D99D481D-7430-4739-BC3F-ED48233AC9B7}" dt="2024-04-11T10:12:31.026" v="177" actId="1076"/>
        <pc:sldMkLst>
          <pc:docMk/>
          <pc:sldMk cId="4060331132" sldId="403"/>
        </pc:sldMkLst>
      </pc:sldChg>
      <pc:sldChg chg="addSp delSp modSp mod modNotesTx">
        <pc:chgData name="Hanna Kossowsky" userId="56e21b23dc263710" providerId="LiveId" clId="{D99D481D-7430-4739-BC3F-ED48233AC9B7}" dt="2024-04-16T10:19:58.784" v="330" actId="20577"/>
        <pc:sldMkLst>
          <pc:docMk/>
          <pc:sldMk cId="1382644063" sldId="406"/>
        </pc:sldMkLst>
      </pc:sldChg>
      <pc:sldChg chg="addSp delSp modSp add mod modNotesTx">
        <pc:chgData name="Hanna Kossowsky" userId="56e21b23dc263710" providerId="LiveId" clId="{D99D481D-7430-4739-BC3F-ED48233AC9B7}" dt="2024-04-11T10:02:33.196" v="147" actId="962"/>
        <pc:sldMkLst>
          <pc:docMk/>
          <pc:sldMk cId="1214796068" sldId="4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B7A0CB-AC5E-42C2-BB7C-8018833232CB}" type="datetimeFigureOut">
              <a:rPr lang="LID4096" smtClean="0"/>
              <a:t>04/22/2025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96E01F-8DBD-4634-ACB5-33D503B64F6E}" type="slidenum">
              <a:rPr lang="LID4096" smtClean="0"/>
              <a:t>‹#›</a:t>
            </a:fld>
            <a:endParaRPr lang="LID4096"/>
          </a:p>
        </p:txBody>
      </p:sp>
    </p:spTree>
    <p:extLst>
      <p:ext uri="{BB962C8B-B14F-4D97-AF65-F5344CB8AC3E}">
        <p14:creationId xmlns:p14="http://schemas.microsoft.com/office/powerpoint/2010/main" val="3801330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3</a:t>
            </a:fld>
            <a:endParaRPr lang="LID4096"/>
          </a:p>
        </p:txBody>
      </p:sp>
    </p:spTree>
    <p:extLst>
      <p:ext uri="{BB962C8B-B14F-4D97-AF65-F5344CB8AC3E}">
        <p14:creationId xmlns:p14="http://schemas.microsoft.com/office/powerpoint/2010/main" val="6738959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12</a:t>
            </a:fld>
            <a:endParaRPr lang="LID4096"/>
          </a:p>
        </p:txBody>
      </p:sp>
    </p:spTree>
    <p:extLst>
      <p:ext uri="{BB962C8B-B14F-4D97-AF65-F5344CB8AC3E}">
        <p14:creationId xmlns:p14="http://schemas.microsoft.com/office/powerpoint/2010/main" val="1297865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13</a:t>
            </a:fld>
            <a:endParaRPr lang="LID4096"/>
          </a:p>
        </p:txBody>
      </p:sp>
    </p:spTree>
    <p:extLst>
      <p:ext uri="{BB962C8B-B14F-4D97-AF65-F5344CB8AC3E}">
        <p14:creationId xmlns:p14="http://schemas.microsoft.com/office/powerpoint/2010/main" val="3822875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14</a:t>
            </a:fld>
            <a:endParaRPr lang="LID4096"/>
          </a:p>
        </p:txBody>
      </p:sp>
    </p:spTree>
    <p:extLst>
      <p:ext uri="{BB962C8B-B14F-4D97-AF65-F5344CB8AC3E}">
        <p14:creationId xmlns:p14="http://schemas.microsoft.com/office/powerpoint/2010/main" val="553328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17</a:t>
            </a:fld>
            <a:endParaRPr lang="LID4096"/>
          </a:p>
        </p:txBody>
      </p:sp>
    </p:spTree>
    <p:extLst>
      <p:ext uri="{BB962C8B-B14F-4D97-AF65-F5344CB8AC3E}">
        <p14:creationId xmlns:p14="http://schemas.microsoft.com/office/powerpoint/2010/main" val="29201247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18</a:t>
            </a:fld>
            <a:endParaRPr lang="LID4096"/>
          </a:p>
        </p:txBody>
      </p:sp>
    </p:spTree>
    <p:extLst>
      <p:ext uri="{BB962C8B-B14F-4D97-AF65-F5344CB8AC3E}">
        <p14:creationId xmlns:p14="http://schemas.microsoft.com/office/powerpoint/2010/main" val="3499129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19</a:t>
            </a:fld>
            <a:endParaRPr lang="LID4096"/>
          </a:p>
        </p:txBody>
      </p:sp>
    </p:spTree>
    <p:extLst>
      <p:ext uri="{BB962C8B-B14F-4D97-AF65-F5344CB8AC3E}">
        <p14:creationId xmlns:p14="http://schemas.microsoft.com/office/powerpoint/2010/main" val="795971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20</a:t>
            </a:fld>
            <a:endParaRPr lang="LID4096"/>
          </a:p>
        </p:txBody>
      </p:sp>
    </p:spTree>
    <p:extLst>
      <p:ext uri="{BB962C8B-B14F-4D97-AF65-F5344CB8AC3E}">
        <p14:creationId xmlns:p14="http://schemas.microsoft.com/office/powerpoint/2010/main" val="1376709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21</a:t>
            </a:fld>
            <a:endParaRPr lang="LID4096"/>
          </a:p>
        </p:txBody>
      </p:sp>
    </p:spTree>
    <p:extLst>
      <p:ext uri="{BB962C8B-B14F-4D97-AF65-F5344CB8AC3E}">
        <p14:creationId xmlns:p14="http://schemas.microsoft.com/office/powerpoint/2010/main" val="2426529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22</a:t>
            </a:fld>
            <a:endParaRPr lang="LID4096"/>
          </a:p>
        </p:txBody>
      </p:sp>
    </p:spTree>
    <p:extLst>
      <p:ext uri="{BB962C8B-B14F-4D97-AF65-F5344CB8AC3E}">
        <p14:creationId xmlns:p14="http://schemas.microsoft.com/office/powerpoint/2010/main" val="565068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23</a:t>
            </a:fld>
            <a:endParaRPr lang="LID4096"/>
          </a:p>
        </p:txBody>
      </p:sp>
    </p:spTree>
    <p:extLst>
      <p:ext uri="{BB962C8B-B14F-4D97-AF65-F5344CB8AC3E}">
        <p14:creationId xmlns:p14="http://schemas.microsoft.com/office/powerpoint/2010/main" val="1725650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4</a:t>
            </a:fld>
            <a:endParaRPr lang="LID4096"/>
          </a:p>
        </p:txBody>
      </p:sp>
    </p:spTree>
    <p:extLst>
      <p:ext uri="{BB962C8B-B14F-4D97-AF65-F5344CB8AC3E}">
        <p14:creationId xmlns:p14="http://schemas.microsoft.com/office/powerpoint/2010/main" val="1548915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24</a:t>
            </a:fld>
            <a:endParaRPr lang="LID4096"/>
          </a:p>
        </p:txBody>
      </p:sp>
    </p:spTree>
    <p:extLst>
      <p:ext uri="{BB962C8B-B14F-4D97-AF65-F5344CB8AC3E}">
        <p14:creationId xmlns:p14="http://schemas.microsoft.com/office/powerpoint/2010/main" val="3285454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25</a:t>
            </a:fld>
            <a:endParaRPr lang="LID4096"/>
          </a:p>
        </p:txBody>
      </p:sp>
    </p:spTree>
    <p:extLst>
      <p:ext uri="{BB962C8B-B14F-4D97-AF65-F5344CB8AC3E}">
        <p14:creationId xmlns:p14="http://schemas.microsoft.com/office/powerpoint/2010/main" val="3241314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26</a:t>
            </a:fld>
            <a:endParaRPr lang="LID4096"/>
          </a:p>
        </p:txBody>
      </p:sp>
    </p:spTree>
    <p:extLst>
      <p:ext uri="{BB962C8B-B14F-4D97-AF65-F5344CB8AC3E}">
        <p14:creationId xmlns:p14="http://schemas.microsoft.com/office/powerpoint/2010/main" val="1359475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Look at the data and compute the mean. We can see that on average kids that helped cook had a higher caloric intake</a:t>
            </a:r>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28</a:t>
            </a:fld>
            <a:endParaRPr lang="LID4096"/>
          </a:p>
        </p:txBody>
      </p:sp>
    </p:spTree>
    <p:extLst>
      <p:ext uri="{BB962C8B-B14F-4D97-AF65-F5344CB8AC3E}">
        <p14:creationId xmlns:p14="http://schemas.microsoft.com/office/powerpoint/2010/main" val="16776512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29</a:t>
            </a:fld>
            <a:endParaRPr lang="LID4096"/>
          </a:p>
        </p:txBody>
      </p:sp>
    </p:spTree>
    <p:extLst>
      <p:ext uri="{BB962C8B-B14F-4D97-AF65-F5344CB8AC3E}">
        <p14:creationId xmlns:p14="http://schemas.microsoft.com/office/powerpoint/2010/main" val="1284358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30</a:t>
            </a:fld>
            <a:endParaRPr lang="LID4096"/>
          </a:p>
        </p:txBody>
      </p:sp>
    </p:spTree>
    <p:extLst>
      <p:ext uri="{BB962C8B-B14F-4D97-AF65-F5344CB8AC3E}">
        <p14:creationId xmlns:p14="http://schemas.microsoft.com/office/powerpoint/2010/main" val="897956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31</a:t>
            </a:fld>
            <a:endParaRPr lang="LID4096"/>
          </a:p>
        </p:txBody>
      </p:sp>
    </p:spTree>
    <p:extLst>
      <p:ext uri="{BB962C8B-B14F-4D97-AF65-F5344CB8AC3E}">
        <p14:creationId xmlns:p14="http://schemas.microsoft.com/office/powerpoint/2010/main" val="23977529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32</a:t>
            </a:fld>
            <a:endParaRPr lang="LID4096"/>
          </a:p>
        </p:txBody>
      </p:sp>
    </p:spTree>
    <p:extLst>
      <p:ext uri="{BB962C8B-B14F-4D97-AF65-F5344CB8AC3E}">
        <p14:creationId xmlns:p14="http://schemas.microsoft.com/office/powerpoint/2010/main" val="25306551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33</a:t>
            </a:fld>
            <a:endParaRPr lang="LID4096"/>
          </a:p>
        </p:txBody>
      </p:sp>
    </p:spTree>
    <p:extLst>
      <p:ext uri="{BB962C8B-B14F-4D97-AF65-F5344CB8AC3E}">
        <p14:creationId xmlns:p14="http://schemas.microsoft.com/office/powerpoint/2010/main" val="11452455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34</a:t>
            </a:fld>
            <a:endParaRPr lang="LID4096"/>
          </a:p>
        </p:txBody>
      </p:sp>
    </p:spTree>
    <p:extLst>
      <p:ext uri="{BB962C8B-B14F-4D97-AF65-F5344CB8AC3E}">
        <p14:creationId xmlns:p14="http://schemas.microsoft.com/office/powerpoint/2010/main" val="385200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5</a:t>
            </a:fld>
            <a:endParaRPr lang="LID4096"/>
          </a:p>
        </p:txBody>
      </p:sp>
    </p:spTree>
    <p:extLst>
      <p:ext uri="{BB962C8B-B14F-4D97-AF65-F5344CB8AC3E}">
        <p14:creationId xmlns:p14="http://schemas.microsoft.com/office/powerpoint/2010/main" val="753043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35</a:t>
            </a:fld>
            <a:endParaRPr lang="LID4096"/>
          </a:p>
        </p:txBody>
      </p:sp>
    </p:spTree>
    <p:extLst>
      <p:ext uri="{BB962C8B-B14F-4D97-AF65-F5344CB8AC3E}">
        <p14:creationId xmlns:p14="http://schemas.microsoft.com/office/powerpoint/2010/main" val="23918026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36</a:t>
            </a:fld>
            <a:endParaRPr lang="LID4096"/>
          </a:p>
        </p:txBody>
      </p:sp>
    </p:spTree>
    <p:extLst>
      <p:ext uri="{BB962C8B-B14F-4D97-AF65-F5344CB8AC3E}">
        <p14:creationId xmlns:p14="http://schemas.microsoft.com/office/powerpoint/2010/main" val="8746396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2"/>
                </a:solidFill>
                <a:effectLst/>
                <a:highlight>
                  <a:srgbClr val="FFFFFF"/>
                </a:highlight>
                <a:latin typeface="Arial" panose="020B0604020202020204" pitchFamily="34" charset="0"/>
              </a:rPr>
              <a:t>Big enough – N&gt;=30 (central limit </a:t>
            </a:r>
            <a:r>
              <a:rPr lang="en-GB" b="0" i="0" dirty="0" err="1">
                <a:solidFill>
                  <a:srgbClr val="202122"/>
                </a:solidFill>
                <a:effectLst/>
                <a:highlight>
                  <a:srgbClr val="FFFFFF"/>
                </a:highlight>
                <a:latin typeface="Arial" panose="020B0604020202020204" pitchFamily="34" charset="0"/>
              </a:rPr>
              <a:t>theorm</a:t>
            </a:r>
            <a:r>
              <a:rPr lang="en-GB" b="0" i="0" dirty="0">
                <a:solidFill>
                  <a:srgbClr val="202122"/>
                </a:solidFill>
                <a:effectLst/>
                <a:highlight>
                  <a:srgbClr val="FFFFFF"/>
                </a:highlight>
                <a:latin typeface="Arial" panose="020B0604020202020204" pitchFamily="34" charset="0"/>
              </a:rPr>
              <a:t>). Even N = 10 is often enough</a:t>
            </a:r>
          </a:p>
        </p:txBody>
      </p:sp>
      <p:sp>
        <p:nvSpPr>
          <p:cNvPr id="4" name="Slide Number Placeholder 3"/>
          <p:cNvSpPr>
            <a:spLocks noGrp="1"/>
          </p:cNvSpPr>
          <p:nvPr>
            <p:ph type="sldNum" sz="quarter" idx="5"/>
          </p:nvPr>
        </p:nvSpPr>
        <p:spPr/>
        <p:txBody>
          <a:bodyPr/>
          <a:lstStyle/>
          <a:p>
            <a:fld id="{FA96E01F-8DBD-4634-ACB5-33D503B64F6E}" type="slidenum">
              <a:rPr lang="LID4096" smtClean="0"/>
              <a:t>37</a:t>
            </a:fld>
            <a:endParaRPr lang="LID4096"/>
          </a:p>
        </p:txBody>
      </p:sp>
    </p:spTree>
    <p:extLst>
      <p:ext uri="{BB962C8B-B14F-4D97-AF65-F5344CB8AC3E}">
        <p14:creationId xmlns:p14="http://schemas.microsoft.com/office/powerpoint/2010/main" val="529555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38</a:t>
            </a:fld>
            <a:endParaRPr lang="LID4096"/>
          </a:p>
        </p:txBody>
      </p:sp>
    </p:spTree>
    <p:extLst>
      <p:ext uri="{BB962C8B-B14F-4D97-AF65-F5344CB8AC3E}">
        <p14:creationId xmlns:p14="http://schemas.microsoft.com/office/powerpoint/2010/main" val="9236423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39</a:t>
            </a:fld>
            <a:endParaRPr lang="LID4096"/>
          </a:p>
        </p:txBody>
      </p:sp>
    </p:spTree>
    <p:extLst>
      <p:ext uri="{BB962C8B-B14F-4D97-AF65-F5344CB8AC3E}">
        <p14:creationId xmlns:p14="http://schemas.microsoft.com/office/powerpoint/2010/main" val="26615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p:spPr>
        <p:txBody>
          <a:bodyPr/>
          <a:lstStyle/>
          <a:p>
            <a:pPr eaLnBrk="1" hangingPunct="1"/>
            <a:endParaRPr lang="he-IL"/>
          </a:p>
        </p:txBody>
      </p:sp>
      <p:sp>
        <p:nvSpPr>
          <p:cNvPr id="96260" name="Slide Number Placeholder 3"/>
          <p:cNvSpPr>
            <a:spLocks noGrp="1"/>
          </p:cNvSpPr>
          <p:nvPr>
            <p:ph type="sldNum" sz="quarter" idx="5"/>
          </p:nvPr>
        </p:nvSpPr>
        <p:spPr>
          <a:noFill/>
        </p:spPr>
        <p:txBody>
          <a:bodyPr/>
          <a:lstStyle/>
          <a:p>
            <a:fld id="{682CE41A-7B72-4BDF-BF02-D6EBF4F067AB}" type="slidenum">
              <a:rPr lang="he-IL"/>
              <a:pPr/>
              <a:t>41</a:t>
            </a:fld>
            <a:endParaRPr lang="en-US"/>
          </a:p>
        </p:txBody>
      </p:sp>
    </p:spTree>
    <p:extLst>
      <p:ext uri="{BB962C8B-B14F-4D97-AF65-F5344CB8AC3E}">
        <p14:creationId xmlns:p14="http://schemas.microsoft.com/office/powerpoint/2010/main" val="20354522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F51EAFCC-C971-450B-AB2F-F963CAFC932B}" type="slidenum">
              <a:rPr lang="he-IL"/>
              <a:pPr/>
              <a:t>42</a:t>
            </a:fld>
            <a:endParaRPr lang="en-US"/>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pPr eaLnBrk="1" hangingPunct="1"/>
            <a:endParaRPr lang="he-IL"/>
          </a:p>
        </p:txBody>
      </p:sp>
    </p:spTree>
    <p:extLst>
      <p:ext uri="{BB962C8B-B14F-4D97-AF65-F5344CB8AC3E}">
        <p14:creationId xmlns:p14="http://schemas.microsoft.com/office/powerpoint/2010/main" val="29381811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43</a:t>
            </a:fld>
            <a:endParaRPr lang="LID4096"/>
          </a:p>
        </p:txBody>
      </p:sp>
    </p:spTree>
    <p:extLst>
      <p:ext uri="{BB962C8B-B14F-4D97-AF65-F5344CB8AC3E}">
        <p14:creationId xmlns:p14="http://schemas.microsoft.com/office/powerpoint/2010/main" val="64401711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44</a:t>
            </a:fld>
            <a:endParaRPr lang="LID4096"/>
          </a:p>
        </p:txBody>
      </p:sp>
    </p:spTree>
    <p:extLst>
      <p:ext uri="{BB962C8B-B14F-4D97-AF65-F5344CB8AC3E}">
        <p14:creationId xmlns:p14="http://schemas.microsoft.com/office/powerpoint/2010/main" val="26253665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45</a:t>
            </a:fld>
            <a:endParaRPr lang="LID4096"/>
          </a:p>
        </p:txBody>
      </p:sp>
    </p:spTree>
    <p:extLst>
      <p:ext uri="{BB962C8B-B14F-4D97-AF65-F5344CB8AC3E}">
        <p14:creationId xmlns:p14="http://schemas.microsoft.com/office/powerpoint/2010/main" val="2128430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6</a:t>
            </a:fld>
            <a:endParaRPr lang="LID4096"/>
          </a:p>
        </p:txBody>
      </p:sp>
    </p:spTree>
    <p:extLst>
      <p:ext uri="{BB962C8B-B14F-4D97-AF65-F5344CB8AC3E}">
        <p14:creationId xmlns:p14="http://schemas.microsoft.com/office/powerpoint/2010/main" val="40958172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46</a:t>
            </a:fld>
            <a:endParaRPr lang="LID4096"/>
          </a:p>
        </p:txBody>
      </p:sp>
    </p:spTree>
    <p:extLst>
      <p:ext uri="{BB962C8B-B14F-4D97-AF65-F5344CB8AC3E}">
        <p14:creationId xmlns:p14="http://schemas.microsoft.com/office/powerpoint/2010/main" val="36407706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FA96E01F-8DBD-4634-ACB5-33D503B64F6E}" type="slidenum">
              <a:rPr lang="LID4096" smtClean="0"/>
              <a:t>47</a:t>
            </a:fld>
            <a:endParaRPr lang="LID4096"/>
          </a:p>
        </p:txBody>
      </p:sp>
    </p:spTree>
    <p:extLst>
      <p:ext uri="{BB962C8B-B14F-4D97-AF65-F5344CB8AC3E}">
        <p14:creationId xmlns:p14="http://schemas.microsoft.com/office/powerpoint/2010/main" val="11551069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48</a:t>
            </a:fld>
            <a:endParaRPr lang="LID4096"/>
          </a:p>
        </p:txBody>
      </p:sp>
    </p:spTree>
    <p:extLst>
      <p:ext uri="{BB962C8B-B14F-4D97-AF65-F5344CB8AC3E}">
        <p14:creationId xmlns:p14="http://schemas.microsoft.com/office/powerpoint/2010/main" val="8656806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49</a:t>
            </a:fld>
            <a:endParaRPr lang="LID4096"/>
          </a:p>
        </p:txBody>
      </p:sp>
    </p:spTree>
    <p:extLst>
      <p:ext uri="{BB962C8B-B14F-4D97-AF65-F5344CB8AC3E}">
        <p14:creationId xmlns:p14="http://schemas.microsoft.com/office/powerpoint/2010/main" val="15141798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50</a:t>
            </a:fld>
            <a:endParaRPr lang="LID4096"/>
          </a:p>
        </p:txBody>
      </p:sp>
    </p:spTree>
    <p:extLst>
      <p:ext uri="{BB962C8B-B14F-4D97-AF65-F5344CB8AC3E}">
        <p14:creationId xmlns:p14="http://schemas.microsoft.com/office/powerpoint/2010/main" val="41706107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51</a:t>
            </a:fld>
            <a:endParaRPr lang="LID4096"/>
          </a:p>
        </p:txBody>
      </p:sp>
    </p:spTree>
    <p:extLst>
      <p:ext uri="{BB962C8B-B14F-4D97-AF65-F5344CB8AC3E}">
        <p14:creationId xmlns:p14="http://schemas.microsoft.com/office/powerpoint/2010/main" val="15149174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52</a:t>
            </a:fld>
            <a:endParaRPr lang="LID4096"/>
          </a:p>
        </p:txBody>
      </p:sp>
    </p:spTree>
    <p:extLst>
      <p:ext uri="{BB962C8B-B14F-4D97-AF65-F5344CB8AC3E}">
        <p14:creationId xmlns:p14="http://schemas.microsoft.com/office/powerpoint/2010/main" val="42579434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53</a:t>
            </a:fld>
            <a:endParaRPr lang="LID4096"/>
          </a:p>
        </p:txBody>
      </p:sp>
    </p:spTree>
    <p:extLst>
      <p:ext uri="{BB962C8B-B14F-4D97-AF65-F5344CB8AC3E}">
        <p14:creationId xmlns:p14="http://schemas.microsoft.com/office/powerpoint/2010/main" val="15712825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91E42"/>
                </a:solidFill>
                <a:effectLst/>
                <a:highlight>
                  <a:srgbClr val="FFFFFF"/>
                </a:highlight>
                <a:latin typeface="Charlie Text"/>
              </a:rPr>
              <a:t>The width of each curve corresponds with the approximate frequency of data points in each region</a:t>
            </a:r>
          </a:p>
          <a:p>
            <a:r>
              <a:rPr lang="en-GB" b="0" i="0" dirty="0">
                <a:solidFill>
                  <a:srgbClr val="202122"/>
                </a:solidFill>
                <a:effectLst/>
                <a:highlight>
                  <a:srgbClr val="FFFFFF"/>
                </a:highlight>
                <a:latin typeface="Arial" panose="020B0604020202020204" pitchFamily="34" charset="0"/>
              </a:rPr>
              <a:t>#the lines (sticks) show each data point</a:t>
            </a:r>
          </a:p>
          <a:p>
            <a:r>
              <a:rPr lang="en-GB" b="0" i="0" dirty="0">
                <a:solidFill>
                  <a:srgbClr val="202122"/>
                </a:solidFill>
                <a:effectLst/>
                <a:highlight>
                  <a:srgbClr val="FFFFFF"/>
                </a:highlight>
                <a:latin typeface="Arial" panose="020B0604020202020204" pitchFamily="34" charset="0"/>
              </a:rPr>
              <a:t>The other option is a mini box plot in the violin plot</a:t>
            </a:r>
          </a:p>
          <a:p>
            <a:endParaRPr lang="en-GB" b="0" i="0" dirty="0">
              <a:solidFill>
                <a:srgbClr val="202122"/>
              </a:solidFill>
              <a:effectLst/>
              <a:highlight>
                <a:srgbClr val="FFFFFF"/>
              </a:highlight>
              <a:latin typeface="Arial" panose="020B0604020202020204" pitchFamily="34" charset="0"/>
            </a:endParaRPr>
          </a:p>
          <a:p>
            <a:r>
              <a:rPr lang="en-GB" b="0" i="0" dirty="0">
                <a:solidFill>
                  <a:srgbClr val="091E42"/>
                </a:solidFill>
                <a:effectLst/>
                <a:highlight>
                  <a:srgbClr val="FFFFFF"/>
                </a:highlight>
                <a:latin typeface="Charlie Text"/>
              </a:rPr>
              <a:t>Violin plots are used when you want to observe the distribution of numeric data, and are especially useful when you want to make a comparison of distributions between multiple groups. The peaks, valleys, and tails of each group’s density curve can be compared to see where groups are similar or different. Additional elements, like box plot quartiles, are often added to a violin plot to provide additional ways of comparing groups, </a:t>
            </a:r>
            <a:endParaRPr lang="en-GB" b="0" i="0" dirty="0">
              <a:solidFill>
                <a:srgbClr val="202122"/>
              </a:solidFill>
              <a:effectLst/>
              <a:highlight>
                <a:srgbClr val="FFFFFF"/>
              </a:highlight>
              <a:latin typeface="Arial" panose="020B0604020202020204" pitchFamily="34" charset="0"/>
            </a:endParaRPr>
          </a:p>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54</a:t>
            </a:fld>
            <a:endParaRPr lang="LID4096"/>
          </a:p>
        </p:txBody>
      </p:sp>
    </p:spTree>
    <p:extLst>
      <p:ext uri="{BB962C8B-B14F-4D97-AF65-F5344CB8AC3E}">
        <p14:creationId xmlns:p14="http://schemas.microsoft.com/office/powerpoint/2010/main" val="26971640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55</a:t>
            </a:fld>
            <a:endParaRPr lang="LID4096"/>
          </a:p>
        </p:txBody>
      </p:sp>
    </p:spTree>
    <p:extLst>
      <p:ext uri="{BB962C8B-B14F-4D97-AF65-F5344CB8AC3E}">
        <p14:creationId xmlns:p14="http://schemas.microsoft.com/office/powerpoint/2010/main" val="1402265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7</a:t>
            </a:fld>
            <a:endParaRPr lang="LID4096"/>
          </a:p>
        </p:txBody>
      </p:sp>
    </p:spTree>
    <p:extLst>
      <p:ext uri="{BB962C8B-B14F-4D97-AF65-F5344CB8AC3E}">
        <p14:creationId xmlns:p14="http://schemas.microsoft.com/office/powerpoint/2010/main" val="24780449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56</a:t>
            </a:fld>
            <a:endParaRPr lang="LID4096"/>
          </a:p>
        </p:txBody>
      </p:sp>
    </p:spTree>
    <p:extLst>
      <p:ext uri="{BB962C8B-B14F-4D97-AF65-F5344CB8AC3E}">
        <p14:creationId xmlns:p14="http://schemas.microsoft.com/office/powerpoint/2010/main" val="22785212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57</a:t>
            </a:fld>
            <a:endParaRPr lang="LID4096"/>
          </a:p>
        </p:txBody>
      </p:sp>
    </p:spTree>
    <p:extLst>
      <p:ext uri="{BB962C8B-B14F-4D97-AF65-F5344CB8AC3E}">
        <p14:creationId xmlns:p14="http://schemas.microsoft.com/office/powerpoint/2010/main" val="19839744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b="0" i="0" dirty="0">
                <a:solidFill>
                  <a:srgbClr val="212121"/>
                </a:solidFill>
                <a:effectLst/>
                <a:highlight>
                  <a:srgbClr val="F7F7F7"/>
                </a:highlight>
                <a:latin typeface="Roboto" panose="02000000000000000000" pitchFamily="2" charset="0"/>
              </a:rPr>
            </a:br>
            <a:endParaRPr lang="LID4096" dirty="0">
              <a:highlight>
                <a:srgbClr val="FFFF00"/>
              </a:highlight>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58</a:t>
            </a:fld>
            <a:endParaRPr lang="LID4096"/>
          </a:p>
        </p:txBody>
      </p:sp>
    </p:spTree>
    <p:extLst>
      <p:ext uri="{BB962C8B-B14F-4D97-AF65-F5344CB8AC3E}">
        <p14:creationId xmlns:p14="http://schemas.microsoft.com/office/powerpoint/2010/main" val="413485708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b="0" i="0" dirty="0">
                <a:solidFill>
                  <a:srgbClr val="212121"/>
                </a:solidFill>
                <a:effectLst/>
                <a:highlight>
                  <a:srgbClr val="F7F7F7"/>
                </a:highlight>
                <a:latin typeface="Roboto" panose="02000000000000000000" pitchFamily="2" charset="0"/>
              </a:rPr>
            </a:br>
            <a:endParaRPr lang="LID4096" dirty="0">
              <a:highlight>
                <a:srgbClr val="FFFF00"/>
              </a:highlight>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59</a:t>
            </a:fld>
            <a:endParaRPr lang="LID4096"/>
          </a:p>
        </p:txBody>
      </p:sp>
    </p:spTree>
    <p:extLst>
      <p:ext uri="{BB962C8B-B14F-4D97-AF65-F5344CB8AC3E}">
        <p14:creationId xmlns:p14="http://schemas.microsoft.com/office/powerpoint/2010/main" val="130642548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b="0" i="0" dirty="0">
                <a:solidFill>
                  <a:srgbClr val="212121"/>
                </a:solidFill>
                <a:effectLst/>
                <a:highlight>
                  <a:srgbClr val="F7F7F7"/>
                </a:highlight>
                <a:latin typeface="Roboto" panose="02000000000000000000" pitchFamily="2" charset="0"/>
              </a:rPr>
            </a:br>
            <a:endParaRPr lang="LID4096" dirty="0">
              <a:highlight>
                <a:srgbClr val="FFFF00"/>
              </a:highlight>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60</a:t>
            </a:fld>
            <a:endParaRPr lang="LID4096"/>
          </a:p>
        </p:txBody>
      </p:sp>
    </p:spTree>
    <p:extLst>
      <p:ext uri="{BB962C8B-B14F-4D97-AF65-F5344CB8AC3E}">
        <p14:creationId xmlns:p14="http://schemas.microsoft.com/office/powerpoint/2010/main" val="285634473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b="0" i="0" dirty="0">
                <a:solidFill>
                  <a:srgbClr val="212121"/>
                </a:solidFill>
                <a:effectLst/>
                <a:highlight>
                  <a:srgbClr val="F7F7F7"/>
                </a:highlight>
                <a:latin typeface="Roboto" panose="02000000000000000000" pitchFamily="2" charset="0"/>
              </a:rPr>
            </a:br>
            <a:endParaRPr lang="LID4096" dirty="0">
              <a:highlight>
                <a:srgbClr val="FFFF00"/>
              </a:highlight>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61</a:t>
            </a:fld>
            <a:endParaRPr lang="LID4096"/>
          </a:p>
        </p:txBody>
      </p:sp>
    </p:spTree>
    <p:extLst>
      <p:ext uri="{BB962C8B-B14F-4D97-AF65-F5344CB8AC3E}">
        <p14:creationId xmlns:p14="http://schemas.microsoft.com/office/powerpoint/2010/main" val="27098878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b="0" i="0" dirty="0">
                <a:solidFill>
                  <a:srgbClr val="212121"/>
                </a:solidFill>
                <a:effectLst/>
                <a:highlight>
                  <a:srgbClr val="F7F7F7"/>
                </a:highlight>
                <a:latin typeface="Roboto" panose="02000000000000000000" pitchFamily="2" charset="0"/>
              </a:rPr>
            </a:br>
            <a:endParaRPr lang="LID4096" dirty="0">
              <a:highlight>
                <a:srgbClr val="FFFF00"/>
              </a:highlight>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62</a:t>
            </a:fld>
            <a:endParaRPr lang="LID4096"/>
          </a:p>
        </p:txBody>
      </p:sp>
    </p:spTree>
    <p:extLst>
      <p:ext uri="{BB962C8B-B14F-4D97-AF65-F5344CB8AC3E}">
        <p14:creationId xmlns:p14="http://schemas.microsoft.com/office/powerpoint/2010/main" val="15074029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b="0" i="0" dirty="0">
                <a:solidFill>
                  <a:srgbClr val="212121"/>
                </a:solidFill>
                <a:effectLst/>
                <a:highlight>
                  <a:srgbClr val="F7F7F7"/>
                </a:highlight>
                <a:latin typeface="Roboto" panose="02000000000000000000" pitchFamily="2" charset="0"/>
              </a:rPr>
            </a:br>
            <a:endParaRPr lang="LID4096" dirty="0">
              <a:highlight>
                <a:srgbClr val="FFFF00"/>
              </a:highlight>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63</a:t>
            </a:fld>
            <a:endParaRPr lang="LID4096"/>
          </a:p>
        </p:txBody>
      </p:sp>
    </p:spTree>
    <p:extLst>
      <p:ext uri="{BB962C8B-B14F-4D97-AF65-F5344CB8AC3E}">
        <p14:creationId xmlns:p14="http://schemas.microsoft.com/office/powerpoint/2010/main" val="22558687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b="0" i="0" dirty="0">
                <a:solidFill>
                  <a:srgbClr val="212121"/>
                </a:solidFill>
                <a:effectLst/>
                <a:highlight>
                  <a:srgbClr val="F7F7F7"/>
                </a:highlight>
                <a:latin typeface="Roboto" panose="02000000000000000000" pitchFamily="2" charset="0"/>
              </a:rPr>
            </a:br>
            <a:endParaRPr lang="LID4096" dirty="0">
              <a:highlight>
                <a:srgbClr val="FFFF00"/>
              </a:highlight>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64</a:t>
            </a:fld>
            <a:endParaRPr lang="LID4096"/>
          </a:p>
        </p:txBody>
      </p:sp>
    </p:spTree>
    <p:extLst>
      <p:ext uri="{BB962C8B-B14F-4D97-AF65-F5344CB8AC3E}">
        <p14:creationId xmlns:p14="http://schemas.microsoft.com/office/powerpoint/2010/main" val="416282413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b="0" i="0" dirty="0">
                <a:solidFill>
                  <a:srgbClr val="212121"/>
                </a:solidFill>
                <a:effectLst/>
                <a:highlight>
                  <a:srgbClr val="F7F7F7"/>
                </a:highlight>
                <a:latin typeface="Roboto" panose="02000000000000000000" pitchFamily="2" charset="0"/>
              </a:rPr>
            </a:br>
            <a:endParaRPr lang="LID4096" dirty="0">
              <a:highlight>
                <a:srgbClr val="FFFF00"/>
              </a:highlight>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65</a:t>
            </a:fld>
            <a:endParaRPr lang="LID4096"/>
          </a:p>
        </p:txBody>
      </p:sp>
    </p:spTree>
    <p:extLst>
      <p:ext uri="{BB962C8B-B14F-4D97-AF65-F5344CB8AC3E}">
        <p14:creationId xmlns:p14="http://schemas.microsoft.com/office/powerpoint/2010/main" val="1284756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8</a:t>
            </a:fld>
            <a:endParaRPr lang="LID4096"/>
          </a:p>
        </p:txBody>
      </p:sp>
    </p:spTree>
    <p:extLst>
      <p:ext uri="{BB962C8B-B14F-4D97-AF65-F5344CB8AC3E}">
        <p14:creationId xmlns:p14="http://schemas.microsoft.com/office/powerpoint/2010/main" val="158938832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b="0" i="0" dirty="0">
                <a:solidFill>
                  <a:srgbClr val="212121"/>
                </a:solidFill>
                <a:effectLst/>
                <a:highlight>
                  <a:srgbClr val="F7F7F7"/>
                </a:highlight>
                <a:latin typeface="Roboto" panose="02000000000000000000" pitchFamily="2" charset="0"/>
              </a:rPr>
            </a:br>
            <a:endParaRPr lang="LID4096" dirty="0">
              <a:highlight>
                <a:srgbClr val="FFFF00"/>
              </a:highlight>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66</a:t>
            </a:fld>
            <a:endParaRPr lang="LID4096"/>
          </a:p>
        </p:txBody>
      </p:sp>
    </p:spTree>
    <p:extLst>
      <p:ext uri="{BB962C8B-B14F-4D97-AF65-F5344CB8AC3E}">
        <p14:creationId xmlns:p14="http://schemas.microsoft.com/office/powerpoint/2010/main" val="12162325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b="0" i="0" dirty="0">
                <a:solidFill>
                  <a:srgbClr val="212121"/>
                </a:solidFill>
                <a:effectLst/>
                <a:highlight>
                  <a:srgbClr val="F7F7F7"/>
                </a:highlight>
                <a:latin typeface="Roboto" panose="02000000000000000000" pitchFamily="2" charset="0"/>
              </a:rPr>
            </a:br>
            <a:endParaRPr lang="LID4096" dirty="0">
              <a:highlight>
                <a:srgbClr val="FFFF00"/>
              </a:highlight>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67</a:t>
            </a:fld>
            <a:endParaRPr lang="LID4096"/>
          </a:p>
        </p:txBody>
      </p:sp>
    </p:spTree>
    <p:extLst>
      <p:ext uri="{BB962C8B-B14F-4D97-AF65-F5344CB8AC3E}">
        <p14:creationId xmlns:p14="http://schemas.microsoft.com/office/powerpoint/2010/main" val="279564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9</a:t>
            </a:fld>
            <a:endParaRPr lang="LID4096"/>
          </a:p>
        </p:txBody>
      </p:sp>
    </p:spTree>
    <p:extLst>
      <p:ext uri="{BB962C8B-B14F-4D97-AF65-F5344CB8AC3E}">
        <p14:creationId xmlns:p14="http://schemas.microsoft.com/office/powerpoint/2010/main" val="1368216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i="0" dirty="0">
              <a:solidFill>
                <a:srgbClr val="202122"/>
              </a:solidFill>
              <a:effectLst/>
              <a:highlight>
                <a:srgbClr val="FFFFFF"/>
              </a:highligh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FA96E01F-8DBD-4634-ACB5-33D503B64F6E}" type="slidenum">
              <a:rPr lang="LID4096" smtClean="0"/>
              <a:t>10</a:t>
            </a:fld>
            <a:endParaRPr lang="LID4096"/>
          </a:p>
        </p:txBody>
      </p:sp>
    </p:spTree>
    <p:extLst>
      <p:ext uri="{BB962C8B-B14F-4D97-AF65-F5344CB8AC3E}">
        <p14:creationId xmlns:p14="http://schemas.microsoft.com/office/powerpoint/2010/main" val="664264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2"/>
                </a:solidFill>
                <a:effectLst/>
                <a:highlight>
                  <a:srgbClr val="FFFFFF"/>
                </a:highlight>
                <a:latin typeface="Arial" panose="020B0604020202020204" pitchFamily="34" charset="0"/>
              </a:rPr>
              <a:t>Range based on range in data. This shows the importance of modelling the data correctly.</a:t>
            </a:r>
          </a:p>
          <a:p>
            <a:r>
              <a:rPr lang="en-GB" b="0" i="0" dirty="0">
                <a:solidFill>
                  <a:srgbClr val="202122"/>
                </a:solidFill>
                <a:effectLst/>
                <a:highlight>
                  <a:srgbClr val="FFFFFF"/>
                </a:highlight>
                <a:latin typeface="Arial" panose="020B0604020202020204" pitchFamily="34" charset="0"/>
              </a:rPr>
              <a:t>As expected, average of numbers between 0 and 13 is approximately 6.</a:t>
            </a:r>
          </a:p>
          <a:p>
            <a:r>
              <a:rPr lang="en-GB" b="0" i="0" dirty="0">
                <a:solidFill>
                  <a:srgbClr val="202122"/>
                </a:solidFill>
                <a:effectLst/>
                <a:highlight>
                  <a:srgbClr val="FFFFFF"/>
                </a:highlight>
                <a:latin typeface="Arial" panose="020B0604020202020204" pitchFamily="34" charset="0"/>
              </a:rPr>
              <a:t>What makes an unreasonable model?</a:t>
            </a:r>
          </a:p>
          <a:p>
            <a:r>
              <a:rPr lang="en-GB" b="0" i="0" dirty="0">
                <a:solidFill>
                  <a:srgbClr val="202122"/>
                </a:solidFill>
                <a:effectLst/>
                <a:highlight>
                  <a:srgbClr val="FFFFFF"/>
                </a:highlight>
                <a:latin typeface="Arial" panose="020B0604020202020204" pitchFamily="34" charset="0"/>
              </a:rPr>
              <a:t>Look at where our original </a:t>
            </a:r>
            <a:r>
              <a:rPr lang="en-GB" b="0" i="0" dirty="0" err="1">
                <a:solidFill>
                  <a:srgbClr val="202122"/>
                </a:solidFill>
                <a:effectLst/>
                <a:highlight>
                  <a:srgbClr val="FFFFFF"/>
                </a:highlight>
                <a:latin typeface="Arial" panose="020B0604020202020204" pitchFamily="34" charset="0"/>
              </a:rPr>
              <a:t>stastic</a:t>
            </a:r>
            <a:r>
              <a:rPr lang="en-GB" b="0" i="0" dirty="0">
                <a:solidFill>
                  <a:srgbClr val="202122"/>
                </a:solidFill>
                <a:effectLst/>
                <a:highlight>
                  <a:srgbClr val="FFFFFF"/>
                </a:highlight>
                <a:latin typeface="Arial" panose="020B0604020202020204" pitchFamily="34" charset="0"/>
              </a:rPr>
              <a:t> </a:t>
            </a:r>
          </a:p>
        </p:txBody>
      </p:sp>
      <p:sp>
        <p:nvSpPr>
          <p:cNvPr id="4" name="Slide Number Placeholder 3"/>
          <p:cNvSpPr>
            <a:spLocks noGrp="1"/>
          </p:cNvSpPr>
          <p:nvPr>
            <p:ph type="sldNum" sz="quarter" idx="5"/>
          </p:nvPr>
        </p:nvSpPr>
        <p:spPr/>
        <p:txBody>
          <a:bodyPr/>
          <a:lstStyle/>
          <a:p>
            <a:fld id="{FA96E01F-8DBD-4634-ACB5-33D503B64F6E}" type="slidenum">
              <a:rPr lang="LID4096" smtClean="0"/>
              <a:t>11</a:t>
            </a:fld>
            <a:endParaRPr lang="LID4096"/>
          </a:p>
        </p:txBody>
      </p:sp>
    </p:spTree>
    <p:extLst>
      <p:ext uri="{BB962C8B-B14F-4D97-AF65-F5344CB8AC3E}">
        <p14:creationId xmlns:p14="http://schemas.microsoft.com/office/powerpoint/2010/main" val="2951326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5EA5D-9082-8B50-C2CB-8C194BFD4B6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LID4096"/>
          </a:p>
        </p:txBody>
      </p:sp>
      <p:sp>
        <p:nvSpPr>
          <p:cNvPr id="3" name="Subtitle 2">
            <a:extLst>
              <a:ext uri="{FF2B5EF4-FFF2-40B4-BE49-F238E27FC236}">
                <a16:creationId xmlns:a16="http://schemas.microsoft.com/office/drawing/2014/main" id="{8CC9C88C-53ED-A99C-164C-B66D55AA7B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LID4096"/>
          </a:p>
        </p:txBody>
      </p:sp>
      <p:sp>
        <p:nvSpPr>
          <p:cNvPr id="4" name="Date Placeholder 3">
            <a:extLst>
              <a:ext uri="{FF2B5EF4-FFF2-40B4-BE49-F238E27FC236}">
                <a16:creationId xmlns:a16="http://schemas.microsoft.com/office/drawing/2014/main" id="{3A26CD88-4E86-62E8-F9AD-DFC272931303}"/>
              </a:ext>
            </a:extLst>
          </p:cNvPr>
          <p:cNvSpPr>
            <a:spLocks noGrp="1"/>
          </p:cNvSpPr>
          <p:nvPr>
            <p:ph type="dt" sz="half" idx="10"/>
          </p:nvPr>
        </p:nvSpPr>
        <p:spPr/>
        <p:txBody>
          <a:bodyPr/>
          <a:lstStyle/>
          <a:p>
            <a:fld id="{02721D2A-1CE8-40AB-B698-5510FF93CEEF}" type="datetimeFigureOut">
              <a:rPr lang="LID4096" smtClean="0"/>
              <a:t>04/22/2025</a:t>
            </a:fld>
            <a:endParaRPr lang="LID4096"/>
          </a:p>
        </p:txBody>
      </p:sp>
      <p:sp>
        <p:nvSpPr>
          <p:cNvPr id="5" name="Footer Placeholder 4">
            <a:extLst>
              <a:ext uri="{FF2B5EF4-FFF2-40B4-BE49-F238E27FC236}">
                <a16:creationId xmlns:a16="http://schemas.microsoft.com/office/drawing/2014/main" id="{0F0ADA09-9293-FE46-C0B0-CBD283A83A2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F793D30-9C24-C87C-DFA4-563456129608}"/>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408647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AD82-967C-F3DB-D7BA-ADE3A341EB3C}"/>
              </a:ext>
            </a:extLst>
          </p:cNvPr>
          <p:cNvSpPr>
            <a:spLocks noGrp="1"/>
          </p:cNvSpPr>
          <p:nvPr>
            <p:ph type="title"/>
          </p:nvPr>
        </p:nvSpPr>
        <p:spPr/>
        <p:txBody>
          <a:bodyPr/>
          <a:lstStyle/>
          <a:p>
            <a:r>
              <a:rPr lang="en-GB"/>
              <a:t>Click to edit Master title style</a:t>
            </a:r>
            <a:endParaRPr lang="LID4096"/>
          </a:p>
        </p:txBody>
      </p:sp>
      <p:sp>
        <p:nvSpPr>
          <p:cNvPr id="3" name="Vertical Text Placeholder 2">
            <a:extLst>
              <a:ext uri="{FF2B5EF4-FFF2-40B4-BE49-F238E27FC236}">
                <a16:creationId xmlns:a16="http://schemas.microsoft.com/office/drawing/2014/main" id="{432AB70C-A54D-DF29-D2F0-D190B6F55E3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Date Placeholder 3">
            <a:extLst>
              <a:ext uri="{FF2B5EF4-FFF2-40B4-BE49-F238E27FC236}">
                <a16:creationId xmlns:a16="http://schemas.microsoft.com/office/drawing/2014/main" id="{77BDA0C6-CAD8-C40A-2BE3-A48F20CEB66C}"/>
              </a:ext>
            </a:extLst>
          </p:cNvPr>
          <p:cNvSpPr>
            <a:spLocks noGrp="1"/>
          </p:cNvSpPr>
          <p:nvPr>
            <p:ph type="dt" sz="half" idx="10"/>
          </p:nvPr>
        </p:nvSpPr>
        <p:spPr/>
        <p:txBody>
          <a:bodyPr/>
          <a:lstStyle/>
          <a:p>
            <a:fld id="{02721D2A-1CE8-40AB-B698-5510FF93CEEF}" type="datetimeFigureOut">
              <a:rPr lang="LID4096" smtClean="0"/>
              <a:t>04/22/2025</a:t>
            </a:fld>
            <a:endParaRPr lang="LID4096"/>
          </a:p>
        </p:txBody>
      </p:sp>
      <p:sp>
        <p:nvSpPr>
          <p:cNvPr id="5" name="Footer Placeholder 4">
            <a:extLst>
              <a:ext uri="{FF2B5EF4-FFF2-40B4-BE49-F238E27FC236}">
                <a16:creationId xmlns:a16="http://schemas.microsoft.com/office/drawing/2014/main" id="{42E9214B-0371-2E01-3ABB-7924107A8DC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9C49898-8164-C09F-3C10-7262D72987D2}"/>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720499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2DA5A9-50BD-759F-AE0C-329A5658387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LID4096"/>
          </a:p>
        </p:txBody>
      </p:sp>
      <p:sp>
        <p:nvSpPr>
          <p:cNvPr id="3" name="Vertical Text Placeholder 2">
            <a:extLst>
              <a:ext uri="{FF2B5EF4-FFF2-40B4-BE49-F238E27FC236}">
                <a16:creationId xmlns:a16="http://schemas.microsoft.com/office/drawing/2014/main" id="{EDDEC2BF-3CDE-D7BA-2BD3-9F66DF6E765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Date Placeholder 3">
            <a:extLst>
              <a:ext uri="{FF2B5EF4-FFF2-40B4-BE49-F238E27FC236}">
                <a16:creationId xmlns:a16="http://schemas.microsoft.com/office/drawing/2014/main" id="{FA93F827-D925-D561-3543-1E5ECC35F192}"/>
              </a:ext>
            </a:extLst>
          </p:cNvPr>
          <p:cNvSpPr>
            <a:spLocks noGrp="1"/>
          </p:cNvSpPr>
          <p:nvPr>
            <p:ph type="dt" sz="half" idx="10"/>
          </p:nvPr>
        </p:nvSpPr>
        <p:spPr/>
        <p:txBody>
          <a:bodyPr/>
          <a:lstStyle/>
          <a:p>
            <a:fld id="{02721D2A-1CE8-40AB-B698-5510FF93CEEF}" type="datetimeFigureOut">
              <a:rPr lang="LID4096" smtClean="0"/>
              <a:t>04/22/2025</a:t>
            </a:fld>
            <a:endParaRPr lang="LID4096"/>
          </a:p>
        </p:txBody>
      </p:sp>
      <p:sp>
        <p:nvSpPr>
          <p:cNvPr id="5" name="Footer Placeholder 4">
            <a:extLst>
              <a:ext uri="{FF2B5EF4-FFF2-40B4-BE49-F238E27FC236}">
                <a16:creationId xmlns:a16="http://schemas.microsoft.com/office/drawing/2014/main" id="{8795F0B3-735C-EECF-DC2D-7C30967383D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795D63A-E7FF-CB05-AB0C-B6BA7A05ACC6}"/>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2160792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10CFB-94FB-899A-6F7D-9A3C4A8A8B43}"/>
              </a:ext>
            </a:extLst>
          </p:cNvPr>
          <p:cNvSpPr>
            <a:spLocks noGrp="1"/>
          </p:cNvSpPr>
          <p:nvPr>
            <p:ph type="title"/>
          </p:nvPr>
        </p:nvSpPr>
        <p:spPr/>
        <p:txBody>
          <a:bodyPr/>
          <a:lstStyle/>
          <a:p>
            <a:r>
              <a:rPr lang="en-GB"/>
              <a:t>Click to edit Master title style</a:t>
            </a:r>
            <a:endParaRPr lang="LID4096"/>
          </a:p>
        </p:txBody>
      </p:sp>
      <p:sp>
        <p:nvSpPr>
          <p:cNvPr id="3" name="Content Placeholder 2">
            <a:extLst>
              <a:ext uri="{FF2B5EF4-FFF2-40B4-BE49-F238E27FC236}">
                <a16:creationId xmlns:a16="http://schemas.microsoft.com/office/drawing/2014/main" id="{4E2E0BF3-E866-B2F5-FD7E-348E477E13D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Date Placeholder 3">
            <a:extLst>
              <a:ext uri="{FF2B5EF4-FFF2-40B4-BE49-F238E27FC236}">
                <a16:creationId xmlns:a16="http://schemas.microsoft.com/office/drawing/2014/main" id="{590DACFE-DF7A-E74F-415E-167982C62008}"/>
              </a:ext>
            </a:extLst>
          </p:cNvPr>
          <p:cNvSpPr>
            <a:spLocks noGrp="1"/>
          </p:cNvSpPr>
          <p:nvPr>
            <p:ph type="dt" sz="half" idx="10"/>
          </p:nvPr>
        </p:nvSpPr>
        <p:spPr/>
        <p:txBody>
          <a:bodyPr/>
          <a:lstStyle/>
          <a:p>
            <a:fld id="{02721D2A-1CE8-40AB-B698-5510FF93CEEF}" type="datetimeFigureOut">
              <a:rPr lang="LID4096" smtClean="0"/>
              <a:t>04/22/2025</a:t>
            </a:fld>
            <a:endParaRPr lang="LID4096"/>
          </a:p>
        </p:txBody>
      </p:sp>
      <p:sp>
        <p:nvSpPr>
          <p:cNvPr id="5" name="Footer Placeholder 4">
            <a:extLst>
              <a:ext uri="{FF2B5EF4-FFF2-40B4-BE49-F238E27FC236}">
                <a16:creationId xmlns:a16="http://schemas.microsoft.com/office/drawing/2014/main" id="{89D1DAD7-B6E6-BD5E-1DD8-D78C33883D7A}"/>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824AA16-39B0-9A68-3C40-9FB0740E7CA4}"/>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72752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AF091-154E-BD2F-E6AF-24575C5C101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LID4096"/>
          </a:p>
        </p:txBody>
      </p:sp>
      <p:sp>
        <p:nvSpPr>
          <p:cNvPr id="3" name="Text Placeholder 2">
            <a:extLst>
              <a:ext uri="{FF2B5EF4-FFF2-40B4-BE49-F238E27FC236}">
                <a16:creationId xmlns:a16="http://schemas.microsoft.com/office/drawing/2014/main" id="{1D30A529-131C-E126-2116-183280C605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387E6FB-66D8-D724-6038-8731456D283F}"/>
              </a:ext>
            </a:extLst>
          </p:cNvPr>
          <p:cNvSpPr>
            <a:spLocks noGrp="1"/>
          </p:cNvSpPr>
          <p:nvPr>
            <p:ph type="dt" sz="half" idx="10"/>
          </p:nvPr>
        </p:nvSpPr>
        <p:spPr/>
        <p:txBody>
          <a:bodyPr/>
          <a:lstStyle/>
          <a:p>
            <a:fld id="{02721D2A-1CE8-40AB-B698-5510FF93CEEF}" type="datetimeFigureOut">
              <a:rPr lang="LID4096" smtClean="0"/>
              <a:t>04/22/2025</a:t>
            </a:fld>
            <a:endParaRPr lang="LID4096"/>
          </a:p>
        </p:txBody>
      </p:sp>
      <p:sp>
        <p:nvSpPr>
          <p:cNvPr id="5" name="Footer Placeholder 4">
            <a:extLst>
              <a:ext uri="{FF2B5EF4-FFF2-40B4-BE49-F238E27FC236}">
                <a16:creationId xmlns:a16="http://schemas.microsoft.com/office/drawing/2014/main" id="{97461F62-D767-ECE0-D357-3FC63E0DA87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D9E35B5C-E7C6-6119-7A96-6532F1355E90}"/>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1443931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0956-058F-808E-39B3-AA05081C1DDC}"/>
              </a:ext>
            </a:extLst>
          </p:cNvPr>
          <p:cNvSpPr>
            <a:spLocks noGrp="1"/>
          </p:cNvSpPr>
          <p:nvPr>
            <p:ph type="title"/>
          </p:nvPr>
        </p:nvSpPr>
        <p:spPr/>
        <p:txBody>
          <a:bodyPr/>
          <a:lstStyle/>
          <a:p>
            <a:r>
              <a:rPr lang="en-GB"/>
              <a:t>Click to edit Master title style</a:t>
            </a:r>
            <a:endParaRPr lang="LID4096"/>
          </a:p>
        </p:txBody>
      </p:sp>
      <p:sp>
        <p:nvSpPr>
          <p:cNvPr id="3" name="Content Placeholder 2">
            <a:extLst>
              <a:ext uri="{FF2B5EF4-FFF2-40B4-BE49-F238E27FC236}">
                <a16:creationId xmlns:a16="http://schemas.microsoft.com/office/drawing/2014/main" id="{0F7D539F-FC59-B6A8-994C-189EA266EF7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Content Placeholder 3">
            <a:extLst>
              <a:ext uri="{FF2B5EF4-FFF2-40B4-BE49-F238E27FC236}">
                <a16:creationId xmlns:a16="http://schemas.microsoft.com/office/drawing/2014/main" id="{D2EEC07F-1177-2E70-8082-C6B81DCB56C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5" name="Date Placeholder 4">
            <a:extLst>
              <a:ext uri="{FF2B5EF4-FFF2-40B4-BE49-F238E27FC236}">
                <a16:creationId xmlns:a16="http://schemas.microsoft.com/office/drawing/2014/main" id="{4B0D3672-7429-CD91-0DF7-0020375CF34A}"/>
              </a:ext>
            </a:extLst>
          </p:cNvPr>
          <p:cNvSpPr>
            <a:spLocks noGrp="1"/>
          </p:cNvSpPr>
          <p:nvPr>
            <p:ph type="dt" sz="half" idx="10"/>
          </p:nvPr>
        </p:nvSpPr>
        <p:spPr/>
        <p:txBody>
          <a:bodyPr/>
          <a:lstStyle/>
          <a:p>
            <a:fld id="{02721D2A-1CE8-40AB-B698-5510FF93CEEF}" type="datetimeFigureOut">
              <a:rPr lang="LID4096" smtClean="0"/>
              <a:t>04/22/2025</a:t>
            </a:fld>
            <a:endParaRPr lang="LID4096"/>
          </a:p>
        </p:txBody>
      </p:sp>
      <p:sp>
        <p:nvSpPr>
          <p:cNvPr id="6" name="Footer Placeholder 5">
            <a:extLst>
              <a:ext uri="{FF2B5EF4-FFF2-40B4-BE49-F238E27FC236}">
                <a16:creationId xmlns:a16="http://schemas.microsoft.com/office/drawing/2014/main" id="{1EDC6F78-6047-887B-93E7-6ED4BE9A535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0286C30-618F-19F9-5F37-6C51000705F5}"/>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3047779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B4DE0-356D-7E84-2F9A-7595780A9A3A}"/>
              </a:ext>
            </a:extLst>
          </p:cNvPr>
          <p:cNvSpPr>
            <a:spLocks noGrp="1"/>
          </p:cNvSpPr>
          <p:nvPr>
            <p:ph type="title"/>
          </p:nvPr>
        </p:nvSpPr>
        <p:spPr>
          <a:xfrm>
            <a:off x="839788" y="365125"/>
            <a:ext cx="10515600" cy="1325563"/>
          </a:xfrm>
        </p:spPr>
        <p:txBody>
          <a:bodyPr/>
          <a:lstStyle/>
          <a:p>
            <a:r>
              <a:rPr lang="en-GB"/>
              <a:t>Click to edit Master title style</a:t>
            </a:r>
            <a:endParaRPr lang="LID4096"/>
          </a:p>
        </p:txBody>
      </p:sp>
      <p:sp>
        <p:nvSpPr>
          <p:cNvPr id="3" name="Text Placeholder 2">
            <a:extLst>
              <a:ext uri="{FF2B5EF4-FFF2-40B4-BE49-F238E27FC236}">
                <a16:creationId xmlns:a16="http://schemas.microsoft.com/office/drawing/2014/main" id="{3A1A16DA-9440-95C9-5EA8-C18E3A7208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970D21E-2B31-F453-41BD-10E3D4543C0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5" name="Text Placeholder 4">
            <a:extLst>
              <a:ext uri="{FF2B5EF4-FFF2-40B4-BE49-F238E27FC236}">
                <a16:creationId xmlns:a16="http://schemas.microsoft.com/office/drawing/2014/main" id="{AF39BC02-5B4E-D0BC-0398-7D98F72B94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BF1F848-E9CF-B18E-89BB-FFF72B6A03A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7" name="Date Placeholder 6">
            <a:extLst>
              <a:ext uri="{FF2B5EF4-FFF2-40B4-BE49-F238E27FC236}">
                <a16:creationId xmlns:a16="http://schemas.microsoft.com/office/drawing/2014/main" id="{0D9775C7-FF66-2F68-1764-3541D01661DF}"/>
              </a:ext>
            </a:extLst>
          </p:cNvPr>
          <p:cNvSpPr>
            <a:spLocks noGrp="1"/>
          </p:cNvSpPr>
          <p:nvPr>
            <p:ph type="dt" sz="half" idx="10"/>
          </p:nvPr>
        </p:nvSpPr>
        <p:spPr/>
        <p:txBody>
          <a:bodyPr/>
          <a:lstStyle/>
          <a:p>
            <a:fld id="{02721D2A-1CE8-40AB-B698-5510FF93CEEF}" type="datetimeFigureOut">
              <a:rPr lang="LID4096" smtClean="0"/>
              <a:t>04/22/2025</a:t>
            </a:fld>
            <a:endParaRPr lang="LID4096"/>
          </a:p>
        </p:txBody>
      </p:sp>
      <p:sp>
        <p:nvSpPr>
          <p:cNvPr id="8" name="Footer Placeholder 7">
            <a:extLst>
              <a:ext uri="{FF2B5EF4-FFF2-40B4-BE49-F238E27FC236}">
                <a16:creationId xmlns:a16="http://schemas.microsoft.com/office/drawing/2014/main" id="{7006387B-F658-E383-3DDD-517362394041}"/>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EA547C07-7FA3-5181-F7D5-350F664B29B3}"/>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2031647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3B1F1-2E4A-EC20-A9C4-FCDC8032BCE3}"/>
              </a:ext>
            </a:extLst>
          </p:cNvPr>
          <p:cNvSpPr>
            <a:spLocks noGrp="1"/>
          </p:cNvSpPr>
          <p:nvPr>
            <p:ph type="title"/>
          </p:nvPr>
        </p:nvSpPr>
        <p:spPr/>
        <p:txBody>
          <a:bodyPr/>
          <a:lstStyle/>
          <a:p>
            <a:r>
              <a:rPr lang="en-GB"/>
              <a:t>Click to edit Master title style</a:t>
            </a:r>
            <a:endParaRPr lang="LID4096"/>
          </a:p>
        </p:txBody>
      </p:sp>
      <p:sp>
        <p:nvSpPr>
          <p:cNvPr id="3" name="Date Placeholder 2">
            <a:extLst>
              <a:ext uri="{FF2B5EF4-FFF2-40B4-BE49-F238E27FC236}">
                <a16:creationId xmlns:a16="http://schemas.microsoft.com/office/drawing/2014/main" id="{554B357B-0C70-4B99-CB46-FF5645FF5707}"/>
              </a:ext>
            </a:extLst>
          </p:cNvPr>
          <p:cNvSpPr>
            <a:spLocks noGrp="1"/>
          </p:cNvSpPr>
          <p:nvPr>
            <p:ph type="dt" sz="half" idx="10"/>
          </p:nvPr>
        </p:nvSpPr>
        <p:spPr/>
        <p:txBody>
          <a:bodyPr/>
          <a:lstStyle/>
          <a:p>
            <a:fld id="{02721D2A-1CE8-40AB-B698-5510FF93CEEF}" type="datetimeFigureOut">
              <a:rPr lang="LID4096" smtClean="0"/>
              <a:t>04/22/2025</a:t>
            </a:fld>
            <a:endParaRPr lang="LID4096"/>
          </a:p>
        </p:txBody>
      </p:sp>
      <p:sp>
        <p:nvSpPr>
          <p:cNvPr id="4" name="Footer Placeholder 3">
            <a:extLst>
              <a:ext uri="{FF2B5EF4-FFF2-40B4-BE49-F238E27FC236}">
                <a16:creationId xmlns:a16="http://schemas.microsoft.com/office/drawing/2014/main" id="{C7ED5F11-06CC-4FF6-9800-04C1B0E2AB28}"/>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394389A5-4ECD-C6CC-4A14-43DC50F22EB7}"/>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1099632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6836A7-1230-5AD4-53EE-6E4296E9424C}"/>
              </a:ext>
            </a:extLst>
          </p:cNvPr>
          <p:cNvSpPr>
            <a:spLocks noGrp="1"/>
          </p:cNvSpPr>
          <p:nvPr>
            <p:ph type="dt" sz="half" idx="10"/>
          </p:nvPr>
        </p:nvSpPr>
        <p:spPr/>
        <p:txBody>
          <a:bodyPr/>
          <a:lstStyle/>
          <a:p>
            <a:fld id="{02721D2A-1CE8-40AB-B698-5510FF93CEEF}" type="datetimeFigureOut">
              <a:rPr lang="LID4096" smtClean="0"/>
              <a:t>04/22/2025</a:t>
            </a:fld>
            <a:endParaRPr lang="LID4096"/>
          </a:p>
        </p:txBody>
      </p:sp>
      <p:sp>
        <p:nvSpPr>
          <p:cNvPr id="3" name="Footer Placeholder 2">
            <a:extLst>
              <a:ext uri="{FF2B5EF4-FFF2-40B4-BE49-F238E27FC236}">
                <a16:creationId xmlns:a16="http://schemas.microsoft.com/office/drawing/2014/main" id="{DD107943-AA07-9089-464A-38817EF5CB75}"/>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7EA56913-7FC4-3665-8713-755BF97D0C16}"/>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1401254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949A5-878A-277C-9979-9DC703922D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LID4096"/>
          </a:p>
        </p:txBody>
      </p:sp>
      <p:sp>
        <p:nvSpPr>
          <p:cNvPr id="3" name="Content Placeholder 2">
            <a:extLst>
              <a:ext uri="{FF2B5EF4-FFF2-40B4-BE49-F238E27FC236}">
                <a16:creationId xmlns:a16="http://schemas.microsoft.com/office/drawing/2014/main" id="{20BC887C-0D58-9B79-85C8-AE5DCC7F53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Text Placeholder 3">
            <a:extLst>
              <a:ext uri="{FF2B5EF4-FFF2-40B4-BE49-F238E27FC236}">
                <a16:creationId xmlns:a16="http://schemas.microsoft.com/office/drawing/2014/main" id="{EF5C2B4D-C2F4-8F81-F8E3-1A5936C0E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6F12F21-6FE5-F6B9-BD8B-61163D62539B}"/>
              </a:ext>
            </a:extLst>
          </p:cNvPr>
          <p:cNvSpPr>
            <a:spLocks noGrp="1"/>
          </p:cNvSpPr>
          <p:nvPr>
            <p:ph type="dt" sz="half" idx="10"/>
          </p:nvPr>
        </p:nvSpPr>
        <p:spPr/>
        <p:txBody>
          <a:bodyPr/>
          <a:lstStyle/>
          <a:p>
            <a:fld id="{02721D2A-1CE8-40AB-B698-5510FF93CEEF}" type="datetimeFigureOut">
              <a:rPr lang="LID4096" smtClean="0"/>
              <a:t>04/22/2025</a:t>
            </a:fld>
            <a:endParaRPr lang="LID4096"/>
          </a:p>
        </p:txBody>
      </p:sp>
      <p:sp>
        <p:nvSpPr>
          <p:cNvPr id="6" name="Footer Placeholder 5">
            <a:extLst>
              <a:ext uri="{FF2B5EF4-FFF2-40B4-BE49-F238E27FC236}">
                <a16:creationId xmlns:a16="http://schemas.microsoft.com/office/drawing/2014/main" id="{E079CE8D-FC36-FDC9-E949-C7AD84812B4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19B04B8-2DBC-7977-E013-9BE99308AA45}"/>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1280064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1D25-6DEF-30A7-C4A7-F013C7BA75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LID4096"/>
          </a:p>
        </p:txBody>
      </p:sp>
      <p:sp>
        <p:nvSpPr>
          <p:cNvPr id="3" name="Picture Placeholder 2">
            <a:extLst>
              <a:ext uri="{FF2B5EF4-FFF2-40B4-BE49-F238E27FC236}">
                <a16:creationId xmlns:a16="http://schemas.microsoft.com/office/drawing/2014/main" id="{8488D0D1-CCA5-7875-975C-A4E5751064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20A41E8B-7D75-71E4-9599-229536A61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D881348-4474-AC3F-8AEC-E257F9A3CCC7}"/>
              </a:ext>
            </a:extLst>
          </p:cNvPr>
          <p:cNvSpPr>
            <a:spLocks noGrp="1"/>
          </p:cNvSpPr>
          <p:nvPr>
            <p:ph type="dt" sz="half" idx="10"/>
          </p:nvPr>
        </p:nvSpPr>
        <p:spPr/>
        <p:txBody>
          <a:bodyPr/>
          <a:lstStyle/>
          <a:p>
            <a:fld id="{02721D2A-1CE8-40AB-B698-5510FF93CEEF}" type="datetimeFigureOut">
              <a:rPr lang="LID4096" smtClean="0"/>
              <a:t>04/22/2025</a:t>
            </a:fld>
            <a:endParaRPr lang="LID4096"/>
          </a:p>
        </p:txBody>
      </p:sp>
      <p:sp>
        <p:nvSpPr>
          <p:cNvPr id="6" name="Footer Placeholder 5">
            <a:extLst>
              <a:ext uri="{FF2B5EF4-FFF2-40B4-BE49-F238E27FC236}">
                <a16:creationId xmlns:a16="http://schemas.microsoft.com/office/drawing/2014/main" id="{0648FC70-F32D-DB5F-9508-06B2C30CEEA5}"/>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0A057F1-3FB9-9772-AB8C-CD2D96A421BC}"/>
              </a:ext>
            </a:extLst>
          </p:cNvPr>
          <p:cNvSpPr>
            <a:spLocks noGrp="1"/>
          </p:cNvSpPr>
          <p:nvPr>
            <p:ph type="sldNum" sz="quarter" idx="12"/>
          </p:nvPr>
        </p:nvSpPr>
        <p:spPr/>
        <p:txBody>
          <a:bodyPr/>
          <a:lstStyle/>
          <a:p>
            <a:fld id="{B6796F57-8306-40D4-9229-37A3D19F0B5F}" type="slidenum">
              <a:rPr lang="LID4096" smtClean="0"/>
              <a:t>‹#›</a:t>
            </a:fld>
            <a:endParaRPr lang="LID4096"/>
          </a:p>
        </p:txBody>
      </p:sp>
    </p:spTree>
    <p:extLst>
      <p:ext uri="{BB962C8B-B14F-4D97-AF65-F5344CB8AC3E}">
        <p14:creationId xmlns:p14="http://schemas.microsoft.com/office/powerpoint/2010/main" val="2744283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F00A38-8196-1EF1-2634-123CD66B73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LID4096"/>
          </a:p>
        </p:txBody>
      </p:sp>
      <p:sp>
        <p:nvSpPr>
          <p:cNvPr id="3" name="Text Placeholder 2">
            <a:extLst>
              <a:ext uri="{FF2B5EF4-FFF2-40B4-BE49-F238E27FC236}">
                <a16:creationId xmlns:a16="http://schemas.microsoft.com/office/drawing/2014/main" id="{3F04DE0E-D934-E8BE-B56A-B045D2F3F7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4" name="Date Placeholder 3">
            <a:extLst>
              <a:ext uri="{FF2B5EF4-FFF2-40B4-BE49-F238E27FC236}">
                <a16:creationId xmlns:a16="http://schemas.microsoft.com/office/drawing/2014/main" id="{FA8EB8E1-28F4-B938-9A4F-0FDD17907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2721D2A-1CE8-40AB-B698-5510FF93CEEF}" type="datetimeFigureOut">
              <a:rPr lang="LID4096" smtClean="0"/>
              <a:t>04/22/2025</a:t>
            </a:fld>
            <a:endParaRPr lang="LID4096"/>
          </a:p>
        </p:txBody>
      </p:sp>
      <p:sp>
        <p:nvSpPr>
          <p:cNvPr id="5" name="Footer Placeholder 4">
            <a:extLst>
              <a:ext uri="{FF2B5EF4-FFF2-40B4-BE49-F238E27FC236}">
                <a16:creationId xmlns:a16="http://schemas.microsoft.com/office/drawing/2014/main" id="{C83B577B-D1AC-D180-B6E4-A6FBD9215F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90825EEA-DA44-8179-BA57-C77D0A793F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6796F57-8306-40D4-9229-37A3D19F0B5F}" type="slidenum">
              <a:rPr lang="LID4096" smtClean="0"/>
              <a:t>‹#›</a:t>
            </a:fld>
            <a:endParaRPr lang="LID4096"/>
          </a:p>
        </p:txBody>
      </p:sp>
    </p:spTree>
    <p:extLst>
      <p:ext uri="{BB962C8B-B14F-4D97-AF65-F5344CB8AC3E}">
        <p14:creationId xmlns:p14="http://schemas.microsoft.com/office/powerpoint/2010/main" val="2557270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microsoft.com/office/2007/relationships/hdphoto" Target="../media/hdphoto1.wdp"/><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microsoft.com/office/2007/relationships/hdphoto" Target="../media/hdphoto1.wdp"/><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microsoft.com/office/2007/relationships/hdphoto" Target="../media/hdphoto1.wdp"/><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61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6.emf"/><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33.e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35.wmf"/><Relationship Id="rId4" Type="http://schemas.openxmlformats.org/officeDocument/2006/relationships/image" Target="../media/image32.wmf"/><Relationship Id="rId9" Type="http://schemas.openxmlformats.org/officeDocument/2006/relationships/oleObject" Target="../embeddings/oleObject4.bin"/></Relationships>
</file>

<file path=ppt/slides/_rels/slide42.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8.wmf"/><Relationship Id="rId5" Type="http://schemas.openxmlformats.org/officeDocument/2006/relationships/oleObject" Target="../embeddings/oleObject7.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9.bin"/></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63.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40.wmf"/></Relationships>
</file>

<file path=ppt/slides/_rels/slide4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10.png"/></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310.png"/></Relationships>
</file>

<file path=ppt/slides/_rels/slide6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310.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39AA4-DC6F-AC25-85E9-23B70AA841D1}"/>
              </a:ext>
            </a:extLst>
          </p:cNvPr>
          <p:cNvSpPr>
            <a:spLocks noGrp="1"/>
          </p:cNvSpPr>
          <p:nvPr>
            <p:ph type="ctrTitle"/>
          </p:nvPr>
        </p:nvSpPr>
        <p:spPr>
          <a:xfrm>
            <a:off x="1524000" y="1415332"/>
            <a:ext cx="9144000" cy="1267695"/>
          </a:xfrm>
        </p:spPr>
        <p:txBody>
          <a:bodyPr/>
          <a:lstStyle/>
          <a:p>
            <a:r>
              <a:rPr lang="en-US" dirty="0"/>
              <a:t>Tutorials 12</a:t>
            </a:r>
            <a:endParaRPr lang="LID4096" dirty="0"/>
          </a:p>
        </p:txBody>
      </p:sp>
      <p:sp>
        <p:nvSpPr>
          <p:cNvPr id="3" name="Subtitle 2">
            <a:extLst>
              <a:ext uri="{FF2B5EF4-FFF2-40B4-BE49-F238E27FC236}">
                <a16:creationId xmlns:a16="http://schemas.microsoft.com/office/drawing/2014/main" id="{06ABFF89-9CAA-78A3-9827-25C0441AF86F}"/>
              </a:ext>
            </a:extLst>
          </p:cNvPr>
          <p:cNvSpPr>
            <a:spLocks noGrp="1"/>
          </p:cNvSpPr>
          <p:nvPr>
            <p:ph type="subTitle" idx="1"/>
          </p:nvPr>
        </p:nvSpPr>
        <p:spPr/>
        <p:txBody>
          <a:bodyPr/>
          <a:lstStyle/>
          <a:p>
            <a:r>
              <a:rPr lang="en-US" dirty="0"/>
              <a:t>Statistical Computation and Analysis</a:t>
            </a:r>
          </a:p>
          <a:p>
            <a:r>
              <a:rPr lang="en-US" dirty="0"/>
              <a:t>Spring 2024</a:t>
            </a:r>
            <a:endParaRPr lang="LID4096" dirty="0"/>
          </a:p>
        </p:txBody>
      </p:sp>
    </p:spTree>
    <p:extLst>
      <p:ext uri="{BB962C8B-B14F-4D97-AF65-F5344CB8AC3E}">
        <p14:creationId xmlns:p14="http://schemas.microsoft.com/office/powerpoint/2010/main" val="163377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Bootstrap Example</a:t>
            </a:r>
            <a:endParaRPr lang="LID4096" dirty="0"/>
          </a:p>
        </p:txBody>
      </p:sp>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838200" y="1346560"/>
            <a:ext cx="8871857" cy="5378705"/>
          </a:xfrm>
        </p:spPr>
        <p:txBody>
          <a:bodyPr>
            <a:normAutofit/>
          </a:bodyPr>
          <a:lstStyle/>
          <a:p>
            <a:pPr>
              <a:lnSpc>
                <a:spcPct val="150000"/>
              </a:lnSpc>
              <a:buFont typeface="Wingdings" panose="05000000000000000000" pitchFamily="2" charset="2"/>
              <a:buChar char="§"/>
            </a:pPr>
            <a:r>
              <a:rPr lang="en-GB" sz="3200" dirty="0"/>
              <a:t>Parametric bootstrap</a:t>
            </a:r>
          </a:p>
          <a:p>
            <a:pPr>
              <a:lnSpc>
                <a:spcPct val="150000"/>
              </a:lnSpc>
              <a:buFont typeface="Wingdings" panose="05000000000000000000" pitchFamily="2" charset="2"/>
              <a:buChar char="§"/>
            </a:pPr>
            <a:endParaRPr lang="en-GB" sz="2800" dirty="0"/>
          </a:p>
          <a:p>
            <a:pPr marL="0" indent="0">
              <a:lnSpc>
                <a:spcPct val="150000"/>
              </a:lnSpc>
              <a:buNone/>
            </a:pPr>
            <a:endParaRPr lang="en-GB" sz="3200" dirty="0"/>
          </a:p>
        </p:txBody>
      </p:sp>
      <p:pic>
        <p:nvPicPr>
          <p:cNvPr id="5" name="Picture 4" descr="A diagram of a boottrap&#10;&#10;Description automatically generated">
            <a:extLst>
              <a:ext uri="{FF2B5EF4-FFF2-40B4-BE49-F238E27FC236}">
                <a16:creationId xmlns:a16="http://schemas.microsoft.com/office/drawing/2014/main" id="{6FF3CDFB-A6C0-41C1-39C3-70D963FA9A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7633" y="2206530"/>
            <a:ext cx="5312675" cy="4251968"/>
          </a:xfrm>
          <a:prstGeom prst="rect">
            <a:avLst/>
          </a:prstGeom>
        </p:spPr>
      </p:pic>
    </p:spTree>
    <p:extLst>
      <p:ext uri="{BB962C8B-B14F-4D97-AF65-F5344CB8AC3E}">
        <p14:creationId xmlns:p14="http://schemas.microsoft.com/office/powerpoint/2010/main" val="2150880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of a blue and green chart&#10;&#10;Description automatically generated">
            <a:extLst>
              <a:ext uri="{FF2B5EF4-FFF2-40B4-BE49-F238E27FC236}">
                <a16:creationId xmlns:a16="http://schemas.microsoft.com/office/drawing/2014/main" id="{2B61E16B-0CD1-D88B-D450-67ECED419F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9662" y="2206530"/>
            <a:ext cx="5312675" cy="4251968"/>
          </a:xfrm>
          <a:prstGeom prst="rect">
            <a:avLst/>
          </a:prstGeom>
        </p:spPr>
      </p:pic>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Bootstrap Example</a:t>
            </a:r>
            <a:endParaRPr lang="LID4096" dirty="0"/>
          </a:p>
        </p:txBody>
      </p:sp>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436880" y="1346560"/>
            <a:ext cx="11684000" cy="5378705"/>
          </a:xfrm>
        </p:spPr>
        <p:txBody>
          <a:bodyPr>
            <a:normAutofit/>
          </a:bodyPr>
          <a:lstStyle/>
          <a:p>
            <a:pPr>
              <a:lnSpc>
                <a:spcPct val="150000"/>
              </a:lnSpc>
              <a:buFont typeface="Wingdings" panose="05000000000000000000" pitchFamily="2" charset="2"/>
              <a:buChar char="§"/>
            </a:pPr>
            <a:r>
              <a:rPr lang="en-GB" sz="3200" dirty="0"/>
              <a:t>Parametric bootstrap – wrong distribution (unreasonable model)</a:t>
            </a:r>
          </a:p>
          <a:p>
            <a:pPr>
              <a:lnSpc>
                <a:spcPct val="150000"/>
              </a:lnSpc>
              <a:buFont typeface="Wingdings" panose="05000000000000000000" pitchFamily="2" charset="2"/>
              <a:buChar char="§"/>
            </a:pPr>
            <a:endParaRPr lang="en-GB" sz="2800" dirty="0"/>
          </a:p>
          <a:p>
            <a:pPr marL="0" indent="0">
              <a:lnSpc>
                <a:spcPct val="150000"/>
              </a:lnSpc>
              <a:buNone/>
            </a:pPr>
            <a:endParaRPr lang="en-GB" sz="3200" dirty="0"/>
          </a:p>
        </p:txBody>
      </p:sp>
    </p:spTree>
    <p:extLst>
      <p:ext uri="{BB962C8B-B14F-4D97-AF65-F5344CB8AC3E}">
        <p14:creationId xmlns:p14="http://schemas.microsoft.com/office/powerpoint/2010/main" val="2444318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Bootstrap Example</a:t>
            </a:r>
            <a:endParaRPr lang="LID4096" dirty="0"/>
          </a:p>
        </p:txBody>
      </p:sp>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838200" y="1346560"/>
            <a:ext cx="10820400" cy="5378705"/>
          </a:xfrm>
        </p:spPr>
        <p:txBody>
          <a:bodyPr>
            <a:normAutofit/>
          </a:bodyPr>
          <a:lstStyle/>
          <a:p>
            <a:pPr>
              <a:lnSpc>
                <a:spcPct val="150000"/>
              </a:lnSpc>
              <a:buFont typeface="Wingdings" panose="05000000000000000000" pitchFamily="2" charset="2"/>
              <a:buChar char="§"/>
            </a:pPr>
            <a:r>
              <a:rPr lang="en-GB" sz="3200" dirty="0"/>
              <a:t>Non-parametric bootstrap</a:t>
            </a:r>
          </a:p>
          <a:p>
            <a:pPr lvl="1">
              <a:lnSpc>
                <a:spcPct val="150000"/>
              </a:lnSpc>
              <a:buFont typeface="Wingdings" panose="05000000000000000000" pitchFamily="2" charset="2"/>
              <a:buChar char="§"/>
            </a:pPr>
            <a:r>
              <a:rPr lang="en-GB" sz="2800" dirty="0"/>
              <a:t>Sample from data with repetitions: 2000 samples of 200</a:t>
            </a:r>
          </a:p>
          <a:p>
            <a:pPr>
              <a:buFont typeface="Wingdings" panose="05000000000000000000" pitchFamily="2" charset="2"/>
              <a:buChar char="§"/>
            </a:pPr>
            <a:r>
              <a:rPr lang="en-GB" sz="2000" b="0" dirty="0" err="1">
                <a:solidFill>
                  <a:srgbClr val="000000"/>
                </a:solidFill>
                <a:effectLst/>
                <a:latin typeface="Courier New" panose="02070309020205020404" pitchFamily="49" charset="0"/>
              </a:rPr>
              <a:t>num_boot</a:t>
            </a:r>
            <a:r>
              <a:rPr lang="en-GB" sz="2000" b="0" dirty="0">
                <a:solidFill>
                  <a:srgbClr val="000000"/>
                </a:solidFill>
                <a:effectLst/>
                <a:latin typeface="Courier New" panose="02070309020205020404" pitchFamily="49" charset="0"/>
              </a:rPr>
              <a:t> = </a:t>
            </a:r>
            <a:r>
              <a:rPr lang="en-GB" sz="2000" b="0" dirty="0">
                <a:solidFill>
                  <a:srgbClr val="116644"/>
                </a:solidFill>
                <a:effectLst/>
                <a:latin typeface="Courier New" panose="02070309020205020404" pitchFamily="49" charset="0"/>
              </a:rPr>
              <a:t>2000</a:t>
            </a:r>
            <a:endParaRPr lang="en-GB" sz="2000" b="0" dirty="0">
              <a:solidFill>
                <a:srgbClr val="000000"/>
              </a:solidFill>
              <a:effectLst/>
              <a:latin typeface="Courier New" panose="02070309020205020404" pitchFamily="49" charset="0"/>
            </a:endParaRPr>
          </a:p>
          <a:p>
            <a:pPr>
              <a:buFont typeface="Wingdings" panose="05000000000000000000" pitchFamily="2" charset="2"/>
              <a:buChar char="§"/>
            </a:pPr>
            <a:r>
              <a:rPr lang="en-GB" sz="2000" b="0" dirty="0" err="1">
                <a:solidFill>
                  <a:srgbClr val="000000"/>
                </a:solidFill>
                <a:effectLst/>
                <a:latin typeface="Courier New" panose="02070309020205020404" pitchFamily="49" charset="0"/>
              </a:rPr>
              <a:t>boot_data</a:t>
            </a:r>
            <a:r>
              <a:rPr lang="en-GB" sz="2000" b="0" dirty="0">
                <a:solidFill>
                  <a:srgbClr val="000000"/>
                </a:solidFill>
                <a:effectLst/>
                <a:latin typeface="Courier New" panose="02070309020205020404" pitchFamily="49" charset="0"/>
              </a:rPr>
              <a:t> = </a:t>
            </a:r>
            <a:r>
              <a:rPr lang="en-GB" sz="2000" b="0" dirty="0" err="1">
                <a:solidFill>
                  <a:srgbClr val="000000"/>
                </a:solidFill>
                <a:effectLst/>
                <a:latin typeface="Courier New" panose="02070309020205020404" pitchFamily="49" charset="0"/>
              </a:rPr>
              <a:t>np.random.choice</a:t>
            </a:r>
            <a:r>
              <a:rPr lang="en-GB" sz="2000" b="0" dirty="0">
                <a:solidFill>
                  <a:srgbClr val="000000"/>
                </a:solidFill>
                <a:effectLst/>
                <a:latin typeface="Courier New" panose="02070309020205020404" pitchFamily="49" charset="0"/>
              </a:rPr>
              <a:t>(</a:t>
            </a:r>
            <a:r>
              <a:rPr lang="en-GB" sz="2000" b="0" dirty="0" err="1">
                <a:solidFill>
                  <a:srgbClr val="000000"/>
                </a:solidFill>
                <a:effectLst/>
                <a:latin typeface="Courier New" panose="02070309020205020404" pitchFamily="49" charset="0"/>
              </a:rPr>
              <a:t>spikes_data</a:t>
            </a:r>
            <a:r>
              <a:rPr lang="en-GB" sz="2000" b="0" dirty="0">
                <a:solidFill>
                  <a:srgbClr val="000000"/>
                </a:solidFill>
                <a:effectLst/>
                <a:latin typeface="Courier New" panose="02070309020205020404" pitchFamily="49" charset="0"/>
              </a:rPr>
              <a:t>, size = (</a:t>
            </a:r>
            <a:r>
              <a:rPr lang="en-GB" sz="2000" b="0" dirty="0" err="1">
                <a:solidFill>
                  <a:srgbClr val="000000"/>
                </a:solidFill>
                <a:effectLst/>
                <a:latin typeface="Courier New" panose="02070309020205020404" pitchFamily="49" charset="0"/>
              </a:rPr>
              <a:t>data_len,num_boot</a:t>
            </a:r>
            <a:r>
              <a:rPr lang="en-GB" sz="2000" b="0" dirty="0">
                <a:solidFill>
                  <a:srgbClr val="000000"/>
                </a:solidFill>
                <a:effectLst/>
                <a:latin typeface="Courier New" panose="02070309020205020404" pitchFamily="49" charset="0"/>
              </a:rPr>
              <a:t>) , replace=</a:t>
            </a:r>
            <a:r>
              <a:rPr lang="en-GB" sz="2000" b="0" dirty="0">
                <a:solidFill>
                  <a:srgbClr val="0000FF"/>
                </a:solidFill>
                <a:effectLst/>
                <a:latin typeface="Courier New" panose="02070309020205020404" pitchFamily="49" charset="0"/>
              </a:rPr>
              <a:t>True</a:t>
            </a:r>
            <a:r>
              <a:rPr lang="en-GB" sz="2000" b="0" dirty="0">
                <a:solidFill>
                  <a:srgbClr val="000000"/>
                </a:solidFill>
                <a:effectLst/>
                <a:latin typeface="Courier New" panose="02070309020205020404" pitchFamily="49" charset="0"/>
              </a:rPr>
              <a:t>) </a:t>
            </a:r>
            <a:r>
              <a:rPr lang="en-GB" sz="2000" b="0" dirty="0">
                <a:solidFill>
                  <a:srgbClr val="008000"/>
                </a:solidFill>
                <a:effectLst/>
                <a:latin typeface="Courier New" panose="02070309020205020404" pitchFamily="49" charset="0"/>
              </a:rPr>
              <a:t># resample from data with repetitions</a:t>
            </a:r>
            <a:endParaRPr lang="en-GB" sz="2000" b="0" dirty="0">
              <a:solidFill>
                <a:srgbClr val="000000"/>
              </a:solidFill>
              <a:effectLst/>
              <a:latin typeface="Courier New" panose="02070309020205020404" pitchFamily="49" charset="0"/>
            </a:endParaRPr>
          </a:p>
          <a:p>
            <a:pPr>
              <a:buFont typeface="Wingdings" panose="05000000000000000000" pitchFamily="2" charset="2"/>
              <a:buChar char="§"/>
            </a:pPr>
            <a:r>
              <a:rPr lang="en-GB" sz="2000" b="0" dirty="0" err="1">
                <a:solidFill>
                  <a:srgbClr val="000000"/>
                </a:solidFill>
                <a:effectLst/>
                <a:latin typeface="Courier New" panose="02070309020205020404" pitchFamily="49" charset="0"/>
              </a:rPr>
              <a:t>boot_mean</a:t>
            </a:r>
            <a:r>
              <a:rPr lang="en-GB" sz="2000" b="0" dirty="0">
                <a:solidFill>
                  <a:srgbClr val="000000"/>
                </a:solidFill>
                <a:effectLst/>
                <a:latin typeface="Courier New" panose="02070309020205020404" pitchFamily="49" charset="0"/>
              </a:rPr>
              <a:t> = </a:t>
            </a:r>
            <a:r>
              <a:rPr lang="en-GB" sz="2000" b="0" dirty="0" err="1">
                <a:solidFill>
                  <a:srgbClr val="000000"/>
                </a:solidFill>
                <a:effectLst/>
                <a:latin typeface="Courier New" panose="02070309020205020404" pitchFamily="49" charset="0"/>
              </a:rPr>
              <a:t>boot_data.mean</a:t>
            </a:r>
            <a:r>
              <a:rPr lang="en-GB" sz="2000" b="0" dirty="0">
                <a:solidFill>
                  <a:srgbClr val="000000"/>
                </a:solidFill>
                <a:effectLst/>
                <a:latin typeface="Courier New" panose="02070309020205020404" pitchFamily="49" charset="0"/>
              </a:rPr>
              <a:t>(axis = </a:t>
            </a:r>
            <a:r>
              <a:rPr lang="en-GB" sz="2000" b="0" dirty="0">
                <a:solidFill>
                  <a:srgbClr val="116644"/>
                </a:solidFill>
                <a:effectLst/>
                <a:latin typeface="Courier New" panose="02070309020205020404" pitchFamily="49" charset="0"/>
              </a:rPr>
              <a:t>0</a:t>
            </a:r>
            <a:r>
              <a:rPr lang="en-GB" sz="2000" b="0" dirty="0">
                <a:solidFill>
                  <a:srgbClr val="000000"/>
                </a:solidFill>
                <a:effectLst/>
                <a:latin typeface="Courier New" panose="02070309020205020404" pitchFamily="49" charset="0"/>
              </a:rPr>
              <a:t>)</a:t>
            </a:r>
          </a:p>
          <a:p>
            <a:pPr marL="457200" lvl="1" indent="0">
              <a:lnSpc>
                <a:spcPct val="150000"/>
              </a:lnSpc>
              <a:buNone/>
            </a:pPr>
            <a:endParaRPr lang="en-GB" sz="2800" dirty="0"/>
          </a:p>
          <a:p>
            <a:pPr>
              <a:lnSpc>
                <a:spcPct val="150000"/>
              </a:lnSpc>
              <a:buFont typeface="Wingdings" panose="05000000000000000000" pitchFamily="2" charset="2"/>
              <a:buChar char="§"/>
            </a:pPr>
            <a:endParaRPr lang="en-GB" sz="2800" dirty="0"/>
          </a:p>
          <a:p>
            <a:pPr marL="0" indent="0">
              <a:lnSpc>
                <a:spcPct val="150000"/>
              </a:lnSpc>
              <a:buNone/>
            </a:pPr>
            <a:endParaRPr lang="en-GB" sz="3200" dirty="0"/>
          </a:p>
        </p:txBody>
      </p:sp>
    </p:spTree>
    <p:extLst>
      <p:ext uri="{BB962C8B-B14F-4D97-AF65-F5344CB8AC3E}">
        <p14:creationId xmlns:p14="http://schemas.microsoft.com/office/powerpoint/2010/main" val="1781171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Bootstrap Example</a:t>
            </a:r>
            <a:endParaRPr lang="LID4096" dirty="0"/>
          </a:p>
        </p:txBody>
      </p:sp>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838200" y="1346560"/>
            <a:ext cx="10820400" cy="5378705"/>
          </a:xfrm>
        </p:spPr>
        <p:txBody>
          <a:bodyPr>
            <a:normAutofit/>
          </a:bodyPr>
          <a:lstStyle/>
          <a:p>
            <a:pPr>
              <a:lnSpc>
                <a:spcPct val="150000"/>
              </a:lnSpc>
              <a:buFont typeface="Wingdings" panose="05000000000000000000" pitchFamily="2" charset="2"/>
              <a:buChar char="§"/>
            </a:pPr>
            <a:r>
              <a:rPr lang="en-GB" sz="3200" dirty="0"/>
              <a:t>Non-parametric bootstrap</a:t>
            </a:r>
          </a:p>
          <a:p>
            <a:pPr marL="457200" lvl="1" indent="0">
              <a:lnSpc>
                <a:spcPct val="150000"/>
              </a:lnSpc>
              <a:buNone/>
            </a:pPr>
            <a:endParaRPr lang="en-GB" sz="2800" dirty="0"/>
          </a:p>
          <a:p>
            <a:pPr>
              <a:lnSpc>
                <a:spcPct val="150000"/>
              </a:lnSpc>
              <a:buFont typeface="Wingdings" panose="05000000000000000000" pitchFamily="2" charset="2"/>
              <a:buChar char="§"/>
            </a:pPr>
            <a:endParaRPr lang="en-GB" sz="2800" dirty="0"/>
          </a:p>
          <a:p>
            <a:pPr marL="0" indent="0">
              <a:lnSpc>
                <a:spcPct val="150000"/>
              </a:lnSpc>
              <a:buNone/>
            </a:pPr>
            <a:endParaRPr lang="en-GB" sz="3200" dirty="0"/>
          </a:p>
        </p:txBody>
      </p:sp>
      <p:pic>
        <p:nvPicPr>
          <p:cNvPr id="5" name="Picture 4" descr="A blue and green chart&#10;&#10;Description automatically generated">
            <a:extLst>
              <a:ext uri="{FF2B5EF4-FFF2-40B4-BE49-F238E27FC236}">
                <a16:creationId xmlns:a16="http://schemas.microsoft.com/office/drawing/2014/main" id="{5182B857-89DD-8971-27D6-67ECDC915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6802" y="2385273"/>
            <a:ext cx="5358395" cy="4242824"/>
          </a:xfrm>
          <a:prstGeom prst="rect">
            <a:avLst/>
          </a:prstGeom>
        </p:spPr>
      </p:pic>
    </p:spTree>
    <p:extLst>
      <p:ext uri="{BB962C8B-B14F-4D97-AF65-F5344CB8AC3E}">
        <p14:creationId xmlns:p14="http://schemas.microsoft.com/office/powerpoint/2010/main" val="962672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 name="Picture 4" descr="Histogram plot - MATLAB">
            <a:extLst>
              <a:ext uri="{FF2B5EF4-FFF2-40B4-BE49-F238E27FC236}">
                <a16:creationId xmlns:a16="http://schemas.microsoft.com/office/drawing/2014/main" id="{E1E29202-B632-B7FA-C192-A457BDDA0F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5598" y="4819567"/>
            <a:ext cx="2531335" cy="1898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Bootstrap Summary</a:t>
            </a:r>
            <a:endParaRPr lang="LID4096" dirty="0"/>
          </a:p>
        </p:txBody>
      </p:sp>
      <p:sp>
        <p:nvSpPr>
          <p:cNvPr id="7" name="TextBox 6">
            <a:extLst>
              <a:ext uri="{FF2B5EF4-FFF2-40B4-BE49-F238E27FC236}">
                <a16:creationId xmlns:a16="http://schemas.microsoft.com/office/drawing/2014/main" id="{FB0CA153-8F2C-5008-02C8-8EBEB4AD5481}"/>
              </a:ext>
            </a:extLst>
          </p:cNvPr>
          <p:cNvSpPr txBox="1"/>
          <p:nvPr/>
        </p:nvSpPr>
        <p:spPr>
          <a:xfrm>
            <a:off x="1447800" y="1009494"/>
            <a:ext cx="2024743" cy="369332"/>
          </a:xfrm>
          <a:prstGeom prst="rect">
            <a:avLst/>
          </a:prstGeom>
          <a:noFill/>
        </p:spPr>
        <p:txBody>
          <a:bodyPr wrap="square" rtlCol="0">
            <a:spAutoFit/>
          </a:bodyPr>
          <a:lstStyle/>
          <a:p>
            <a:pPr algn="ctr"/>
            <a:r>
              <a:rPr lang="en-GB" b="1" dirty="0">
                <a:highlight>
                  <a:srgbClr val="FFFF00"/>
                </a:highlight>
              </a:rPr>
              <a:t>Parametric</a:t>
            </a:r>
            <a:endParaRPr lang="LID4096" b="1" dirty="0">
              <a:highlight>
                <a:srgbClr val="FFFF00"/>
              </a:highlight>
            </a:endParaRPr>
          </a:p>
        </p:txBody>
      </p:sp>
      <p:sp>
        <p:nvSpPr>
          <p:cNvPr id="8" name="TextBox 7">
            <a:extLst>
              <a:ext uri="{FF2B5EF4-FFF2-40B4-BE49-F238E27FC236}">
                <a16:creationId xmlns:a16="http://schemas.microsoft.com/office/drawing/2014/main" id="{7FBDF192-037D-F5DF-F105-9BF410F01DB5}"/>
              </a:ext>
            </a:extLst>
          </p:cNvPr>
          <p:cNvSpPr txBox="1"/>
          <p:nvPr/>
        </p:nvSpPr>
        <p:spPr>
          <a:xfrm>
            <a:off x="8218714" y="1009494"/>
            <a:ext cx="2024743" cy="369332"/>
          </a:xfrm>
          <a:prstGeom prst="rect">
            <a:avLst/>
          </a:prstGeom>
          <a:noFill/>
        </p:spPr>
        <p:txBody>
          <a:bodyPr wrap="square" rtlCol="0">
            <a:spAutoFit/>
          </a:bodyPr>
          <a:lstStyle/>
          <a:p>
            <a:pPr algn="ctr"/>
            <a:r>
              <a:rPr lang="en-GB" b="1" dirty="0">
                <a:highlight>
                  <a:srgbClr val="FFFF00"/>
                </a:highlight>
              </a:rPr>
              <a:t>Non – Parametric </a:t>
            </a:r>
            <a:endParaRPr lang="LID4096" b="1" dirty="0">
              <a:highlight>
                <a:srgbClr val="FFFF00"/>
              </a:highlight>
            </a:endParaRPr>
          </a:p>
        </p:txBody>
      </p:sp>
      <p:grpSp>
        <p:nvGrpSpPr>
          <p:cNvPr id="9" name="Group 8">
            <a:extLst>
              <a:ext uri="{FF2B5EF4-FFF2-40B4-BE49-F238E27FC236}">
                <a16:creationId xmlns:a16="http://schemas.microsoft.com/office/drawing/2014/main" id="{222B6800-F572-D0F3-B59B-22668EC04FEB}"/>
              </a:ext>
            </a:extLst>
          </p:cNvPr>
          <p:cNvGrpSpPr/>
          <p:nvPr/>
        </p:nvGrpSpPr>
        <p:grpSpPr>
          <a:xfrm>
            <a:off x="1594756" y="1378826"/>
            <a:ext cx="1730829" cy="1081521"/>
            <a:chOff x="5333998" y="1346560"/>
            <a:chExt cx="1730829" cy="1081521"/>
          </a:xfrm>
        </p:grpSpPr>
        <p:pic>
          <p:nvPicPr>
            <p:cNvPr id="10" name="Picture 8" descr="White Black Background Silhouette Transparent Background, Black Cartoon  People Silhouette On White Background, Human, Flat, Staff PNG Image For  Free Download">
              <a:extLst>
                <a:ext uri="{FF2B5EF4-FFF2-40B4-BE49-F238E27FC236}">
                  <a16:creationId xmlns:a16="http://schemas.microsoft.com/office/drawing/2014/main" id="{0BBEFD5C-CA1C-A0F0-F5E5-8DCEF0E87D8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061" b="25559"/>
            <a:stretch/>
          </p:blipFill>
          <p:spPr bwMode="auto">
            <a:xfrm>
              <a:off x="5333998" y="1346560"/>
              <a:ext cx="1730829" cy="88930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2FBA6DC-7913-8F74-B228-7FB564B2B7C0}"/>
                </a:ext>
              </a:extLst>
            </p:cNvPr>
            <p:cNvSpPr txBox="1"/>
            <p:nvPr/>
          </p:nvSpPr>
          <p:spPr>
            <a:xfrm>
              <a:off x="5540826" y="2089527"/>
              <a:ext cx="1317172" cy="338554"/>
            </a:xfrm>
            <a:prstGeom prst="rect">
              <a:avLst/>
            </a:prstGeom>
            <a:noFill/>
          </p:spPr>
          <p:txBody>
            <a:bodyPr wrap="square">
              <a:spAutoFit/>
            </a:bodyPr>
            <a:lstStyle/>
            <a:p>
              <a:pPr algn="ctr"/>
              <a:r>
                <a:rPr lang="en-US" sz="1600" b="1" dirty="0">
                  <a:solidFill>
                    <a:schemeClr val="accent5">
                      <a:lumMod val="75000"/>
                    </a:schemeClr>
                  </a:solidFill>
                </a:rPr>
                <a:t>Sample</a:t>
              </a:r>
              <a:endParaRPr lang="LID4096" sz="1600" b="1" dirty="0">
                <a:solidFill>
                  <a:schemeClr val="accent5">
                    <a:lumMod val="75000"/>
                  </a:schemeClr>
                </a:solidFill>
              </a:endParaRPr>
            </a:p>
          </p:txBody>
        </p:sp>
      </p:grpSp>
      <p:sp>
        <p:nvSpPr>
          <p:cNvPr id="14" name="TextBox 13">
            <a:extLst>
              <a:ext uri="{FF2B5EF4-FFF2-40B4-BE49-F238E27FC236}">
                <a16:creationId xmlns:a16="http://schemas.microsoft.com/office/drawing/2014/main" id="{062BB3AE-18A5-0C57-A16C-CA8FC48955E0}"/>
              </a:ext>
            </a:extLst>
          </p:cNvPr>
          <p:cNvSpPr txBox="1"/>
          <p:nvPr/>
        </p:nvSpPr>
        <p:spPr>
          <a:xfrm>
            <a:off x="8572498" y="2121793"/>
            <a:ext cx="1317172" cy="338554"/>
          </a:xfrm>
          <a:prstGeom prst="rect">
            <a:avLst/>
          </a:prstGeom>
          <a:noFill/>
        </p:spPr>
        <p:txBody>
          <a:bodyPr wrap="square">
            <a:spAutoFit/>
          </a:bodyPr>
          <a:lstStyle/>
          <a:p>
            <a:pPr algn="ctr"/>
            <a:r>
              <a:rPr lang="en-US" sz="1600" b="1" dirty="0">
                <a:solidFill>
                  <a:schemeClr val="accent5">
                    <a:lumMod val="75000"/>
                  </a:schemeClr>
                </a:solidFill>
              </a:rPr>
              <a:t>Sample</a:t>
            </a:r>
            <a:endParaRPr lang="LID4096" sz="1600" b="1" dirty="0">
              <a:solidFill>
                <a:schemeClr val="accent5">
                  <a:lumMod val="75000"/>
                </a:schemeClr>
              </a:solidFill>
            </a:endParaRPr>
          </a:p>
        </p:txBody>
      </p:sp>
      <p:cxnSp>
        <p:nvCxnSpPr>
          <p:cNvPr id="15" name="Straight Arrow Connector 14">
            <a:extLst>
              <a:ext uri="{FF2B5EF4-FFF2-40B4-BE49-F238E27FC236}">
                <a16:creationId xmlns:a16="http://schemas.microsoft.com/office/drawing/2014/main" id="{1830D61F-2A2B-992F-CA5D-4E3ED8B7CDDA}"/>
              </a:ext>
            </a:extLst>
          </p:cNvPr>
          <p:cNvCxnSpPr>
            <a:cxnSpLocks/>
          </p:cNvCxnSpPr>
          <p:nvPr/>
        </p:nvCxnSpPr>
        <p:spPr>
          <a:xfrm>
            <a:off x="2471055" y="246034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01EE7029-82F6-5198-C996-B49A198AA0FA}"/>
              </a:ext>
            </a:extLst>
          </p:cNvPr>
          <p:cNvGrpSpPr/>
          <p:nvPr/>
        </p:nvGrpSpPr>
        <p:grpSpPr>
          <a:xfrm>
            <a:off x="8375577" y="1388598"/>
            <a:ext cx="1666208" cy="779574"/>
            <a:chOff x="5430993" y="2019870"/>
            <a:chExt cx="1666208" cy="779574"/>
          </a:xfrm>
        </p:grpSpPr>
        <p:pic>
          <p:nvPicPr>
            <p:cNvPr id="36" name="Picture 2" descr="Red Man Clip Art at Clker.com - vector clip art online, royalty free &amp;  public domain">
              <a:extLst>
                <a:ext uri="{FF2B5EF4-FFF2-40B4-BE49-F238E27FC236}">
                  <a16:creationId xmlns:a16="http://schemas.microsoft.com/office/drawing/2014/main" id="{3801E376-FED2-8471-824F-E3858FA257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7914" y="201987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Red Man Clip Art at Clker.com - vector clip art online, royalty free &amp;  public domain">
              <a:extLst>
                <a:ext uri="{FF2B5EF4-FFF2-40B4-BE49-F238E27FC236}">
                  <a16:creationId xmlns:a16="http://schemas.microsoft.com/office/drawing/2014/main" id="{47D923FC-E120-7D17-80FF-1A5461653B6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4369" y="201987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Red Man Clip Art at Clker.com - vector clip art online, royalty free &amp;  public domain">
              <a:extLst>
                <a:ext uri="{FF2B5EF4-FFF2-40B4-BE49-F238E27FC236}">
                  <a16:creationId xmlns:a16="http://schemas.microsoft.com/office/drawing/2014/main" id="{C198AB51-0727-4888-E38F-B3C14DE7AC5D}"/>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60824" y="201987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Red Man Clip Art at Clker.com - vector clip art online, royalty free &amp;  public domain">
              <a:extLst>
                <a:ext uri="{FF2B5EF4-FFF2-40B4-BE49-F238E27FC236}">
                  <a16:creationId xmlns:a16="http://schemas.microsoft.com/office/drawing/2014/main" id="{59D38F8C-5B48-8ADC-48DC-48FDE16DD652}"/>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07754" y="222344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Red Man Clip Art at Clker.com - vector clip art online, royalty free &amp;  public domain">
              <a:extLst>
                <a:ext uri="{FF2B5EF4-FFF2-40B4-BE49-F238E27FC236}">
                  <a16:creationId xmlns:a16="http://schemas.microsoft.com/office/drawing/2014/main" id="{6FF67CEE-8FCE-A99A-FC80-13DFD65C736F}"/>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2046" y="201987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Red Man Clip Art at Clker.com - vector clip art online, royalty free &amp;  public domain">
              <a:extLst>
                <a:ext uri="{FF2B5EF4-FFF2-40B4-BE49-F238E27FC236}">
                  <a16:creationId xmlns:a16="http://schemas.microsoft.com/office/drawing/2014/main" id="{B0CC08BE-3647-6818-0E45-54385428FD7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24189" y="222344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Red Man Clip Art at Clker.com - vector clip art online, royalty free &amp;  public domain">
              <a:extLst>
                <a:ext uri="{FF2B5EF4-FFF2-40B4-BE49-F238E27FC236}">
                  <a16:creationId xmlns:a16="http://schemas.microsoft.com/office/drawing/2014/main" id="{E4BEC7BB-6DEB-9001-0215-343554432277}"/>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30993" y="222344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Red Man Clip Art at Clker.com - vector clip art online, royalty free &amp;  public domain">
              <a:extLst>
                <a:ext uri="{FF2B5EF4-FFF2-40B4-BE49-F238E27FC236}">
                  <a16:creationId xmlns:a16="http://schemas.microsoft.com/office/drawing/2014/main" id="{DBA8F0D4-FEB3-9C0C-C281-0840F4418588}"/>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492841" y="222344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Red Man Clip Art at Clker.com - vector clip art online, royalty free &amp;  public domain">
              <a:extLst>
                <a:ext uri="{FF2B5EF4-FFF2-40B4-BE49-F238E27FC236}">
                  <a16:creationId xmlns:a16="http://schemas.microsoft.com/office/drawing/2014/main" id="{4EBE691F-7261-DBB3-BE81-794C505FEBC0}"/>
                </a:ext>
              </a:extLst>
            </p:cNvPr>
            <p:cNvPicPr>
              <a:picLocks noChangeAspect="1" noChangeArrowheads="1"/>
            </p:cNvPicPr>
            <p:nvPr/>
          </p:nvPicPr>
          <p:blipFill>
            <a:blip r:embed="rId6">
              <a:duotone>
                <a:prstClr val="black"/>
                <a:schemeClr val="accent5">
                  <a:lumMod val="60000"/>
                  <a:lumOff val="40000"/>
                  <a:tint val="45000"/>
                  <a:satMod val="400000"/>
                </a:schemeClr>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808680" y="2223444"/>
              <a:ext cx="289447" cy="576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2" name="Group 61">
            <a:extLst>
              <a:ext uri="{FF2B5EF4-FFF2-40B4-BE49-F238E27FC236}">
                <a16:creationId xmlns:a16="http://schemas.microsoft.com/office/drawing/2014/main" id="{F8FF8FDE-0ABF-3C4E-B10C-D65B46687B42}"/>
              </a:ext>
            </a:extLst>
          </p:cNvPr>
          <p:cNvGrpSpPr/>
          <p:nvPr/>
        </p:nvGrpSpPr>
        <p:grpSpPr>
          <a:xfrm>
            <a:off x="838200" y="2802748"/>
            <a:ext cx="3151417" cy="991704"/>
            <a:chOff x="838200" y="2892734"/>
            <a:chExt cx="3151417" cy="991704"/>
          </a:xfrm>
        </p:grpSpPr>
        <p:pic>
          <p:nvPicPr>
            <p:cNvPr id="47" name="Picture 2" descr="Normal Distributions. Hello everyone, I hope you're all well… | by Hamilton  Chang | Medium">
              <a:extLst>
                <a:ext uri="{FF2B5EF4-FFF2-40B4-BE49-F238E27FC236}">
                  <a16:creationId xmlns:a16="http://schemas.microsoft.com/office/drawing/2014/main" id="{79481AF3-6F80-24BA-723E-0DAF4998D9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1583" y="2892734"/>
              <a:ext cx="1317173" cy="733704"/>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E09D3EFB-AB74-BBD6-407B-A8D75E46B552}"/>
                </a:ext>
              </a:extLst>
            </p:cNvPr>
            <p:cNvSpPr txBox="1"/>
            <p:nvPr/>
          </p:nvSpPr>
          <p:spPr>
            <a:xfrm>
              <a:off x="838200" y="3515106"/>
              <a:ext cx="3151417" cy="369332"/>
            </a:xfrm>
            <a:prstGeom prst="rect">
              <a:avLst/>
            </a:prstGeom>
            <a:noFill/>
          </p:spPr>
          <p:txBody>
            <a:bodyPr wrap="square">
              <a:spAutoFit/>
            </a:bodyPr>
            <a:lstStyle/>
            <a:p>
              <a:pPr algn="ctr"/>
              <a:r>
                <a:rPr lang="en-US" b="1" dirty="0">
                  <a:solidFill>
                    <a:schemeClr val="accent5">
                      <a:lumMod val="75000"/>
                    </a:schemeClr>
                  </a:solidFill>
                </a:rPr>
                <a:t>Assumed Population Model</a:t>
              </a:r>
              <a:endParaRPr lang="LID4096" b="1" dirty="0">
                <a:solidFill>
                  <a:schemeClr val="accent5">
                    <a:lumMod val="75000"/>
                  </a:schemeClr>
                </a:solidFill>
              </a:endParaRPr>
            </a:p>
          </p:txBody>
        </p:sp>
      </p:grpSp>
      <p:grpSp>
        <p:nvGrpSpPr>
          <p:cNvPr id="1027" name="Group 1026">
            <a:extLst>
              <a:ext uri="{FF2B5EF4-FFF2-40B4-BE49-F238E27FC236}">
                <a16:creationId xmlns:a16="http://schemas.microsoft.com/office/drawing/2014/main" id="{04170CDA-61BA-DE62-CE35-63DD6F19578D}"/>
              </a:ext>
            </a:extLst>
          </p:cNvPr>
          <p:cNvGrpSpPr/>
          <p:nvPr/>
        </p:nvGrpSpPr>
        <p:grpSpPr>
          <a:xfrm>
            <a:off x="-81645" y="3833637"/>
            <a:ext cx="5012873" cy="1266401"/>
            <a:chOff x="-81645" y="3884437"/>
            <a:chExt cx="5012873" cy="1266401"/>
          </a:xfrm>
        </p:grpSpPr>
        <p:grpSp>
          <p:nvGrpSpPr>
            <p:cNvPr id="1025" name="Group 1024">
              <a:extLst>
                <a:ext uri="{FF2B5EF4-FFF2-40B4-BE49-F238E27FC236}">
                  <a16:creationId xmlns:a16="http://schemas.microsoft.com/office/drawing/2014/main" id="{521E10AC-ED70-CC78-44E9-7EFE76396D2C}"/>
                </a:ext>
              </a:extLst>
            </p:cNvPr>
            <p:cNvGrpSpPr/>
            <p:nvPr/>
          </p:nvGrpSpPr>
          <p:grpSpPr>
            <a:xfrm>
              <a:off x="-81645" y="3884437"/>
              <a:ext cx="1730829" cy="1266401"/>
              <a:chOff x="-81645" y="3884437"/>
              <a:chExt cx="1730829" cy="1266401"/>
            </a:xfrm>
          </p:grpSpPr>
          <p:cxnSp>
            <p:nvCxnSpPr>
              <p:cNvPr id="49" name="Straight Arrow Connector 48">
                <a:extLst>
                  <a:ext uri="{FF2B5EF4-FFF2-40B4-BE49-F238E27FC236}">
                    <a16:creationId xmlns:a16="http://schemas.microsoft.com/office/drawing/2014/main" id="{13080F89-61A5-48B2-CDAB-A87127385436}"/>
                  </a:ext>
                </a:extLst>
              </p:cNvPr>
              <p:cNvCxnSpPr>
                <a:cxnSpLocks/>
              </p:cNvCxnSpPr>
              <p:nvPr/>
            </p:nvCxnSpPr>
            <p:spPr>
              <a:xfrm>
                <a:off x="783770" y="388443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53" name="Group 52">
                <a:extLst>
                  <a:ext uri="{FF2B5EF4-FFF2-40B4-BE49-F238E27FC236}">
                    <a16:creationId xmlns:a16="http://schemas.microsoft.com/office/drawing/2014/main" id="{4AF1D7C9-0CE8-8A21-B893-23D1A644A06C}"/>
                  </a:ext>
                </a:extLst>
              </p:cNvPr>
              <p:cNvGrpSpPr/>
              <p:nvPr/>
            </p:nvGrpSpPr>
            <p:grpSpPr>
              <a:xfrm>
                <a:off x="-81645" y="4069317"/>
                <a:ext cx="1730829" cy="1081521"/>
                <a:chOff x="5333998" y="1346560"/>
                <a:chExt cx="1730829" cy="1081521"/>
              </a:xfrm>
            </p:grpSpPr>
            <p:pic>
              <p:nvPicPr>
                <p:cNvPr id="54" name="Picture 8" descr="White Black Background Silhouette Transparent Background, Black Cartoon  People Silhouette On White Background, Human, Flat, Staff PNG Image For  Free Download">
                  <a:extLst>
                    <a:ext uri="{FF2B5EF4-FFF2-40B4-BE49-F238E27FC236}">
                      <a16:creationId xmlns:a16="http://schemas.microsoft.com/office/drawing/2014/main" id="{926FDCD6-8AC7-FBF1-7439-C943D30403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061" b="25559"/>
                <a:stretch/>
              </p:blipFill>
              <p:spPr bwMode="auto">
                <a:xfrm>
                  <a:off x="5333998" y="1346560"/>
                  <a:ext cx="1730829" cy="889302"/>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19C4C79E-EC40-D022-5D25-1E7A9803382A}"/>
                    </a:ext>
                  </a:extLst>
                </p:cNvPr>
                <p:cNvSpPr txBox="1"/>
                <p:nvPr/>
              </p:nvSpPr>
              <p:spPr>
                <a:xfrm>
                  <a:off x="5540826" y="2089527"/>
                  <a:ext cx="1317172" cy="338554"/>
                </a:xfrm>
                <a:prstGeom prst="rect">
                  <a:avLst/>
                </a:prstGeom>
                <a:noFill/>
              </p:spPr>
              <p:txBody>
                <a:bodyPr wrap="square">
                  <a:spAutoFit/>
                </a:bodyPr>
                <a:lstStyle/>
                <a:p>
                  <a:pPr algn="ctr"/>
                  <a:r>
                    <a:rPr lang="en-US" sz="1600" b="1" dirty="0">
                      <a:solidFill>
                        <a:schemeClr val="accent5">
                          <a:lumMod val="75000"/>
                        </a:schemeClr>
                      </a:solidFill>
                    </a:rPr>
                    <a:t>Sample</a:t>
                  </a:r>
                  <a:endParaRPr lang="LID4096" sz="1600" b="1" dirty="0">
                    <a:solidFill>
                      <a:schemeClr val="accent5">
                        <a:lumMod val="75000"/>
                      </a:schemeClr>
                    </a:solidFill>
                  </a:endParaRPr>
                </a:p>
              </p:txBody>
            </p:sp>
          </p:grpSp>
        </p:grpSp>
        <p:grpSp>
          <p:nvGrpSpPr>
            <p:cNvPr id="1024" name="Group 1023">
              <a:extLst>
                <a:ext uri="{FF2B5EF4-FFF2-40B4-BE49-F238E27FC236}">
                  <a16:creationId xmlns:a16="http://schemas.microsoft.com/office/drawing/2014/main" id="{9B277C08-7626-B0A7-85E2-493CEFF16271}"/>
                </a:ext>
              </a:extLst>
            </p:cNvPr>
            <p:cNvGrpSpPr/>
            <p:nvPr/>
          </p:nvGrpSpPr>
          <p:grpSpPr>
            <a:xfrm>
              <a:off x="1545768" y="3884437"/>
              <a:ext cx="1730829" cy="1266401"/>
              <a:chOff x="1545768" y="3884437"/>
              <a:chExt cx="1730829" cy="1266401"/>
            </a:xfrm>
          </p:grpSpPr>
          <p:cxnSp>
            <p:nvCxnSpPr>
              <p:cNvPr id="51" name="Straight Arrow Connector 50">
                <a:extLst>
                  <a:ext uri="{FF2B5EF4-FFF2-40B4-BE49-F238E27FC236}">
                    <a16:creationId xmlns:a16="http://schemas.microsoft.com/office/drawing/2014/main" id="{989D35B8-07B6-5555-6A70-699BDCB3513E}"/>
                  </a:ext>
                </a:extLst>
              </p:cNvPr>
              <p:cNvCxnSpPr>
                <a:cxnSpLocks/>
              </p:cNvCxnSpPr>
              <p:nvPr/>
            </p:nvCxnSpPr>
            <p:spPr>
              <a:xfrm>
                <a:off x="2411183" y="388443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514EC8B9-23B9-4012-98B1-DE42A9013D8C}"/>
                  </a:ext>
                </a:extLst>
              </p:cNvPr>
              <p:cNvGrpSpPr/>
              <p:nvPr/>
            </p:nvGrpSpPr>
            <p:grpSpPr>
              <a:xfrm>
                <a:off x="1545768" y="4069317"/>
                <a:ext cx="1730829" cy="1081521"/>
                <a:chOff x="5333998" y="1346560"/>
                <a:chExt cx="1730829" cy="1081521"/>
              </a:xfrm>
            </p:grpSpPr>
            <p:pic>
              <p:nvPicPr>
                <p:cNvPr id="57" name="Picture 8" descr="White Black Background Silhouette Transparent Background, Black Cartoon  People Silhouette On White Background, Human, Flat, Staff PNG Image For  Free Download">
                  <a:extLst>
                    <a:ext uri="{FF2B5EF4-FFF2-40B4-BE49-F238E27FC236}">
                      <a16:creationId xmlns:a16="http://schemas.microsoft.com/office/drawing/2014/main" id="{CFEE91EB-A456-7A7A-B5C4-5D8563ABB9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061" b="25559"/>
                <a:stretch/>
              </p:blipFill>
              <p:spPr bwMode="auto">
                <a:xfrm>
                  <a:off x="5333998" y="1346560"/>
                  <a:ext cx="1730829" cy="88930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3DCCD09D-778A-3CB1-DC8C-64E31D2B7BDF}"/>
                    </a:ext>
                  </a:extLst>
                </p:cNvPr>
                <p:cNvSpPr txBox="1"/>
                <p:nvPr/>
              </p:nvSpPr>
              <p:spPr>
                <a:xfrm>
                  <a:off x="5540826" y="2089527"/>
                  <a:ext cx="1317172" cy="338554"/>
                </a:xfrm>
                <a:prstGeom prst="rect">
                  <a:avLst/>
                </a:prstGeom>
                <a:noFill/>
              </p:spPr>
              <p:txBody>
                <a:bodyPr wrap="square">
                  <a:spAutoFit/>
                </a:bodyPr>
                <a:lstStyle/>
                <a:p>
                  <a:pPr algn="ctr"/>
                  <a:r>
                    <a:rPr lang="en-US" sz="1600" b="1" dirty="0">
                      <a:solidFill>
                        <a:schemeClr val="accent5">
                          <a:lumMod val="75000"/>
                        </a:schemeClr>
                      </a:solidFill>
                    </a:rPr>
                    <a:t>Sample</a:t>
                  </a:r>
                  <a:endParaRPr lang="LID4096" sz="1600" b="1" dirty="0">
                    <a:solidFill>
                      <a:schemeClr val="accent5">
                        <a:lumMod val="75000"/>
                      </a:schemeClr>
                    </a:solidFill>
                  </a:endParaRPr>
                </a:p>
              </p:txBody>
            </p:sp>
          </p:grpSp>
        </p:grpSp>
        <p:grpSp>
          <p:nvGrpSpPr>
            <p:cNvPr id="63" name="Group 62">
              <a:extLst>
                <a:ext uri="{FF2B5EF4-FFF2-40B4-BE49-F238E27FC236}">
                  <a16:creationId xmlns:a16="http://schemas.microsoft.com/office/drawing/2014/main" id="{2EB7A770-8DA5-2FCB-65BD-878EAECAB9D8}"/>
                </a:ext>
              </a:extLst>
            </p:cNvPr>
            <p:cNvGrpSpPr/>
            <p:nvPr/>
          </p:nvGrpSpPr>
          <p:grpSpPr>
            <a:xfrm>
              <a:off x="3200399" y="3884437"/>
              <a:ext cx="1730829" cy="1266401"/>
              <a:chOff x="3200399" y="3884437"/>
              <a:chExt cx="1730829" cy="1266401"/>
            </a:xfrm>
          </p:grpSpPr>
          <p:cxnSp>
            <p:nvCxnSpPr>
              <p:cNvPr id="52" name="Straight Arrow Connector 51">
                <a:extLst>
                  <a:ext uri="{FF2B5EF4-FFF2-40B4-BE49-F238E27FC236}">
                    <a16:creationId xmlns:a16="http://schemas.microsoft.com/office/drawing/2014/main" id="{7B0600E4-A7C3-D920-0C93-85A954CA7230}"/>
                  </a:ext>
                </a:extLst>
              </p:cNvPr>
              <p:cNvCxnSpPr>
                <a:cxnSpLocks/>
              </p:cNvCxnSpPr>
              <p:nvPr/>
            </p:nvCxnSpPr>
            <p:spPr>
              <a:xfrm>
                <a:off x="4038596" y="388443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59" name="Group 58">
                <a:extLst>
                  <a:ext uri="{FF2B5EF4-FFF2-40B4-BE49-F238E27FC236}">
                    <a16:creationId xmlns:a16="http://schemas.microsoft.com/office/drawing/2014/main" id="{C8D8CCFB-F4EC-EEE0-A27D-A05A1BEE0A1B}"/>
                  </a:ext>
                </a:extLst>
              </p:cNvPr>
              <p:cNvGrpSpPr/>
              <p:nvPr/>
            </p:nvGrpSpPr>
            <p:grpSpPr>
              <a:xfrm>
                <a:off x="3200399" y="4069317"/>
                <a:ext cx="1730829" cy="1081521"/>
                <a:chOff x="5333998" y="1346560"/>
                <a:chExt cx="1730829" cy="1081521"/>
              </a:xfrm>
            </p:grpSpPr>
            <p:pic>
              <p:nvPicPr>
                <p:cNvPr id="60" name="Picture 8" descr="White Black Background Silhouette Transparent Background, Black Cartoon  People Silhouette On White Background, Human, Flat, Staff PNG Image For  Free Download">
                  <a:extLst>
                    <a:ext uri="{FF2B5EF4-FFF2-40B4-BE49-F238E27FC236}">
                      <a16:creationId xmlns:a16="http://schemas.microsoft.com/office/drawing/2014/main" id="{4C92E959-5EEA-53B9-872B-DF832DDFB8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061" b="25559"/>
                <a:stretch/>
              </p:blipFill>
              <p:spPr bwMode="auto">
                <a:xfrm>
                  <a:off x="5333998" y="1346560"/>
                  <a:ext cx="1730829" cy="889302"/>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EEE9206C-CD5F-267D-AFFE-DB34CE2F6FB1}"/>
                    </a:ext>
                  </a:extLst>
                </p:cNvPr>
                <p:cNvSpPr txBox="1"/>
                <p:nvPr/>
              </p:nvSpPr>
              <p:spPr>
                <a:xfrm>
                  <a:off x="5540826" y="2089527"/>
                  <a:ext cx="1317172" cy="338554"/>
                </a:xfrm>
                <a:prstGeom prst="rect">
                  <a:avLst/>
                </a:prstGeom>
                <a:noFill/>
              </p:spPr>
              <p:txBody>
                <a:bodyPr wrap="square">
                  <a:spAutoFit/>
                </a:bodyPr>
                <a:lstStyle/>
                <a:p>
                  <a:pPr algn="ctr"/>
                  <a:r>
                    <a:rPr lang="en-US" sz="1600" b="1" dirty="0">
                      <a:solidFill>
                        <a:schemeClr val="accent5">
                          <a:lumMod val="75000"/>
                        </a:schemeClr>
                      </a:solidFill>
                    </a:rPr>
                    <a:t>Sample</a:t>
                  </a:r>
                  <a:endParaRPr lang="LID4096" sz="1600" b="1" dirty="0">
                    <a:solidFill>
                      <a:schemeClr val="accent5">
                        <a:lumMod val="75000"/>
                      </a:schemeClr>
                    </a:solidFill>
                  </a:endParaRPr>
                </a:p>
              </p:txBody>
            </p:sp>
          </p:grpSp>
        </p:grpSp>
      </p:grpSp>
      <p:grpSp>
        <p:nvGrpSpPr>
          <p:cNvPr id="1035" name="Group 1034">
            <a:extLst>
              <a:ext uri="{FF2B5EF4-FFF2-40B4-BE49-F238E27FC236}">
                <a16:creationId xmlns:a16="http://schemas.microsoft.com/office/drawing/2014/main" id="{904E88E0-318F-1F46-75E0-0307A7B8E471}"/>
              </a:ext>
            </a:extLst>
          </p:cNvPr>
          <p:cNvGrpSpPr/>
          <p:nvPr/>
        </p:nvGrpSpPr>
        <p:grpSpPr>
          <a:xfrm>
            <a:off x="125183" y="5085557"/>
            <a:ext cx="4599216" cy="600906"/>
            <a:chOff x="125183" y="5004277"/>
            <a:chExt cx="4599216" cy="600906"/>
          </a:xfrm>
        </p:grpSpPr>
        <p:grpSp>
          <p:nvGrpSpPr>
            <p:cNvPr id="1031" name="Group 1030">
              <a:extLst>
                <a:ext uri="{FF2B5EF4-FFF2-40B4-BE49-F238E27FC236}">
                  <a16:creationId xmlns:a16="http://schemas.microsoft.com/office/drawing/2014/main" id="{C63F6B9B-846E-FB14-2506-42053F77197A}"/>
                </a:ext>
              </a:extLst>
            </p:cNvPr>
            <p:cNvGrpSpPr/>
            <p:nvPr/>
          </p:nvGrpSpPr>
          <p:grpSpPr>
            <a:xfrm>
              <a:off x="783769" y="5004277"/>
              <a:ext cx="3254826" cy="288000"/>
              <a:chOff x="936170" y="3874277"/>
              <a:chExt cx="3254826" cy="288000"/>
            </a:xfrm>
          </p:grpSpPr>
          <p:cxnSp>
            <p:nvCxnSpPr>
              <p:cNvPr id="1028" name="Straight Arrow Connector 1027">
                <a:extLst>
                  <a:ext uri="{FF2B5EF4-FFF2-40B4-BE49-F238E27FC236}">
                    <a16:creationId xmlns:a16="http://schemas.microsoft.com/office/drawing/2014/main" id="{9B09FEFE-B274-15DF-4391-E9EE9092F47E}"/>
                  </a:ext>
                </a:extLst>
              </p:cNvPr>
              <p:cNvCxnSpPr>
                <a:cxnSpLocks/>
              </p:cNvCxnSpPr>
              <p:nvPr/>
            </p:nvCxnSpPr>
            <p:spPr>
              <a:xfrm>
                <a:off x="936170" y="387427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29" name="Straight Arrow Connector 1028">
                <a:extLst>
                  <a:ext uri="{FF2B5EF4-FFF2-40B4-BE49-F238E27FC236}">
                    <a16:creationId xmlns:a16="http://schemas.microsoft.com/office/drawing/2014/main" id="{20AA265A-1E21-0FE8-31A9-0F5F76F84453}"/>
                  </a:ext>
                </a:extLst>
              </p:cNvPr>
              <p:cNvCxnSpPr>
                <a:cxnSpLocks/>
              </p:cNvCxnSpPr>
              <p:nvPr/>
            </p:nvCxnSpPr>
            <p:spPr>
              <a:xfrm>
                <a:off x="2563583" y="387427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30" name="Straight Arrow Connector 1029">
                <a:extLst>
                  <a:ext uri="{FF2B5EF4-FFF2-40B4-BE49-F238E27FC236}">
                    <a16:creationId xmlns:a16="http://schemas.microsoft.com/office/drawing/2014/main" id="{1F9B2F6E-6059-51CF-F2B1-80CF63A1AAEE}"/>
                  </a:ext>
                </a:extLst>
              </p:cNvPr>
              <p:cNvCxnSpPr>
                <a:cxnSpLocks/>
              </p:cNvCxnSpPr>
              <p:nvPr/>
            </p:nvCxnSpPr>
            <p:spPr>
              <a:xfrm>
                <a:off x="4190996" y="387427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1032" name="TextBox 1031">
              <a:extLst>
                <a:ext uri="{FF2B5EF4-FFF2-40B4-BE49-F238E27FC236}">
                  <a16:creationId xmlns:a16="http://schemas.microsoft.com/office/drawing/2014/main" id="{441E3DA4-C664-1C52-CAAE-46FC96982043}"/>
                </a:ext>
              </a:extLst>
            </p:cNvPr>
            <p:cNvSpPr txBox="1"/>
            <p:nvPr/>
          </p:nvSpPr>
          <p:spPr>
            <a:xfrm>
              <a:off x="125183" y="5266629"/>
              <a:ext cx="1317172" cy="338554"/>
            </a:xfrm>
            <a:prstGeom prst="rect">
              <a:avLst/>
            </a:prstGeom>
            <a:noFill/>
          </p:spPr>
          <p:txBody>
            <a:bodyPr wrap="square">
              <a:spAutoFit/>
            </a:bodyPr>
            <a:lstStyle/>
            <a:p>
              <a:pPr algn="ctr"/>
              <a:r>
                <a:rPr lang="en-US" sz="1600" b="1" dirty="0"/>
                <a:t>Statistic</a:t>
              </a:r>
              <a:endParaRPr lang="LID4096" sz="1600" b="1" dirty="0"/>
            </a:p>
          </p:txBody>
        </p:sp>
        <p:sp>
          <p:nvSpPr>
            <p:cNvPr id="1033" name="TextBox 1032">
              <a:extLst>
                <a:ext uri="{FF2B5EF4-FFF2-40B4-BE49-F238E27FC236}">
                  <a16:creationId xmlns:a16="http://schemas.microsoft.com/office/drawing/2014/main" id="{9BFDA3F9-0400-9B1E-B26D-BF577D862F03}"/>
                </a:ext>
              </a:extLst>
            </p:cNvPr>
            <p:cNvSpPr txBox="1"/>
            <p:nvPr/>
          </p:nvSpPr>
          <p:spPr>
            <a:xfrm>
              <a:off x="1752596" y="5266629"/>
              <a:ext cx="1317172" cy="338554"/>
            </a:xfrm>
            <a:prstGeom prst="rect">
              <a:avLst/>
            </a:prstGeom>
            <a:noFill/>
          </p:spPr>
          <p:txBody>
            <a:bodyPr wrap="square">
              <a:spAutoFit/>
            </a:bodyPr>
            <a:lstStyle/>
            <a:p>
              <a:pPr algn="ctr"/>
              <a:r>
                <a:rPr lang="en-US" sz="1600" b="1" dirty="0"/>
                <a:t>Statistic</a:t>
              </a:r>
              <a:endParaRPr lang="LID4096" sz="1600" b="1" dirty="0"/>
            </a:p>
          </p:txBody>
        </p:sp>
        <p:sp>
          <p:nvSpPr>
            <p:cNvPr id="1034" name="TextBox 1033">
              <a:extLst>
                <a:ext uri="{FF2B5EF4-FFF2-40B4-BE49-F238E27FC236}">
                  <a16:creationId xmlns:a16="http://schemas.microsoft.com/office/drawing/2014/main" id="{83257D2E-1F2F-4D95-136E-05EF4AE1015F}"/>
                </a:ext>
              </a:extLst>
            </p:cNvPr>
            <p:cNvSpPr txBox="1"/>
            <p:nvPr/>
          </p:nvSpPr>
          <p:spPr>
            <a:xfrm>
              <a:off x="3407227" y="5266629"/>
              <a:ext cx="1317172" cy="338554"/>
            </a:xfrm>
            <a:prstGeom prst="rect">
              <a:avLst/>
            </a:prstGeom>
            <a:noFill/>
          </p:spPr>
          <p:txBody>
            <a:bodyPr wrap="square">
              <a:spAutoFit/>
            </a:bodyPr>
            <a:lstStyle/>
            <a:p>
              <a:pPr algn="ctr"/>
              <a:r>
                <a:rPr lang="en-US" sz="1600" b="1" dirty="0"/>
                <a:t>Statistic</a:t>
              </a:r>
              <a:endParaRPr lang="LID4096" sz="1600" b="1" dirty="0"/>
            </a:p>
          </p:txBody>
        </p:sp>
      </p:grpSp>
      <p:grpSp>
        <p:nvGrpSpPr>
          <p:cNvPr id="1078" name="Group 1077">
            <a:extLst>
              <a:ext uri="{FF2B5EF4-FFF2-40B4-BE49-F238E27FC236}">
                <a16:creationId xmlns:a16="http://schemas.microsoft.com/office/drawing/2014/main" id="{2CD4F302-ECFC-8240-D91B-D231404D912A}"/>
              </a:ext>
            </a:extLst>
          </p:cNvPr>
          <p:cNvGrpSpPr/>
          <p:nvPr/>
        </p:nvGrpSpPr>
        <p:grpSpPr>
          <a:xfrm>
            <a:off x="6708927" y="2514748"/>
            <a:ext cx="5347698" cy="1113946"/>
            <a:chOff x="6708927" y="2514748"/>
            <a:chExt cx="5347698" cy="1113946"/>
          </a:xfrm>
        </p:grpSpPr>
        <p:pic>
          <p:nvPicPr>
            <p:cNvPr id="1026" name="Picture 2" descr="Red Man Clip Art at Clker.com - vector clip art online, royalty free &amp;  public domain">
              <a:extLst>
                <a:ext uri="{FF2B5EF4-FFF2-40B4-BE49-F238E27FC236}">
                  <a16:creationId xmlns:a16="http://schemas.microsoft.com/office/drawing/2014/main" id="{97E99E3F-6B8E-A8E0-75D1-6E5B24DDE5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7338"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Red Man Clip Art at Clker.com - vector clip art online, royalty free &amp;  public domain">
              <a:extLst>
                <a:ext uri="{FF2B5EF4-FFF2-40B4-BE49-F238E27FC236}">
                  <a16:creationId xmlns:a16="http://schemas.microsoft.com/office/drawing/2014/main" id="{73F1CD66-6FA3-96E9-37CC-70E93DF349E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03793"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d Man Clip Art at Clker.com - vector clip art online, royalty free &amp;  public domain">
              <a:extLst>
                <a:ext uri="{FF2B5EF4-FFF2-40B4-BE49-F238E27FC236}">
                  <a16:creationId xmlns:a16="http://schemas.microsoft.com/office/drawing/2014/main" id="{B315D296-DEC5-96AD-32F2-6BEB28EBDE95}"/>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220248"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d Man Clip Art at Clker.com - vector clip art online, royalty free &amp;  public domain">
              <a:extLst>
                <a:ext uri="{FF2B5EF4-FFF2-40B4-BE49-F238E27FC236}">
                  <a16:creationId xmlns:a16="http://schemas.microsoft.com/office/drawing/2014/main" id="{2ADCC2F2-287E-C7FC-3BDF-C0F09DFAC47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767178"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d Man Clip Art at Clker.com - vector clip art online, royalty free &amp;  public domain">
              <a:extLst>
                <a:ext uri="{FF2B5EF4-FFF2-40B4-BE49-F238E27FC236}">
                  <a16:creationId xmlns:a16="http://schemas.microsoft.com/office/drawing/2014/main" id="{53AFDF27-8D22-37DD-15B5-930F7A222901}"/>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1531470"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d Man Clip Art at Clker.com - vector clip art online, royalty free &amp;  public domain">
              <a:extLst>
                <a:ext uri="{FF2B5EF4-FFF2-40B4-BE49-F238E27FC236}">
                  <a16:creationId xmlns:a16="http://schemas.microsoft.com/office/drawing/2014/main" id="{0FD5ED95-FC25-786E-CCC5-952DF7F57EA3}"/>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083613"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Red Man Clip Art at Clker.com - vector clip art online, royalty free &amp;  public domain">
              <a:extLst>
                <a:ext uri="{FF2B5EF4-FFF2-40B4-BE49-F238E27FC236}">
                  <a16:creationId xmlns:a16="http://schemas.microsoft.com/office/drawing/2014/main" id="{BFD2E0CA-69AD-4F68-D5CC-E2FC358420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90417"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d Man Clip Art at Clker.com - vector clip art online, royalty free &amp;  public domain">
              <a:extLst>
                <a:ext uri="{FF2B5EF4-FFF2-40B4-BE49-F238E27FC236}">
                  <a16:creationId xmlns:a16="http://schemas.microsoft.com/office/drawing/2014/main" id="{21A2E76F-2D78-8327-EBE4-318C86A31512}"/>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1452265"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Red Man Clip Art at Clker.com - vector clip art online, royalty free &amp;  public domain">
              <a:extLst>
                <a:ext uri="{FF2B5EF4-FFF2-40B4-BE49-F238E27FC236}">
                  <a16:creationId xmlns:a16="http://schemas.microsoft.com/office/drawing/2014/main" id="{347910FF-55CC-1606-2487-85288069F952}"/>
                </a:ext>
              </a:extLst>
            </p:cNvPr>
            <p:cNvPicPr>
              <a:picLocks noChangeAspect="1" noChangeArrowheads="1"/>
            </p:cNvPicPr>
            <p:nvPr/>
          </p:nvPicPr>
          <p:blipFill>
            <a:blip r:embed="rId6">
              <a:duotone>
                <a:prstClr val="black"/>
                <a:schemeClr val="accent5">
                  <a:lumMod val="60000"/>
                  <a:lumOff val="40000"/>
                  <a:tint val="45000"/>
                  <a:satMod val="400000"/>
                </a:schemeClr>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0768104" y="3052694"/>
              <a:ext cx="289447" cy="576000"/>
            </a:xfrm>
            <a:prstGeom prst="rect">
              <a:avLst/>
            </a:prstGeom>
            <a:noFill/>
            <a:extLst>
              <a:ext uri="{909E8E84-426E-40DD-AFC4-6F175D3DCCD1}">
                <a14:hiddenFill xmlns:a14="http://schemas.microsoft.com/office/drawing/2010/main">
                  <a:solidFill>
                    <a:srgbClr val="FFFFFF"/>
                  </a:solidFill>
                </a14:hiddenFill>
              </a:ext>
            </a:extLst>
          </p:spPr>
        </p:pic>
        <p:grpSp>
          <p:nvGrpSpPr>
            <p:cNvPr id="1059" name="Group 1058">
              <a:extLst>
                <a:ext uri="{FF2B5EF4-FFF2-40B4-BE49-F238E27FC236}">
                  <a16:creationId xmlns:a16="http://schemas.microsoft.com/office/drawing/2014/main" id="{50DA3803-AE75-937E-F848-890C7312B0D1}"/>
                </a:ext>
              </a:extLst>
            </p:cNvPr>
            <p:cNvGrpSpPr/>
            <p:nvPr/>
          </p:nvGrpSpPr>
          <p:grpSpPr>
            <a:xfrm>
              <a:off x="7586083" y="2514748"/>
              <a:ext cx="3651066" cy="288000"/>
              <a:chOff x="7586083" y="2514748"/>
              <a:chExt cx="3651066" cy="288000"/>
            </a:xfrm>
          </p:grpSpPr>
          <p:cxnSp>
            <p:nvCxnSpPr>
              <p:cNvPr id="1038" name="Straight Arrow Connector 1037">
                <a:extLst>
                  <a:ext uri="{FF2B5EF4-FFF2-40B4-BE49-F238E27FC236}">
                    <a16:creationId xmlns:a16="http://schemas.microsoft.com/office/drawing/2014/main" id="{99649A43-BB89-6A90-69C4-E3772BE61527}"/>
                  </a:ext>
                </a:extLst>
              </p:cNvPr>
              <p:cNvCxnSpPr>
                <a:cxnSpLocks/>
              </p:cNvCxnSpPr>
              <p:nvPr/>
            </p:nvCxnSpPr>
            <p:spPr>
              <a:xfrm>
                <a:off x="7586083" y="2514748"/>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39" name="Straight Arrow Connector 1038">
                <a:extLst>
                  <a:ext uri="{FF2B5EF4-FFF2-40B4-BE49-F238E27FC236}">
                    <a16:creationId xmlns:a16="http://schemas.microsoft.com/office/drawing/2014/main" id="{002C28CD-044A-CA7C-965B-672C42F68ACC}"/>
                  </a:ext>
                </a:extLst>
              </p:cNvPr>
              <p:cNvCxnSpPr>
                <a:cxnSpLocks/>
              </p:cNvCxnSpPr>
              <p:nvPr/>
            </p:nvCxnSpPr>
            <p:spPr>
              <a:xfrm>
                <a:off x="9213496" y="2514748"/>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40" name="Straight Arrow Connector 1039">
                <a:extLst>
                  <a:ext uri="{FF2B5EF4-FFF2-40B4-BE49-F238E27FC236}">
                    <a16:creationId xmlns:a16="http://schemas.microsoft.com/office/drawing/2014/main" id="{6A635419-E21B-6076-4D80-7C188ABB37E8}"/>
                  </a:ext>
                </a:extLst>
              </p:cNvPr>
              <p:cNvCxnSpPr>
                <a:cxnSpLocks/>
              </p:cNvCxnSpPr>
              <p:nvPr/>
            </p:nvCxnSpPr>
            <p:spPr>
              <a:xfrm>
                <a:off x="11237149" y="2514748"/>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pic>
          <p:nvPicPr>
            <p:cNvPr id="1041" name="Picture 2" descr="Red Man Clip Art at Clker.com - vector clip art online, royalty free &amp;  public domain">
              <a:extLst>
                <a:ext uri="{FF2B5EF4-FFF2-40B4-BE49-F238E27FC236}">
                  <a16:creationId xmlns:a16="http://schemas.microsoft.com/office/drawing/2014/main" id="{A1270658-F1AB-697E-6F0B-4D55108EBE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5848"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041" descr="Red Man Clip Art at Clker.com - vector clip art online, royalty free &amp;  public domain">
              <a:extLst>
                <a:ext uri="{FF2B5EF4-FFF2-40B4-BE49-F238E27FC236}">
                  <a16:creationId xmlns:a16="http://schemas.microsoft.com/office/drawing/2014/main" id="{86F236F0-FFF8-5C15-680C-FD7DA24FDF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2303"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2" descr="Red Man Clip Art at Clker.com - vector clip art online, royalty free &amp;  public domain">
              <a:extLst>
                <a:ext uri="{FF2B5EF4-FFF2-40B4-BE49-F238E27FC236}">
                  <a16:creationId xmlns:a16="http://schemas.microsoft.com/office/drawing/2014/main" id="{D4A6A2BF-327E-D01F-BC13-11FE0820210A}"/>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38758"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 descr="Red Man Clip Art at Clker.com - vector clip art online, royalty free &amp;  public domain">
              <a:extLst>
                <a:ext uri="{FF2B5EF4-FFF2-40B4-BE49-F238E27FC236}">
                  <a16:creationId xmlns:a16="http://schemas.microsoft.com/office/drawing/2014/main" id="{D57717ED-E762-17BB-C305-075502797454}"/>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85688"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 descr="Red Man Clip Art at Clker.com - vector clip art online, royalty free &amp;  public domain">
              <a:extLst>
                <a:ext uri="{FF2B5EF4-FFF2-40B4-BE49-F238E27FC236}">
                  <a16:creationId xmlns:a16="http://schemas.microsoft.com/office/drawing/2014/main" id="{07A70C9F-A932-EC52-056F-9913F7611B29}"/>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49980"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 descr="Red Man Clip Art at Clker.com - vector clip art online, royalty free &amp;  public domain">
              <a:extLst>
                <a:ext uri="{FF2B5EF4-FFF2-40B4-BE49-F238E27FC236}">
                  <a16:creationId xmlns:a16="http://schemas.microsoft.com/office/drawing/2014/main" id="{A12BCE23-B1E9-2998-3EA4-C7A449096126}"/>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02123"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 descr="Red Man Clip Art at Clker.com - vector clip art online, royalty free &amp;  public domain">
              <a:extLst>
                <a:ext uri="{FF2B5EF4-FFF2-40B4-BE49-F238E27FC236}">
                  <a16:creationId xmlns:a16="http://schemas.microsoft.com/office/drawing/2014/main" id="{5E0E74B6-AFF5-16D3-09E1-5F6B4D4A0B24}"/>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08927"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 descr="Red Man Clip Art at Clker.com - vector clip art online, royalty free &amp;  public domain">
              <a:extLst>
                <a:ext uri="{FF2B5EF4-FFF2-40B4-BE49-F238E27FC236}">
                  <a16:creationId xmlns:a16="http://schemas.microsoft.com/office/drawing/2014/main" id="{48B4C7C1-E687-57D6-A29D-6FCCE5EFA8D1}"/>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770775"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 descr="Red Man Clip Art at Clker.com - vector clip art online, royalty free &amp;  public domain">
              <a:extLst>
                <a:ext uri="{FF2B5EF4-FFF2-40B4-BE49-F238E27FC236}">
                  <a16:creationId xmlns:a16="http://schemas.microsoft.com/office/drawing/2014/main" id="{1C85028D-885C-A2AE-6DD9-6F298B6302EB}"/>
                </a:ext>
              </a:extLst>
            </p:cNvPr>
            <p:cNvPicPr>
              <a:picLocks noChangeAspect="1" noChangeArrowheads="1"/>
            </p:cNvPicPr>
            <p:nvPr/>
          </p:nvPicPr>
          <p:blipFill>
            <a:blip r:embed="rId6">
              <a:lum bright="70000" contrast="-70000"/>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086614"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 descr="Red Man Clip Art at Clker.com - vector clip art online, royalty free &amp;  public domain">
              <a:extLst>
                <a:ext uri="{FF2B5EF4-FFF2-40B4-BE49-F238E27FC236}">
                  <a16:creationId xmlns:a16="http://schemas.microsoft.com/office/drawing/2014/main" id="{43C3B563-C7C8-602E-1797-B95A11641636}"/>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48121"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1050" descr="Red Man Clip Art at Clker.com - vector clip art online, royalty free &amp;  public domain">
              <a:extLst>
                <a:ext uri="{FF2B5EF4-FFF2-40B4-BE49-F238E27FC236}">
                  <a16:creationId xmlns:a16="http://schemas.microsoft.com/office/drawing/2014/main" id="{97218923-7B99-7845-E2D9-C274CAEE4C5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64576"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 descr="Red Man Clip Art at Clker.com - vector clip art online, royalty free &amp;  public domain">
              <a:extLst>
                <a:ext uri="{FF2B5EF4-FFF2-40B4-BE49-F238E27FC236}">
                  <a16:creationId xmlns:a16="http://schemas.microsoft.com/office/drawing/2014/main" id="{35C89CD8-A3FC-5232-46E4-3C56FE5FE189}"/>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381031"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 descr="Red Man Clip Art at Clker.com - vector clip art online, royalty free &amp;  public domain">
              <a:extLst>
                <a:ext uri="{FF2B5EF4-FFF2-40B4-BE49-F238E27FC236}">
                  <a16:creationId xmlns:a16="http://schemas.microsoft.com/office/drawing/2014/main" id="{0C6D4136-D20F-14FE-8540-FC55A78AEF7E}"/>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27961"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2" descr="Red Man Clip Art at Clker.com - vector clip art online, royalty free &amp;  public domain">
              <a:extLst>
                <a:ext uri="{FF2B5EF4-FFF2-40B4-BE49-F238E27FC236}">
                  <a16:creationId xmlns:a16="http://schemas.microsoft.com/office/drawing/2014/main" id="{FC6E336C-7502-EEA7-B08D-076ECFA2C087}"/>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92253"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2" descr="Red Man Clip Art at Clker.com - vector clip art online, royalty free &amp;  public domain">
              <a:extLst>
                <a:ext uri="{FF2B5EF4-FFF2-40B4-BE49-F238E27FC236}">
                  <a16:creationId xmlns:a16="http://schemas.microsoft.com/office/drawing/2014/main" id="{649520B4-C3CF-53D1-7050-5C529CB8E79D}"/>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9244396"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2" descr="Red Man Clip Art at Clker.com - vector clip art online, royalty free &amp;  public domain">
              <a:extLst>
                <a:ext uri="{FF2B5EF4-FFF2-40B4-BE49-F238E27FC236}">
                  <a16:creationId xmlns:a16="http://schemas.microsoft.com/office/drawing/2014/main" id="{057509A3-1C9D-71EC-3EAD-04F524610A08}"/>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51200"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2" descr="Red Man Clip Art at Clker.com - vector clip art online, royalty free &amp;  public domain">
              <a:extLst>
                <a:ext uri="{FF2B5EF4-FFF2-40B4-BE49-F238E27FC236}">
                  <a16:creationId xmlns:a16="http://schemas.microsoft.com/office/drawing/2014/main" id="{3316A934-6CEA-8210-7C3C-43A2EDA206D6}"/>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9613048"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2" descr="Red Man Clip Art at Clker.com - vector clip art online, royalty free &amp;  public domain">
              <a:extLst>
                <a:ext uri="{FF2B5EF4-FFF2-40B4-BE49-F238E27FC236}">
                  <a16:creationId xmlns:a16="http://schemas.microsoft.com/office/drawing/2014/main" id="{A6929592-4A44-048F-13CF-CE43679FCACC}"/>
                </a:ext>
              </a:extLst>
            </p:cNvPr>
            <p:cNvPicPr>
              <a:picLocks noChangeAspect="1" noChangeArrowheads="1"/>
            </p:cNvPicPr>
            <p:nvPr/>
          </p:nvPicPr>
          <p:blipFill>
            <a:blip r:embed="rId6">
              <a:duotone>
                <a:prstClr val="black"/>
                <a:schemeClr val="accent5">
                  <a:lumMod val="60000"/>
                  <a:lumOff val="40000"/>
                  <a:tint val="45000"/>
                  <a:satMod val="400000"/>
                </a:schemeClr>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8928887" y="3052694"/>
              <a:ext cx="289447" cy="576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60" name="Group 1059">
            <a:extLst>
              <a:ext uri="{FF2B5EF4-FFF2-40B4-BE49-F238E27FC236}">
                <a16:creationId xmlns:a16="http://schemas.microsoft.com/office/drawing/2014/main" id="{0CD0C6A4-C829-6B80-283D-8E0BA9109ADB}"/>
              </a:ext>
            </a:extLst>
          </p:cNvPr>
          <p:cNvGrpSpPr/>
          <p:nvPr/>
        </p:nvGrpSpPr>
        <p:grpSpPr>
          <a:xfrm>
            <a:off x="7586083" y="3764428"/>
            <a:ext cx="3651066" cy="288000"/>
            <a:chOff x="7586083" y="2514748"/>
            <a:chExt cx="3651066" cy="288000"/>
          </a:xfrm>
        </p:grpSpPr>
        <p:cxnSp>
          <p:nvCxnSpPr>
            <p:cNvPr id="1061" name="Straight Arrow Connector 1060">
              <a:extLst>
                <a:ext uri="{FF2B5EF4-FFF2-40B4-BE49-F238E27FC236}">
                  <a16:creationId xmlns:a16="http://schemas.microsoft.com/office/drawing/2014/main" id="{FA7445BE-6F04-3310-227F-83AEC7ADEE1F}"/>
                </a:ext>
              </a:extLst>
            </p:cNvPr>
            <p:cNvCxnSpPr>
              <a:cxnSpLocks/>
            </p:cNvCxnSpPr>
            <p:nvPr/>
          </p:nvCxnSpPr>
          <p:spPr>
            <a:xfrm>
              <a:off x="7586083" y="2514748"/>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62" name="Straight Arrow Connector 1061">
              <a:extLst>
                <a:ext uri="{FF2B5EF4-FFF2-40B4-BE49-F238E27FC236}">
                  <a16:creationId xmlns:a16="http://schemas.microsoft.com/office/drawing/2014/main" id="{20738EE8-8F6E-7761-AA4E-C55FB57E66EE}"/>
                </a:ext>
              </a:extLst>
            </p:cNvPr>
            <p:cNvCxnSpPr>
              <a:cxnSpLocks/>
            </p:cNvCxnSpPr>
            <p:nvPr/>
          </p:nvCxnSpPr>
          <p:spPr>
            <a:xfrm>
              <a:off x="9213496" y="2514748"/>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63" name="Straight Arrow Connector 1062">
              <a:extLst>
                <a:ext uri="{FF2B5EF4-FFF2-40B4-BE49-F238E27FC236}">
                  <a16:creationId xmlns:a16="http://schemas.microsoft.com/office/drawing/2014/main" id="{07D1E1BF-1FA0-FE8A-ABEE-DBE558D7BD0F}"/>
                </a:ext>
              </a:extLst>
            </p:cNvPr>
            <p:cNvCxnSpPr>
              <a:cxnSpLocks/>
            </p:cNvCxnSpPr>
            <p:nvPr/>
          </p:nvCxnSpPr>
          <p:spPr>
            <a:xfrm>
              <a:off x="11237149" y="2514748"/>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1064" name="TextBox 1063">
            <a:extLst>
              <a:ext uri="{FF2B5EF4-FFF2-40B4-BE49-F238E27FC236}">
                <a16:creationId xmlns:a16="http://schemas.microsoft.com/office/drawing/2014/main" id="{29EE65DD-BC8C-9256-BFB7-B1CEDE1F1C84}"/>
              </a:ext>
            </a:extLst>
          </p:cNvPr>
          <p:cNvSpPr txBox="1"/>
          <p:nvPr/>
        </p:nvSpPr>
        <p:spPr>
          <a:xfrm>
            <a:off x="6927497" y="4121637"/>
            <a:ext cx="1317172" cy="338554"/>
          </a:xfrm>
          <a:prstGeom prst="rect">
            <a:avLst/>
          </a:prstGeom>
          <a:noFill/>
        </p:spPr>
        <p:txBody>
          <a:bodyPr wrap="square">
            <a:spAutoFit/>
          </a:bodyPr>
          <a:lstStyle/>
          <a:p>
            <a:pPr algn="ctr"/>
            <a:r>
              <a:rPr lang="en-US" sz="1600" b="1" dirty="0"/>
              <a:t>Statistic</a:t>
            </a:r>
            <a:endParaRPr lang="LID4096" sz="1600" b="1" dirty="0"/>
          </a:p>
        </p:txBody>
      </p:sp>
      <p:sp>
        <p:nvSpPr>
          <p:cNvPr id="1065" name="TextBox 1064">
            <a:extLst>
              <a:ext uri="{FF2B5EF4-FFF2-40B4-BE49-F238E27FC236}">
                <a16:creationId xmlns:a16="http://schemas.microsoft.com/office/drawing/2014/main" id="{2430F336-7ED0-FB0D-E1C0-4CB9A777579B}"/>
              </a:ext>
            </a:extLst>
          </p:cNvPr>
          <p:cNvSpPr txBox="1"/>
          <p:nvPr/>
        </p:nvSpPr>
        <p:spPr>
          <a:xfrm>
            <a:off x="8610789" y="4121637"/>
            <a:ext cx="1317172" cy="338554"/>
          </a:xfrm>
          <a:prstGeom prst="rect">
            <a:avLst/>
          </a:prstGeom>
          <a:noFill/>
        </p:spPr>
        <p:txBody>
          <a:bodyPr wrap="square">
            <a:spAutoFit/>
          </a:bodyPr>
          <a:lstStyle/>
          <a:p>
            <a:pPr algn="ctr"/>
            <a:r>
              <a:rPr lang="en-US" sz="1600" b="1" dirty="0"/>
              <a:t>Statistic</a:t>
            </a:r>
            <a:endParaRPr lang="LID4096" sz="1600" b="1" dirty="0"/>
          </a:p>
        </p:txBody>
      </p:sp>
      <p:sp>
        <p:nvSpPr>
          <p:cNvPr id="1066" name="TextBox 1065">
            <a:extLst>
              <a:ext uri="{FF2B5EF4-FFF2-40B4-BE49-F238E27FC236}">
                <a16:creationId xmlns:a16="http://schemas.microsoft.com/office/drawing/2014/main" id="{78AF2730-00C6-A527-B7F2-AF48273EAD62}"/>
              </a:ext>
            </a:extLst>
          </p:cNvPr>
          <p:cNvSpPr txBox="1"/>
          <p:nvPr/>
        </p:nvSpPr>
        <p:spPr>
          <a:xfrm>
            <a:off x="10569750" y="4121637"/>
            <a:ext cx="1317172" cy="338554"/>
          </a:xfrm>
          <a:prstGeom prst="rect">
            <a:avLst/>
          </a:prstGeom>
          <a:noFill/>
        </p:spPr>
        <p:txBody>
          <a:bodyPr wrap="square">
            <a:spAutoFit/>
          </a:bodyPr>
          <a:lstStyle/>
          <a:p>
            <a:pPr algn="ctr"/>
            <a:r>
              <a:rPr lang="en-US" sz="1600" b="1" dirty="0"/>
              <a:t>Statistic</a:t>
            </a:r>
            <a:endParaRPr lang="LID4096" sz="1600" b="1" dirty="0"/>
          </a:p>
        </p:txBody>
      </p:sp>
      <p:cxnSp>
        <p:nvCxnSpPr>
          <p:cNvPr id="1068" name="Straight Connector 1067">
            <a:extLst>
              <a:ext uri="{FF2B5EF4-FFF2-40B4-BE49-F238E27FC236}">
                <a16:creationId xmlns:a16="http://schemas.microsoft.com/office/drawing/2014/main" id="{3533E189-3B67-2DD1-7EB1-9CDE351B47D0}"/>
              </a:ext>
            </a:extLst>
          </p:cNvPr>
          <p:cNvCxnSpPr/>
          <p:nvPr/>
        </p:nvCxnSpPr>
        <p:spPr>
          <a:xfrm>
            <a:off x="2411182" y="5786120"/>
            <a:ext cx="0" cy="49784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69" name="Straight Connector 1068">
            <a:extLst>
              <a:ext uri="{FF2B5EF4-FFF2-40B4-BE49-F238E27FC236}">
                <a16:creationId xmlns:a16="http://schemas.microsoft.com/office/drawing/2014/main" id="{D197041F-9BB1-6B14-7878-49E542906283}"/>
              </a:ext>
            </a:extLst>
          </p:cNvPr>
          <p:cNvCxnSpPr>
            <a:cxnSpLocks/>
          </p:cNvCxnSpPr>
          <p:nvPr/>
        </p:nvCxnSpPr>
        <p:spPr>
          <a:xfrm>
            <a:off x="9234346" y="4602198"/>
            <a:ext cx="0" cy="1681762"/>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72" name="Straight Arrow Connector 1071">
            <a:extLst>
              <a:ext uri="{FF2B5EF4-FFF2-40B4-BE49-F238E27FC236}">
                <a16:creationId xmlns:a16="http://schemas.microsoft.com/office/drawing/2014/main" id="{18926716-FB8F-D304-126C-ACD7A41F89C4}"/>
              </a:ext>
            </a:extLst>
          </p:cNvPr>
          <p:cNvCxnSpPr>
            <a:cxnSpLocks/>
          </p:cNvCxnSpPr>
          <p:nvPr/>
        </p:nvCxnSpPr>
        <p:spPr>
          <a:xfrm>
            <a:off x="2411182" y="6283960"/>
            <a:ext cx="2699298"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74" name="Straight Arrow Connector 1073">
            <a:extLst>
              <a:ext uri="{FF2B5EF4-FFF2-40B4-BE49-F238E27FC236}">
                <a16:creationId xmlns:a16="http://schemas.microsoft.com/office/drawing/2014/main" id="{C6BAC53B-560A-8050-AAB7-38F4DDFD6885}"/>
              </a:ext>
            </a:extLst>
          </p:cNvPr>
          <p:cNvCxnSpPr>
            <a:cxnSpLocks/>
          </p:cNvCxnSpPr>
          <p:nvPr/>
        </p:nvCxnSpPr>
        <p:spPr>
          <a:xfrm flipH="1">
            <a:off x="7542230" y="6283960"/>
            <a:ext cx="1693658"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76" name="TextBox 1075">
            <a:extLst>
              <a:ext uri="{FF2B5EF4-FFF2-40B4-BE49-F238E27FC236}">
                <a16:creationId xmlns:a16="http://schemas.microsoft.com/office/drawing/2014/main" id="{B3F2D3C2-00AD-05B9-5037-13B757893B44}"/>
              </a:ext>
            </a:extLst>
          </p:cNvPr>
          <p:cNvSpPr txBox="1"/>
          <p:nvPr/>
        </p:nvSpPr>
        <p:spPr>
          <a:xfrm>
            <a:off x="5682679" y="6566963"/>
            <a:ext cx="1317172" cy="276999"/>
          </a:xfrm>
          <a:prstGeom prst="rect">
            <a:avLst/>
          </a:prstGeom>
          <a:noFill/>
        </p:spPr>
        <p:txBody>
          <a:bodyPr wrap="square">
            <a:spAutoFit/>
          </a:bodyPr>
          <a:lstStyle/>
          <a:p>
            <a:pPr algn="ctr"/>
            <a:r>
              <a:rPr lang="en-US" sz="1200" dirty="0"/>
              <a:t>Statistic</a:t>
            </a:r>
            <a:endParaRPr lang="LID4096" sz="1200" dirty="0"/>
          </a:p>
        </p:txBody>
      </p:sp>
      <p:sp>
        <p:nvSpPr>
          <p:cNvPr id="1077" name="TextBox 1076">
            <a:extLst>
              <a:ext uri="{FF2B5EF4-FFF2-40B4-BE49-F238E27FC236}">
                <a16:creationId xmlns:a16="http://schemas.microsoft.com/office/drawing/2014/main" id="{93B0C18C-C874-D699-988E-F1FFF183502D}"/>
              </a:ext>
            </a:extLst>
          </p:cNvPr>
          <p:cNvSpPr txBox="1"/>
          <p:nvPr/>
        </p:nvSpPr>
        <p:spPr>
          <a:xfrm>
            <a:off x="5210349" y="4621271"/>
            <a:ext cx="2261831" cy="338554"/>
          </a:xfrm>
          <a:prstGeom prst="rect">
            <a:avLst/>
          </a:prstGeom>
          <a:noFill/>
        </p:spPr>
        <p:txBody>
          <a:bodyPr wrap="square">
            <a:spAutoFit/>
          </a:bodyPr>
          <a:lstStyle/>
          <a:p>
            <a:pPr algn="ctr"/>
            <a:r>
              <a:rPr lang="en-US" sz="1600" b="1" dirty="0">
                <a:solidFill>
                  <a:srgbClr val="3E6883"/>
                </a:solidFill>
              </a:rPr>
              <a:t>Estimator Distribution</a:t>
            </a:r>
            <a:endParaRPr lang="LID4096" sz="1600" b="1" dirty="0">
              <a:solidFill>
                <a:srgbClr val="3E6883"/>
              </a:solidFill>
            </a:endParaRPr>
          </a:p>
        </p:txBody>
      </p:sp>
    </p:spTree>
    <p:extLst>
      <p:ext uri="{BB962C8B-B14F-4D97-AF65-F5344CB8AC3E}">
        <p14:creationId xmlns:p14="http://schemas.microsoft.com/office/powerpoint/2010/main" val="63636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fade">
                                      <p:cBhvr>
                                        <p:cTn id="10" dur="250"/>
                                        <p:tgtEl>
                                          <p:spTgt spid="6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fade">
                                      <p:cBhvr>
                                        <p:cTn id="15" dur="250"/>
                                        <p:tgtEl>
                                          <p:spTgt spid="10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35"/>
                                        </p:tgtEl>
                                        <p:attrNameLst>
                                          <p:attrName>style.visibility</p:attrName>
                                        </p:attrNameLst>
                                      </p:cBhvr>
                                      <p:to>
                                        <p:strVal val="visible"/>
                                      </p:to>
                                    </p:set>
                                    <p:animEffect transition="in" filter="fade">
                                      <p:cBhvr>
                                        <p:cTn id="20" dur="250"/>
                                        <p:tgtEl>
                                          <p:spTgt spid="103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68"/>
                                        </p:tgtEl>
                                        <p:attrNameLst>
                                          <p:attrName>style.visibility</p:attrName>
                                        </p:attrNameLst>
                                      </p:cBhvr>
                                      <p:to>
                                        <p:strVal val="visible"/>
                                      </p:to>
                                    </p:set>
                                    <p:animEffect transition="in" filter="fade">
                                      <p:cBhvr>
                                        <p:cTn id="25" dur="250"/>
                                        <p:tgtEl>
                                          <p:spTgt spid="1068"/>
                                        </p:tgtEl>
                                      </p:cBhvr>
                                    </p:animEffect>
                                  </p:childTnLst>
                                </p:cTn>
                              </p:par>
                              <p:par>
                                <p:cTn id="26" presetID="10" presetClass="entr" presetSubtype="0" fill="hold" nodeType="withEffect">
                                  <p:stCondLst>
                                    <p:cond delay="0"/>
                                  </p:stCondLst>
                                  <p:childTnLst>
                                    <p:set>
                                      <p:cBhvr>
                                        <p:cTn id="27" dur="1" fill="hold">
                                          <p:stCondLst>
                                            <p:cond delay="0"/>
                                          </p:stCondLst>
                                        </p:cTn>
                                        <p:tgtEl>
                                          <p:spTgt spid="1072"/>
                                        </p:tgtEl>
                                        <p:attrNameLst>
                                          <p:attrName>style.visibility</p:attrName>
                                        </p:attrNameLst>
                                      </p:cBhvr>
                                      <p:to>
                                        <p:strVal val="visible"/>
                                      </p:to>
                                    </p:set>
                                    <p:animEffect transition="in" filter="fade">
                                      <p:cBhvr>
                                        <p:cTn id="28" dur="250"/>
                                        <p:tgtEl>
                                          <p:spTgt spid="107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76"/>
                                        </p:tgtEl>
                                        <p:attrNameLst>
                                          <p:attrName>style.visibility</p:attrName>
                                        </p:attrNameLst>
                                      </p:cBhvr>
                                      <p:to>
                                        <p:strVal val="visible"/>
                                      </p:to>
                                    </p:set>
                                    <p:animEffect transition="in" filter="fade">
                                      <p:cBhvr>
                                        <p:cTn id="31" dur="250"/>
                                        <p:tgtEl>
                                          <p:spTgt spid="1076"/>
                                        </p:tgtEl>
                                      </p:cBhvr>
                                    </p:animEffect>
                                  </p:childTnLst>
                                </p:cTn>
                              </p:par>
                              <p:par>
                                <p:cTn id="32" presetID="10" presetClass="entr" presetSubtype="0" fill="hold" nodeType="withEffect">
                                  <p:stCondLst>
                                    <p:cond delay="0"/>
                                  </p:stCondLst>
                                  <p:childTnLst>
                                    <p:set>
                                      <p:cBhvr>
                                        <p:cTn id="33" dur="1" fill="hold">
                                          <p:stCondLst>
                                            <p:cond delay="0"/>
                                          </p:stCondLst>
                                        </p:cTn>
                                        <p:tgtEl>
                                          <p:spTgt spid="1075"/>
                                        </p:tgtEl>
                                        <p:attrNameLst>
                                          <p:attrName>style.visibility</p:attrName>
                                        </p:attrNameLst>
                                      </p:cBhvr>
                                      <p:to>
                                        <p:strVal val="visible"/>
                                      </p:to>
                                    </p:set>
                                    <p:animEffect transition="in" filter="fade">
                                      <p:cBhvr>
                                        <p:cTn id="34" dur="250"/>
                                        <p:tgtEl>
                                          <p:spTgt spid="107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77"/>
                                        </p:tgtEl>
                                        <p:attrNameLst>
                                          <p:attrName>style.visibility</p:attrName>
                                        </p:attrNameLst>
                                      </p:cBhvr>
                                      <p:to>
                                        <p:strVal val="visible"/>
                                      </p:to>
                                    </p:set>
                                    <p:animEffect transition="in" filter="fade">
                                      <p:cBhvr>
                                        <p:cTn id="37" dur="250"/>
                                        <p:tgtEl>
                                          <p:spTgt spid="107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25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fade">
                                      <p:cBhvr>
                                        <p:cTn id="47" dur="250"/>
                                        <p:tgtEl>
                                          <p:spTgt spid="4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25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078"/>
                                        </p:tgtEl>
                                        <p:attrNameLst>
                                          <p:attrName>style.visibility</p:attrName>
                                        </p:attrNameLst>
                                      </p:cBhvr>
                                      <p:to>
                                        <p:strVal val="visible"/>
                                      </p:to>
                                    </p:set>
                                    <p:animEffect transition="in" filter="fade">
                                      <p:cBhvr>
                                        <p:cTn id="55" dur="250"/>
                                        <p:tgtEl>
                                          <p:spTgt spid="107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060"/>
                                        </p:tgtEl>
                                        <p:attrNameLst>
                                          <p:attrName>style.visibility</p:attrName>
                                        </p:attrNameLst>
                                      </p:cBhvr>
                                      <p:to>
                                        <p:strVal val="visible"/>
                                      </p:to>
                                    </p:set>
                                    <p:animEffect transition="in" filter="fade">
                                      <p:cBhvr>
                                        <p:cTn id="60" dur="250"/>
                                        <p:tgtEl>
                                          <p:spTgt spid="106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064"/>
                                        </p:tgtEl>
                                        <p:attrNameLst>
                                          <p:attrName>style.visibility</p:attrName>
                                        </p:attrNameLst>
                                      </p:cBhvr>
                                      <p:to>
                                        <p:strVal val="visible"/>
                                      </p:to>
                                    </p:set>
                                    <p:animEffect transition="in" filter="fade">
                                      <p:cBhvr>
                                        <p:cTn id="63" dur="250"/>
                                        <p:tgtEl>
                                          <p:spTgt spid="106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1065"/>
                                        </p:tgtEl>
                                        <p:attrNameLst>
                                          <p:attrName>style.visibility</p:attrName>
                                        </p:attrNameLst>
                                      </p:cBhvr>
                                      <p:to>
                                        <p:strVal val="visible"/>
                                      </p:to>
                                    </p:set>
                                    <p:animEffect transition="in" filter="fade">
                                      <p:cBhvr>
                                        <p:cTn id="66" dur="250"/>
                                        <p:tgtEl>
                                          <p:spTgt spid="106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066"/>
                                        </p:tgtEl>
                                        <p:attrNameLst>
                                          <p:attrName>style.visibility</p:attrName>
                                        </p:attrNameLst>
                                      </p:cBhvr>
                                      <p:to>
                                        <p:strVal val="visible"/>
                                      </p:to>
                                    </p:set>
                                    <p:animEffect transition="in" filter="fade">
                                      <p:cBhvr>
                                        <p:cTn id="69" dur="250"/>
                                        <p:tgtEl>
                                          <p:spTgt spid="106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1069"/>
                                        </p:tgtEl>
                                        <p:attrNameLst>
                                          <p:attrName>style.visibility</p:attrName>
                                        </p:attrNameLst>
                                      </p:cBhvr>
                                      <p:to>
                                        <p:strVal val="visible"/>
                                      </p:to>
                                    </p:set>
                                    <p:animEffect transition="in" filter="fade">
                                      <p:cBhvr>
                                        <p:cTn id="74" dur="250"/>
                                        <p:tgtEl>
                                          <p:spTgt spid="1069"/>
                                        </p:tgtEl>
                                      </p:cBhvr>
                                    </p:animEffect>
                                  </p:childTnLst>
                                </p:cTn>
                              </p:par>
                              <p:par>
                                <p:cTn id="75" presetID="10" presetClass="entr" presetSubtype="0" fill="hold" nodeType="withEffect">
                                  <p:stCondLst>
                                    <p:cond delay="0"/>
                                  </p:stCondLst>
                                  <p:childTnLst>
                                    <p:set>
                                      <p:cBhvr>
                                        <p:cTn id="76" dur="1" fill="hold">
                                          <p:stCondLst>
                                            <p:cond delay="0"/>
                                          </p:stCondLst>
                                        </p:cTn>
                                        <p:tgtEl>
                                          <p:spTgt spid="1074"/>
                                        </p:tgtEl>
                                        <p:attrNameLst>
                                          <p:attrName>style.visibility</p:attrName>
                                        </p:attrNameLst>
                                      </p:cBhvr>
                                      <p:to>
                                        <p:strVal val="visible"/>
                                      </p:to>
                                    </p:set>
                                    <p:animEffect transition="in" filter="fade">
                                      <p:cBhvr>
                                        <p:cTn id="77" dur="250"/>
                                        <p:tgtEl>
                                          <p:spTgt spid="1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064" grpId="0"/>
      <p:bldP spid="1065" grpId="0"/>
      <p:bldP spid="1066" grpId="0"/>
      <p:bldP spid="1076" grpId="0"/>
      <p:bldP spid="10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altLang="en-US" dirty="0"/>
              <a:t>Confidence Interval</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838200" y="1346560"/>
            <a:ext cx="10515600" cy="5378705"/>
          </a:xfrm>
        </p:spPr>
        <p:txBody>
          <a:bodyPr>
            <a:normAutofit/>
          </a:bodyPr>
          <a:lstStyle/>
          <a:p>
            <a:pPr lvl="0">
              <a:spcBef>
                <a:spcPct val="0"/>
              </a:spcBef>
              <a:buFont typeface="Wingdings" panose="05000000000000000000" pitchFamily="2" charset="2"/>
              <a:buChar char="§"/>
            </a:pPr>
            <a:r>
              <a:rPr lang="en-US" altLang="en-US" b="0" dirty="0">
                <a:solidFill>
                  <a:srgbClr val="000000"/>
                </a:solidFill>
                <a:latin typeface="Arial" panose="020B0604020202020204" pitchFamily="34" charset="0"/>
                <a:cs typeface="Arial" panose="020B0604020202020204" pitchFamily="34" charset="0"/>
              </a:rPr>
              <a:t>An interval that contains the parameter being estimated x% of the time.</a:t>
            </a:r>
          </a:p>
          <a:p>
            <a:pPr lvl="1">
              <a:spcBef>
                <a:spcPct val="0"/>
              </a:spcBef>
              <a:buFont typeface="Wingdings" panose="05000000000000000000" pitchFamily="2" charset="2"/>
              <a:buChar char="§"/>
            </a:pPr>
            <a:r>
              <a:rPr lang="en-US" altLang="en-US" dirty="0">
                <a:solidFill>
                  <a:srgbClr val="000000"/>
                </a:solidFill>
                <a:latin typeface="Arial" panose="020B0604020202020204" pitchFamily="34" charset="0"/>
                <a:cs typeface="Arial" panose="020B0604020202020204" pitchFamily="34" charset="0"/>
              </a:rPr>
              <a:t>For example, x = 92 gives the 92% confidence interval.</a:t>
            </a:r>
          </a:p>
          <a:p>
            <a:pPr>
              <a:spcBef>
                <a:spcPct val="0"/>
              </a:spcBef>
              <a:buFont typeface="Wingdings" panose="05000000000000000000" pitchFamily="2" charset="2"/>
              <a:buChar char="§"/>
            </a:pPr>
            <a:r>
              <a:rPr lang="en-US" altLang="en-US" dirty="0">
                <a:solidFill>
                  <a:srgbClr val="000000"/>
                </a:solidFill>
                <a:latin typeface="Arial" panose="020B0604020202020204" pitchFamily="34" charset="0"/>
                <a:cs typeface="Arial" panose="020B0604020202020204" pitchFamily="34" charset="0"/>
              </a:rPr>
              <a:t>The range containing x% of the estimator distribution.</a:t>
            </a:r>
          </a:p>
        </p:txBody>
      </p:sp>
      <p:pic>
        <p:nvPicPr>
          <p:cNvPr id="2050" name="Picture 2" descr="Confidence Interval Calculator - Inch Calculator">
            <a:extLst>
              <a:ext uri="{FF2B5EF4-FFF2-40B4-BE49-F238E27FC236}">
                <a16:creationId xmlns:a16="http://schemas.microsoft.com/office/drawing/2014/main" id="{A5DE32D6-2C0B-EBE5-D6FC-96824F99E8A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92" b="13638"/>
          <a:stretch/>
        </p:blipFill>
        <p:spPr bwMode="auto">
          <a:xfrm>
            <a:off x="2773680" y="3106629"/>
            <a:ext cx="6259568" cy="3080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5450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altLang="en-US" dirty="0"/>
              <a:t>Confidence Interval</a:t>
            </a:r>
            <a:endParaRPr lang="LID4096" dirty="0"/>
          </a:p>
        </p:txBody>
      </p:sp>
      <p:pic>
        <p:nvPicPr>
          <p:cNvPr id="9" name="Picture 8" descr="A graph of bootstrap&#10;&#10;Description automatically generated">
            <a:extLst>
              <a:ext uri="{FF2B5EF4-FFF2-40B4-BE49-F238E27FC236}">
                <a16:creationId xmlns:a16="http://schemas.microsoft.com/office/drawing/2014/main" id="{417A8038-4ED3-9B6A-FBA3-4D1F54183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245" y="1770376"/>
            <a:ext cx="5312675" cy="4251968"/>
          </a:xfrm>
          <a:prstGeom prst="rect">
            <a:avLst/>
          </a:prstGeom>
        </p:spPr>
      </p:pic>
      <p:pic>
        <p:nvPicPr>
          <p:cNvPr id="11" name="Picture 10" descr="A graph of a diagram&#10;&#10;Description automatically generated with medium confidence">
            <a:extLst>
              <a:ext uri="{FF2B5EF4-FFF2-40B4-BE49-F238E27FC236}">
                <a16:creationId xmlns:a16="http://schemas.microsoft.com/office/drawing/2014/main" id="{B00E2A20-B5E7-5FA7-6650-BE320BC16B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125" y="1770376"/>
            <a:ext cx="5312675" cy="4251968"/>
          </a:xfrm>
          <a:prstGeom prst="rect">
            <a:avLst/>
          </a:prstGeom>
        </p:spPr>
      </p:pic>
    </p:spTree>
    <p:extLst>
      <p:ext uri="{BB962C8B-B14F-4D97-AF65-F5344CB8AC3E}">
        <p14:creationId xmlns:p14="http://schemas.microsoft.com/office/powerpoint/2010/main" val="375082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9"/>
                                        </p:tgtEl>
                                        <p:attrNameLst>
                                          <p:attrName>style.opacity</p:attrName>
                                        </p:attrNameLst>
                                      </p:cBhvr>
                                      <p:to>
                                        <p:strVal val="0.25"/>
                                      </p:to>
                                    </p:set>
                                    <p:animEffect filter="image" prLst="opacity: 0.25">
                                      <p:cBhvr rctx="IE">
                                        <p:cTn id="7" dur="indefinite"/>
                                        <p:tgtEl>
                                          <p:spTgt spid="9"/>
                                        </p:tgtEl>
                                      </p:cBhvr>
                                    </p:animEffect>
                                  </p:childTnLst>
                                </p:cTn>
                              </p:par>
                              <p:par>
                                <p:cTn id="8" presetID="9" presetClass="emph" presetSubtype="0" nodeType="withEffect">
                                  <p:stCondLst>
                                    <p:cond delay="0"/>
                                  </p:stCondLst>
                                  <p:childTnLst>
                                    <p:set>
                                      <p:cBhvr>
                                        <p:cTn id="9" dur="indefinite"/>
                                        <p:tgtEl>
                                          <p:spTgt spid="11"/>
                                        </p:tgtEl>
                                        <p:attrNameLst>
                                          <p:attrName>style.opacity</p:attrName>
                                        </p:attrNameLst>
                                      </p:cBhvr>
                                      <p:to>
                                        <p:strVal val="0.25"/>
                                      </p:to>
                                    </p:set>
                                    <p:animEffect filter="image" prLst="opacity: 0.25">
                                      <p:cBhvr rctx="IE">
                                        <p:cTn id="10" dur="indefinite"/>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Effect Size</a:t>
            </a:r>
            <a:endParaRPr lang="LID4096" dirty="0"/>
          </a:p>
        </p:txBody>
      </p:sp>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838200" y="1346560"/>
            <a:ext cx="10820400" cy="5378705"/>
          </a:xfrm>
        </p:spPr>
        <p:txBody>
          <a:bodyPr>
            <a:normAutofit/>
          </a:bodyPr>
          <a:lstStyle/>
          <a:p>
            <a:pPr>
              <a:buFont typeface="Wingdings" panose="05000000000000000000" pitchFamily="2" charset="2"/>
              <a:buChar char="§"/>
            </a:pPr>
            <a:r>
              <a:rPr lang="en-US" altLang="en-US" sz="3200" dirty="0"/>
              <a:t>We want to measure the difference in verbal comprehension in children aged 3 and 5. </a:t>
            </a:r>
          </a:p>
          <a:p>
            <a:pPr>
              <a:buFont typeface="Wingdings" panose="05000000000000000000" pitchFamily="2" charset="2"/>
              <a:buChar char="§"/>
            </a:pPr>
            <a:r>
              <a:rPr lang="en-US" altLang="en-US" sz="3200" dirty="0"/>
              <a:t>We are given a table with comprehension scores of two groups of children: 30 – aged 3, 30 - aged 5</a:t>
            </a:r>
          </a:p>
          <a:p>
            <a:pPr>
              <a:buFont typeface="Wingdings" panose="05000000000000000000" pitchFamily="2" charset="2"/>
              <a:buChar char="§"/>
            </a:pPr>
            <a:endParaRPr lang="en-US" altLang="en-US" sz="3200" dirty="0"/>
          </a:p>
          <a:p>
            <a:pPr marL="0" indent="0">
              <a:buNone/>
            </a:pPr>
            <a:endParaRPr lang="en-US" altLang="en-US" sz="3200" dirty="0"/>
          </a:p>
          <a:p>
            <a:pPr marL="0" indent="0">
              <a:buNone/>
            </a:pPr>
            <a:r>
              <a:rPr lang="en-US" sz="2000" dirty="0"/>
              <a:t>comprehension = [[5,6,8,12,11,9,7,6,8,7,8,12,5,6,7,8,11,7,7,5,3,4,10,6,6,5,7,6,5,6],</a:t>
            </a:r>
          </a:p>
          <a:p>
            <a:pPr marL="0" indent="0">
              <a:buNone/>
            </a:pPr>
            <a:r>
              <a:rPr lang="en-US" sz="2000" dirty="0"/>
              <a:t>                 [6,7,9,13,12,10,11,8,10,9,8,13,6,14,6,11,12,10,9,4,5,12,11,2,7,8,7,6,6,7]]</a:t>
            </a:r>
          </a:p>
          <a:p>
            <a:pPr marL="457200" lvl="1" indent="0">
              <a:lnSpc>
                <a:spcPct val="150000"/>
              </a:lnSpc>
              <a:buNone/>
            </a:pPr>
            <a:endParaRPr lang="en-GB" sz="2800" dirty="0"/>
          </a:p>
          <a:p>
            <a:pPr>
              <a:lnSpc>
                <a:spcPct val="150000"/>
              </a:lnSpc>
              <a:buFont typeface="Wingdings" panose="05000000000000000000" pitchFamily="2" charset="2"/>
              <a:buChar char="§"/>
            </a:pPr>
            <a:endParaRPr lang="en-GB" sz="2800" dirty="0"/>
          </a:p>
          <a:p>
            <a:pPr marL="0" indent="0">
              <a:lnSpc>
                <a:spcPct val="150000"/>
              </a:lnSpc>
              <a:buNone/>
            </a:pPr>
            <a:endParaRPr lang="en-GB" sz="3200" dirty="0"/>
          </a:p>
        </p:txBody>
      </p:sp>
    </p:spTree>
    <p:extLst>
      <p:ext uri="{BB962C8B-B14F-4D97-AF65-F5344CB8AC3E}">
        <p14:creationId xmlns:p14="http://schemas.microsoft.com/office/powerpoint/2010/main" val="3332870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Effect Size</a:t>
            </a:r>
            <a:endParaRPr lang="LID4096" dirty="0"/>
          </a:p>
        </p:txBody>
      </p:sp>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838200" y="1346560"/>
            <a:ext cx="10820400" cy="5378705"/>
          </a:xfrm>
        </p:spPr>
        <p:txBody>
          <a:bodyPr>
            <a:normAutofit/>
          </a:bodyPr>
          <a:lstStyle/>
          <a:p>
            <a:pPr>
              <a:lnSpc>
                <a:spcPct val="150000"/>
              </a:lnSpc>
              <a:buFont typeface="Wingdings" panose="05000000000000000000" pitchFamily="2" charset="2"/>
              <a:buChar char="§"/>
            </a:pPr>
            <a:r>
              <a:rPr lang="en-GB" sz="3200" dirty="0"/>
              <a:t>Examine the data. </a:t>
            </a:r>
          </a:p>
          <a:p>
            <a:pPr lvl="1">
              <a:lnSpc>
                <a:spcPct val="150000"/>
              </a:lnSpc>
              <a:buFont typeface="Wingdings" panose="05000000000000000000" pitchFamily="2" charset="2"/>
              <a:buChar char="§"/>
            </a:pPr>
            <a:r>
              <a:rPr lang="en-GB" sz="2800" dirty="0"/>
              <a:t>Effect size = 0.58</a:t>
            </a:r>
          </a:p>
          <a:p>
            <a:pPr lvl="2">
              <a:lnSpc>
                <a:spcPct val="150000"/>
              </a:lnSpc>
              <a:buFont typeface="Wingdings" panose="05000000000000000000" pitchFamily="2" charset="2"/>
              <a:buChar char="§"/>
            </a:pPr>
            <a:r>
              <a:rPr lang="en-GB" sz="2400" dirty="0"/>
              <a:t>Medium effect</a:t>
            </a:r>
          </a:p>
          <a:p>
            <a:pPr>
              <a:lnSpc>
                <a:spcPct val="150000"/>
              </a:lnSpc>
              <a:buFont typeface="Wingdings" panose="05000000000000000000" pitchFamily="2" charset="2"/>
              <a:buChar char="§"/>
            </a:pPr>
            <a:endParaRPr lang="en-GB" sz="3200" dirty="0"/>
          </a:p>
          <a:p>
            <a:pPr marL="457200" lvl="1" indent="0">
              <a:lnSpc>
                <a:spcPct val="150000"/>
              </a:lnSpc>
              <a:buNone/>
            </a:pPr>
            <a:endParaRPr lang="en-GB" sz="2800" dirty="0"/>
          </a:p>
          <a:p>
            <a:pPr>
              <a:lnSpc>
                <a:spcPct val="150000"/>
              </a:lnSpc>
              <a:buFont typeface="Wingdings" panose="05000000000000000000" pitchFamily="2" charset="2"/>
              <a:buChar char="§"/>
            </a:pPr>
            <a:endParaRPr lang="en-GB" sz="2800" dirty="0"/>
          </a:p>
          <a:p>
            <a:pPr marL="0" indent="0">
              <a:lnSpc>
                <a:spcPct val="150000"/>
              </a:lnSpc>
              <a:buNone/>
            </a:pPr>
            <a:endParaRPr lang="en-GB" sz="3200" dirty="0"/>
          </a:p>
        </p:txBody>
      </p:sp>
      <p:pic>
        <p:nvPicPr>
          <p:cNvPr id="6" name="Picture 5" descr="A graph of ageing&#10;&#10;Description automatically generated with medium confidence">
            <a:extLst>
              <a:ext uri="{FF2B5EF4-FFF2-40B4-BE49-F238E27FC236}">
                <a16:creationId xmlns:a16="http://schemas.microsoft.com/office/drawing/2014/main" id="{5CBB5D16-E7E1-F9AF-F08B-EC4A4F593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578245"/>
            <a:ext cx="5442923" cy="3974955"/>
          </a:xfrm>
          <a:prstGeom prst="rect">
            <a:avLst/>
          </a:prstGeom>
        </p:spPr>
      </p:pic>
    </p:spTree>
    <p:extLst>
      <p:ext uri="{BB962C8B-B14F-4D97-AF65-F5344CB8AC3E}">
        <p14:creationId xmlns:p14="http://schemas.microsoft.com/office/powerpoint/2010/main" val="58998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Effect Size</a:t>
            </a:r>
            <a:endParaRPr lang="LID4096" dirty="0"/>
          </a:p>
        </p:txBody>
      </p:sp>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193040" y="1346560"/>
            <a:ext cx="11846560" cy="5378705"/>
          </a:xfrm>
        </p:spPr>
        <p:txBody>
          <a:bodyPr>
            <a:normAutofit fontScale="92500" lnSpcReduction="10000"/>
          </a:bodyPr>
          <a:lstStyle/>
          <a:p>
            <a:pPr marL="0" indent="0">
              <a:buNone/>
            </a:pPr>
            <a:r>
              <a:rPr lang="en-GB" sz="2000" b="0" dirty="0">
                <a:solidFill>
                  <a:srgbClr val="000000"/>
                </a:solidFill>
                <a:effectLst/>
                <a:latin typeface="Courier New" panose="02070309020205020404" pitchFamily="49" charset="0"/>
              </a:rPr>
              <a:t>comprehension = [[</a:t>
            </a:r>
            <a:r>
              <a:rPr lang="en-GB" sz="2000" b="0" dirty="0">
                <a:solidFill>
                  <a:srgbClr val="116644"/>
                </a:solidFill>
                <a:effectLst/>
                <a:latin typeface="Courier New" panose="02070309020205020404" pitchFamily="49" charset="0"/>
              </a:rPr>
              <a:t>5</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6</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8</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12</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11</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9</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7</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6</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8</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7</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8</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12</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5</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6</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7</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8</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11</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7</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7</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5</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3</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4</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10</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6</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6</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5</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7</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6</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5</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6</a:t>
            </a:r>
            <a:r>
              <a:rPr lang="en-GB" sz="2000" b="0" dirty="0">
                <a:solidFill>
                  <a:srgbClr val="000000"/>
                </a:solidFill>
                <a:effectLst/>
                <a:latin typeface="Courier New" panose="02070309020205020404" pitchFamily="49" charset="0"/>
              </a:rPr>
              <a:t>],</a:t>
            </a:r>
          </a:p>
          <a:p>
            <a:pPr marL="0" indent="0">
              <a:buNone/>
            </a:pPr>
            <a:r>
              <a:rPr lang="en-GB" sz="2000" b="0" dirty="0">
                <a:solidFill>
                  <a:srgbClr val="000000"/>
                </a:solidFill>
                <a:effectLst/>
                <a:latin typeface="Courier New" panose="02070309020205020404" pitchFamily="49" charset="0"/>
              </a:rPr>
              <a:t>                 [</a:t>
            </a:r>
            <a:r>
              <a:rPr lang="en-GB" sz="2000" b="0" dirty="0">
                <a:solidFill>
                  <a:srgbClr val="116644"/>
                </a:solidFill>
                <a:effectLst/>
                <a:latin typeface="Courier New" panose="02070309020205020404" pitchFamily="49" charset="0"/>
              </a:rPr>
              <a:t>6</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7</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9</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13</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12</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10</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11</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8</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10</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9</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8</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13</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6</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14</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6</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11</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12</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10</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9</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4</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5</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12</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11</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2</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7</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8</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7</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6</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6</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7</a:t>
            </a:r>
            <a:r>
              <a:rPr lang="en-GB" sz="2000" b="0" dirty="0">
                <a:solidFill>
                  <a:srgbClr val="000000"/>
                </a:solidFill>
                <a:effectLst/>
                <a:latin typeface="Courier New" panose="02070309020205020404" pitchFamily="49" charset="0"/>
              </a:rPr>
              <a:t>]]</a:t>
            </a:r>
          </a:p>
          <a:p>
            <a:pPr marL="0" indent="0">
              <a:buNone/>
            </a:pPr>
            <a:br>
              <a:rPr lang="en-GB" sz="2000" b="0" dirty="0">
                <a:solidFill>
                  <a:srgbClr val="000000"/>
                </a:solidFill>
                <a:effectLst/>
                <a:latin typeface="Courier New" panose="02070309020205020404" pitchFamily="49" charset="0"/>
              </a:rPr>
            </a:br>
            <a:r>
              <a:rPr lang="en-GB" sz="2000" b="0" dirty="0">
                <a:solidFill>
                  <a:srgbClr val="000000"/>
                </a:solidFill>
                <a:effectLst/>
                <a:latin typeface="Courier New" panose="02070309020205020404" pitchFamily="49" charset="0"/>
              </a:rPr>
              <a:t>group1 = </a:t>
            </a:r>
            <a:r>
              <a:rPr lang="en-GB" sz="2000" b="0" dirty="0" err="1">
                <a:solidFill>
                  <a:srgbClr val="000000"/>
                </a:solidFill>
                <a:effectLst/>
                <a:latin typeface="Courier New" panose="02070309020205020404" pitchFamily="49" charset="0"/>
              </a:rPr>
              <a:t>np.array</a:t>
            </a:r>
            <a:r>
              <a:rPr lang="en-GB" sz="2000" b="0" dirty="0">
                <a:solidFill>
                  <a:srgbClr val="000000"/>
                </a:solidFill>
                <a:effectLst/>
                <a:latin typeface="Courier New" panose="02070309020205020404" pitchFamily="49" charset="0"/>
              </a:rPr>
              <a:t>(comprehension[</a:t>
            </a:r>
            <a:r>
              <a:rPr lang="en-GB" sz="2000" b="0" dirty="0">
                <a:solidFill>
                  <a:srgbClr val="116644"/>
                </a:solidFill>
                <a:effectLst/>
                <a:latin typeface="Courier New" panose="02070309020205020404" pitchFamily="49" charset="0"/>
              </a:rPr>
              <a:t>0</a:t>
            </a:r>
            <a:r>
              <a:rPr lang="en-GB" sz="2000" b="0" dirty="0">
                <a:solidFill>
                  <a:srgbClr val="000000"/>
                </a:solidFill>
                <a:effectLst/>
                <a:latin typeface="Courier New" panose="02070309020205020404" pitchFamily="49" charset="0"/>
              </a:rPr>
              <a:t>])</a:t>
            </a:r>
          </a:p>
          <a:p>
            <a:pPr marL="0" indent="0">
              <a:buNone/>
            </a:pPr>
            <a:r>
              <a:rPr lang="en-GB" sz="2000" b="0" dirty="0">
                <a:solidFill>
                  <a:srgbClr val="000000"/>
                </a:solidFill>
                <a:effectLst/>
                <a:latin typeface="Courier New" panose="02070309020205020404" pitchFamily="49" charset="0"/>
              </a:rPr>
              <a:t>group2 = </a:t>
            </a:r>
            <a:r>
              <a:rPr lang="en-GB" sz="2000" b="0" dirty="0" err="1">
                <a:solidFill>
                  <a:srgbClr val="000000"/>
                </a:solidFill>
                <a:effectLst/>
                <a:latin typeface="Courier New" panose="02070309020205020404" pitchFamily="49" charset="0"/>
              </a:rPr>
              <a:t>np.array</a:t>
            </a:r>
            <a:r>
              <a:rPr lang="en-GB" sz="2000" b="0" dirty="0">
                <a:solidFill>
                  <a:srgbClr val="000000"/>
                </a:solidFill>
                <a:effectLst/>
                <a:latin typeface="Courier New" panose="02070309020205020404" pitchFamily="49" charset="0"/>
              </a:rPr>
              <a:t>(comprehension[</a:t>
            </a:r>
            <a:r>
              <a:rPr lang="en-GB" sz="2000" b="0" dirty="0">
                <a:solidFill>
                  <a:srgbClr val="116644"/>
                </a:solidFill>
                <a:effectLst/>
                <a:latin typeface="Courier New" panose="02070309020205020404" pitchFamily="49" charset="0"/>
              </a:rPr>
              <a:t>1</a:t>
            </a:r>
            <a:r>
              <a:rPr lang="en-GB" sz="2000" b="0" dirty="0">
                <a:solidFill>
                  <a:srgbClr val="000000"/>
                </a:solidFill>
                <a:effectLst/>
                <a:latin typeface="Courier New" panose="02070309020205020404" pitchFamily="49" charset="0"/>
              </a:rPr>
              <a:t>])</a:t>
            </a:r>
          </a:p>
          <a:p>
            <a:pPr marL="0" indent="0">
              <a:buNone/>
            </a:pPr>
            <a:br>
              <a:rPr lang="en-GB" sz="2000" b="0" dirty="0">
                <a:solidFill>
                  <a:srgbClr val="000000"/>
                </a:solidFill>
                <a:effectLst/>
                <a:latin typeface="Courier New" panose="02070309020205020404" pitchFamily="49" charset="0"/>
              </a:rPr>
            </a:br>
            <a:r>
              <a:rPr lang="en-GB" sz="2000" b="0" dirty="0">
                <a:solidFill>
                  <a:srgbClr val="000000"/>
                </a:solidFill>
                <a:effectLst/>
                <a:latin typeface="Courier New" panose="02070309020205020404" pitchFamily="49" charset="0"/>
              </a:rPr>
              <a:t>sample1_mean = group1.mean()</a:t>
            </a:r>
          </a:p>
          <a:p>
            <a:pPr marL="0" indent="0">
              <a:buNone/>
            </a:pPr>
            <a:r>
              <a:rPr lang="en-GB" sz="2000" b="0" dirty="0">
                <a:solidFill>
                  <a:srgbClr val="000000"/>
                </a:solidFill>
                <a:effectLst/>
                <a:latin typeface="Courier New" panose="02070309020205020404" pitchFamily="49" charset="0"/>
              </a:rPr>
              <a:t>sample2_mean = group2.mean()</a:t>
            </a:r>
          </a:p>
          <a:p>
            <a:pPr marL="0" indent="0">
              <a:buNone/>
            </a:pPr>
            <a:r>
              <a:rPr lang="en-GB" sz="2000" b="0" dirty="0">
                <a:solidFill>
                  <a:srgbClr val="000000"/>
                </a:solidFill>
                <a:effectLst/>
                <a:latin typeface="Courier New" panose="02070309020205020404" pitchFamily="49" charset="0"/>
              </a:rPr>
              <a:t>sample1_var = group1.var(</a:t>
            </a:r>
            <a:r>
              <a:rPr lang="en-GB" sz="2000" b="0" dirty="0" err="1">
                <a:solidFill>
                  <a:srgbClr val="000000"/>
                </a:solidFill>
                <a:effectLst/>
                <a:latin typeface="Courier New" panose="02070309020205020404" pitchFamily="49" charset="0"/>
              </a:rPr>
              <a:t>ddof</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a:t>
            </a:r>
            <a:r>
              <a:rPr lang="en-GB" sz="2000" b="0" dirty="0">
                <a:solidFill>
                  <a:srgbClr val="000000"/>
                </a:solidFill>
                <a:effectLst/>
                <a:latin typeface="Courier New" panose="02070309020205020404" pitchFamily="49" charset="0"/>
              </a:rPr>
              <a:t>) </a:t>
            </a:r>
            <a:r>
              <a:rPr lang="en-GB" sz="2000" b="0" dirty="0">
                <a:solidFill>
                  <a:srgbClr val="008000"/>
                </a:solidFill>
                <a:effectLst/>
                <a:latin typeface="Courier New" panose="02070309020205020404" pitchFamily="49" charset="0"/>
              </a:rPr>
              <a:t>#unbiased estimator</a:t>
            </a:r>
            <a:endParaRPr lang="en-GB" sz="2000" b="0" dirty="0">
              <a:solidFill>
                <a:srgbClr val="000000"/>
              </a:solidFill>
              <a:effectLst/>
              <a:latin typeface="Courier New" panose="02070309020205020404" pitchFamily="49" charset="0"/>
            </a:endParaRPr>
          </a:p>
          <a:p>
            <a:pPr marL="0" indent="0">
              <a:buNone/>
            </a:pPr>
            <a:r>
              <a:rPr lang="en-GB" sz="2000" b="0" dirty="0">
                <a:solidFill>
                  <a:srgbClr val="000000"/>
                </a:solidFill>
                <a:effectLst/>
                <a:latin typeface="Courier New" panose="02070309020205020404" pitchFamily="49" charset="0"/>
              </a:rPr>
              <a:t>sample2_var = group2.var(</a:t>
            </a:r>
            <a:r>
              <a:rPr lang="en-GB" sz="2000" b="0" dirty="0" err="1">
                <a:solidFill>
                  <a:srgbClr val="000000"/>
                </a:solidFill>
                <a:effectLst/>
                <a:latin typeface="Courier New" panose="02070309020205020404" pitchFamily="49" charset="0"/>
              </a:rPr>
              <a:t>ddof</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a:t>
            </a:r>
            <a:r>
              <a:rPr lang="en-GB" sz="2000" b="0" dirty="0">
                <a:solidFill>
                  <a:srgbClr val="000000"/>
                </a:solidFill>
                <a:effectLst/>
                <a:latin typeface="Courier New" panose="02070309020205020404" pitchFamily="49" charset="0"/>
              </a:rPr>
              <a:t>)</a:t>
            </a:r>
          </a:p>
          <a:p>
            <a:pPr marL="0" indent="0">
              <a:buNone/>
            </a:pPr>
            <a:br>
              <a:rPr lang="en-GB" sz="2000" b="0" dirty="0">
                <a:solidFill>
                  <a:srgbClr val="000000"/>
                </a:solidFill>
                <a:effectLst/>
                <a:latin typeface="Courier New" panose="02070309020205020404" pitchFamily="49" charset="0"/>
              </a:rPr>
            </a:br>
            <a:r>
              <a:rPr lang="en-GB" sz="2000" b="0" dirty="0" err="1">
                <a:solidFill>
                  <a:srgbClr val="000000"/>
                </a:solidFill>
                <a:effectLst/>
                <a:latin typeface="Courier New" panose="02070309020205020404" pitchFamily="49" charset="0"/>
              </a:rPr>
              <a:t>sd_comb</a:t>
            </a:r>
            <a:r>
              <a:rPr lang="en-GB" sz="2000" b="0" dirty="0">
                <a:solidFill>
                  <a:srgbClr val="000000"/>
                </a:solidFill>
                <a:effectLst/>
                <a:latin typeface="Courier New" panose="02070309020205020404" pitchFamily="49" charset="0"/>
              </a:rPr>
              <a:t> = </a:t>
            </a:r>
            <a:r>
              <a:rPr lang="en-GB" sz="2000" b="0" dirty="0" err="1">
                <a:solidFill>
                  <a:srgbClr val="000000"/>
                </a:solidFill>
                <a:effectLst/>
                <a:latin typeface="Courier New" panose="02070309020205020404" pitchFamily="49" charset="0"/>
              </a:rPr>
              <a:t>np.sqrt</a:t>
            </a:r>
            <a:r>
              <a:rPr lang="en-GB" sz="2000" b="0" dirty="0">
                <a:solidFill>
                  <a:srgbClr val="000000"/>
                </a:solidFill>
                <a:effectLst/>
                <a:latin typeface="Courier New" panose="02070309020205020404" pitchFamily="49" charset="0"/>
              </a:rPr>
              <a:t>(((group1.shape[</a:t>
            </a:r>
            <a:r>
              <a:rPr lang="en-GB" sz="2000" b="0" dirty="0">
                <a:solidFill>
                  <a:srgbClr val="116644"/>
                </a:solidFill>
                <a:effectLst/>
                <a:latin typeface="Courier New" panose="02070309020205020404" pitchFamily="49" charset="0"/>
              </a:rPr>
              <a:t>0</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a:t>
            </a:r>
            <a:r>
              <a:rPr lang="en-GB" sz="2000" b="0" dirty="0">
                <a:solidFill>
                  <a:srgbClr val="000000"/>
                </a:solidFill>
                <a:effectLst/>
                <a:latin typeface="Courier New" panose="02070309020205020404" pitchFamily="49" charset="0"/>
              </a:rPr>
              <a:t>)*sample1_var + (group2.shape[</a:t>
            </a:r>
            <a:r>
              <a:rPr lang="en-GB" sz="2000" b="0" dirty="0">
                <a:solidFill>
                  <a:srgbClr val="116644"/>
                </a:solidFill>
                <a:effectLst/>
                <a:latin typeface="Courier New" panose="02070309020205020404" pitchFamily="49" charset="0"/>
              </a:rPr>
              <a:t>0</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a:t>
            </a:r>
            <a:r>
              <a:rPr lang="en-GB" sz="2000" b="0" dirty="0">
                <a:solidFill>
                  <a:srgbClr val="000000"/>
                </a:solidFill>
                <a:effectLst/>
                <a:latin typeface="Courier New" panose="02070309020205020404" pitchFamily="49" charset="0"/>
              </a:rPr>
              <a:t>)*sample2_var)/(group1.shape[</a:t>
            </a:r>
            <a:r>
              <a:rPr lang="en-GB" sz="2000" b="0" dirty="0">
                <a:solidFill>
                  <a:srgbClr val="116644"/>
                </a:solidFill>
                <a:effectLst/>
                <a:latin typeface="Courier New" panose="02070309020205020404" pitchFamily="49" charset="0"/>
              </a:rPr>
              <a:t>0</a:t>
            </a:r>
            <a:r>
              <a:rPr lang="en-GB" sz="2000" b="0" dirty="0">
                <a:solidFill>
                  <a:srgbClr val="000000"/>
                </a:solidFill>
                <a:effectLst/>
                <a:latin typeface="Courier New" panose="02070309020205020404" pitchFamily="49" charset="0"/>
              </a:rPr>
              <a:t>] + group2.shape[</a:t>
            </a:r>
            <a:r>
              <a:rPr lang="en-GB" sz="2000" b="0" dirty="0">
                <a:solidFill>
                  <a:srgbClr val="116644"/>
                </a:solidFill>
                <a:effectLst/>
                <a:latin typeface="Courier New" panose="02070309020205020404" pitchFamily="49" charset="0"/>
              </a:rPr>
              <a:t>0</a:t>
            </a:r>
            <a:r>
              <a:rPr lang="en-GB" sz="2000" b="0" dirty="0">
                <a:solidFill>
                  <a:srgbClr val="000000"/>
                </a:solidFill>
                <a:effectLst/>
                <a:latin typeface="Courier New" panose="02070309020205020404" pitchFamily="49" charset="0"/>
              </a:rPr>
              <a:t>] - </a:t>
            </a:r>
            <a:r>
              <a:rPr lang="en-GB" sz="2000" b="0" dirty="0">
                <a:solidFill>
                  <a:srgbClr val="116644"/>
                </a:solidFill>
                <a:effectLst/>
                <a:latin typeface="Courier New" panose="02070309020205020404" pitchFamily="49" charset="0"/>
              </a:rPr>
              <a:t>2</a:t>
            </a:r>
            <a:r>
              <a:rPr lang="en-GB" sz="2000" b="0" dirty="0">
                <a:solidFill>
                  <a:srgbClr val="000000"/>
                </a:solidFill>
                <a:effectLst/>
                <a:latin typeface="Courier New" panose="02070309020205020404" pitchFamily="49" charset="0"/>
              </a:rPr>
              <a:t>))</a:t>
            </a:r>
          </a:p>
          <a:p>
            <a:pPr marL="0" indent="0">
              <a:buNone/>
            </a:pPr>
            <a:r>
              <a:rPr lang="en-GB" sz="2000" b="0" dirty="0" err="1">
                <a:solidFill>
                  <a:srgbClr val="000000"/>
                </a:solidFill>
                <a:effectLst/>
                <a:latin typeface="Courier New" panose="02070309020205020404" pitchFamily="49" charset="0"/>
              </a:rPr>
              <a:t>effect_size</a:t>
            </a:r>
            <a:r>
              <a:rPr lang="en-GB" sz="2000" b="0" dirty="0">
                <a:solidFill>
                  <a:srgbClr val="000000"/>
                </a:solidFill>
                <a:effectLst/>
                <a:latin typeface="Courier New" panose="02070309020205020404" pitchFamily="49" charset="0"/>
              </a:rPr>
              <a:t> = (sample2_mean-sample1_mean)/</a:t>
            </a:r>
            <a:r>
              <a:rPr lang="en-GB" sz="2000" b="0" dirty="0" err="1">
                <a:solidFill>
                  <a:srgbClr val="000000"/>
                </a:solidFill>
                <a:effectLst/>
                <a:latin typeface="Courier New" panose="02070309020205020404" pitchFamily="49" charset="0"/>
              </a:rPr>
              <a:t>sd_comb</a:t>
            </a:r>
            <a:endParaRPr lang="en-GB" sz="2000" b="0" dirty="0">
              <a:solidFill>
                <a:srgbClr val="000000"/>
              </a:solidFill>
              <a:effectLst/>
              <a:latin typeface="Courier New" panose="02070309020205020404" pitchFamily="49" charset="0"/>
            </a:endParaRPr>
          </a:p>
          <a:p>
            <a:pPr marL="0" indent="0">
              <a:lnSpc>
                <a:spcPct val="150000"/>
              </a:lnSpc>
              <a:buNone/>
            </a:pPr>
            <a:endParaRPr lang="en-GB" sz="3200" dirty="0"/>
          </a:p>
          <a:p>
            <a:pPr marL="457200" lvl="1" indent="0">
              <a:lnSpc>
                <a:spcPct val="150000"/>
              </a:lnSpc>
              <a:buNone/>
            </a:pPr>
            <a:endParaRPr lang="en-GB" sz="2800" dirty="0"/>
          </a:p>
          <a:p>
            <a:pPr marL="0" indent="0">
              <a:lnSpc>
                <a:spcPct val="150000"/>
              </a:lnSpc>
              <a:buNone/>
            </a:pPr>
            <a:endParaRPr lang="en-GB" sz="2800" dirty="0"/>
          </a:p>
          <a:p>
            <a:pPr marL="0" indent="0">
              <a:lnSpc>
                <a:spcPct val="150000"/>
              </a:lnSpc>
              <a:buNone/>
            </a:pPr>
            <a:endParaRPr lang="en-GB" sz="3200" dirty="0"/>
          </a:p>
        </p:txBody>
      </p:sp>
    </p:spTree>
    <p:extLst>
      <p:ext uri="{BB962C8B-B14F-4D97-AF65-F5344CB8AC3E}">
        <p14:creationId xmlns:p14="http://schemas.microsoft.com/office/powerpoint/2010/main" val="44399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5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250"/>
                                        <p:tgtEl>
                                          <p:spTgt spid="3">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25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25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250"/>
                                        <p:tgtEl>
                                          <p:spTgt spid="3">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2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Tutorial Outline</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838200" y="1346560"/>
            <a:ext cx="10515600" cy="5378705"/>
          </a:xfrm>
        </p:spPr>
        <p:txBody>
          <a:bodyPr>
            <a:normAutofit/>
          </a:bodyPr>
          <a:lstStyle/>
          <a:p>
            <a:pPr>
              <a:buFont typeface="Wingdings" panose="05000000000000000000" pitchFamily="2" charset="2"/>
              <a:buChar char="§"/>
            </a:pPr>
            <a:r>
              <a:rPr lang="en-GB" dirty="0"/>
              <a:t>Bootstrap:</a:t>
            </a:r>
          </a:p>
          <a:p>
            <a:pPr lvl="1">
              <a:buFont typeface="Wingdings" panose="05000000000000000000" pitchFamily="2" charset="2"/>
              <a:buChar char="§"/>
            </a:pPr>
            <a:r>
              <a:rPr lang="en-GB" dirty="0"/>
              <a:t>parametric</a:t>
            </a:r>
          </a:p>
          <a:p>
            <a:pPr lvl="1">
              <a:buFont typeface="Wingdings" panose="05000000000000000000" pitchFamily="2" charset="2"/>
              <a:buChar char="§"/>
            </a:pPr>
            <a:r>
              <a:rPr lang="en-GB" dirty="0"/>
              <a:t>non-parametric/regular</a:t>
            </a:r>
          </a:p>
          <a:p>
            <a:pPr lvl="1">
              <a:buFont typeface="Wingdings" panose="05000000000000000000" pitchFamily="2" charset="2"/>
              <a:buChar char="§"/>
            </a:pPr>
            <a:r>
              <a:rPr lang="en-GB" dirty="0"/>
              <a:t>paired/unpaired</a:t>
            </a:r>
          </a:p>
          <a:p>
            <a:pPr>
              <a:buFont typeface="Wingdings" panose="05000000000000000000" pitchFamily="2" charset="2"/>
              <a:buChar char="§"/>
            </a:pPr>
            <a:r>
              <a:rPr lang="en-GB" dirty="0"/>
              <a:t>Confidence Intervals</a:t>
            </a:r>
          </a:p>
          <a:p>
            <a:pPr>
              <a:buFont typeface="Wingdings" panose="05000000000000000000" pitchFamily="2" charset="2"/>
              <a:buChar char="§"/>
            </a:pPr>
            <a:r>
              <a:rPr lang="en-GB" dirty="0"/>
              <a:t>Parametric Confidence Intervals</a:t>
            </a:r>
          </a:p>
          <a:p>
            <a:pPr lvl="1">
              <a:buFont typeface="Wingdings" panose="05000000000000000000" pitchFamily="2" charset="2"/>
              <a:buChar char="§"/>
            </a:pPr>
            <a:r>
              <a:rPr lang="en-GB" dirty="0"/>
              <a:t>Mean</a:t>
            </a:r>
          </a:p>
          <a:p>
            <a:pPr lvl="1">
              <a:buFont typeface="Wingdings" panose="05000000000000000000" pitchFamily="2" charset="2"/>
              <a:buChar char="§"/>
            </a:pPr>
            <a:r>
              <a:rPr lang="en-GB" dirty="0"/>
              <a:t>Regression Coefficient</a:t>
            </a:r>
          </a:p>
          <a:p>
            <a:pPr marL="0" indent="0">
              <a:buNone/>
            </a:pPr>
            <a:endParaRPr lang="en-GB" dirty="0"/>
          </a:p>
        </p:txBody>
      </p:sp>
    </p:spTree>
    <p:extLst>
      <p:ext uri="{BB962C8B-B14F-4D97-AF65-F5344CB8AC3E}">
        <p14:creationId xmlns:p14="http://schemas.microsoft.com/office/powerpoint/2010/main" val="411568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Paired and Unpaired Bootstrap</a:t>
            </a:r>
            <a:endParaRPr lang="LID4096" dirty="0"/>
          </a:p>
        </p:txBody>
      </p:sp>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838200" y="1346560"/>
            <a:ext cx="10820400" cy="5378705"/>
          </a:xfrm>
        </p:spPr>
        <p:txBody>
          <a:bodyPr>
            <a:normAutofit/>
          </a:bodyPr>
          <a:lstStyle/>
          <a:p>
            <a:pPr>
              <a:lnSpc>
                <a:spcPct val="150000"/>
              </a:lnSpc>
              <a:buFont typeface="Wingdings" panose="05000000000000000000" pitchFamily="2" charset="2"/>
              <a:buChar char="§"/>
            </a:pPr>
            <a:r>
              <a:rPr lang="en-GB" sz="3200" dirty="0"/>
              <a:t>Unpaired</a:t>
            </a:r>
          </a:p>
          <a:p>
            <a:pPr marL="457200" lvl="1" indent="0">
              <a:lnSpc>
                <a:spcPct val="150000"/>
              </a:lnSpc>
              <a:buNone/>
            </a:pPr>
            <a:endParaRPr lang="en-GB" sz="2800" dirty="0"/>
          </a:p>
          <a:p>
            <a:pPr>
              <a:lnSpc>
                <a:spcPct val="150000"/>
              </a:lnSpc>
              <a:buFont typeface="Wingdings" panose="05000000000000000000" pitchFamily="2" charset="2"/>
              <a:buChar char="§"/>
            </a:pPr>
            <a:endParaRPr lang="en-GB" sz="2800" dirty="0"/>
          </a:p>
          <a:p>
            <a:pPr marL="0" indent="0">
              <a:lnSpc>
                <a:spcPct val="150000"/>
              </a:lnSpc>
              <a:buNone/>
            </a:pPr>
            <a:endParaRPr lang="en-GB" sz="3200" dirty="0"/>
          </a:p>
        </p:txBody>
      </p:sp>
      <p:pic>
        <p:nvPicPr>
          <p:cNvPr id="6" name="Picture 5" descr="A graph of ageing&#10;&#10;Description automatically generated with medium confidence">
            <a:extLst>
              <a:ext uri="{FF2B5EF4-FFF2-40B4-BE49-F238E27FC236}">
                <a16:creationId xmlns:a16="http://schemas.microsoft.com/office/drawing/2014/main" id="{5CBB5D16-E7E1-F9AF-F08B-EC4A4F593E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74538" y="2395365"/>
            <a:ext cx="5442923" cy="3974955"/>
          </a:xfrm>
          <a:prstGeom prst="rect">
            <a:avLst/>
          </a:prstGeom>
        </p:spPr>
      </p:pic>
    </p:spTree>
    <p:extLst>
      <p:ext uri="{BB962C8B-B14F-4D97-AF65-F5344CB8AC3E}">
        <p14:creationId xmlns:p14="http://schemas.microsoft.com/office/powerpoint/2010/main" val="3778806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D4A1AE1-EAC7-7D0D-47D2-ACF1D161F9BE}"/>
              </a:ext>
            </a:extLst>
          </p:cNvPr>
          <p:cNvSpPr>
            <a:spLocks noGrp="1"/>
          </p:cNvSpPr>
          <p:nvPr>
            <p:ph idx="1"/>
          </p:nvPr>
        </p:nvSpPr>
        <p:spPr>
          <a:xfrm>
            <a:off x="838200" y="1346560"/>
            <a:ext cx="10820400" cy="5378705"/>
          </a:xfrm>
        </p:spPr>
        <p:txBody>
          <a:bodyPr>
            <a:normAutofit/>
          </a:bodyPr>
          <a:lstStyle/>
          <a:p>
            <a:pPr>
              <a:lnSpc>
                <a:spcPct val="150000"/>
              </a:lnSpc>
              <a:buFont typeface="Wingdings" panose="05000000000000000000" pitchFamily="2" charset="2"/>
              <a:buChar char="§"/>
            </a:pPr>
            <a:r>
              <a:rPr lang="en-GB" sz="3200" dirty="0"/>
              <a:t>Unpaired</a:t>
            </a:r>
          </a:p>
          <a:p>
            <a:pPr marL="457200" lvl="1" indent="0">
              <a:lnSpc>
                <a:spcPct val="150000"/>
              </a:lnSpc>
              <a:buNone/>
            </a:pPr>
            <a:endParaRPr lang="en-GB" sz="2800" dirty="0"/>
          </a:p>
          <a:p>
            <a:pPr>
              <a:lnSpc>
                <a:spcPct val="150000"/>
              </a:lnSpc>
              <a:buFont typeface="Wingdings" panose="05000000000000000000" pitchFamily="2" charset="2"/>
              <a:buChar char="§"/>
            </a:pPr>
            <a:endParaRPr lang="en-GB" sz="2800" dirty="0"/>
          </a:p>
          <a:p>
            <a:pPr marL="0" indent="0">
              <a:lnSpc>
                <a:spcPct val="150000"/>
              </a:lnSpc>
              <a:buNone/>
            </a:pPr>
            <a:endParaRPr lang="en-GB" sz="3200" dirty="0"/>
          </a:p>
        </p:txBody>
      </p:sp>
      <p:sp>
        <p:nvSpPr>
          <p:cNvPr id="5" name="Title 1">
            <a:extLst>
              <a:ext uri="{FF2B5EF4-FFF2-40B4-BE49-F238E27FC236}">
                <a16:creationId xmlns:a16="http://schemas.microsoft.com/office/drawing/2014/main" id="{5164DAE9-F057-2A9E-FFC4-9F2C79D26313}"/>
              </a:ext>
            </a:extLst>
          </p:cNvPr>
          <p:cNvSpPr>
            <a:spLocks noGrp="1"/>
          </p:cNvSpPr>
          <p:nvPr>
            <p:ph type="title"/>
          </p:nvPr>
        </p:nvSpPr>
        <p:spPr>
          <a:xfrm>
            <a:off x="314960" y="20997"/>
            <a:ext cx="11673840" cy="1325563"/>
          </a:xfrm>
        </p:spPr>
        <p:txBody>
          <a:bodyPr/>
          <a:lstStyle/>
          <a:p>
            <a:r>
              <a:rPr lang="en-US" dirty="0"/>
              <a:t>Paired and Unpaired Bootstrap (Non – parametric)</a:t>
            </a:r>
            <a:endParaRPr lang="LID4096" dirty="0"/>
          </a:p>
        </p:txBody>
      </p:sp>
      <p:pic>
        <p:nvPicPr>
          <p:cNvPr id="2" name="Picture 1" descr="A graph of a diagram&#10;&#10;Description automatically generated with medium confidence">
            <a:extLst>
              <a:ext uri="{FF2B5EF4-FFF2-40B4-BE49-F238E27FC236}">
                <a16:creationId xmlns:a16="http://schemas.microsoft.com/office/drawing/2014/main" id="{953C9614-1C8B-A2F9-D42B-F19888DA5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8842" y="1701503"/>
            <a:ext cx="6559115" cy="5023762"/>
          </a:xfrm>
          <a:prstGeom prst="rect">
            <a:avLst/>
          </a:prstGeom>
        </p:spPr>
      </p:pic>
    </p:spTree>
    <p:extLst>
      <p:ext uri="{BB962C8B-B14F-4D97-AF65-F5344CB8AC3E}">
        <p14:creationId xmlns:p14="http://schemas.microsoft.com/office/powerpoint/2010/main" val="3473627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314960" y="20997"/>
            <a:ext cx="11673840" cy="1325563"/>
          </a:xfrm>
        </p:spPr>
        <p:txBody>
          <a:bodyPr/>
          <a:lstStyle/>
          <a:p>
            <a:r>
              <a:rPr lang="en-US" dirty="0"/>
              <a:t>Paired and Unpaired Bootstrap (Non – parametric)</a:t>
            </a:r>
            <a:endParaRPr lang="LID4096" dirty="0"/>
          </a:p>
        </p:txBody>
      </p:sp>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203200" y="1346560"/>
            <a:ext cx="11455400" cy="5378705"/>
          </a:xfrm>
        </p:spPr>
        <p:txBody>
          <a:bodyPr>
            <a:normAutofit/>
          </a:bodyPr>
          <a:lstStyle/>
          <a:p>
            <a:pPr marL="0" marR="0" lvl="0" indent="0" algn="l" defTabSz="914400" rtl="0" eaLnBrk="1" fontAlgn="auto" latinLnBrk="0" hangingPunct="1">
              <a:lnSpc>
                <a:spcPct val="150000"/>
              </a:lnSpc>
              <a:spcBef>
                <a:spcPts val="1000"/>
              </a:spcBef>
              <a:spcAft>
                <a:spcPts val="0"/>
              </a:spcAft>
              <a:buClrTx/>
              <a:buSzTx/>
              <a:buNone/>
              <a:tabLst/>
              <a:defRPr/>
            </a:pPr>
            <a:r>
              <a:rPr kumimoji="0" lang="en-GB" sz="3200" b="0" i="0" u="none" strike="noStrike" kern="1200" cap="none" spc="0" normalizeH="0" baseline="0" noProof="0" dirty="0">
                <a:ln>
                  <a:noFill/>
                </a:ln>
                <a:solidFill>
                  <a:prstClr val="black"/>
                </a:solidFill>
                <a:effectLst/>
                <a:uLnTx/>
                <a:uFillTx/>
                <a:latin typeface="Aptos" panose="02110004020202020204"/>
                <a:ea typeface="+mn-ea"/>
                <a:cs typeface="+mn-cs"/>
              </a:rPr>
              <a:t>Unpaired</a:t>
            </a:r>
            <a:endParaRPr lang="en-GB" sz="2000" b="0" dirty="0">
              <a:solidFill>
                <a:srgbClr val="000000"/>
              </a:solidFill>
              <a:effectLst/>
              <a:highlight>
                <a:srgbClr val="F7F7F7"/>
              </a:highlight>
              <a:latin typeface="Courier New" panose="02070309020205020404" pitchFamily="49" charset="0"/>
            </a:endParaRPr>
          </a:p>
          <a:p>
            <a:pPr marL="0" indent="0">
              <a:buNone/>
            </a:pPr>
            <a:r>
              <a:rPr lang="en-GB" sz="2000" b="0" dirty="0" err="1">
                <a:solidFill>
                  <a:srgbClr val="000000"/>
                </a:solidFill>
                <a:effectLst/>
                <a:latin typeface="Courier New" panose="02070309020205020404" pitchFamily="49" charset="0"/>
              </a:rPr>
              <a:t>num_boot</a:t>
            </a:r>
            <a:r>
              <a:rPr lang="en-GB" sz="2000" b="0" dirty="0">
                <a:solidFill>
                  <a:srgbClr val="000000"/>
                </a:solidFill>
                <a:effectLst/>
                <a:latin typeface="Courier New" panose="02070309020205020404" pitchFamily="49" charset="0"/>
              </a:rPr>
              <a:t> = </a:t>
            </a:r>
            <a:r>
              <a:rPr lang="en-GB" sz="2000" b="0" dirty="0">
                <a:solidFill>
                  <a:srgbClr val="116644"/>
                </a:solidFill>
                <a:effectLst/>
                <a:latin typeface="Courier New" panose="02070309020205020404" pitchFamily="49" charset="0"/>
              </a:rPr>
              <a:t>2000</a:t>
            </a:r>
            <a:endParaRPr lang="en-GB" sz="2000" b="0" dirty="0">
              <a:solidFill>
                <a:srgbClr val="000000"/>
              </a:solidFill>
              <a:effectLst/>
              <a:latin typeface="Courier New" panose="02070309020205020404" pitchFamily="49" charset="0"/>
            </a:endParaRPr>
          </a:p>
          <a:p>
            <a:pPr marL="0" indent="0">
              <a:buNone/>
            </a:pPr>
            <a:br>
              <a:rPr lang="en-GB" sz="2000" b="0" dirty="0">
                <a:solidFill>
                  <a:srgbClr val="000000"/>
                </a:solidFill>
                <a:effectLst/>
                <a:latin typeface="Courier New" panose="02070309020205020404" pitchFamily="49" charset="0"/>
              </a:rPr>
            </a:br>
            <a:r>
              <a:rPr lang="en-GB" sz="2000" b="0" dirty="0">
                <a:solidFill>
                  <a:srgbClr val="000000"/>
                </a:solidFill>
                <a:effectLst/>
                <a:latin typeface="Courier New" panose="02070309020205020404" pitchFamily="49" charset="0"/>
              </a:rPr>
              <a:t>boot_group1 = </a:t>
            </a:r>
            <a:r>
              <a:rPr lang="en-GB" sz="2000" b="0" dirty="0" err="1">
                <a:solidFill>
                  <a:srgbClr val="000000"/>
                </a:solidFill>
                <a:effectLst/>
                <a:latin typeface="Courier New" panose="02070309020205020404" pitchFamily="49" charset="0"/>
              </a:rPr>
              <a:t>np.random.choice</a:t>
            </a:r>
            <a:r>
              <a:rPr lang="en-GB" sz="2000" b="0" dirty="0">
                <a:solidFill>
                  <a:srgbClr val="000000"/>
                </a:solidFill>
                <a:effectLst/>
                <a:latin typeface="Courier New" panose="02070309020205020404" pitchFamily="49" charset="0"/>
              </a:rPr>
              <a:t>(group1,size = (</a:t>
            </a:r>
            <a:r>
              <a:rPr lang="en-GB" sz="2000" b="0" dirty="0" err="1">
                <a:solidFill>
                  <a:srgbClr val="795E26"/>
                </a:solidFill>
                <a:effectLst/>
                <a:latin typeface="Courier New" panose="02070309020205020404" pitchFamily="49" charset="0"/>
              </a:rPr>
              <a:t>len</a:t>
            </a:r>
            <a:r>
              <a:rPr lang="en-GB" sz="2000" b="0" dirty="0">
                <a:solidFill>
                  <a:srgbClr val="000000"/>
                </a:solidFill>
                <a:effectLst/>
                <a:latin typeface="Courier New" panose="02070309020205020404" pitchFamily="49" charset="0"/>
              </a:rPr>
              <a:t>(group1),</a:t>
            </a:r>
            <a:r>
              <a:rPr lang="en-GB" sz="2000" b="0" dirty="0" err="1">
                <a:solidFill>
                  <a:srgbClr val="000000"/>
                </a:solidFill>
                <a:effectLst/>
                <a:latin typeface="Courier New" panose="02070309020205020404" pitchFamily="49" charset="0"/>
              </a:rPr>
              <a:t>num_boot</a:t>
            </a:r>
            <a:r>
              <a:rPr lang="en-GB" sz="2000" b="0" dirty="0">
                <a:solidFill>
                  <a:srgbClr val="000000"/>
                </a:solidFill>
                <a:effectLst/>
                <a:latin typeface="Courier New" panose="02070309020205020404" pitchFamily="49" charset="0"/>
              </a:rPr>
              <a:t>)) </a:t>
            </a:r>
            <a:r>
              <a:rPr lang="en-GB" sz="2000" b="0" dirty="0">
                <a:solidFill>
                  <a:srgbClr val="008000"/>
                </a:solidFill>
                <a:effectLst/>
                <a:latin typeface="Courier New" panose="02070309020205020404" pitchFamily="49" charset="0"/>
              </a:rPr>
              <a:t>#resample 3 year olds</a:t>
            </a:r>
            <a:endParaRPr lang="en-GB" sz="2000" b="0" dirty="0">
              <a:solidFill>
                <a:srgbClr val="000000"/>
              </a:solidFill>
              <a:effectLst/>
              <a:latin typeface="Courier New" panose="02070309020205020404" pitchFamily="49" charset="0"/>
            </a:endParaRPr>
          </a:p>
          <a:p>
            <a:pPr marL="0" indent="0">
              <a:buNone/>
            </a:pPr>
            <a:r>
              <a:rPr lang="en-GB" sz="2000" b="0" dirty="0">
                <a:solidFill>
                  <a:srgbClr val="000000"/>
                </a:solidFill>
                <a:effectLst/>
                <a:latin typeface="Courier New" panose="02070309020205020404" pitchFamily="49" charset="0"/>
              </a:rPr>
              <a:t>boot_group2 = </a:t>
            </a:r>
            <a:r>
              <a:rPr lang="en-GB" sz="2000" b="0" dirty="0" err="1">
                <a:solidFill>
                  <a:srgbClr val="000000"/>
                </a:solidFill>
                <a:effectLst/>
                <a:latin typeface="Courier New" panose="02070309020205020404" pitchFamily="49" charset="0"/>
              </a:rPr>
              <a:t>np.random.choice</a:t>
            </a:r>
            <a:r>
              <a:rPr lang="en-GB" sz="2000" b="0" dirty="0">
                <a:solidFill>
                  <a:srgbClr val="000000"/>
                </a:solidFill>
                <a:effectLst/>
                <a:latin typeface="Courier New" panose="02070309020205020404" pitchFamily="49" charset="0"/>
              </a:rPr>
              <a:t>(group2,size = (</a:t>
            </a:r>
            <a:r>
              <a:rPr lang="en-GB" sz="2000" b="0" dirty="0" err="1">
                <a:solidFill>
                  <a:srgbClr val="795E26"/>
                </a:solidFill>
                <a:effectLst/>
                <a:latin typeface="Courier New" panose="02070309020205020404" pitchFamily="49" charset="0"/>
              </a:rPr>
              <a:t>len</a:t>
            </a:r>
            <a:r>
              <a:rPr lang="en-GB" sz="2000" b="0" dirty="0">
                <a:solidFill>
                  <a:srgbClr val="000000"/>
                </a:solidFill>
                <a:effectLst/>
                <a:latin typeface="Courier New" panose="02070309020205020404" pitchFamily="49" charset="0"/>
              </a:rPr>
              <a:t>(group1),</a:t>
            </a:r>
            <a:r>
              <a:rPr lang="en-GB" sz="2000" b="0" dirty="0" err="1">
                <a:solidFill>
                  <a:srgbClr val="000000"/>
                </a:solidFill>
                <a:effectLst/>
                <a:latin typeface="Courier New" panose="02070309020205020404" pitchFamily="49" charset="0"/>
              </a:rPr>
              <a:t>num_boot</a:t>
            </a:r>
            <a:r>
              <a:rPr lang="en-GB" sz="2000" b="0" dirty="0">
                <a:solidFill>
                  <a:srgbClr val="000000"/>
                </a:solidFill>
                <a:effectLst/>
                <a:latin typeface="Courier New" panose="02070309020205020404" pitchFamily="49" charset="0"/>
              </a:rPr>
              <a:t>)) </a:t>
            </a:r>
            <a:r>
              <a:rPr lang="en-GB" sz="2000" b="0" dirty="0">
                <a:solidFill>
                  <a:srgbClr val="008000"/>
                </a:solidFill>
                <a:effectLst/>
                <a:latin typeface="Courier New" panose="02070309020205020404" pitchFamily="49" charset="0"/>
              </a:rPr>
              <a:t>#resample 5 year olds</a:t>
            </a:r>
            <a:endParaRPr lang="en-GB" sz="2000" b="0" dirty="0">
              <a:solidFill>
                <a:srgbClr val="000000"/>
              </a:solidFill>
              <a:effectLst/>
              <a:latin typeface="Courier New" panose="02070309020205020404" pitchFamily="49" charset="0"/>
            </a:endParaRPr>
          </a:p>
          <a:p>
            <a:pPr marL="0" indent="0">
              <a:buNone/>
            </a:pPr>
            <a:br>
              <a:rPr lang="en-GB" sz="2000" b="0" dirty="0">
                <a:solidFill>
                  <a:srgbClr val="000000"/>
                </a:solidFill>
                <a:effectLst/>
                <a:latin typeface="Courier New" panose="02070309020205020404" pitchFamily="49" charset="0"/>
              </a:rPr>
            </a:br>
            <a:r>
              <a:rPr lang="en-GB" sz="2000" b="0" dirty="0">
                <a:solidFill>
                  <a:srgbClr val="000000"/>
                </a:solidFill>
                <a:effectLst/>
                <a:latin typeface="Courier New" panose="02070309020205020404" pitchFamily="49" charset="0"/>
              </a:rPr>
              <a:t>boot_mean1 = boot_group1.mean(axis = </a:t>
            </a:r>
            <a:r>
              <a:rPr lang="en-GB" sz="2000" b="0" dirty="0">
                <a:solidFill>
                  <a:srgbClr val="116644"/>
                </a:solidFill>
                <a:effectLst/>
                <a:latin typeface="Courier New" panose="02070309020205020404" pitchFamily="49" charset="0"/>
              </a:rPr>
              <a:t>0</a:t>
            </a:r>
            <a:r>
              <a:rPr lang="en-GB" sz="2000" b="0" dirty="0">
                <a:solidFill>
                  <a:srgbClr val="000000"/>
                </a:solidFill>
                <a:effectLst/>
                <a:latin typeface="Courier New" panose="02070309020205020404" pitchFamily="49" charset="0"/>
              </a:rPr>
              <a:t>) </a:t>
            </a:r>
            <a:r>
              <a:rPr lang="en-GB" sz="2000" b="0" dirty="0">
                <a:solidFill>
                  <a:srgbClr val="008000"/>
                </a:solidFill>
                <a:effectLst/>
                <a:latin typeface="Courier New" panose="02070309020205020404" pitchFamily="49" charset="0"/>
              </a:rPr>
              <a:t>#compute means</a:t>
            </a:r>
            <a:endParaRPr lang="en-GB" sz="2000" b="0" dirty="0">
              <a:solidFill>
                <a:srgbClr val="000000"/>
              </a:solidFill>
              <a:effectLst/>
              <a:latin typeface="Courier New" panose="02070309020205020404" pitchFamily="49" charset="0"/>
            </a:endParaRPr>
          </a:p>
          <a:p>
            <a:pPr marL="0" indent="0">
              <a:buNone/>
            </a:pPr>
            <a:r>
              <a:rPr lang="en-GB" sz="2000" b="0" dirty="0">
                <a:solidFill>
                  <a:srgbClr val="000000"/>
                </a:solidFill>
                <a:effectLst/>
                <a:latin typeface="Courier New" panose="02070309020205020404" pitchFamily="49" charset="0"/>
              </a:rPr>
              <a:t>boot_mean2 = boot_group2.mean(axis = </a:t>
            </a:r>
            <a:r>
              <a:rPr lang="en-GB" sz="2000" b="0" dirty="0">
                <a:solidFill>
                  <a:srgbClr val="116644"/>
                </a:solidFill>
                <a:effectLst/>
                <a:latin typeface="Courier New" panose="02070309020205020404" pitchFamily="49" charset="0"/>
              </a:rPr>
              <a:t>0</a:t>
            </a:r>
            <a:r>
              <a:rPr lang="en-GB" sz="2000" b="0" dirty="0">
                <a:solidFill>
                  <a:srgbClr val="000000"/>
                </a:solidFill>
                <a:effectLst/>
                <a:latin typeface="Courier New" panose="02070309020205020404" pitchFamily="49" charset="0"/>
              </a:rPr>
              <a:t>)</a:t>
            </a:r>
          </a:p>
          <a:p>
            <a:pPr marL="0" indent="0">
              <a:buNone/>
            </a:pPr>
            <a:br>
              <a:rPr lang="en-GB" sz="2000" b="0" dirty="0">
                <a:solidFill>
                  <a:srgbClr val="000000"/>
                </a:solidFill>
                <a:effectLst/>
                <a:latin typeface="Courier New" panose="02070309020205020404" pitchFamily="49" charset="0"/>
              </a:rPr>
            </a:br>
            <a:r>
              <a:rPr lang="en-GB" sz="2000" b="0" dirty="0" err="1">
                <a:solidFill>
                  <a:srgbClr val="000000"/>
                </a:solidFill>
                <a:effectLst/>
                <a:latin typeface="Courier New" panose="02070309020205020404" pitchFamily="49" charset="0"/>
              </a:rPr>
              <a:t>boot_diff_means</a:t>
            </a:r>
            <a:r>
              <a:rPr lang="en-GB" sz="2000" b="0" dirty="0">
                <a:solidFill>
                  <a:srgbClr val="000000"/>
                </a:solidFill>
                <a:effectLst/>
                <a:latin typeface="Courier New" panose="02070309020205020404" pitchFamily="49" charset="0"/>
              </a:rPr>
              <a:t> = boot_mean2-boot_mean1 </a:t>
            </a:r>
            <a:r>
              <a:rPr lang="en-GB" sz="2000" b="0" dirty="0">
                <a:solidFill>
                  <a:srgbClr val="008000"/>
                </a:solidFill>
                <a:effectLst/>
                <a:latin typeface="Courier New" panose="02070309020205020404" pitchFamily="49" charset="0"/>
              </a:rPr>
              <a:t>#compute difference between means</a:t>
            </a:r>
            <a:endParaRPr lang="en-GB" sz="2000" b="0" dirty="0">
              <a:solidFill>
                <a:srgbClr val="000000"/>
              </a:solidFill>
              <a:effectLst/>
              <a:latin typeface="Courier New" panose="02070309020205020404" pitchFamily="49" charset="0"/>
            </a:endParaRPr>
          </a:p>
          <a:p>
            <a:pPr marL="0" indent="0">
              <a:buNone/>
            </a:pPr>
            <a:br>
              <a:rPr lang="en-GB" sz="2000" b="0" dirty="0">
                <a:solidFill>
                  <a:srgbClr val="000000"/>
                </a:solidFill>
                <a:effectLst/>
                <a:highlight>
                  <a:srgbClr val="F7F7F7"/>
                </a:highlight>
                <a:latin typeface="Courier New" panose="02070309020205020404" pitchFamily="49" charset="0"/>
              </a:rPr>
            </a:br>
            <a:endParaRPr lang="en-GB" sz="2000" b="0" dirty="0">
              <a:solidFill>
                <a:srgbClr val="000000"/>
              </a:solidFill>
              <a:effectLst/>
              <a:highlight>
                <a:srgbClr val="F7F7F7"/>
              </a:highlight>
              <a:latin typeface="Courier New" panose="02070309020205020404" pitchFamily="49" charset="0"/>
            </a:endParaRPr>
          </a:p>
          <a:p>
            <a:pPr marL="457200" lvl="1" indent="0">
              <a:lnSpc>
                <a:spcPct val="150000"/>
              </a:lnSpc>
              <a:buNone/>
            </a:pPr>
            <a:endParaRPr lang="en-GB" sz="2800" dirty="0"/>
          </a:p>
          <a:p>
            <a:pPr marL="0" indent="0">
              <a:lnSpc>
                <a:spcPct val="150000"/>
              </a:lnSpc>
              <a:buNone/>
            </a:pPr>
            <a:endParaRPr lang="en-GB" sz="2800" dirty="0"/>
          </a:p>
          <a:p>
            <a:pPr marL="0" indent="0">
              <a:lnSpc>
                <a:spcPct val="150000"/>
              </a:lnSpc>
              <a:buNone/>
            </a:pPr>
            <a:endParaRPr lang="en-GB" sz="3200" dirty="0"/>
          </a:p>
        </p:txBody>
      </p:sp>
    </p:spTree>
    <p:extLst>
      <p:ext uri="{BB962C8B-B14F-4D97-AF65-F5344CB8AC3E}">
        <p14:creationId xmlns:p14="http://schemas.microsoft.com/office/powerpoint/2010/main" val="946317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5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25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25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25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838200" y="1346560"/>
            <a:ext cx="10820400" cy="5378705"/>
          </a:xfrm>
        </p:spPr>
        <p:txBody>
          <a:bodyPr>
            <a:normAutofit/>
          </a:bodyPr>
          <a:lstStyle/>
          <a:p>
            <a:pPr>
              <a:lnSpc>
                <a:spcPct val="150000"/>
              </a:lnSpc>
              <a:buFont typeface="Wingdings" panose="05000000000000000000" pitchFamily="2" charset="2"/>
              <a:buChar char="§"/>
            </a:pPr>
            <a:r>
              <a:rPr lang="en-GB" sz="3200" dirty="0"/>
              <a:t>Paired</a:t>
            </a:r>
          </a:p>
          <a:p>
            <a:pPr marL="457200" lvl="1" indent="0">
              <a:lnSpc>
                <a:spcPct val="150000"/>
              </a:lnSpc>
              <a:buNone/>
            </a:pPr>
            <a:endParaRPr lang="en-GB" sz="2800" dirty="0"/>
          </a:p>
          <a:p>
            <a:pPr>
              <a:lnSpc>
                <a:spcPct val="150000"/>
              </a:lnSpc>
              <a:buFont typeface="Wingdings" panose="05000000000000000000" pitchFamily="2" charset="2"/>
              <a:buChar char="§"/>
            </a:pPr>
            <a:endParaRPr lang="en-GB" sz="2800" dirty="0"/>
          </a:p>
          <a:p>
            <a:pPr marL="0" indent="0">
              <a:lnSpc>
                <a:spcPct val="150000"/>
              </a:lnSpc>
              <a:buNone/>
            </a:pPr>
            <a:endParaRPr lang="en-GB" sz="3200" dirty="0"/>
          </a:p>
        </p:txBody>
      </p:sp>
      <p:pic>
        <p:nvPicPr>
          <p:cNvPr id="5" name="Picture 4" descr="A screen shot of a graph&#10;&#10;Description automatically generated">
            <a:extLst>
              <a:ext uri="{FF2B5EF4-FFF2-40B4-BE49-F238E27FC236}">
                <a16:creationId xmlns:a16="http://schemas.microsoft.com/office/drawing/2014/main" id="{F81E086F-8E10-EC7A-8048-69268204C0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8125" y="1397007"/>
            <a:ext cx="6520550" cy="5277810"/>
          </a:xfrm>
          <a:prstGeom prst="rect">
            <a:avLst/>
          </a:prstGeom>
        </p:spPr>
      </p:pic>
      <p:sp>
        <p:nvSpPr>
          <p:cNvPr id="7" name="Title 1">
            <a:extLst>
              <a:ext uri="{FF2B5EF4-FFF2-40B4-BE49-F238E27FC236}">
                <a16:creationId xmlns:a16="http://schemas.microsoft.com/office/drawing/2014/main" id="{170F1474-7859-4DB2-41BC-3E78AFD160EA}"/>
              </a:ext>
            </a:extLst>
          </p:cNvPr>
          <p:cNvSpPr txBox="1">
            <a:spLocks/>
          </p:cNvSpPr>
          <p:nvPr/>
        </p:nvSpPr>
        <p:spPr>
          <a:xfrm>
            <a:off x="314960" y="20997"/>
            <a:ext cx="116738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Paired and Unpaired Bootstrap (Non – parametric)</a:t>
            </a:r>
            <a:endParaRPr lang="LID4096" dirty="0"/>
          </a:p>
        </p:txBody>
      </p:sp>
    </p:spTree>
    <p:extLst>
      <p:ext uri="{BB962C8B-B14F-4D97-AF65-F5344CB8AC3E}">
        <p14:creationId xmlns:p14="http://schemas.microsoft.com/office/powerpoint/2010/main" val="1775465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838200" y="1346560"/>
            <a:ext cx="10820400" cy="5378705"/>
          </a:xfrm>
        </p:spPr>
        <p:txBody>
          <a:bodyPr>
            <a:normAutofit/>
          </a:bodyPr>
          <a:lstStyle/>
          <a:p>
            <a:pPr>
              <a:lnSpc>
                <a:spcPct val="150000"/>
              </a:lnSpc>
              <a:buFont typeface="Wingdings" panose="05000000000000000000" pitchFamily="2" charset="2"/>
              <a:buChar char="§"/>
            </a:pPr>
            <a:r>
              <a:rPr lang="en-GB" sz="3200" dirty="0"/>
              <a:t>Paired</a:t>
            </a:r>
          </a:p>
          <a:p>
            <a:pPr>
              <a:lnSpc>
                <a:spcPct val="150000"/>
              </a:lnSpc>
              <a:buFont typeface="Wingdings" panose="05000000000000000000" pitchFamily="2" charset="2"/>
              <a:buChar char="§"/>
            </a:pPr>
            <a:endParaRPr lang="en-GB" sz="3200" dirty="0"/>
          </a:p>
          <a:p>
            <a:pPr marL="457200" lvl="1" indent="0">
              <a:lnSpc>
                <a:spcPct val="150000"/>
              </a:lnSpc>
              <a:buNone/>
            </a:pPr>
            <a:endParaRPr lang="en-GB" sz="2800" dirty="0"/>
          </a:p>
          <a:p>
            <a:pPr>
              <a:lnSpc>
                <a:spcPct val="150000"/>
              </a:lnSpc>
              <a:buFont typeface="Wingdings" panose="05000000000000000000" pitchFamily="2" charset="2"/>
              <a:buChar char="§"/>
            </a:pPr>
            <a:endParaRPr lang="en-GB" sz="2800" dirty="0"/>
          </a:p>
          <a:p>
            <a:pPr marL="0" indent="0">
              <a:lnSpc>
                <a:spcPct val="150000"/>
              </a:lnSpc>
              <a:buNone/>
            </a:pPr>
            <a:endParaRPr lang="en-GB" sz="3200" dirty="0"/>
          </a:p>
        </p:txBody>
      </p:sp>
      <p:sp>
        <p:nvSpPr>
          <p:cNvPr id="7" name="Title 1">
            <a:extLst>
              <a:ext uri="{FF2B5EF4-FFF2-40B4-BE49-F238E27FC236}">
                <a16:creationId xmlns:a16="http://schemas.microsoft.com/office/drawing/2014/main" id="{8CC17211-88BF-A203-8A81-D32C443C301D}"/>
              </a:ext>
            </a:extLst>
          </p:cNvPr>
          <p:cNvSpPr>
            <a:spLocks noGrp="1"/>
          </p:cNvSpPr>
          <p:nvPr>
            <p:ph type="title"/>
          </p:nvPr>
        </p:nvSpPr>
        <p:spPr>
          <a:xfrm>
            <a:off x="314960" y="20997"/>
            <a:ext cx="11673840" cy="1325563"/>
          </a:xfrm>
        </p:spPr>
        <p:txBody>
          <a:bodyPr/>
          <a:lstStyle/>
          <a:p>
            <a:r>
              <a:rPr lang="en-US" dirty="0"/>
              <a:t>Paired and Unpaired Bootstrap (Non – parametric)</a:t>
            </a:r>
            <a:endParaRPr lang="LID4096" dirty="0"/>
          </a:p>
        </p:txBody>
      </p:sp>
      <p:pic>
        <p:nvPicPr>
          <p:cNvPr id="2" name="Picture 1" descr="A graph of a blue and green column&#10;&#10;Description automatically generated with medium confidence">
            <a:extLst>
              <a:ext uri="{FF2B5EF4-FFF2-40B4-BE49-F238E27FC236}">
                <a16:creationId xmlns:a16="http://schemas.microsoft.com/office/drawing/2014/main" id="{737C3D3F-7DC1-2363-76AB-FBC6644691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386" y="1793077"/>
            <a:ext cx="6455228" cy="4904654"/>
          </a:xfrm>
          <a:prstGeom prst="rect">
            <a:avLst/>
          </a:prstGeom>
        </p:spPr>
      </p:pic>
    </p:spTree>
    <p:extLst>
      <p:ext uri="{BB962C8B-B14F-4D97-AF65-F5344CB8AC3E}">
        <p14:creationId xmlns:p14="http://schemas.microsoft.com/office/powerpoint/2010/main" val="977085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101600" y="1346560"/>
            <a:ext cx="12019280" cy="5378705"/>
          </a:xfrm>
        </p:spPr>
        <p:txBody>
          <a:bodyPr>
            <a:normAutofit/>
          </a:bodyPr>
          <a:lstStyle/>
          <a:p>
            <a:pPr>
              <a:lnSpc>
                <a:spcPct val="150000"/>
              </a:lnSpc>
              <a:buFont typeface="Wingdings" panose="05000000000000000000" pitchFamily="2" charset="2"/>
              <a:buChar char="§"/>
            </a:pPr>
            <a:r>
              <a:rPr lang="en-GB" sz="3200" dirty="0"/>
              <a:t>Paired</a:t>
            </a:r>
          </a:p>
          <a:p>
            <a:pPr marL="0" indent="0">
              <a:buNone/>
            </a:pPr>
            <a:r>
              <a:rPr lang="en-GB" sz="2000" b="0" dirty="0" err="1">
                <a:solidFill>
                  <a:srgbClr val="000000"/>
                </a:solidFill>
                <a:effectLst/>
                <a:latin typeface="Courier New" panose="02070309020205020404" pitchFamily="49" charset="0"/>
              </a:rPr>
              <a:t>data_diff</a:t>
            </a:r>
            <a:r>
              <a:rPr lang="en-GB" sz="2000" b="0" dirty="0">
                <a:solidFill>
                  <a:srgbClr val="000000"/>
                </a:solidFill>
                <a:effectLst/>
                <a:latin typeface="Courier New" panose="02070309020205020404" pitchFamily="49" charset="0"/>
              </a:rPr>
              <a:t> = group2-group1 </a:t>
            </a:r>
            <a:r>
              <a:rPr lang="en-GB" sz="2000" b="0" dirty="0">
                <a:solidFill>
                  <a:srgbClr val="008000"/>
                </a:solidFill>
                <a:effectLst/>
                <a:latin typeface="Courier New" panose="02070309020205020404" pitchFamily="49" charset="0"/>
              </a:rPr>
              <a:t>#compute difference between each child at ages 3 and 5</a:t>
            </a:r>
            <a:endParaRPr lang="en-GB" sz="2000" b="0" dirty="0">
              <a:solidFill>
                <a:srgbClr val="000000"/>
              </a:solidFill>
              <a:effectLst/>
              <a:latin typeface="Courier New" panose="02070309020205020404" pitchFamily="49" charset="0"/>
            </a:endParaRPr>
          </a:p>
          <a:p>
            <a:pPr marL="0" indent="0">
              <a:buNone/>
            </a:pPr>
            <a:br>
              <a:rPr lang="en-GB" sz="2000" b="0" dirty="0">
                <a:solidFill>
                  <a:srgbClr val="000000"/>
                </a:solidFill>
                <a:effectLst/>
                <a:latin typeface="Courier New" panose="02070309020205020404" pitchFamily="49" charset="0"/>
              </a:rPr>
            </a:br>
            <a:r>
              <a:rPr lang="en-GB" sz="2000" b="0" dirty="0" err="1">
                <a:solidFill>
                  <a:srgbClr val="000000"/>
                </a:solidFill>
                <a:effectLst/>
                <a:latin typeface="Courier New" panose="02070309020205020404" pitchFamily="49" charset="0"/>
              </a:rPr>
              <a:t>boot_diff</a:t>
            </a:r>
            <a:r>
              <a:rPr lang="en-GB" sz="2000" b="0" dirty="0">
                <a:solidFill>
                  <a:srgbClr val="000000"/>
                </a:solidFill>
                <a:effectLst/>
                <a:latin typeface="Courier New" panose="02070309020205020404" pitchFamily="49" charset="0"/>
              </a:rPr>
              <a:t> = </a:t>
            </a:r>
            <a:r>
              <a:rPr lang="en-GB" sz="2000" b="0" dirty="0" err="1">
                <a:solidFill>
                  <a:srgbClr val="000000"/>
                </a:solidFill>
                <a:effectLst/>
                <a:latin typeface="Courier New" panose="02070309020205020404" pitchFamily="49" charset="0"/>
              </a:rPr>
              <a:t>np.random.choice</a:t>
            </a:r>
            <a:r>
              <a:rPr lang="en-GB" sz="2000" b="0" dirty="0">
                <a:solidFill>
                  <a:srgbClr val="000000"/>
                </a:solidFill>
                <a:effectLst/>
                <a:latin typeface="Courier New" panose="02070309020205020404" pitchFamily="49" charset="0"/>
              </a:rPr>
              <a:t>(</a:t>
            </a:r>
            <a:r>
              <a:rPr lang="en-GB" sz="2000" b="0" dirty="0" err="1">
                <a:solidFill>
                  <a:srgbClr val="000000"/>
                </a:solidFill>
                <a:effectLst/>
                <a:latin typeface="Courier New" panose="02070309020205020404" pitchFamily="49" charset="0"/>
              </a:rPr>
              <a:t>data_diff</a:t>
            </a:r>
            <a:r>
              <a:rPr lang="en-GB" sz="2000" b="0" dirty="0">
                <a:solidFill>
                  <a:srgbClr val="000000"/>
                </a:solidFill>
                <a:effectLst/>
                <a:latin typeface="Courier New" panose="02070309020205020404" pitchFamily="49" charset="0"/>
              </a:rPr>
              <a:t>, size = (</a:t>
            </a:r>
            <a:r>
              <a:rPr lang="en-GB" sz="2000" b="0" dirty="0" err="1">
                <a:solidFill>
                  <a:srgbClr val="795E26"/>
                </a:solidFill>
                <a:effectLst/>
                <a:latin typeface="Courier New" panose="02070309020205020404" pitchFamily="49" charset="0"/>
              </a:rPr>
              <a:t>len</a:t>
            </a:r>
            <a:r>
              <a:rPr lang="en-GB" sz="2000" b="0" dirty="0">
                <a:solidFill>
                  <a:srgbClr val="000000"/>
                </a:solidFill>
                <a:effectLst/>
                <a:latin typeface="Courier New" panose="02070309020205020404" pitchFamily="49" charset="0"/>
              </a:rPr>
              <a:t>(group1),</a:t>
            </a:r>
            <a:r>
              <a:rPr lang="en-GB" sz="2000" b="0" dirty="0" err="1">
                <a:solidFill>
                  <a:srgbClr val="000000"/>
                </a:solidFill>
                <a:effectLst/>
                <a:latin typeface="Courier New" panose="02070309020205020404" pitchFamily="49" charset="0"/>
              </a:rPr>
              <a:t>num_boot</a:t>
            </a:r>
            <a:r>
              <a:rPr lang="en-GB" sz="2000" b="0" dirty="0">
                <a:solidFill>
                  <a:srgbClr val="000000"/>
                </a:solidFill>
                <a:effectLst/>
                <a:latin typeface="Courier New" panose="02070309020205020404" pitchFamily="49" charset="0"/>
              </a:rPr>
              <a:t>)) </a:t>
            </a:r>
            <a:r>
              <a:rPr lang="en-GB" sz="2000" b="0" dirty="0">
                <a:solidFill>
                  <a:srgbClr val="008000"/>
                </a:solidFill>
                <a:effectLst/>
                <a:latin typeface="Courier New" panose="02070309020205020404" pitchFamily="49" charset="0"/>
              </a:rPr>
              <a:t>#resample the differences</a:t>
            </a:r>
            <a:endParaRPr lang="en-GB" sz="2000" b="0" dirty="0">
              <a:solidFill>
                <a:srgbClr val="000000"/>
              </a:solidFill>
              <a:effectLst/>
              <a:latin typeface="Courier New" panose="02070309020205020404" pitchFamily="49" charset="0"/>
            </a:endParaRPr>
          </a:p>
          <a:p>
            <a:pPr marL="0" indent="0">
              <a:buNone/>
            </a:pPr>
            <a:br>
              <a:rPr lang="en-GB" sz="2000" b="0" dirty="0">
                <a:solidFill>
                  <a:srgbClr val="000000"/>
                </a:solidFill>
                <a:effectLst/>
                <a:latin typeface="Courier New" panose="02070309020205020404" pitchFamily="49" charset="0"/>
              </a:rPr>
            </a:br>
            <a:r>
              <a:rPr lang="en-GB" sz="2000" b="0" dirty="0" err="1">
                <a:solidFill>
                  <a:srgbClr val="000000"/>
                </a:solidFill>
                <a:effectLst/>
                <a:latin typeface="Courier New" panose="02070309020205020404" pitchFamily="49" charset="0"/>
              </a:rPr>
              <a:t>boot_mean_diff</a:t>
            </a:r>
            <a:r>
              <a:rPr lang="en-GB" sz="2000" b="0" dirty="0">
                <a:solidFill>
                  <a:srgbClr val="000000"/>
                </a:solidFill>
                <a:effectLst/>
                <a:latin typeface="Courier New" panose="02070309020205020404" pitchFamily="49" charset="0"/>
              </a:rPr>
              <a:t> = </a:t>
            </a:r>
            <a:r>
              <a:rPr lang="en-GB" sz="2000" b="0" dirty="0" err="1">
                <a:solidFill>
                  <a:srgbClr val="000000"/>
                </a:solidFill>
                <a:effectLst/>
                <a:latin typeface="Courier New" panose="02070309020205020404" pitchFamily="49" charset="0"/>
              </a:rPr>
              <a:t>boot_diff.mean</a:t>
            </a:r>
            <a:r>
              <a:rPr lang="en-GB" sz="2000" b="0" dirty="0">
                <a:solidFill>
                  <a:srgbClr val="000000"/>
                </a:solidFill>
                <a:effectLst/>
                <a:latin typeface="Courier New" panose="02070309020205020404" pitchFamily="49" charset="0"/>
              </a:rPr>
              <a:t>(axis = </a:t>
            </a:r>
            <a:r>
              <a:rPr lang="en-GB" sz="2000" b="0" dirty="0">
                <a:solidFill>
                  <a:srgbClr val="116644"/>
                </a:solidFill>
                <a:effectLst/>
                <a:latin typeface="Courier New" panose="02070309020205020404" pitchFamily="49" charset="0"/>
              </a:rPr>
              <a:t>0</a:t>
            </a:r>
            <a:r>
              <a:rPr lang="en-GB" sz="2000" b="0" dirty="0">
                <a:solidFill>
                  <a:srgbClr val="000000"/>
                </a:solidFill>
                <a:effectLst/>
                <a:latin typeface="Courier New" panose="02070309020205020404" pitchFamily="49" charset="0"/>
              </a:rPr>
              <a:t>) </a:t>
            </a:r>
            <a:r>
              <a:rPr lang="en-GB" sz="2000" b="0" dirty="0">
                <a:solidFill>
                  <a:srgbClr val="008000"/>
                </a:solidFill>
                <a:effectLst/>
                <a:latin typeface="Courier New" panose="02070309020205020404" pitchFamily="49" charset="0"/>
              </a:rPr>
              <a:t>#then compute mean of differences</a:t>
            </a:r>
            <a:endParaRPr lang="en-GB" sz="2000" b="0" dirty="0">
              <a:solidFill>
                <a:srgbClr val="000000"/>
              </a:solidFill>
              <a:effectLst/>
              <a:latin typeface="Courier New" panose="02070309020205020404" pitchFamily="49" charset="0"/>
            </a:endParaRPr>
          </a:p>
          <a:p>
            <a:pPr>
              <a:lnSpc>
                <a:spcPct val="150000"/>
              </a:lnSpc>
              <a:buFont typeface="Wingdings" panose="05000000000000000000" pitchFamily="2" charset="2"/>
              <a:buChar char="§"/>
            </a:pPr>
            <a:endParaRPr lang="en-GB" sz="3200" dirty="0"/>
          </a:p>
          <a:p>
            <a:pPr marL="457200" lvl="1" indent="0">
              <a:lnSpc>
                <a:spcPct val="150000"/>
              </a:lnSpc>
              <a:buNone/>
            </a:pPr>
            <a:endParaRPr lang="en-GB" sz="2800" dirty="0"/>
          </a:p>
          <a:p>
            <a:pPr>
              <a:lnSpc>
                <a:spcPct val="150000"/>
              </a:lnSpc>
              <a:buFont typeface="Wingdings" panose="05000000000000000000" pitchFamily="2" charset="2"/>
              <a:buChar char="§"/>
            </a:pPr>
            <a:endParaRPr lang="en-GB" sz="2800" dirty="0"/>
          </a:p>
          <a:p>
            <a:pPr marL="0" indent="0">
              <a:lnSpc>
                <a:spcPct val="150000"/>
              </a:lnSpc>
              <a:buNone/>
            </a:pPr>
            <a:endParaRPr lang="en-GB" sz="3200" dirty="0"/>
          </a:p>
        </p:txBody>
      </p:sp>
      <p:sp>
        <p:nvSpPr>
          <p:cNvPr id="6" name="Title 1">
            <a:extLst>
              <a:ext uri="{FF2B5EF4-FFF2-40B4-BE49-F238E27FC236}">
                <a16:creationId xmlns:a16="http://schemas.microsoft.com/office/drawing/2014/main" id="{2254B00E-05BB-4FEB-50FE-D680DD8AE5DE}"/>
              </a:ext>
            </a:extLst>
          </p:cNvPr>
          <p:cNvSpPr>
            <a:spLocks noGrp="1"/>
          </p:cNvSpPr>
          <p:nvPr>
            <p:ph type="title"/>
          </p:nvPr>
        </p:nvSpPr>
        <p:spPr>
          <a:xfrm>
            <a:off x="314960" y="20997"/>
            <a:ext cx="11673840" cy="1325563"/>
          </a:xfrm>
        </p:spPr>
        <p:txBody>
          <a:bodyPr/>
          <a:lstStyle/>
          <a:p>
            <a:r>
              <a:rPr lang="en-US" dirty="0"/>
              <a:t>Paired and Unpaired Bootstrap (Non – parametric)</a:t>
            </a:r>
            <a:endParaRPr lang="LID4096" dirty="0"/>
          </a:p>
        </p:txBody>
      </p:sp>
    </p:spTree>
    <p:extLst>
      <p:ext uri="{BB962C8B-B14F-4D97-AF65-F5344CB8AC3E}">
        <p14:creationId xmlns:p14="http://schemas.microsoft.com/office/powerpoint/2010/main" val="253382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5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CC17211-88BF-A203-8A81-D32C443C301D}"/>
              </a:ext>
            </a:extLst>
          </p:cNvPr>
          <p:cNvSpPr>
            <a:spLocks noGrp="1"/>
          </p:cNvSpPr>
          <p:nvPr>
            <p:ph type="title"/>
          </p:nvPr>
        </p:nvSpPr>
        <p:spPr>
          <a:xfrm>
            <a:off x="314960" y="20997"/>
            <a:ext cx="11673840" cy="1325563"/>
          </a:xfrm>
        </p:spPr>
        <p:txBody>
          <a:bodyPr/>
          <a:lstStyle/>
          <a:p>
            <a:r>
              <a:rPr lang="en-US" dirty="0"/>
              <a:t>Paired and Unpaired Bootstrap (Non – parametric)</a:t>
            </a:r>
            <a:endParaRPr lang="LID4096" dirty="0"/>
          </a:p>
        </p:txBody>
      </p:sp>
      <p:pic>
        <p:nvPicPr>
          <p:cNvPr id="10" name="Picture 9" descr="A graph of a blue and green column&#10;&#10;Description automatically generated with medium confidence">
            <a:extLst>
              <a:ext uri="{FF2B5EF4-FFF2-40B4-BE49-F238E27FC236}">
                <a16:creationId xmlns:a16="http://schemas.microsoft.com/office/drawing/2014/main" id="{09A5033A-515F-9C1E-C7C5-C12CC1F4FF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7741" y="2248912"/>
            <a:ext cx="5367539" cy="4078232"/>
          </a:xfrm>
          <a:prstGeom prst="rect">
            <a:avLst/>
          </a:prstGeom>
        </p:spPr>
      </p:pic>
      <p:pic>
        <p:nvPicPr>
          <p:cNvPr id="12" name="Picture 11" descr="A graph of a diagram&#10;&#10;Description automatically generated with medium confidence">
            <a:extLst>
              <a:ext uri="{FF2B5EF4-FFF2-40B4-BE49-F238E27FC236}">
                <a16:creationId xmlns:a16="http://schemas.microsoft.com/office/drawing/2014/main" id="{DF28CDA1-6335-02A9-4199-D438891BF5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525" y="2258056"/>
            <a:ext cx="5312675" cy="4069088"/>
          </a:xfrm>
          <a:prstGeom prst="rect">
            <a:avLst/>
          </a:prstGeom>
        </p:spPr>
      </p:pic>
      <p:sp>
        <p:nvSpPr>
          <p:cNvPr id="13" name="TextBox 12">
            <a:extLst>
              <a:ext uri="{FF2B5EF4-FFF2-40B4-BE49-F238E27FC236}">
                <a16:creationId xmlns:a16="http://schemas.microsoft.com/office/drawing/2014/main" id="{D82D03A9-1BAC-082E-BF91-0DF0372072A8}"/>
              </a:ext>
            </a:extLst>
          </p:cNvPr>
          <p:cNvSpPr txBox="1"/>
          <p:nvPr/>
        </p:nvSpPr>
        <p:spPr>
          <a:xfrm>
            <a:off x="2525262" y="1503660"/>
            <a:ext cx="1219200" cy="369332"/>
          </a:xfrm>
          <a:prstGeom prst="rect">
            <a:avLst/>
          </a:prstGeom>
          <a:noFill/>
        </p:spPr>
        <p:txBody>
          <a:bodyPr wrap="square" rtlCol="0">
            <a:spAutoFit/>
          </a:bodyPr>
          <a:lstStyle/>
          <a:p>
            <a:pPr algn="ctr"/>
            <a:r>
              <a:rPr lang="en-GB" b="1" dirty="0"/>
              <a:t>Unpaired</a:t>
            </a:r>
            <a:endParaRPr lang="LID4096" b="1" dirty="0"/>
          </a:p>
        </p:txBody>
      </p:sp>
      <p:sp>
        <p:nvSpPr>
          <p:cNvPr id="14" name="TextBox 13">
            <a:extLst>
              <a:ext uri="{FF2B5EF4-FFF2-40B4-BE49-F238E27FC236}">
                <a16:creationId xmlns:a16="http://schemas.microsoft.com/office/drawing/2014/main" id="{30C0B05F-F86D-C97A-9EB4-048068E6D350}"/>
              </a:ext>
            </a:extLst>
          </p:cNvPr>
          <p:cNvSpPr txBox="1"/>
          <p:nvPr/>
        </p:nvSpPr>
        <p:spPr>
          <a:xfrm>
            <a:off x="8471910" y="1503660"/>
            <a:ext cx="1219200" cy="369332"/>
          </a:xfrm>
          <a:prstGeom prst="rect">
            <a:avLst/>
          </a:prstGeom>
          <a:noFill/>
        </p:spPr>
        <p:txBody>
          <a:bodyPr wrap="square" rtlCol="0">
            <a:spAutoFit/>
          </a:bodyPr>
          <a:lstStyle/>
          <a:p>
            <a:pPr algn="ctr"/>
            <a:r>
              <a:rPr lang="en-GB" b="1" dirty="0"/>
              <a:t>Paired</a:t>
            </a:r>
            <a:endParaRPr lang="LID4096" b="1" dirty="0"/>
          </a:p>
        </p:txBody>
      </p:sp>
      <p:sp>
        <p:nvSpPr>
          <p:cNvPr id="15" name="TextBox 14">
            <a:extLst>
              <a:ext uri="{FF2B5EF4-FFF2-40B4-BE49-F238E27FC236}">
                <a16:creationId xmlns:a16="http://schemas.microsoft.com/office/drawing/2014/main" id="{6CF5DDC2-91DE-BEB1-EDE3-7C4A9AB54193}"/>
              </a:ext>
            </a:extLst>
          </p:cNvPr>
          <p:cNvSpPr txBox="1"/>
          <p:nvPr/>
        </p:nvSpPr>
        <p:spPr>
          <a:xfrm>
            <a:off x="2070853" y="2018024"/>
            <a:ext cx="2128018" cy="369332"/>
          </a:xfrm>
          <a:prstGeom prst="rect">
            <a:avLst/>
          </a:prstGeom>
          <a:noFill/>
        </p:spPr>
        <p:txBody>
          <a:bodyPr wrap="square" rtlCol="0">
            <a:spAutoFit/>
          </a:bodyPr>
          <a:lstStyle/>
          <a:p>
            <a:pPr algn="ctr"/>
            <a:r>
              <a:rPr lang="en-GB" dirty="0"/>
              <a:t>Effect size = 0.58</a:t>
            </a:r>
            <a:endParaRPr lang="LID4096" dirty="0"/>
          </a:p>
        </p:txBody>
      </p:sp>
      <p:sp>
        <p:nvSpPr>
          <p:cNvPr id="17" name="TextBox 16">
            <a:extLst>
              <a:ext uri="{FF2B5EF4-FFF2-40B4-BE49-F238E27FC236}">
                <a16:creationId xmlns:a16="http://schemas.microsoft.com/office/drawing/2014/main" id="{8E798343-DEEA-047C-1547-31CCACE29002}"/>
              </a:ext>
            </a:extLst>
          </p:cNvPr>
          <p:cNvSpPr txBox="1"/>
          <p:nvPr/>
        </p:nvSpPr>
        <p:spPr>
          <a:xfrm>
            <a:off x="8017501" y="2018024"/>
            <a:ext cx="2128018" cy="369332"/>
          </a:xfrm>
          <a:prstGeom prst="rect">
            <a:avLst/>
          </a:prstGeom>
          <a:noFill/>
        </p:spPr>
        <p:txBody>
          <a:bodyPr wrap="square" rtlCol="0">
            <a:spAutoFit/>
          </a:bodyPr>
          <a:lstStyle/>
          <a:p>
            <a:pPr algn="ctr"/>
            <a:r>
              <a:rPr lang="en-GB" dirty="0"/>
              <a:t>Effect size = 0.58</a:t>
            </a:r>
            <a:endParaRPr lang="LID4096" dirty="0"/>
          </a:p>
        </p:txBody>
      </p:sp>
      <p:sp>
        <p:nvSpPr>
          <p:cNvPr id="18" name="TextBox 17">
            <a:extLst>
              <a:ext uri="{FF2B5EF4-FFF2-40B4-BE49-F238E27FC236}">
                <a16:creationId xmlns:a16="http://schemas.microsoft.com/office/drawing/2014/main" id="{CDE6EB5F-10AB-6B86-0C50-6C7A0ED0CF21}"/>
              </a:ext>
            </a:extLst>
          </p:cNvPr>
          <p:cNvSpPr txBox="1"/>
          <p:nvPr/>
        </p:nvSpPr>
        <p:spPr>
          <a:xfrm>
            <a:off x="2923021" y="3058820"/>
            <a:ext cx="6949440" cy="1147045"/>
          </a:xfrm>
          <a:prstGeom prst="rect">
            <a:avLst/>
          </a:prstGeom>
          <a:solidFill>
            <a:schemeClr val="bg1"/>
          </a:solidFill>
          <a:ln>
            <a:solidFill>
              <a:schemeClr val="tx1"/>
            </a:solidFill>
          </a:ln>
        </p:spPr>
        <p:txBody>
          <a:bodyPr wrap="square" rtlCol="0">
            <a:spAutoFit/>
          </a:bodyPr>
          <a:lstStyle/>
          <a:p>
            <a:pPr marL="342900" indent="-342900">
              <a:lnSpc>
                <a:spcPct val="150000"/>
              </a:lnSpc>
              <a:buFont typeface="Wingdings" panose="05000000000000000000" pitchFamily="2" charset="2"/>
              <a:buChar char="§"/>
            </a:pPr>
            <a:r>
              <a:rPr lang="en-GB" sz="2400" dirty="0"/>
              <a:t>Paired vs. unpaired effects confidence interval</a:t>
            </a:r>
          </a:p>
          <a:p>
            <a:pPr marL="342900" indent="-342900">
              <a:lnSpc>
                <a:spcPct val="150000"/>
              </a:lnSpc>
              <a:buFont typeface="Wingdings" panose="05000000000000000000" pitchFamily="2" charset="2"/>
              <a:buChar char="§"/>
            </a:pPr>
            <a:r>
              <a:rPr lang="en-GB" sz="2400" dirty="0"/>
              <a:t>Paired vs. unpaired does not affect effect size</a:t>
            </a:r>
            <a:endParaRPr lang="LID4096" sz="2400" dirty="0"/>
          </a:p>
        </p:txBody>
      </p:sp>
    </p:spTree>
    <p:extLst>
      <p:ext uri="{BB962C8B-B14F-4D97-AF65-F5344CB8AC3E}">
        <p14:creationId xmlns:p14="http://schemas.microsoft.com/office/powerpoint/2010/main" val="314263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10"/>
                                        </p:tgtEl>
                                        <p:attrNameLst>
                                          <p:attrName>style.opacity</p:attrName>
                                        </p:attrNameLst>
                                      </p:cBhvr>
                                      <p:to>
                                        <p:strVal val="0.25"/>
                                      </p:to>
                                    </p:set>
                                    <p:animEffect filter="image" prLst="opacity: 0.25">
                                      <p:cBhvr rctx="IE">
                                        <p:cTn id="7" dur="indefinite"/>
                                        <p:tgtEl>
                                          <p:spTgt spid="10"/>
                                        </p:tgtEl>
                                      </p:cBhvr>
                                    </p:animEffect>
                                  </p:childTnLst>
                                </p:cTn>
                              </p:par>
                              <p:par>
                                <p:cTn id="8" presetID="9" presetClass="emph" presetSubtype="0" nodeType="withEffect">
                                  <p:stCondLst>
                                    <p:cond delay="0"/>
                                  </p:stCondLst>
                                  <p:childTnLst>
                                    <p:set>
                                      <p:cBhvr>
                                        <p:cTn id="9" dur="indefinite"/>
                                        <p:tgtEl>
                                          <p:spTgt spid="12"/>
                                        </p:tgtEl>
                                        <p:attrNameLst>
                                          <p:attrName>style.opacity</p:attrName>
                                        </p:attrNameLst>
                                      </p:cBhvr>
                                      <p:to>
                                        <p:strVal val="0.25"/>
                                      </p:to>
                                    </p:set>
                                    <p:animEffect filter="image" prLst="opacity: 0.25">
                                      <p:cBhvr rctx="IE">
                                        <p:cTn id="10" dur="indefinite"/>
                                        <p:tgtEl>
                                          <p:spTgt spid="12"/>
                                        </p:tgtEl>
                                      </p:cBhvr>
                                    </p:animEffect>
                                  </p:childTnLst>
                                </p:cTn>
                              </p:par>
                              <p:par>
                                <p:cTn id="11" presetID="9" presetClass="emph" presetSubtype="0" grpId="0" nodeType="withEffect">
                                  <p:stCondLst>
                                    <p:cond delay="0"/>
                                  </p:stCondLst>
                                  <p:childTnLst>
                                    <p:set>
                                      <p:cBhvr>
                                        <p:cTn id="12" dur="indefinite"/>
                                        <p:tgtEl>
                                          <p:spTgt spid="13"/>
                                        </p:tgtEl>
                                        <p:attrNameLst>
                                          <p:attrName>style.opacity</p:attrName>
                                        </p:attrNameLst>
                                      </p:cBhvr>
                                      <p:to>
                                        <p:strVal val="0.25"/>
                                      </p:to>
                                    </p:set>
                                    <p:animEffect filter="image" prLst="opacity: 0.25">
                                      <p:cBhvr rctx="IE">
                                        <p:cTn id="13" dur="indefinite"/>
                                        <p:tgtEl>
                                          <p:spTgt spid="13"/>
                                        </p:tgtEl>
                                      </p:cBhvr>
                                    </p:animEffect>
                                  </p:childTnLst>
                                </p:cTn>
                              </p:par>
                              <p:par>
                                <p:cTn id="14" presetID="9" presetClass="emph" presetSubtype="0" grpId="0" nodeType="withEffect">
                                  <p:stCondLst>
                                    <p:cond delay="0"/>
                                  </p:stCondLst>
                                  <p:childTnLst>
                                    <p:set>
                                      <p:cBhvr>
                                        <p:cTn id="15" dur="indefinite"/>
                                        <p:tgtEl>
                                          <p:spTgt spid="14"/>
                                        </p:tgtEl>
                                        <p:attrNameLst>
                                          <p:attrName>style.opacity</p:attrName>
                                        </p:attrNameLst>
                                      </p:cBhvr>
                                      <p:to>
                                        <p:strVal val="0.25"/>
                                      </p:to>
                                    </p:set>
                                    <p:animEffect filter="image" prLst="opacity: 0.25">
                                      <p:cBhvr rctx="IE">
                                        <p:cTn id="16" dur="indefinite"/>
                                        <p:tgtEl>
                                          <p:spTgt spid="14"/>
                                        </p:tgtEl>
                                      </p:cBhvr>
                                    </p:animEffect>
                                  </p:childTnLst>
                                </p:cTn>
                              </p:par>
                              <p:par>
                                <p:cTn id="17" presetID="9" presetClass="emph" presetSubtype="0" grpId="0" nodeType="withEffect">
                                  <p:stCondLst>
                                    <p:cond delay="0"/>
                                  </p:stCondLst>
                                  <p:childTnLst>
                                    <p:set>
                                      <p:cBhvr>
                                        <p:cTn id="18" dur="indefinite"/>
                                        <p:tgtEl>
                                          <p:spTgt spid="15"/>
                                        </p:tgtEl>
                                        <p:attrNameLst>
                                          <p:attrName>style.opacity</p:attrName>
                                        </p:attrNameLst>
                                      </p:cBhvr>
                                      <p:to>
                                        <p:strVal val="0.25"/>
                                      </p:to>
                                    </p:set>
                                    <p:animEffect filter="image" prLst="opacity: 0.25">
                                      <p:cBhvr rctx="IE">
                                        <p:cTn id="19" dur="indefinite"/>
                                        <p:tgtEl>
                                          <p:spTgt spid="15"/>
                                        </p:tgtEl>
                                      </p:cBhvr>
                                    </p:animEffect>
                                  </p:childTnLst>
                                </p:cTn>
                              </p:par>
                              <p:par>
                                <p:cTn id="20" presetID="9" presetClass="emph" presetSubtype="0" grpId="0" nodeType="withEffect">
                                  <p:stCondLst>
                                    <p:cond delay="0"/>
                                  </p:stCondLst>
                                  <p:childTnLst>
                                    <p:set>
                                      <p:cBhvr>
                                        <p:cTn id="21" dur="indefinite"/>
                                        <p:tgtEl>
                                          <p:spTgt spid="17"/>
                                        </p:tgtEl>
                                        <p:attrNameLst>
                                          <p:attrName>style.opacity</p:attrName>
                                        </p:attrNameLst>
                                      </p:cBhvr>
                                      <p:to>
                                        <p:strVal val="0.25"/>
                                      </p:to>
                                    </p:set>
                                    <p:animEffect filter="image" prLst="opacity: 0.25">
                                      <p:cBhvr rctx="IE">
                                        <p:cTn id="22" dur="indefinite"/>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P spid="1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altLang="en-US" dirty="0"/>
              <a:t>Comparison Between Two Groups</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838200" y="1346560"/>
            <a:ext cx="10515600" cy="5378705"/>
          </a:xfrm>
        </p:spPr>
        <p:txBody>
          <a:bodyPr>
            <a:normAutofit/>
          </a:bodyPr>
          <a:lstStyle/>
          <a:p>
            <a:pPr lvl="0">
              <a:spcBef>
                <a:spcPct val="0"/>
              </a:spcBef>
              <a:buFont typeface="Wingdings" panose="05000000000000000000" pitchFamily="2" charset="2"/>
              <a:buChar char="§"/>
            </a:pPr>
            <a:r>
              <a:rPr lang="en-US" altLang="en-US" b="0" dirty="0">
                <a:solidFill>
                  <a:srgbClr val="000000"/>
                </a:solidFill>
                <a:cs typeface="Arial" panose="020B0604020202020204" pitchFamily="34" charset="0"/>
              </a:rPr>
              <a:t>An experiment was conducted to determine the effect of children participating in meal preparation on caloric intake. </a:t>
            </a:r>
          </a:p>
          <a:p>
            <a:pPr lvl="0">
              <a:spcBef>
                <a:spcPct val="0"/>
              </a:spcBef>
              <a:buFont typeface="Wingdings" panose="05000000000000000000" pitchFamily="2" charset="2"/>
              <a:buChar char="§"/>
            </a:pPr>
            <a:endParaRPr lang="en-US" altLang="en-US" b="0" dirty="0">
              <a:solidFill>
                <a:srgbClr val="000000"/>
              </a:solidFill>
              <a:cs typeface="Arial" panose="020B0604020202020204" pitchFamily="34" charset="0"/>
            </a:endParaRPr>
          </a:p>
          <a:p>
            <a:pPr lvl="1">
              <a:spcBef>
                <a:spcPct val="0"/>
              </a:spcBef>
              <a:buFont typeface="Wingdings" panose="05000000000000000000" pitchFamily="2" charset="2"/>
              <a:buChar char="§"/>
            </a:pPr>
            <a:r>
              <a:rPr lang="en-US" altLang="en-US" b="0" dirty="0">
                <a:solidFill>
                  <a:srgbClr val="000000"/>
                </a:solidFill>
                <a:cs typeface="Arial" panose="020B0604020202020204" pitchFamily="34" charset="0"/>
              </a:rPr>
              <a:t>Group 1: 25 children participated in meal preparation </a:t>
            </a:r>
          </a:p>
          <a:p>
            <a:pPr lvl="1">
              <a:spcBef>
                <a:spcPct val="0"/>
              </a:spcBef>
              <a:buFont typeface="Wingdings" panose="05000000000000000000" pitchFamily="2" charset="2"/>
              <a:buChar char="§"/>
            </a:pPr>
            <a:r>
              <a:rPr lang="en-US" altLang="en-US" b="0" dirty="0">
                <a:solidFill>
                  <a:srgbClr val="000000"/>
                </a:solidFill>
                <a:cs typeface="Arial" panose="020B0604020202020204" pitchFamily="34" charset="0"/>
              </a:rPr>
              <a:t>Group 2: 22 children did not participate</a:t>
            </a:r>
            <a:r>
              <a:rPr lang="en-US" altLang="en-US" sz="2000" b="0" dirty="0">
                <a:solidFill>
                  <a:srgbClr val="000000"/>
                </a:solidFill>
                <a:cs typeface="Arial" panose="020B0604020202020204" pitchFamily="34" charset="0"/>
              </a:rPr>
              <a:t> (the parents cooked alone).</a:t>
            </a:r>
            <a:endParaRPr lang="en-US" altLang="en-US" sz="9200" b="0" dirty="0">
              <a:cs typeface="Arial" panose="020B0604020202020204" pitchFamily="34" charset="0"/>
            </a:endParaRPr>
          </a:p>
        </p:txBody>
      </p:sp>
      <p:pic>
        <p:nvPicPr>
          <p:cNvPr id="4" name="Picture 3">
            <a:extLst>
              <a:ext uri="{FF2B5EF4-FFF2-40B4-BE49-F238E27FC236}">
                <a16:creationId xmlns:a16="http://schemas.microsoft.com/office/drawing/2014/main" id="{4093EDE9-07C0-0E6B-447B-552AE4E17A14}"/>
              </a:ext>
            </a:extLst>
          </p:cNvPr>
          <p:cNvPicPr>
            <a:picLocks noChangeAspect="1"/>
          </p:cNvPicPr>
          <p:nvPr/>
        </p:nvPicPr>
        <p:blipFill rotWithShape="1">
          <a:blip r:embed="rId2">
            <a:extLst>
              <a:ext uri="{28A0092B-C50C-407E-A947-70E740481C1C}">
                <a14:useLocalDpi xmlns:a14="http://schemas.microsoft.com/office/drawing/2010/main" val="0"/>
              </a:ext>
            </a:extLst>
          </a:blip>
          <a:srcRect t="-1" b="36817"/>
          <a:stretch/>
        </p:blipFill>
        <p:spPr>
          <a:xfrm>
            <a:off x="3235750" y="4035913"/>
            <a:ext cx="2154857" cy="2165176"/>
          </a:xfrm>
          <a:prstGeom prst="rect">
            <a:avLst/>
          </a:prstGeom>
        </p:spPr>
      </p:pic>
      <p:pic>
        <p:nvPicPr>
          <p:cNvPr id="5" name="Picture 4">
            <a:extLst>
              <a:ext uri="{FF2B5EF4-FFF2-40B4-BE49-F238E27FC236}">
                <a16:creationId xmlns:a16="http://schemas.microsoft.com/office/drawing/2014/main" id="{41883439-0871-24D7-BAD4-D3DA3D5043BD}"/>
              </a:ext>
            </a:extLst>
          </p:cNvPr>
          <p:cNvPicPr>
            <a:picLocks noChangeAspect="1"/>
          </p:cNvPicPr>
          <p:nvPr/>
        </p:nvPicPr>
        <p:blipFill rotWithShape="1">
          <a:blip r:embed="rId3">
            <a:extLst>
              <a:ext uri="{28A0092B-C50C-407E-A947-70E740481C1C}">
                <a14:useLocalDpi xmlns:a14="http://schemas.microsoft.com/office/drawing/2010/main" val="0"/>
              </a:ext>
            </a:extLst>
          </a:blip>
          <a:srcRect t="22901"/>
          <a:stretch/>
        </p:blipFill>
        <p:spPr>
          <a:xfrm>
            <a:off x="6436150" y="4035912"/>
            <a:ext cx="2077623" cy="2165177"/>
          </a:xfrm>
          <a:prstGeom prst="rect">
            <a:avLst/>
          </a:prstGeom>
        </p:spPr>
      </p:pic>
    </p:spTree>
    <p:extLst>
      <p:ext uri="{BB962C8B-B14F-4D97-AF65-F5344CB8AC3E}">
        <p14:creationId xmlns:p14="http://schemas.microsoft.com/office/powerpoint/2010/main" val="52416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a group and a group&#10;&#10;Description automatically generated">
            <a:extLst>
              <a:ext uri="{FF2B5EF4-FFF2-40B4-BE49-F238E27FC236}">
                <a16:creationId xmlns:a16="http://schemas.microsoft.com/office/drawing/2014/main" id="{87B17C55-7E9A-B2CE-7716-9705ADA40F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4191" y="2327144"/>
            <a:ext cx="5312675" cy="4032512"/>
          </a:xfrm>
          <a:prstGeom prst="rect">
            <a:avLst/>
          </a:prstGeom>
        </p:spPr>
      </p:pic>
      <p:pic>
        <p:nvPicPr>
          <p:cNvPr id="11" name="Picture 10" descr="A graph of a number of different colored bars&#10;&#10;Description automatically generated with medium confidence">
            <a:extLst>
              <a:ext uri="{FF2B5EF4-FFF2-40B4-BE49-F238E27FC236}">
                <a16:creationId xmlns:a16="http://schemas.microsoft.com/office/drawing/2014/main" id="{8BB6CB2C-E3D9-8DE1-AF3C-B05AEC16A3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160" y="2327144"/>
            <a:ext cx="5120650" cy="4032512"/>
          </a:xfrm>
          <a:prstGeom prst="rect">
            <a:avLst/>
          </a:prstGeom>
        </p:spPr>
      </p:pic>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altLang="en-US" dirty="0"/>
              <a:t>Comparison Between Two Groups</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838200" y="1346560"/>
            <a:ext cx="10515600" cy="5378705"/>
          </a:xfrm>
        </p:spPr>
        <p:txBody>
          <a:bodyPr>
            <a:normAutofit/>
          </a:bodyPr>
          <a:lstStyle/>
          <a:p>
            <a:pPr lvl="0">
              <a:spcBef>
                <a:spcPct val="0"/>
              </a:spcBef>
              <a:buFont typeface="Wingdings" panose="05000000000000000000" pitchFamily="2" charset="2"/>
              <a:buChar char="§"/>
            </a:pPr>
            <a:r>
              <a:rPr lang="en-US" altLang="en-US" b="0" dirty="0">
                <a:solidFill>
                  <a:srgbClr val="000000"/>
                </a:solidFill>
                <a:cs typeface="Arial" panose="020B0604020202020204" pitchFamily="34" charset="0"/>
              </a:rPr>
              <a:t>Examine the data</a:t>
            </a:r>
          </a:p>
          <a:p>
            <a:pPr lvl="1">
              <a:spcBef>
                <a:spcPct val="0"/>
              </a:spcBef>
              <a:buFont typeface="Wingdings" panose="05000000000000000000" pitchFamily="2" charset="2"/>
              <a:buChar char="§"/>
            </a:pPr>
            <a:r>
              <a:rPr lang="en-US" altLang="en-US" dirty="0">
                <a:solidFill>
                  <a:srgbClr val="000000"/>
                </a:solidFill>
                <a:cs typeface="Arial" panose="020B0604020202020204" pitchFamily="34" charset="0"/>
              </a:rPr>
              <a:t>Effect size = 0.82 – large effect</a:t>
            </a:r>
            <a:r>
              <a:rPr lang="en-US" altLang="en-US" b="0" dirty="0">
                <a:solidFill>
                  <a:srgbClr val="000000"/>
                </a:solidFill>
                <a:cs typeface="Arial" panose="020B0604020202020204" pitchFamily="34" charset="0"/>
              </a:rPr>
              <a:t> </a:t>
            </a:r>
          </a:p>
          <a:p>
            <a:pPr lvl="0">
              <a:spcBef>
                <a:spcPct val="0"/>
              </a:spcBef>
              <a:buFont typeface="Wingdings" panose="05000000000000000000" pitchFamily="2" charset="2"/>
              <a:buChar char="§"/>
            </a:pPr>
            <a:endParaRPr lang="en-US" altLang="en-US" sz="9200" b="0" dirty="0">
              <a:cs typeface="Arial" panose="020B0604020202020204" pitchFamily="34" charset="0"/>
            </a:endParaRPr>
          </a:p>
        </p:txBody>
      </p:sp>
      <p:sp>
        <p:nvSpPr>
          <p:cNvPr id="12" name="TextBox 11">
            <a:extLst>
              <a:ext uri="{FF2B5EF4-FFF2-40B4-BE49-F238E27FC236}">
                <a16:creationId xmlns:a16="http://schemas.microsoft.com/office/drawing/2014/main" id="{ABA16EF1-79B1-1E43-0382-5902F8D109BC}"/>
              </a:ext>
            </a:extLst>
          </p:cNvPr>
          <p:cNvSpPr txBox="1"/>
          <p:nvPr/>
        </p:nvSpPr>
        <p:spPr>
          <a:xfrm>
            <a:off x="3124199" y="3328026"/>
            <a:ext cx="6276695" cy="1077218"/>
          </a:xfrm>
          <a:prstGeom prst="rect">
            <a:avLst/>
          </a:prstGeom>
          <a:solidFill>
            <a:schemeClr val="bg1"/>
          </a:solidFill>
          <a:ln>
            <a:solidFill>
              <a:schemeClr val="tx1"/>
            </a:solidFill>
          </a:ln>
        </p:spPr>
        <p:txBody>
          <a:bodyPr wrap="square" rtlCol="0">
            <a:spAutoFit/>
          </a:bodyPr>
          <a:lstStyle/>
          <a:p>
            <a:pPr algn="ctr"/>
            <a:r>
              <a:rPr lang="en-GB" sz="3200" dirty="0"/>
              <a:t>On average, kids that helped cook had a higher caloric intake</a:t>
            </a:r>
            <a:endParaRPr lang="LID4096" sz="3200" dirty="0"/>
          </a:p>
        </p:txBody>
      </p:sp>
    </p:spTree>
    <p:extLst>
      <p:ext uri="{BB962C8B-B14F-4D97-AF65-F5344CB8AC3E}">
        <p14:creationId xmlns:p14="http://schemas.microsoft.com/office/powerpoint/2010/main" val="877206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p:cTn id="11" dur="indefinite"/>
                                        <p:tgtEl>
                                          <p:spTgt spid="11"/>
                                        </p:tgtEl>
                                        <p:attrNameLst>
                                          <p:attrName>style.opacity</p:attrName>
                                        </p:attrNameLst>
                                      </p:cBhvr>
                                      <p:to>
                                        <p:strVal val="0.25"/>
                                      </p:to>
                                    </p:set>
                                    <p:animEffect filter="image" prLst="opacity: 0.25">
                                      <p:cBhvr rctx="IE">
                                        <p:cTn id="12" dur="indefinite"/>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altLang="en-US" dirty="0"/>
              <a:t>Comparison Between Two Groups</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217714" y="1346560"/>
            <a:ext cx="11974286" cy="5378705"/>
          </a:xfrm>
        </p:spPr>
        <p:txBody>
          <a:bodyPr>
            <a:normAutofit/>
          </a:bodyPr>
          <a:lstStyle/>
          <a:p>
            <a:pPr marL="0" indent="0">
              <a:buNone/>
            </a:pPr>
            <a:r>
              <a:rPr lang="en-GB" sz="2400" b="0" dirty="0" err="1">
                <a:solidFill>
                  <a:srgbClr val="000000"/>
                </a:solidFill>
                <a:effectLst/>
                <a:latin typeface="Courier New" panose="02070309020205020404" pitchFamily="49" charset="0"/>
              </a:rPr>
              <a:t>bin_edges</a:t>
            </a:r>
            <a:r>
              <a:rPr lang="en-GB" sz="2400" b="0" dirty="0">
                <a:solidFill>
                  <a:srgbClr val="000000"/>
                </a:solidFill>
                <a:effectLst/>
                <a:latin typeface="Courier New" panose="02070309020205020404" pitchFamily="49" charset="0"/>
              </a:rPr>
              <a:t> = </a:t>
            </a:r>
            <a:r>
              <a:rPr lang="en-GB" sz="2400" b="0" dirty="0" err="1">
                <a:solidFill>
                  <a:srgbClr val="000000"/>
                </a:solidFill>
                <a:effectLst/>
                <a:latin typeface="Courier New" panose="02070309020205020404" pitchFamily="49" charset="0"/>
              </a:rPr>
              <a:t>np.arange</a:t>
            </a:r>
            <a:r>
              <a:rPr lang="en-GB" sz="2400" b="0" dirty="0">
                <a:solidFill>
                  <a:srgbClr val="000000"/>
                </a:solidFill>
                <a:effectLst/>
                <a:latin typeface="Courier New" panose="02070309020205020404" pitchFamily="49" charset="0"/>
              </a:rPr>
              <a:t>(</a:t>
            </a:r>
            <a:r>
              <a:rPr lang="en-GB" sz="2400" b="0" dirty="0">
                <a:solidFill>
                  <a:srgbClr val="116644"/>
                </a:solidFill>
                <a:effectLst/>
                <a:latin typeface="Courier New" panose="02070309020205020404" pitchFamily="49" charset="0"/>
              </a:rPr>
              <a:t>100</a:t>
            </a:r>
            <a:r>
              <a:rPr lang="en-GB" sz="2400" b="0" dirty="0">
                <a:solidFill>
                  <a:srgbClr val="000000"/>
                </a:solidFill>
                <a:effectLst/>
                <a:latin typeface="Courier New" panose="02070309020205020404" pitchFamily="49" charset="0"/>
              </a:rPr>
              <a:t>,</a:t>
            </a:r>
            <a:r>
              <a:rPr lang="en-GB" sz="2400" b="0" dirty="0">
                <a:solidFill>
                  <a:srgbClr val="116644"/>
                </a:solidFill>
                <a:effectLst/>
                <a:latin typeface="Courier New" panose="02070309020205020404" pitchFamily="49" charset="0"/>
              </a:rPr>
              <a:t>700</a:t>
            </a:r>
            <a:r>
              <a:rPr lang="en-GB" sz="2400" b="0" dirty="0">
                <a:solidFill>
                  <a:srgbClr val="000000"/>
                </a:solidFill>
                <a:effectLst/>
                <a:latin typeface="Courier New" panose="02070309020205020404" pitchFamily="49" charset="0"/>
              </a:rPr>
              <a:t>,</a:t>
            </a:r>
            <a:r>
              <a:rPr lang="en-GB" sz="2400" b="0" dirty="0">
                <a:solidFill>
                  <a:srgbClr val="116644"/>
                </a:solidFill>
                <a:effectLst/>
                <a:latin typeface="Courier New" panose="02070309020205020404" pitchFamily="49" charset="0"/>
              </a:rPr>
              <a:t>50</a:t>
            </a:r>
            <a:r>
              <a:rPr lang="en-GB" sz="2400" b="0" dirty="0">
                <a:solidFill>
                  <a:srgbClr val="000000"/>
                </a:solidFill>
                <a:effectLst/>
                <a:latin typeface="Courier New" panose="02070309020205020404" pitchFamily="49" charset="0"/>
              </a:rPr>
              <a:t>)</a:t>
            </a:r>
          </a:p>
          <a:p>
            <a:pPr marL="0" indent="0">
              <a:buNone/>
            </a:pPr>
            <a:br>
              <a:rPr lang="en-GB" sz="2400" b="0" dirty="0">
                <a:solidFill>
                  <a:srgbClr val="000000"/>
                </a:solidFill>
                <a:effectLst/>
                <a:latin typeface="Courier New" panose="02070309020205020404" pitchFamily="49" charset="0"/>
              </a:rPr>
            </a:br>
            <a:r>
              <a:rPr lang="en-GB" sz="2400" b="0" dirty="0" err="1">
                <a:solidFill>
                  <a:srgbClr val="000000"/>
                </a:solidFill>
                <a:effectLst/>
                <a:latin typeface="Courier New" panose="02070309020205020404" pitchFamily="49" charset="0"/>
              </a:rPr>
              <a:t>plt.hist</a:t>
            </a:r>
            <a:r>
              <a:rPr lang="en-GB" sz="2400" b="0" dirty="0">
                <a:solidFill>
                  <a:srgbClr val="000000"/>
                </a:solidFill>
                <a:effectLst/>
                <a:latin typeface="Courier New" panose="02070309020205020404" pitchFamily="49" charset="0"/>
              </a:rPr>
              <a:t>(group1,bins = </a:t>
            </a:r>
            <a:r>
              <a:rPr lang="en-GB" sz="2400" b="0" dirty="0" err="1">
                <a:solidFill>
                  <a:srgbClr val="000000"/>
                </a:solidFill>
                <a:effectLst/>
                <a:latin typeface="Courier New" panose="02070309020205020404" pitchFamily="49" charset="0"/>
              </a:rPr>
              <a:t>bin_edges</a:t>
            </a:r>
            <a:r>
              <a:rPr lang="en-GB" sz="2400" b="0" dirty="0">
                <a:solidFill>
                  <a:srgbClr val="000000"/>
                </a:solidFill>
                <a:effectLst/>
                <a:latin typeface="Courier New" panose="02070309020205020404" pitchFamily="49" charset="0"/>
              </a:rPr>
              <a:t>, alpha = </a:t>
            </a:r>
            <a:r>
              <a:rPr lang="en-GB" sz="2400" b="0" dirty="0">
                <a:solidFill>
                  <a:srgbClr val="116644"/>
                </a:solidFill>
                <a:effectLst/>
                <a:latin typeface="Courier New" panose="02070309020205020404" pitchFamily="49" charset="0"/>
              </a:rPr>
              <a:t>0.6</a:t>
            </a:r>
            <a:r>
              <a:rPr lang="en-GB" sz="2400" b="0" dirty="0">
                <a:solidFill>
                  <a:srgbClr val="000000"/>
                </a:solidFill>
                <a:effectLst/>
                <a:latin typeface="Courier New" panose="02070309020205020404" pitchFamily="49" charset="0"/>
              </a:rPr>
              <a:t>, label = </a:t>
            </a:r>
            <a:r>
              <a:rPr lang="en-GB" sz="2400" b="0" dirty="0">
                <a:solidFill>
                  <a:srgbClr val="A31515"/>
                </a:solidFill>
                <a:effectLst/>
                <a:latin typeface="Courier New" panose="02070309020205020404" pitchFamily="49" charset="0"/>
              </a:rPr>
              <a:t>'Kid cooks'</a:t>
            </a:r>
            <a:r>
              <a:rPr lang="en-GB" sz="2400" b="0" dirty="0">
                <a:solidFill>
                  <a:srgbClr val="000000"/>
                </a:solidFill>
                <a:effectLst/>
                <a:latin typeface="Courier New" panose="02070309020205020404" pitchFamily="49" charset="0"/>
              </a:rPr>
              <a:t>)</a:t>
            </a:r>
          </a:p>
          <a:p>
            <a:pPr marL="0" indent="0">
              <a:buNone/>
            </a:pPr>
            <a:r>
              <a:rPr lang="en-GB" sz="2400" b="0" dirty="0" err="1">
                <a:solidFill>
                  <a:srgbClr val="000000"/>
                </a:solidFill>
                <a:effectLst/>
                <a:latin typeface="Courier New" panose="02070309020205020404" pitchFamily="49" charset="0"/>
              </a:rPr>
              <a:t>plt.hist</a:t>
            </a:r>
            <a:r>
              <a:rPr lang="en-GB" sz="2400" b="0" dirty="0">
                <a:solidFill>
                  <a:srgbClr val="000000"/>
                </a:solidFill>
                <a:effectLst/>
                <a:latin typeface="Courier New" panose="02070309020205020404" pitchFamily="49" charset="0"/>
              </a:rPr>
              <a:t>(group2, bins = </a:t>
            </a:r>
            <a:r>
              <a:rPr lang="en-GB" sz="2400" b="0" dirty="0" err="1">
                <a:solidFill>
                  <a:srgbClr val="000000"/>
                </a:solidFill>
                <a:effectLst/>
                <a:latin typeface="Courier New" panose="02070309020205020404" pitchFamily="49" charset="0"/>
              </a:rPr>
              <a:t>bin_edges</a:t>
            </a:r>
            <a:r>
              <a:rPr lang="en-GB" sz="2400" b="0" dirty="0">
                <a:solidFill>
                  <a:srgbClr val="000000"/>
                </a:solidFill>
                <a:effectLst/>
                <a:latin typeface="Courier New" panose="02070309020205020404" pitchFamily="49" charset="0"/>
              </a:rPr>
              <a:t>, alpha = </a:t>
            </a:r>
            <a:r>
              <a:rPr lang="en-GB" sz="2400" b="0" dirty="0">
                <a:solidFill>
                  <a:srgbClr val="116644"/>
                </a:solidFill>
                <a:effectLst/>
                <a:latin typeface="Courier New" panose="02070309020205020404" pitchFamily="49" charset="0"/>
              </a:rPr>
              <a:t>0.6</a:t>
            </a:r>
            <a:r>
              <a:rPr lang="en-GB" sz="2400" b="0" dirty="0">
                <a:solidFill>
                  <a:srgbClr val="000000"/>
                </a:solidFill>
                <a:effectLst/>
                <a:latin typeface="Courier New" panose="02070309020205020404" pitchFamily="49" charset="0"/>
              </a:rPr>
              <a:t>, label = </a:t>
            </a:r>
            <a:r>
              <a:rPr lang="en-GB" sz="2400" b="0" dirty="0">
                <a:solidFill>
                  <a:srgbClr val="A31515"/>
                </a:solidFill>
                <a:effectLst/>
                <a:latin typeface="Courier New" panose="02070309020205020404" pitchFamily="49" charset="0"/>
              </a:rPr>
              <a:t>'Parent cooks’</a:t>
            </a:r>
            <a:r>
              <a:rPr lang="en-GB" sz="2400" b="0" dirty="0">
                <a:solidFill>
                  <a:srgbClr val="000000"/>
                </a:solidFill>
                <a:effectLst/>
                <a:latin typeface="Courier New" panose="02070309020205020404" pitchFamily="49" charset="0"/>
              </a:rPr>
              <a:t>)</a:t>
            </a:r>
          </a:p>
          <a:p>
            <a:pPr marL="0" indent="0">
              <a:spcBef>
                <a:spcPct val="0"/>
              </a:spcBef>
              <a:buNone/>
            </a:pPr>
            <a:endParaRPr lang="en-US" altLang="en-US" sz="2400" dirty="0">
              <a:cs typeface="Arial" panose="020B0604020202020204" pitchFamily="34" charset="0"/>
            </a:endParaRPr>
          </a:p>
          <a:p>
            <a:pPr marL="0" indent="0">
              <a:spcBef>
                <a:spcPct val="0"/>
              </a:spcBef>
              <a:buNone/>
            </a:pPr>
            <a:endParaRPr lang="en-US" altLang="en-US" sz="2400" dirty="0">
              <a:cs typeface="Arial" panose="020B0604020202020204" pitchFamily="34" charset="0"/>
            </a:endParaRPr>
          </a:p>
          <a:p>
            <a:pPr marL="0" indent="0">
              <a:spcBef>
                <a:spcPct val="0"/>
              </a:spcBef>
              <a:buNone/>
            </a:pPr>
            <a:endParaRPr lang="en-US" altLang="en-US" sz="2400" dirty="0">
              <a:cs typeface="Arial" panose="020B0604020202020204" pitchFamily="34" charset="0"/>
            </a:endParaRPr>
          </a:p>
          <a:p>
            <a:pPr marL="0" indent="0">
              <a:buNone/>
            </a:pPr>
            <a:r>
              <a:rPr lang="en-GB" sz="2400" b="0" dirty="0" err="1">
                <a:solidFill>
                  <a:srgbClr val="000000"/>
                </a:solidFill>
                <a:effectLst/>
                <a:latin typeface="Courier New" panose="02070309020205020404" pitchFamily="49" charset="0"/>
              </a:rPr>
              <a:t>plt.boxplot</a:t>
            </a:r>
            <a:r>
              <a:rPr lang="en-GB" sz="2400" b="0" dirty="0">
                <a:solidFill>
                  <a:srgbClr val="000000"/>
                </a:solidFill>
                <a:effectLst/>
                <a:latin typeface="Courier New" panose="02070309020205020404" pitchFamily="49" charset="0"/>
              </a:rPr>
              <a:t>([group1, group2] , positions = </a:t>
            </a:r>
            <a:r>
              <a:rPr lang="en-GB" sz="2400" b="0" dirty="0" err="1">
                <a:solidFill>
                  <a:srgbClr val="000000"/>
                </a:solidFill>
                <a:effectLst/>
                <a:latin typeface="Courier New" panose="02070309020205020404" pitchFamily="49" charset="0"/>
              </a:rPr>
              <a:t>np.array</a:t>
            </a:r>
            <a:r>
              <a:rPr lang="en-GB" sz="2400" b="0" dirty="0">
                <a:solidFill>
                  <a:srgbClr val="000000"/>
                </a:solidFill>
                <a:effectLst/>
                <a:latin typeface="Courier New" panose="02070309020205020404" pitchFamily="49" charset="0"/>
              </a:rPr>
              <a:t>((</a:t>
            </a:r>
            <a:r>
              <a:rPr lang="en-GB" sz="2400" b="0" dirty="0">
                <a:solidFill>
                  <a:srgbClr val="116644"/>
                </a:solidFill>
                <a:effectLst/>
                <a:latin typeface="Courier New" panose="02070309020205020404" pitchFamily="49" charset="0"/>
              </a:rPr>
              <a:t>1</a:t>
            </a:r>
            <a:r>
              <a:rPr lang="en-GB" sz="2400" b="0" dirty="0">
                <a:solidFill>
                  <a:srgbClr val="000000"/>
                </a:solidFill>
                <a:effectLst/>
                <a:latin typeface="Courier New" panose="02070309020205020404" pitchFamily="49" charset="0"/>
              </a:rPr>
              <a:t>,</a:t>
            </a:r>
            <a:r>
              <a:rPr lang="en-GB" sz="2400" b="0" dirty="0">
                <a:solidFill>
                  <a:srgbClr val="116644"/>
                </a:solidFill>
                <a:effectLst/>
                <a:latin typeface="Courier New" panose="02070309020205020404" pitchFamily="49" charset="0"/>
              </a:rPr>
              <a:t>2</a:t>
            </a:r>
            <a:r>
              <a:rPr lang="en-GB" sz="2400" b="0" dirty="0">
                <a:solidFill>
                  <a:srgbClr val="000000"/>
                </a:solidFill>
                <a:effectLst/>
                <a:latin typeface="Courier New" panose="02070309020205020404" pitchFamily="49" charset="0"/>
              </a:rPr>
              <a:t>)) )</a:t>
            </a:r>
            <a:br>
              <a:rPr lang="en-GB" sz="2400" b="0" dirty="0">
                <a:solidFill>
                  <a:srgbClr val="000000"/>
                </a:solidFill>
                <a:effectLst/>
                <a:latin typeface="Courier New" panose="02070309020205020404" pitchFamily="49" charset="0"/>
              </a:rPr>
            </a:br>
            <a:r>
              <a:rPr lang="en-GB" sz="2400" b="0" dirty="0" err="1">
                <a:solidFill>
                  <a:srgbClr val="000000"/>
                </a:solidFill>
                <a:effectLst/>
                <a:latin typeface="Courier New" panose="02070309020205020404" pitchFamily="49" charset="0"/>
              </a:rPr>
              <a:t>plt.xticks</a:t>
            </a:r>
            <a:r>
              <a:rPr lang="en-GB" sz="2400" b="0" dirty="0">
                <a:solidFill>
                  <a:srgbClr val="000000"/>
                </a:solidFill>
                <a:effectLst/>
                <a:latin typeface="Courier New" panose="02070309020205020404" pitchFamily="49" charset="0"/>
              </a:rPr>
              <a:t>((</a:t>
            </a:r>
            <a:r>
              <a:rPr lang="en-GB" sz="2400" b="0" dirty="0">
                <a:solidFill>
                  <a:srgbClr val="116644"/>
                </a:solidFill>
                <a:effectLst/>
                <a:latin typeface="Courier New" panose="02070309020205020404" pitchFamily="49" charset="0"/>
              </a:rPr>
              <a:t>1</a:t>
            </a:r>
            <a:r>
              <a:rPr lang="en-GB" sz="2400" b="0" dirty="0">
                <a:solidFill>
                  <a:srgbClr val="000000"/>
                </a:solidFill>
                <a:effectLst/>
                <a:latin typeface="Courier New" panose="02070309020205020404" pitchFamily="49" charset="0"/>
              </a:rPr>
              <a:t>,</a:t>
            </a:r>
            <a:r>
              <a:rPr lang="en-GB" sz="2400" b="0" dirty="0">
                <a:solidFill>
                  <a:srgbClr val="116644"/>
                </a:solidFill>
                <a:effectLst/>
                <a:latin typeface="Courier New" panose="02070309020205020404" pitchFamily="49" charset="0"/>
              </a:rPr>
              <a:t>2</a:t>
            </a:r>
            <a:r>
              <a:rPr lang="en-GB" sz="2400" b="0" dirty="0">
                <a:solidFill>
                  <a:srgbClr val="000000"/>
                </a:solidFill>
                <a:effectLst/>
                <a:latin typeface="Courier New" panose="02070309020205020404" pitchFamily="49" charset="0"/>
              </a:rPr>
              <a:t>) , (</a:t>
            </a:r>
            <a:r>
              <a:rPr lang="en-GB" sz="2400" b="0" dirty="0">
                <a:solidFill>
                  <a:srgbClr val="A31515"/>
                </a:solidFill>
                <a:effectLst/>
                <a:latin typeface="Courier New" panose="02070309020205020404" pitchFamily="49" charset="0"/>
              </a:rPr>
              <a:t>'kid Cooks'</a:t>
            </a:r>
            <a:r>
              <a:rPr lang="en-GB" sz="2400" b="0" dirty="0">
                <a:solidFill>
                  <a:srgbClr val="000000"/>
                </a:solidFill>
                <a:effectLst/>
                <a:latin typeface="Courier New" panose="02070309020205020404" pitchFamily="49" charset="0"/>
              </a:rPr>
              <a:t> , </a:t>
            </a:r>
            <a:r>
              <a:rPr lang="en-GB" sz="2400" b="0" dirty="0">
                <a:solidFill>
                  <a:srgbClr val="A31515"/>
                </a:solidFill>
                <a:effectLst/>
                <a:latin typeface="Courier New" panose="02070309020205020404" pitchFamily="49" charset="0"/>
              </a:rPr>
              <a:t>'Parent Cooks'</a:t>
            </a:r>
            <a:r>
              <a:rPr lang="en-GB" sz="2400" b="0" dirty="0">
                <a:solidFill>
                  <a:srgbClr val="000000"/>
                </a:solidFill>
                <a:effectLst/>
                <a:latin typeface="Courier New" panose="02070309020205020404" pitchFamily="49" charset="0"/>
              </a:rPr>
              <a:t>), </a:t>
            </a:r>
            <a:r>
              <a:rPr lang="en-GB" sz="2400" b="0" dirty="0" err="1">
                <a:solidFill>
                  <a:srgbClr val="000000"/>
                </a:solidFill>
                <a:effectLst/>
                <a:latin typeface="Courier New" panose="02070309020205020404" pitchFamily="49" charset="0"/>
              </a:rPr>
              <a:t>fontsize</a:t>
            </a:r>
            <a:r>
              <a:rPr lang="en-GB" sz="2400" b="0" dirty="0">
                <a:solidFill>
                  <a:srgbClr val="000000"/>
                </a:solidFill>
                <a:effectLst/>
                <a:latin typeface="Courier New" panose="02070309020205020404" pitchFamily="49" charset="0"/>
              </a:rPr>
              <a:t> = </a:t>
            </a:r>
            <a:r>
              <a:rPr lang="en-GB" sz="2400" b="0" dirty="0">
                <a:solidFill>
                  <a:srgbClr val="116644"/>
                </a:solidFill>
                <a:effectLst/>
                <a:latin typeface="Courier New" panose="02070309020205020404" pitchFamily="49" charset="0"/>
              </a:rPr>
              <a:t>12</a:t>
            </a:r>
            <a:r>
              <a:rPr lang="en-GB" sz="2400" b="0" dirty="0">
                <a:solidFill>
                  <a:srgbClr val="000000"/>
                </a:solidFill>
                <a:effectLst/>
                <a:latin typeface="Courier New" panose="02070309020205020404" pitchFamily="49" charset="0"/>
              </a:rPr>
              <a:t>)</a:t>
            </a:r>
          </a:p>
          <a:p>
            <a:pPr marL="0" lvl="0" indent="0">
              <a:spcBef>
                <a:spcPct val="0"/>
              </a:spcBef>
              <a:buNone/>
            </a:pPr>
            <a:endParaRPr lang="en-US" altLang="en-US" sz="5400" b="0" dirty="0">
              <a:cs typeface="Arial" panose="020B0604020202020204" pitchFamily="34" charset="0"/>
            </a:endParaRPr>
          </a:p>
        </p:txBody>
      </p:sp>
    </p:spTree>
    <p:extLst>
      <p:ext uri="{BB962C8B-B14F-4D97-AF65-F5344CB8AC3E}">
        <p14:creationId xmlns:p14="http://schemas.microsoft.com/office/powerpoint/2010/main" val="3898331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Bootstrap</a:t>
            </a:r>
            <a:endParaRPr lang="LID4096" dirty="0"/>
          </a:p>
        </p:txBody>
      </p:sp>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GB" sz="3200" dirty="0"/>
              <a:t>Create the estimator distribution.</a:t>
            </a:r>
          </a:p>
          <a:p>
            <a:pPr>
              <a:lnSpc>
                <a:spcPct val="150000"/>
              </a:lnSpc>
              <a:buFont typeface="Wingdings" panose="05000000000000000000" pitchFamily="2" charset="2"/>
              <a:buChar char="§"/>
            </a:pPr>
            <a:r>
              <a:rPr lang="en-GB" sz="3200" dirty="0"/>
              <a:t>Method: Simulate repeating the experiment again and again.</a:t>
            </a:r>
          </a:p>
          <a:p>
            <a:pPr lvl="1">
              <a:lnSpc>
                <a:spcPct val="150000"/>
              </a:lnSpc>
              <a:buFont typeface="Wingdings" panose="05000000000000000000" pitchFamily="2" charset="2"/>
              <a:buChar char="§"/>
            </a:pPr>
            <a:r>
              <a:rPr lang="en-GB" sz="2800" dirty="0"/>
              <a:t>Parametric</a:t>
            </a:r>
          </a:p>
          <a:p>
            <a:pPr lvl="1">
              <a:lnSpc>
                <a:spcPct val="150000"/>
              </a:lnSpc>
              <a:buFont typeface="Wingdings" panose="05000000000000000000" pitchFamily="2" charset="2"/>
              <a:buChar char="§"/>
            </a:pPr>
            <a:r>
              <a:rPr lang="en-GB" sz="2800" dirty="0"/>
              <a:t>Non-parametric</a:t>
            </a:r>
          </a:p>
          <a:p>
            <a:pPr marL="0" indent="0">
              <a:lnSpc>
                <a:spcPct val="150000"/>
              </a:lnSpc>
              <a:buNone/>
            </a:pPr>
            <a:endParaRPr lang="en-GB" sz="3200" dirty="0"/>
          </a:p>
        </p:txBody>
      </p:sp>
    </p:spTree>
    <p:extLst>
      <p:ext uri="{BB962C8B-B14F-4D97-AF65-F5344CB8AC3E}">
        <p14:creationId xmlns:p14="http://schemas.microsoft.com/office/powerpoint/2010/main" val="170295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altLang="en-US" dirty="0"/>
              <a:t>Comparison Between Two Groups</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838200" y="1346560"/>
            <a:ext cx="10515600" cy="5378705"/>
          </a:xfrm>
        </p:spPr>
        <p:txBody>
          <a:bodyPr>
            <a:normAutofit/>
          </a:bodyPr>
          <a:lstStyle/>
          <a:p>
            <a:pPr lvl="0">
              <a:spcBef>
                <a:spcPct val="0"/>
              </a:spcBef>
              <a:buFont typeface="Wingdings" panose="05000000000000000000" pitchFamily="2" charset="2"/>
              <a:buChar char="§"/>
            </a:pPr>
            <a:r>
              <a:rPr lang="en-US" altLang="en-US" b="0" dirty="0">
                <a:solidFill>
                  <a:srgbClr val="000000"/>
                </a:solidFill>
                <a:cs typeface="Arial" panose="020B0604020202020204" pitchFamily="34" charset="0"/>
              </a:rPr>
              <a:t>Estimate difference of means</a:t>
            </a:r>
          </a:p>
          <a:p>
            <a:pPr marL="0" lvl="0" indent="0">
              <a:spcBef>
                <a:spcPct val="0"/>
              </a:spcBef>
              <a:buNone/>
            </a:pPr>
            <a:endParaRPr lang="en-US" altLang="en-US" b="0" dirty="0">
              <a:solidFill>
                <a:srgbClr val="000000"/>
              </a:solidFill>
              <a:cs typeface="Arial" panose="020B0604020202020204" pitchFamily="34" charset="0"/>
            </a:endParaRPr>
          </a:p>
          <a:p>
            <a:pPr lvl="1">
              <a:spcBef>
                <a:spcPct val="0"/>
              </a:spcBef>
              <a:buFont typeface="Wingdings" panose="05000000000000000000" pitchFamily="2" charset="2"/>
              <a:buChar char="§"/>
            </a:pPr>
            <a:r>
              <a:rPr lang="en-US" altLang="en-US" dirty="0">
                <a:solidFill>
                  <a:srgbClr val="000000"/>
                </a:solidFill>
                <a:cs typeface="Arial" panose="020B0604020202020204" pitchFamily="34" charset="0"/>
              </a:rPr>
              <a:t>Bootstrap our sample - unpaired</a:t>
            </a:r>
          </a:p>
          <a:p>
            <a:pPr marL="0" lvl="0" indent="0">
              <a:spcBef>
                <a:spcPct val="0"/>
              </a:spcBef>
              <a:buNone/>
            </a:pPr>
            <a:endParaRPr lang="en-US" altLang="en-US" sz="6600" b="0" dirty="0">
              <a:cs typeface="Arial" panose="020B0604020202020204" pitchFamily="34" charset="0"/>
            </a:endParaRPr>
          </a:p>
        </p:txBody>
      </p:sp>
      <p:pic>
        <p:nvPicPr>
          <p:cNvPr id="5" name="Picture 4" descr="A graph of different colored columns&#10;&#10;Description automatically generated">
            <a:extLst>
              <a:ext uri="{FF2B5EF4-FFF2-40B4-BE49-F238E27FC236}">
                <a16:creationId xmlns:a16="http://schemas.microsoft.com/office/drawing/2014/main" id="{E6D51760-B860-811A-5DCE-7FB3013BC5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9662" y="2672123"/>
            <a:ext cx="5312675" cy="4032512"/>
          </a:xfrm>
          <a:prstGeom prst="rect">
            <a:avLst/>
          </a:prstGeom>
        </p:spPr>
      </p:pic>
    </p:spTree>
    <p:extLst>
      <p:ext uri="{BB962C8B-B14F-4D97-AF65-F5344CB8AC3E}">
        <p14:creationId xmlns:p14="http://schemas.microsoft.com/office/powerpoint/2010/main" val="1485857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altLang="en-US" dirty="0"/>
              <a:t>Comparison Between Two Groups</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838200" y="1346560"/>
            <a:ext cx="10515600" cy="5378705"/>
          </a:xfrm>
        </p:spPr>
        <p:txBody>
          <a:bodyPr>
            <a:normAutofit/>
          </a:bodyPr>
          <a:lstStyle/>
          <a:p>
            <a:pPr lvl="0">
              <a:spcBef>
                <a:spcPct val="0"/>
              </a:spcBef>
              <a:buFont typeface="Wingdings" panose="05000000000000000000" pitchFamily="2" charset="2"/>
              <a:buChar char="§"/>
            </a:pPr>
            <a:r>
              <a:rPr lang="en-US" altLang="en-US" b="0" dirty="0">
                <a:solidFill>
                  <a:srgbClr val="000000"/>
                </a:solidFill>
                <a:cs typeface="Arial" panose="020B0604020202020204" pitchFamily="34" charset="0"/>
              </a:rPr>
              <a:t>Difference of bootstrap means – unpaired </a:t>
            </a:r>
          </a:p>
          <a:p>
            <a:pPr lvl="1">
              <a:spcBef>
                <a:spcPct val="0"/>
              </a:spcBef>
              <a:buFont typeface="Wingdings" panose="05000000000000000000" pitchFamily="2" charset="2"/>
              <a:buChar char="§"/>
            </a:pPr>
            <a:r>
              <a:rPr lang="en-US" altLang="en-US" dirty="0">
                <a:solidFill>
                  <a:srgbClr val="000000"/>
                </a:solidFill>
                <a:cs typeface="Arial" panose="020B0604020202020204" pitchFamily="34" charset="0"/>
              </a:rPr>
              <a:t>Kid cooks minus parent cooks</a:t>
            </a:r>
            <a:endParaRPr lang="en-US" altLang="en-US" b="0" dirty="0">
              <a:solidFill>
                <a:srgbClr val="000000"/>
              </a:solidFill>
              <a:cs typeface="Arial" panose="020B0604020202020204" pitchFamily="34" charset="0"/>
            </a:endParaRPr>
          </a:p>
          <a:p>
            <a:pPr marL="0" lvl="0" indent="0">
              <a:spcBef>
                <a:spcPct val="0"/>
              </a:spcBef>
              <a:buNone/>
            </a:pPr>
            <a:endParaRPr lang="en-US" altLang="en-US" b="0" dirty="0">
              <a:solidFill>
                <a:srgbClr val="000000"/>
              </a:solidFill>
              <a:cs typeface="Arial" panose="020B0604020202020204" pitchFamily="34" charset="0"/>
            </a:endParaRPr>
          </a:p>
          <a:p>
            <a:pPr marL="0" lvl="0" indent="0">
              <a:spcBef>
                <a:spcPct val="0"/>
              </a:spcBef>
              <a:buNone/>
            </a:pPr>
            <a:endParaRPr lang="en-US" altLang="en-US" sz="6600" b="0" dirty="0">
              <a:cs typeface="Arial" panose="020B0604020202020204" pitchFamily="34" charset="0"/>
            </a:endParaRPr>
          </a:p>
        </p:txBody>
      </p:sp>
      <p:pic>
        <p:nvPicPr>
          <p:cNvPr id="5" name="Picture 4" descr="A graph of a bar chart&#10;&#10;Description automatically generated with medium confidence">
            <a:extLst>
              <a:ext uri="{FF2B5EF4-FFF2-40B4-BE49-F238E27FC236}">
                <a16:creationId xmlns:a16="http://schemas.microsoft.com/office/drawing/2014/main" id="{09903502-3AE6-D59D-84EA-E3AD7C7257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7456" y="2123267"/>
            <a:ext cx="6210161" cy="4713736"/>
          </a:xfrm>
          <a:prstGeom prst="rect">
            <a:avLst/>
          </a:prstGeom>
        </p:spPr>
      </p:pic>
    </p:spTree>
    <p:extLst>
      <p:ext uri="{BB962C8B-B14F-4D97-AF65-F5344CB8AC3E}">
        <p14:creationId xmlns:p14="http://schemas.microsoft.com/office/powerpoint/2010/main" val="9189161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altLang="en-US" dirty="0"/>
              <a:t>Comparison Between Two Groups</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283029" y="1346560"/>
            <a:ext cx="11723914" cy="5378705"/>
          </a:xfrm>
        </p:spPr>
        <p:txBody>
          <a:bodyPr>
            <a:normAutofit fontScale="92500" lnSpcReduction="20000"/>
          </a:bodyPr>
          <a:lstStyle/>
          <a:p>
            <a:pPr marL="0" indent="0">
              <a:buNone/>
            </a:pPr>
            <a:r>
              <a:rPr lang="en-GB" b="0" dirty="0" err="1">
                <a:solidFill>
                  <a:srgbClr val="000000"/>
                </a:solidFill>
                <a:effectLst/>
                <a:latin typeface="Courier New" panose="02070309020205020404" pitchFamily="49" charset="0"/>
              </a:rPr>
              <a:t>num_boots</a:t>
            </a:r>
            <a:r>
              <a:rPr lang="en-GB" b="0" dirty="0">
                <a:solidFill>
                  <a:srgbClr val="000000"/>
                </a:solidFill>
                <a:effectLst/>
                <a:latin typeface="Courier New" panose="02070309020205020404" pitchFamily="49" charset="0"/>
              </a:rPr>
              <a:t> = </a:t>
            </a:r>
            <a:r>
              <a:rPr lang="en-GB" b="0" dirty="0">
                <a:solidFill>
                  <a:srgbClr val="116644"/>
                </a:solidFill>
                <a:effectLst/>
                <a:latin typeface="Courier New" panose="02070309020205020404" pitchFamily="49" charset="0"/>
              </a:rPr>
              <a:t>2000</a:t>
            </a:r>
            <a:endParaRPr lang="en-GB" b="0" dirty="0">
              <a:solidFill>
                <a:srgbClr val="000000"/>
              </a:solidFill>
              <a:effectLst/>
              <a:latin typeface="Courier New" panose="02070309020205020404" pitchFamily="49" charset="0"/>
            </a:endParaRPr>
          </a:p>
          <a:p>
            <a:pPr marL="0" indent="0">
              <a:buNone/>
            </a:pPr>
            <a:r>
              <a:rPr lang="en-GB" b="0" dirty="0">
                <a:solidFill>
                  <a:srgbClr val="000000"/>
                </a:solidFill>
                <a:effectLst/>
                <a:latin typeface="Courier New" panose="02070309020205020404" pitchFamily="49" charset="0"/>
              </a:rPr>
              <a:t>boot_samples1 = </a:t>
            </a:r>
            <a:r>
              <a:rPr lang="en-GB" b="0" dirty="0" err="1">
                <a:solidFill>
                  <a:srgbClr val="000000"/>
                </a:solidFill>
                <a:effectLst/>
                <a:latin typeface="Courier New" panose="02070309020205020404" pitchFamily="49" charset="0"/>
              </a:rPr>
              <a:t>np.random.choice</a:t>
            </a:r>
            <a:r>
              <a:rPr lang="en-GB" b="0" dirty="0">
                <a:solidFill>
                  <a:srgbClr val="000000"/>
                </a:solidFill>
                <a:effectLst/>
                <a:latin typeface="Courier New" panose="02070309020205020404" pitchFamily="49" charset="0"/>
              </a:rPr>
              <a:t>(group1, size = (</a:t>
            </a:r>
            <a:r>
              <a:rPr lang="en-GB" b="0" dirty="0" err="1">
                <a:solidFill>
                  <a:srgbClr val="795E26"/>
                </a:solidFill>
                <a:effectLst/>
                <a:latin typeface="Courier New" panose="02070309020205020404" pitchFamily="49" charset="0"/>
              </a:rPr>
              <a:t>len</a:t>
            </a:r>
            <a:r>
              <a:rPr lang="en-GB" b="0" dirty="0">
                <a:solidFill>
                  <a:srgbClr val="000000"/>
                </a:solidFill>
                <a:effectLst/>
                <a:latin typeface="Courier New" panose="02070309020205020404" pitchFamily="49" charset="0"/>
              </a:rPr>
              <a:t>(group1),</a:t>
            </a:r>
            <a:r>
              <a:rPr lang="en-GB" b="0" dirty="0" err="1">
                <a:solidFill>
                  <a:srgbClr val="000000"/>
                </a:solidFill>
                <a:effectLst/>
                <a:latin typeface="Courier New" panose="02070309020205020404" pitchFamily="49" charset="0"/>
              </a:rPr>
              <a:t>num_boots</a:t>
            </a:r>
            <a:r>
              <a:rPr lang="en-GB" b="0" dirty="0">
                <a:solidFill>
                  <a:srgbClr val="000000"/>
                </a:solidFill>
                <a:effectLst/>
                <a:latin typeface="Courier New" panose="02070309020205020404" pitchFamily="49" charset="0"/>
              </a:rPr>
              <a:t>))</a:t>
            </a:r>
          </a:p>
          <a:p>
            <a:pPr marL="0" indent="0">
              <a:buNone/>
            </a:pPr>
            <a:r>
              <a:rPr lang="en-GB" b="0" dirty="0">
                <a:solidFill>
                  <a:srgbClr val="000000"/>
                </a:solidFill>
                <a:effectLst/>
                <a:latin typeface="Courier New" panose="02070309020205020404" pitchFamily="49" charset="0"/>
              </a:rPr>
              <a:t>boot_samples2 = </a:t>
            </a:r>
            <a:r>
              <a:rPr lang="en-GB" b="0" dirty="0" err="1">
                <a:solidFill>
                  <a:srgbClr val="000000"/>
                </a:solidFill>
                <a:effectLst/>
                <a:latin typeface="Courier New" panose="02070309020205020404" pitchFamily="49" charset="0"/>
              </a:rPr>
              <a:t>np.random.choice</a:t>
            </a:r>
            <a:r>
              <a:rPr lang="en-GB" b="0" dirty="0">
                <a:solidFill>
                  <a:srgbClr val="000000"/>
                </a:solidFill>
                <a:effectLst/>
                <a:latin typeface="Courier New" panose="02070309020205020404" pitchFamily="49" charset="0"/>
              </a:rPr>
              <a:t>(group2, size = (</a:t>
            </a:r>
            <a:r>
              <a:rPr lang="en-GB" b="0" dirty="0" err="1">
                <a:solidFill>
                  <a:srgbClr val="795E26"/>
                </a:solidFill>
                <a:effectLst/>
                <a:latin typeface="Courier New" panose="02070309020205020404" pitchFamily="49" charset="0"/>
              </a:rPr>
              <a:t>len</a:t>
            </a:r>
            <a:r>
              <a:rPr lang="en-GB" b="0" dirty="0">
                <a:solidFill>
                  <a:srgbClr val="000000"/>
                </a:solidFill>
                <a:effectLst/>
                <a:latin typeface="Courier New" panose="02070309020205020404" pitchFamily="49" charset="0"/>
              </a:rPr>
              <a:t>(group2),</a:t>
            </a:r>
            <a:r>
              <a:rPr lang="en-GB" b="0" dirty="0" err="1">
                <a:solidFill>
                  <a:srgbClr val="000000"/>
                </a:solidFill>
                <a:effectLst/>
                <a:latin typeface="Courier New" panose="02070309020205020404" pitchFamily="49" charset="0"/>
              </a:rPr>
              <a:t>num_boots</a:t>
            </a:r>
            <a:r>
              <a:rPr lang="en-GB" b="0" dirty="0">
                <a:solidFill>
                  <a:srgbClr val="000000"/>
                </a:solidFill>
                <a:effectLst/>
                <a:latin typeface="Courier New" panose="02070309020205020404" pitchFamily="49" charset="0"/>
              </a:rPr>
              <a:t>))</a:t>
            </a:r>
          </a:p>
          <a:p>
            <a:pPr marL="0" indent="0">
              <a:buNone/>
            </a:pPr>
            <a:br>
              <a:rPr lang="en-GB" b="0" dirty="0">
                <a:solidFill>
                  <a:srgbClr val="000000"/>
                </a:solidFill>
                <a:effectLst/>
                <a:latin typeface="Courier New" panose="02070309020205020404" pitchFamily="49" charset="0"/>
              </a:rPr>
            </a:br>
            <a:r>
              <a:rPr lang="en-GB" b="0" dirty="0">
                <a:solidFill>
                  <a:srgbClr val="000000"/>
                </a:solidFill>
                <a:effectLst/>
                <a:latin typeface="Courier New" panose="02070309020205020404" pitchFamily="49" charset="0"/>
              </a:rPr>
              <a:t>boot_samples1_means = boot_samples1.mean(axis = </a:t>
            </a:r>
            <a:r>
              <a:rPr lang="en-GB" b="0" dirty="0">
                <a:solidFill>
                  <a:srgbClr val="116644"/>
                </a:solidFill>
                <a:effectLst/>
                <a:latin typeface="Courier New" panose="02070309020205020404" pitchFamily="49" charset="0"/>
              </a:rPr>
              <a:t>0</a:t>
            </a:r>
            <a:r>
              <a:rPr lang="en-GB" b="0" dirty="0">
                <a:solidFill>
                  <a:srgbClr val="000000"/>
                </a:solidFill>
                <a:effectLst/>
                <a:latin typeface="Courier New" panose="02070309020205020404" pitchFamily="49" charset="0"/>
              </a:rPr>
              <a:t>)</a:t>
            </a:r>
          </a:p>
          <a:p>
            <a:pPr marL="0" indent="0">
              <a:buNone/>
            </a:pPr>
            <a:r>
              <a:rPr lang="en-GB" b="0" dirty="0">
                <a:solidFill>
                  <a:srgbClr val="000000"/>
                </a:solidFill>
                <a:effectLst/>
                <a:latin typeface="Courier New" panose="02070309020205020404" pitchFamily="49" charset="0"/>
              </a:rPr>
              <a:t>boot_samples2_means = boot_samples2.mean(axis = </a:t>
            </a:r>
            <a:r>
              <a:rPr lang="en-GB" b="0" dirty="0">
                <a:solidFill>
                  <a:srgbClr val="116644"/>
                </a:solidFill>
                <a:effectLst/>
                <a:latin typeface="Courier New" panose="02070309020205020404" pitchFamily="49" charset="0"/>
              </a:rPr>
              <a:t>0</a:t>
            </a:r>
            <a:r>
              <a:rPr lang="en-GB" b="0" dirty="0">
                <a:solidFill>
                  <a:srgbClr val="000000"/>
                </a:solidFill>
                <a:effectLst/>
                <a:latin typeface="Courier New" panose="02070309020205020404" pitchFamily="49" charset="0"/>
              </a:rPr>
              <a:t>)</a:t>
            </a:r>
          </a:p>
          <a:p>
            <a:pPr marL="0" indent="0">
              <a:buNone/>
            </a:pPr>
            <a:r>
              <a:rPr lang="en-GB" b="0" dirty="0" err="1">
                <a:solidFill>
                  <a:srgbClr val="000000"/>
                </a:solidFill>
                <a:effectLst/>
                <a:latin typeface="Courier New" panose="02070309020205020404" pitchFamily="49" charset="0"/>
              </a:rPr>
              <a:t>boot_samples_diff_means</a:t>
            </a:r>
            <a:r>
              <a:rPr lang="en-GB" b="0" dirty="0">
                <a:solidFill>
                  <a:srgbClr val="000000"/>
                </a:solidFill>
                <a:effectLst/>
                <a:latin typeface="Courier New" panose="02070309020205020404" pitchFamily="49" charset="0"/>
              </a:rPr>
              <a:t> = boot_samples1_means-boot_samples2_means</a:t>
            </a:r>
          </a:p>
          <a:p>
            <a:pPr marL="0" indent="0">
              <a:buNone/>
            </a:pPr>
            <a:endParaRPr lang="en-GB" b="0" dirty="0">
              <a:solidFill>
                <a:srgbClr val="000000"/>
              </a:solidFill>
              <a:effectLst/>
              <a:latin typeface="Courier New" panose="02070309020205020404" pitchFamily="49" charset="0"/>
            </a:endParaRPr>
          </a:p>
          <a:p>
            <a:pPr marL="0" indent="0">
              <a:buNone/>
            </a:pPr>
            <a:r>
              <a:rPr lang="en-GB" b="0" dirty="0">
                <a:solidFill>
                  <a:srgbClr val="000000"/>
                </a:solidFill>
                <a:effectLst/>
                <a:latin typeface="Courier New" panose="02070309020205020404" pitchFamily="49" charset="0"/>
              </a:rPr>
              <a:t>conf = </a:t>
            </a:r>
            <a:r>
              <a:rPr lang="en-GB" b="0" dirty="0">
                <a:solidFill>
                  <a:srgbClr val="116644"/>
                </a:solidFill>
                <a:effectLst/>
                <a:latin typeface="Courier New" panose="02070309020205020404" pitchFamily="49" charset="0"/>
              </a:rPr>
              <a:t>0.92</a:t>
            </a:r>
            <a:endParaRPr lang="en-GB" b="0" dirty="0">
              <a:solidFill>
                <a:srgbClr val="000000"/>
              </a:solidFill>
              <a:effectLst/>
              <a:latin typeface="Courier New" panose="02070309020205020404" pitchFamily="49" charset="0"/>
            </a:endParaRPr>
          </a:p>
          <a:p>
            <a:pPr marL="0" indent="0">
              <a:buNone/>
            </a:pPr>
            <a:r>
              <a:rPr lang="en-GB" b="0" dirty="0">
                <a:solidFill>
                  <a:srgbClr val="000000"/>
                </a:solidFill>
                <a:effectLst/>
                <a:latin typeface="Courier New" panose="02070309020205020404" pitchFamily="49" charset="0"/>
              </a:rPr>
              <a:t>ci92 = </a:t>
            </a:r>
            <a:r>
              <a:rPr lang="en-GB" b="0" dirty="0" err="1">
                <a:solidFill>
                  <a:srgbClr val="000000"/>
                </a:solidFill>
                <a:effectLst/>
                <a:latin typeface="Courier New" panose="02070309020205020404" pitchFamily="49" charset="0"/>
              </a:rPr>
              <a:t>np.percentile</a:t>
            </a:r>
            <a:r>
              <a:rPr lang="en-GB" b="0" dirty="0">
                <a:solidFill>
                  <a:srgbClr val="000000"/>
                </a:solidFill>
                <a:effectLst/>
                <a:latin typeface="Courier New" panose="02070309020205020404" pitchFamily="49" charset="0"/>
              </a:rPr>
              <a:t>(</a:t>
            </a:r>
            <a:r>
              <a:rPr lang="en-GB" b="0" dirty="0" err="1">
                <a:solidFill>
                  <a:srgbClr val="000000"/>
                </a:solidFill>
                <a:effectLst/>
                <a:latin typeface="Courier New" panose="02070309020205020404" pitchFamily="49" charset="0"/>
              </a:rPr>
              <a:t>boot_samples_diff_means</a:t>
            </a:r>
            <a:r>
              <a:rPr lang="en-GB" b="0" dirty="0">
                <a:solidFill>
                  <a:srgbClr val="000000"/>
                </a:solidFill>
                <a:effectLst/>
                <a:latin typeface="Courier New" panose="02070309020205020404" pitchFamily="49" charset="0"/>
              </a:rPr>
              <a:t>, [</a:t>
            </a:r>
            <a:r>
              <a:rPr lang="en-GB" b="0" dirty="0">
                <a:solidFill>
                  <a:srgbClr val="116644"/>
                </a:solidFill>
                <a:effectLst/>
                <a:latin typeface="Courier New" panose="02070309020205020404" pitchFamily="49" charset="0"/>
              </a:rPr>
              <a:t>100</a:t>
            </a:r>
            <a:r>
              <a:rPr lang="en-GB" b="0" dirty="0">
                <a:solidFill>
                  <a:srgbClr val="000000"/>
                </a:solidFill>
                <a:effectLst/>
                <a:latin typeface="Courier New" panose="02070309020205020404" pitchFamily="49" charset="0"/>
              </a:rPr>
              <a:t>*(</a:t>
            </a:r>
            <a:r>
              <a:rPr lang="en-GB" b="0" dirty="0">
                <a:solidFill>
                  <a:srgbClr val="116644"/>
                </a:solidFill>
                <a:effectLst/>
                <a:latin typeface="Courier New" panose="02070309020205020404" pitchFamily="49" charset="0"/>
              </a:rPr>
              <a:t>1</a:t>
            </a:r>
            <a:r>
              <a:rPr lang="en-GB" b="0" dirty="0">
                <a:solidFill>
                  <a:srgbClr val="000000"/>
                </a:solidFill>
                <a:effectLst/>
                <a:latin typeface="Courier New" panose="02070309020205020404" pitchFamily="49" charset="0"/>
              </a:rPr>
              <a:t>-conf)/</a:t>
            </a:r>
            <a:r>
              <a:rPr lang="en-GB" b="0" dirty="0">
                <a:solidFill>
                  <a:srgbClr val="116644"/>
                </a:solidFill>
                <a:effectLst/>
                <a:latin typeface="Courier New" panose="02070309020205020404" pitchFamily="49" charset="0"/>
              </a:rPr>
              <a:t>2</a:t>
            </a:r>
            <a:r>
              <a:rPr lang="en-GB" b="0" dirty="0">
                <a:solidFill>
                  <a:srgbClr val="000000"/>
                </a:solidFill>
                <a:effectLst/>
                <a:latin typeface="Courier New" panose="02070309020205020404" pitchFamily="49" charset="0"/>
              </a:rPr>
              <a:t>,</a:t>
            </a:r>
            <a:r>
              <a:rPr lang="en-GB" b="0" dirty="0">
                <a:solidFill>
                  <a:srgbClr val="116644"/>
                </a:solidFill>
                <a:effectLst/>
                <a:latin typeface="Courier New" panose="02070309020205020404" pitchFamily="49" charset="0"/>
              </a:rPr>
              <a:t>100</a:t>
            </a:r>
            <a:r>
              <a:rPr lang="en-GB" b="0" dirty="0">
                <a:solidFill>
                  <a:srgbClr val="000000"/>
                </a:solidFill>
                <a:effectLst/>
                <a:latin typeface="Courier New" panose="02070309020205020404" pitchFamily="49" charset="0"/>
              </a:rPr>
              <a:t>*(</a:t>
            </a:r>
            <a:r>
              <a:rPr lang="en-GB" b="0" dirty="0">
                <a:solidFill>
                  <a:srgbClr val="116644"/>
                </a:solidFill>
                <a:effectLst/>
                <a:latin typeface="Courier New" panose="02070309020205020404" pitchFamily="49" charset="0"/>
              </a:rPr>
              <a:t>1</a:t>
            </a:r>
            <a:r>
              <a:rPr lang="en-GB" b="0" dirty="0">
                <a:solidFill>
                  <a:srgbClr val="000000"/>
                </a:solidFill>
                <a:effectLst/>
                <a:latin typeface="Courier New" panose="02070309020205020404" pitchFamily="49" charset="0"/>
              </a:rPr>
              <a:t>-(</a:t>
            </a:r>
            <a:r>
              <a:rPr lang="en-GB" b="0" dirty="0">
                <a:solidFill>
                  <a:srgbClr val="116644"/>
                </a:solidFill>
                <a:effectLst/>
                <a:latin typeface="Courier New" panose="02070309020205020404" pitchFamily="49" charset="0"/>
              </a:rPr>
              <a:t>1</a:t>
            </a:r>
            <a:r>
              <a:rPr lang="en-GB" b="0" dirty="0">
                <a:solidFill>
                  <a:srgbClr val="000000"/>
                </a:solidFill>
                <a:effectLst/>
                <a:latin typeface="Courier New" panose="02070309020205020404" pitchFamily="49" charset="0"/>
              </a:rPr>
              <a:t>-conf)/</a:t>
            </a:r>
            <a:r>
              <a:rPr lang="en-GB" b="0" dirty="0">
                <a:solidFill>
                  <a:srgbClr val="116644"/>
                </a:solidFill>
                <a:effectLst/>
                <a:latin typeface="Courier New" panose="02070309020205020404" pitchFamily="49" charset="0"/>
              </a:rPr>
              <a:t>2</a:t>
            </a:r>
            <a:r>
              <a:rPr lang="en-GB" b="0" dirty="0">
                <a:solidFill>
                  <a:srgbClr val="000000"/>
                </a:solidFill>
                <a:effectLst/>
                <a:latin typeface="Courier New" panose="02070309020205020404" pitchFamily="49" charset="0"/>
              </a:rPr>
              <a:t>)]) </a:t>
            </a:r>
            <a:r>
              <a:rPr lang="en-GB" b="0" dirty="0">
                <a:solidFill>
                  <a:srgbClr val="008000"/>
                </a:solidFill>
                <a:effectLst/>
                <a:latin typeface="Courier New" panose="02070309020205020404" pitchFamily="49" charset="0"/>
              </a:rPr>
              <a:t>#[4, 96]</a:t>
            </a:r>
            <a:br>
              <a:rPr lang="en-GB" b="0" dirty="0">
                <a:solidFill>
                  <a:srgbClr val="000000"/>
                </a:solidFill>
                <a:effectLst/>
                <a:highlight>
                  <a:srgbClr val="F7F7F7"/>
                </a:highlight>
                <a:latin typeface="Courier New" panose="02070309020205020404" pitchFamily="49" charset="0"/>
              </a:rPr>
            </a:br>
            <a:endParaRPr lang="en-GB" b="0" dirty="0">
              <a:solidFill>
                <a:srgbClr val="000000"/>
              </a:solidFill>
              <a:effectLst/>
              <a:highlight>
                <a:srgbClr val="F7F7F7"/>
              </a:highlight>
              <a:latin typeface="Courier New" panose="02070309020205020404" pitchFamily="49" charset="0"/>
            </a:endParaRPr>
          </a:p>
          <a:p>
            <a:endParaRPr lang="en-GB" b="0" dirty="0">
              <a:solidFill>
                <a:srgbClr val="000000"/>
              </a:solidFill>
              <a:effectLst/>
              <a:highlight>
                <a:srgbClr val="F7F7F7"/>
              </a:highlight>
              <a:latin typeface="Courier New" panose="02070309020205020404" pitchFamily="49" charset="0"/>
            </a:endParaRPr>
          </a:p>
        </p:txBody>
      </p:sp>
    </p:spTree>
    <p:extLst>
      <p:ext uri="{BB962C8B-B14F-4D97-AF65-F5344CB8AC3E}">
        <p14:creationId xmlns:p14="http://schemas.microsoft.com/office/powerpoint/2010/main" val="398548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25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25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25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250"/>
                                        <p:tgtEl>
                                          <p:spTgt spid="3">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25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Parametric Confidence Intervals</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838199" y="1346560"/>
            <a:ext cx="11157857" cy="5378705"/>
          </a:xfrm>
        </p:spPr>
        <p:txBody>
          <a:bodyPr>
            <a:normAutofit/>
          </a:bodyPr>
          <a:lstStyle/>
          <a:p>
            <a:pPr lvl="0">
              <a:spcBef>
                <a:spcPct val="0"/>
              </a:spcBef>
              <a:buFont typeface="Wingdings" panose="05000000000000000000" pitchFamily="2" charset="2"/>
              <a:buChar char="§"/>
            </a:pPr>
            <a:r>
              <a:rPr lang="en-US" altLang="en-US" sz="3200" b="0" dirty="0">
                <a:solidFill>
                  <a:srgbClr val="000000"/>
                </a:solidFill>
                <a:cs typeface="Arial" panose="020B0604020202020204" pitchFamily="34" charset="0"/>
              </a:rPr>
              <a:t>A way to generate confidence intervals without using bootstrap.</a:t>
            </a:r>
          </a:p>
          <a:p>
            <a:pPr lvl="0">
              <a:spcBef>
                <a:spcPct val="0"/>
              </a:spcBef>
              <a:buFont typeface="Wingdings" panose="05000000000000000000" pitchFamily="2" charset="2"/>
              <a:buChar char="§"/>
            </a:pPr>
            <a:endParaRPr lang="en-US" altLang="en-US" sz="3200" b="0" dirty="0">
              <a:solidFill>
                <a:srgbClr val="000000"/>
              </a:solidFill>
              <a:cs typeface="Arial" panose="020B0604020202020204" pitchFamily="34" charset="0"/>
            </a:endParaRPr>
          </a:p>
          <a:p>
            <a:pPr lvl="1">
              <a:spcBef>
                <a:spcPct val="0"/>
              </a:spcBef>
              <a:buFont typeface="Wingdings" panose="05000000000000000000" pitchFamily="2" charset="2"/>
              <a:buChar char="§"/>
            </a:pPr>
            <a:r>
              <a:rPr lang="en-US" altLang="en-US" dirty="0">
                <a:solidFill>
                  <a:srgbClr val="000000"/>
                </a:solidFill>
                <a:cs typeface="Arial" panose="020B0604020202020204" pitchFamily="34" charset="0"/>
              </a:rPr>
              <a:t>First, we need to define the estimator distribution.</a:t>
            </a:r>
            <a:endParaRPr lang="en-US" altLang="en-US" b="0" dirty="0">
              <a:solidFill>
                <a:srgbClr val="000000"/>
              </a:solidFill>
              <a:cs typeface="Arial" panose="020B0604020202020204" pitchFamily="34" charset="0"/>
            </a:endParaRPr>
          </a:p>
        </p:txBody>
      </p:sp>
    </p:spTree>
    <p:extLst>
      <p:ext uri="{BB962C8B-B14F-4D97-AF65-F5344CB8AC3E}">
        <p14:creationId xmlns:p14="http://schemas.microsoft.com/office/powerpoint/2010/main" val="2407513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 name="Picture 4" descr="Histogram plot - MATLAB">
            <a:extLst>
              <a:ext uri="{FF2B5EF4-FFF2-40B4-BE49-F238E27FC236}">
                <a16:creationId xmlns:a16="http://schemas.microsoft.com/office/drawing/2014/main" id="{E1E29202-B632-B7FA-C192-A457BDDA0F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5598" y="4819567"/>
            <a:ext cx="2531335" cy="1898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Bootstrap Summary</a:t>
            </a:r>
            <a:endParaRPr lang="LID4096" dirty="0"/>
          </a:p>
        </p:txBody>
      </p:sp>
      <p:sp>
        <p:nvSpPr>
          <p:cNvPr id="7" name="TextBox 6">
            <a:extLst>
              <a:ext uri="{FF2B5EF4-FFF2-40B4-BE49-F238E27FC236}">
                <a16:creationId xmlns:a16="http://schemas.microsoft.com/office/drawing/2014/main" id="{FB0CA153-8F2C-5008-02C8-8EBEB4AD5481}"/>
              </a:ext>
            </a:extLst>
          </p:cNvPr>
          <p:cNvSpPr txBox="1"/>
          <p:nvPr/>
        </p:nvSpPr>
        <p:spPr>
          <a:xfrm>
            <a:off x="1447800" y="1009494"/>
            <a:ext cx="2024743" cy="369332"/>
          </a:xfrm>
          <a:prstGeom prst="rect">
            <a:avLst/>
          </a:prstGeom>
          <a:noFill/>
        </p:spPr>
        <p:txBody>
          <a:bodyPr wrap="square" rtlCol="0">
            <a:spAutoFit/>
          </a:bodyPr>
          <a:lstStyle/>
          <a:p>
            <a:pPr algn="ctr"/>
            <a:r>
              <a:rPr lang="en-GB" b="1" dirty="0">
                <a:highlight>
                  <a:srgbClr val="FFFF00"/>
                </a:highlight>
              </a:rPr>
              <a:t>Parametric</a:t>
            </a:r>
            <a:endParaRPr lang="LID4096" b="1" dirty="0">
              <a:highlight>
                <a:srgbClr val="FFFF00"/>
              </a:highlight>
            </a:endParaRPr>
          </a:p>
        </p:txBody>
      </p:sp>
      <p:sp>
        <p:nvSpPr>
          <p:cNvPr id="8" name="TextBox 7">
            <a:extLst>
              <a:ext uri="{FF2B5EF4-FFF2-40B4-BE49-F238E27FC236}">
                <a16:creationId xmlns:a16="http://schemas.microsoft.com/office/drawing/2014/main" id="{7FBDF192-037D-F5DF-F105-9BF410F01DB5}"/>
              </a:ext>
            </a:extLst>
          </p:cNvPr>
          <p:cNvSpPr txBox="1"/>
          <p:nvPr/>
        </p:nvSpPr>
        <p:spPr>
          <a:xfrm>
            <a:off x="8218714" y="1009494"/>
            <a:ext cx="2024743" cy="369332"/>
          </a:xfrm>
          <a:prstGeom prst="rect">
            <a:avLst/>
          </a:prstGeom>
          <a:noFill/>
        </p:spPr>
        <p:txBody>
          <a:bodyPr wrap="square" rtlCol="0">
            <a:spAutoFit/>
          </a:bodyPr>
          <a:lstStyle/>
          <a:p>
            <a:pPr algn="ctr"/>
            <a:r>
              <a:rPr lang="en-GB" b="1" dirty="0">
                <a:highlight>
                  <a:srgbClr val="FFFF00"/>
                </a:highlight>
              </a:rPr>
              <a:t>Non – Parametric </a:t>
            </a:r>
            <a:endParaRPr lang="LID4096" b="1" dirty="0">
              <a:highlight>
                <a:srgbClr val="FFFF00"/>
              </a:highlight>
            </a:endParaRPr>
          </a:p>
        </p:txBody>
      </p:sp>
      <p:grpSp>
        <p:nvGrpSpPr>
          <p:cNvPr id="9" name="Group 8">
            <a:extLst>
              <a:ext uri="{FF2B5EF4-FFF2-40B4-BE49-F238E27FC236}">
                <a16:creationId xmlns:a16="http://schemas.microsoft.com/office/drawing/2014/main" id="{222B6800-F572-D0F3-B59B-22668EC04FEB}"/>
              </a:ext>
            </a:extLst>
          </p:cNvPr>
          <p:cNvGrpSpPr/>
          <p:nvPr/>
        </p:nvGrpSpPr>
        <p:grpSpPr>
          <a:xfrm>
            <a:off x="1594756" y="1378826"/>
            <a:ext cx="1730829" cy="1081521"/>
            <a:chOff x="5333998" y="1346560"/>
            <a:chExt cx="1730829" cy="1081521"/>
          </a:xfrm>
        </p:grpSpPr>
        <p:pic>
          <p:nvPicPr>
            <p:cNvPr id="10" name="Picture 8" descr="White Black Background Silhouette Transparent Background, Black Cartoon  People Silhouette On White Background, Human, Flat, Staff PNG Image For  Free Download">
              <a:extLst>
                <a:ext uri="{FF2B5EF4-FFF2-40B4-BE49-F238E27FC236}">
                  <a16:creationId xmlns:a16="http://schemas.microsoft.com/office/drawing/2014/main" id="{0BBEFD5C-CA1C-A0F0-F5E5-8DCEF0E87D8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061" b="25559"/>
            <a:stretch/>
          </p:blipFill>
          <p:spPr bwMode="auto">
            <a:xfrm>
              <a:off x="5333998" y="1346560"/>
              <a:ext cx="1730829" cy="88930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2FBA6DC-7913-8F74-B228-7FB564B2B7C0}"/>
                </a:ext>
              </a:extLst>
            </p:cNvPr>
            <p:cNvSpPr txBox="1"/>
            <p:nvPr/>
          </p:nvSpPr>
          <p:spPr>
            <a:xfrm>
              <a:off x="5540826" y="2089527"/>
              <a:ext cx="1317172" cy="338554"/>
            </a:xfrm>
            <a:prstGeom prst="rect">
              <a:avLst/>
            </a:prstGeom>
            <a:noFill/>
          </p:spPr>
          <p:txBody>
            <a:bodyPr wrap="square">
              <a:spAutoFit/>
            </a:bodyPr>
            <a:lstStyle/>
            <a:p>
              <a:pPr algn="ctr"/>
              <a:r>
                <a:rPr lang="en-US" sz="1600" b="1" dirty="0">
                  <a:solidFill>
                    <a:schemeClr val="accent5">
                      <a:lumMod val="75000"/>
                    </a:schemeClr>
                  </a:solidFill>
                </a:rPr>
                <a:t>Sample</a:t>
              </a:r>
              <a:endParaRPr lang="LID4096" sz="1600" b="1" dirty="0">
                <a:solidFill>
                  <a:schemeClr val="accent5">
                    <a:lumMod val="75000"/>
                  </a:schemeClr>
                </a:solidFill>
              </a:endParaRPr>
            </a:p>
          </p:txBody>
        </p:sp>
      </p:grpSp>
      <p:sp>
        <p:nvSpPr>
          <p:cNvPr id="14" name="TextBox 13">
            <a:extLst>
              <a:ext uri="{FF2B5EF4-FFF2-40B4-BE49-F238E27FC236}">
                <a16:creationId xmlns:a16="http://schemas.microsoft.com/office/drawing/2014/main" id="{062BB3AE-18A5-0C57-A16C-CA8FC48955E0}"/>
              </a:ext>
            </a:extLst>
          </p:cNvPr>
          <p:cNvSpPr txBox="1"/>
          <p:nvPr/>
        </p:nvSpPr>
        <p:spPr>
          <a:xfrm>
            <a:off x="8572498" y="2121793"/>
            <a:ext cx="1317172" cy="338554"/>
          </a:xfrm>
          <a:prstGeom prst="rect">
            <a:avLst/>
          </a:prstGeom>
          <a:noFill/>
        </p:spPr>
        <p:txBody>
          <a:bodyPr wrap="square">
            <a:spAutoFit/>
          </a:bodyPr>
          <a:lstStyle/>
          <a:p>
            <a:pPr algn="ctr"/>
            <a:r>
              <a:rPr lang="en-US" sz="1600" b="1" dirty="0">
                <a:solidFill>
                  <a:schemeClr val="accent5">
                    <a:lumMod val="75000"/>
                  </a:schemeClr>
                </a:solidFill>
              </a:rPr>
              <a:t>Sample</a:t>
            </a:r>
            <a:endParaRPr lang="LID4096" sz="1600" b="1" dirty="0">
              <a:solidFill>
                <a:schemeClr val="accent5">
                  <a:lumMod val="75000"/>
                </a:schemeClr>
              </a:solidFill>
            </a:endParaRPr>
          </a:p>
        </p:txBody>
      </p:sp>
      <p:cxnSp>
        <p:nvCxnSpPr>
          <p:cNvPr id="15" name="Straight Arrow Connector 14">
            <a:extLst>
              <a:ext uri="{FF2B5EF4-FFF2-40B4-BE49-F238E27FC236}">
                <a16:creationId xmlns:a16="http://schemas.microsoft.com/office/drawing/2014/main" id="{1830D61F-2A2B-992F-CA5D-4E3ED8B7CDDA}"/>
              </a:ext>
            </a:extLst>
          </p:cNvPr>
          <p:cNvCxnSpPr>
            <a:cxnSpLocks/>
          </p:cNvCxnSpPr>
          <p:nvPr/>
        </p:nvCxnSpPr>
        <p:spPr>
          <a:xfrm>
            <a:off x="2471055" y="246034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01EE7029-82F6-5198-C996-B49A198AA0FA}"/>
              </a:ext>
            </a:extLst>
          </p:cNvPr>
          <p:cNvGrpSpPr/>
          <p:nvPr/>
        </p:nvGrpSpPr>
        <p:grpSpPr>
          <a:xfrm>
            <a:off x="8375577" y="1388598"/>
            <a:ext cx="1666208" cy="779574"/>
            <a:chOff x="5430993" y="2019870"/>
            <a:chExt cx="1666208" cy="779574"/>
          </a:xfrm>
        </p:grpSpPr>
        <p:pic>
          <p:nvPicPr>
            <p:cNvPr id="36" name="Picture 2" descr="Red Man Clip Art at Clker.com - vector clip art online, royalty free &amp;  public domain">
              <a:extLst>
                <a:ext uri="{FF2B5EF4-FFF2-40B4-BE49-F238E27FC236}">
                  <a16:creationId xmlns:a16="http://schemas.microsoft.com/office/drawing/2014/main" id="{3801E376-FED2-8471-824F-E3858FA257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7914" y="201987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Red Man Clip Art at Clker.com - vector clip art online, royalty free &amp;  public domain">
              <a:extLst>
                <a:ext uri="{FF2B5EF4-FFF2-40B4-BE49-F238E27FC236}">
                  <a16:creationId xmlns:a16="http://schemas.microsoft.com/office/drawing/2014/main" id="{47D923FC-E120-7D17-80FF-1A5461653B6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4369" y="201987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Red Man Clip Art at Clker.com - vector clip art online, royalty free &amp;  public domain">
              <a:extLst>
                <a:ext uri="{FF2B5EF4-FFF2-40B4-BE49-F238E27FC236}">
                  <a16:creationId xmlns:a16="http://schemas.microsoft.com/office/drawing/2014/main" id="{C198AB51-0727-4888-E38F-B3C14DE7AC5D}"/>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60824" y="201987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Red Man Clip Art at Clker.com - vector clip art online, royalty free &amp;  public domain">
              <a:extLst>
                <a:ext uri="{FF2B5EF4-FFF2-40B4-BE49-F238E27FC236}">
                  <a16:creationId xmlns:a16="http://schemas.microsoft.com/office/drawing/2014/main" id="{59D38F8C-5B48-8ADC-48DC-48FDE16DD652}"/>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07754" y="222344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Red Man Clip Art at Clker.com - vector clip art online, royalty free &amp;  public domain">
              <a:extLst>
                <a:ext uri="{FF2B5EF4-FFF2-40B4-BE49-F238E27FC236}">
                  <a16:creationId xmlns:a16="http://schemas.microsoft.com/office/drawing/2014/main" id="{6FF67CEE-8FCE-A99A-FC80-13DFD65C736F}"/>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2046" y="201987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Red Man Clip Art at Clker.com - vector clip art online, royalty free &amp;  public domain">
              <a:extLst>
                <a:ext uri="{FF2B5EF4-FFF2-40B4-BE49-F238E27FC236}">
                  <a16:creationId xmlns:a16="http://schemas.microsoft.com/office/drawing/2014/main" id="{B0CC08BE-3647-6818-0E45-54385428FD7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24189" y="222344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Red Man Clip Art at Clker.com - vector clip art online, royalty free &amp;  public domain">
              <a:extLst>
                <a:ext uri="{FF2B5EF4-FFF2-40B4-BE49-F238E27FC236}">
                  <a16:creationId xmlns:a16="http://schemas.microsoft.com/office/drawing/2014/main" id="{E4BEC7BB-6DEB-9001-0215-343554432277}"/>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30993" y="222344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Red Man Clip Art at Clker.com - vector clip art online, royalty free &amp;  public domain">
              <a:extLst>
                <a:ext uri="{FF2B5EF4-FFF2-40B4-BE49-F238E27FC236}">
                  <a16:creationId xmlns:a16="http://schemas.microsoft.com/office/drawing/2014/main" id="{DBA8F0D4-FEB3-9C0C-C281-0840F4418588}"/>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492841" y="222344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Red Man Clip Art at Clker.com - vector clip art online, royalty free &amp;  public domain">
              <a:extLst>
                <a:ext uri="{FF2B5EF4-FFF2-40B4-BE49-F238E27FC236}">
                  <a16:creationId xmlns:a16="http://schemas.microsoft.com/office/drawing/2014/main" id="{4EBE691F-7261-DBB3-BE81-794C505FEBC0}"/>
                </a:ext>
              </a:extLst>
            </p:cNvPr>
            <p:cNvPicPr>
              <a:picLocks noChangeAspect="1" noChangeArrowheads="1"/>
            </p:cNvPicPr>
            <p:nvPr/>
          </p:nvPicPr>
          <p:blipFill>
            <a:blip r:embed="rId6">
              <a:duotone>
                <a:prstClr val="black"/>
                <a:schemeClr val="accent5">
                  <a:lumMod val="60000"/>
                  <a:lumOff val="40000"/>
                  <a:tint val="45000"/>
                  <a:satMod val="400000"/>
                </a:schemeClr>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808680" y="2223444"/>
              <a:ext cx="289447" cy="576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2" name="Group 61">
            <a:extLst>
              <a:ext uri="{FF2B5EF4-FFF2-40B4-BE49-F238E27FC236}">
                <a16:creationId xmlns:a16="http://schemas.microsoft.com/office/drawing/2014/main" id="{F8FF8FDE-0ABF-3C4E-B10C-D65B46687B42}"/>
              </a:ext>
            </a:extLst>
          </p:cNvPr>
          <p:cNvGrpSpPr/>
          <p:nvPr/>
        </p:nvGrpSpPr>
        <p:grpSpPr>
          <a:xfrm>
            <a:off x="838200" y="2802748"/>
            <a:ext cx="3151417" cy="991704"/>
            <a:chOff x="838200" y="2892734"/>
            <a:chExt cx="3151417" cy="991704"/>
          </a:xfrm>
        </p:grpSpPr>
        <p:pic>
          <p:nvPicPr>
            <p:cNvPr id="47" name="Picture 2" descr="Normal Distributions. Hello everyone, I hope you're all well… | by Hamilton  Chang | Medium">
              <a:extLst>
                <a:ext uri="{FF2B5EF4-FFF2-40B4-BE49-F238E27FC236}">
                  <a16:creationId xmlns:a16="http://schemas.microsoft.com/office/drawing/2014/main" id="{79481AF3-6F80-24BA-723E-0DAF4998D9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1583" y="2892734"/>
              <a:ext cx="1317173" cy="733704"/>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E09D3EFB-AB74-BBD6-407B-A8D75E46B552}"/>
                </a:ext>
              </a:extLst>
            </p:cNvPr>
            <p:cNvSpPr txBox="1"/>
            <p:nvPr/>
          </p:nvSpPr>
          <p:spPr>
            <a:xfrm>
              <a:off x="838200" y="3515106"/>
              <a:ext cx="3151417" cy="369332"/>
            </a:xfrm>
            <a:prstGeom prst="rect">
              <a:avLst/>
            </a:prstGeom>
            <a:noFill/>
          </p:spPr>
          <p:txBody>
            <a:bodyPr wrap="square">
              <a:spAutoFit/>
            </a:bodyPr>
            <a:lstStyle/>
            <a:p>
              <a:pPr algn="ctr"/>
              <a:r>
                <a:rPr lang="en-US" b="1" dirty="0">
                  <a:solidFill>
                    <a:schemeClr val="accent5">
                      <a:lumMod val="75000"/>
                    </a:schemeClr>
                  </a:solidFill>
                </a:rPr>
                <a:t>Assumed Population Model</a:t>
              </a:r>
              <a:endParaRPr lang="LID4096" b="1" dirty="0">
                <a:solidFill>
                  <a:schemeClr val="accent5">
                    <a:lumMod val="75000"/>
                  </a:schemeClr>
                </a:solidFill>
              </a:endParaRPr>
            </a:p>
          </p:txBody>
        </p:sp>
      </p:grpSp>
      <p:grpSp>
        <p:nvGrpSpPr>
          <p:cNvPr id="1027" name="Group 1026">
            <a:extLst>
              <a:ext uri="{FF2B5EF4-FFF2-40B4-BE49-F238E27FC236}">
                <a16:creationId xmlns:a16="http://schemas.microsoft.com/office/drawing/2014/main" id="{04170CDA-61BA-DE62-CE35-63DD6F19578D}"/>
              </a:ext>
            </a:extLst>
          </p:cNvPr>
          <p:cNvGrpSpPr/>
          <p:nvPr/>
        </p:nvGrpSpPr>
        <p:grpSpPr>
          <a:xfrm>
            <a:off x="-81645" y="3833637"/>
            <a:ext cx="5012873" cy="1266401"/>
            <a:chOff x="-81645" y="3884437"/>
            <a:chExt cx="5012873" cy="1266401"/>
          </a:xfrm>
        </p:grpSpPr>
        <p:grpSp>
          <p:nvGrpSpPr>
            <p:cNvPr id="1025" name="Group 1024">
              <a:extLst>
                <a:ext uri="{FF2B5EF4-FFF2-40B4-BE49-F238E27FC236}">
                  <a16:creationId xmlns:a16="http://schemas.microsoft.com/office/drawing/2014/main" id="{521E10AC-ED70-CC78-44E9-7EFE76396D2C}"/>
                </a:ext>
              </a:extLst>
            </p:cNvPr>
            <p:cNvGrpSpPr/>
            <p:nvPr/>
          </p:nvGrpSpPr>
          <p:grpSpPr>
            <a:xfrm>
              <a:off x="-81645" y="3884437"/>
              <a:ext cx="1730829" cy="1266401"/>
              <a:chOff x="-81645" y="3884437"/>
              <a:chExt cx="1730829" cy="1266401"/>
            </a:xfrm>
          </p:grpSpPr>
          <p:cxnSp>
            <p:nvCxnSpPr>
              <p:cNvPr id="49" name="Straight Arrow Connector 48">
                <a:extLst>
                  <a:ext uri="{FF2B5EF4-FFF2-40B4-BE49-F238E27FC236}">
                    <a16:creationId xmlns:a16="http://schemas.microsoft.com/office/drawing/2014/main" id="{13080F89-61A5-48B2-CDAB-A87127385436}"/>
                  </a:ext>
                </a:extLst>
              </p:cNvPr>
              <p:cNvCxnSpPr>
                <a:cxnSpLocks/>
              </p:cNvCxnSpPr>
              <p:nvPr/>
            </p:nvCxnSpPr>
            <p:spPr>
              <a:xfrm>
                <a:off x="783770" y="388443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53" name="Group 52">
                <a:extLst>
                  <a:ext uri="{FF2B5EF4-FFF2-40B4-BE49-F238E27FC236}">
                    <a16:creationId xmlns:a16="http://schemas.microsoft.com/office/drawing/2014/main" id="{4AF1D7C9-0CE8-8A21-B893-23D1A644A06C}"/>
                  </a:ext>
                </a:extLst>
              </p:cNvPr>
              <p:cNvGrpSpPr/>
              <p:nvPr/>
            </p:nvGrpSpPr>
            <p:grpSpPr>
              <a:xfrm>
                <a:off x="-81645" y="4069317"/>
                <a:ext cx="1730829" cy="1081521"/>
                <a:chOff x="5333998" y="1346560"/>
                <a:chExt cx="1730829" cy="1081521"/>
              </a:xfrm>
            </p:grpSpPr>
            <p:pic>
              <p:nvPicPr>
                <p:cNvPr id="54" name="Picture 8" descr="White Black Background Silhouette Transparent Background, Black Cartoon  People Silhouette On White Background, Human, Flat, Staff PNG Image For  Free Download">
                  <a:extLst>
                    <a:ext uri="{FF2B5EF4-FFF2-40B4-BE49-F238E27FC236}">
                      <a16:creationId xmlns:a16="http://schemas.microsoft.com/office/drawing/2014/main" id="{926FDCD6-8AC7-FBF1-7439-C943D30403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061" b="25559"/>
                <a:stretch/>
              </p:blipFill>
              <p:spPr bwMode="auto">
                <a:xfrm>
                  <a:off x="5333998" y="1346560"/>
                  <a:ext cx="1730829" cy="889302"/>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19C4C79E-EC40-D022-5D25-1E7A9803382A}"/>
                    </a:ext>
                  </a:extLst>
                </p:cNvPr>
                <p:cNvSpPr txBox="1"/>
                <p:nvPr/>
              </p:nvSpPr>
              <p:spPr>
                <a:xfrm>
                  <a:off x="5540826" y="2089527"/>
                  <a:ext cx="1317172" cy="338554"/>
                </a:xfrm>
                <a:prstGeom prst="rect">
                  <a:avLst/>
                </a:prstGeom>
                <a:noFill/>
              </p:spPr>
              <p:txBody>
                <a:bodyPr wrap="square">
                  <a:spAutoFit/>
                </a:bodyPr>
                <a:lstStyle/>
                <a:p>
                  <a:pPr algn="ctr"/>
                  <a:r>
                    <a:rPr lang="en-US" sz="1600" b="1" dirty="0">
                      <a:solidFill>
                        <a:schemeClr val="accent5">
                          <a:lumMod val="75000"/>
                        </a:schemeClr>
                      </a:solidFill>
                    </a:rPr>
                    <a:t>Sample</a:t>
                  </a:r>
                  <a:endParaRPr lang="LID4096" sz="1600" b="1" dirty="0">
                    <a:solidFill>
                      <a:schemeClr val="accent5">
                        <a:lumMod val="75000"/>
                      </a:schemeClr>
                    </a:solidFill>
                  </a:endParaRPr>
                </a:p>
              </p:txBody>
            </p:sp>
          </p:grpSp>
        </p:grpSp>
        <p:grpSp>
          <p:nvGrpSpPr>
            <p:cNvPr id="1024" name="Group 1023">
              <a:extLst>
                <a:ext uri="{FF2B5EF4-FFF2-40B4-BE49-F238E27FC236}">
                  <a16:creationId xmlns:a16="http://schemas.microsoft.com/office/drawing/2014/main" id="{9B277C08-7626-B0A7-85E2-493CEFF16271}"/>
                </a:ext>
              </a:extLst>
            </p:cNvPr>
            <p:cNvGrpSpPr/>
            <p:nvPr/>
          </p:nvGrpSpPr>
          <p:grpSpPr>
            <a:xfrm>
              <a:off x="1545768" y="3884437"/>
              <a:ext cx="1730829" cy="1266401"/>
              <a:chOff x="1545768" y="3884437"/>
              <a:chExt cx="1730829" cy="1266401"/>
            </a:xfrm>
          </p:grpSpPr>
          <p:cxnSp>
            <p:nvCxnSpPr>
              <p:cNvPr id="51" name="Straight Arrow Connector 50">
                <a:extLst>
                  <a:ext uri="{FF2B5EF4-FFF2-40B4-BE49-F238E27FC236}">
                    <a16:creationId xmlns:a16="http://schemas.microsoft.com/office/drawing/2014/main" id="{989D35B8-07B6-5555-6A70-699BDCB3513E}"/>
                  </a:ext>
                </a:extLst>
              </p:cNvPr>
              <p:cNvCxnSpPr>
                <a:cxnSpLocks/>
              </p:cNvCxnSpPr>
              <p:nvPr/>
            </p:nvCxnSpPr>
            <p:spPr>
              <a:xfrm>
                <a:off x="2411183" y="388443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514EC8B9-23B9-4012-98B1-DE42A9013D8C}"/>
                  </a:ext>
                </a:extLst>
              </p:cNvPr>
              <p:cNvGrpSpPr/>
              <p:nvPr/>
            </p:nvGrpSpPr>
            <p:grpSpPr>
              <a:xfrm>
                <a:off x="1545768" y="4069317"/>
                <a:ext cx="1730829" cy="1081521"/>
                <a:chOff x="5333998" y="1346560"/>
                <a:chExt cx="1730829" cy="1081521"/>
              </a:xfrm>
            </p:grpSpPr>
            <p:pic>
              <p:nvPicPr>
                <p:cNvPr id="57" name="Picture 8" descr="White Black Background Silhouette Transparent Background, Black Cartoon  People Silhouette On White Background, Human, Flat, Staff PNG Image For  Free Download">
                  <a:extLst>
                    <a:ext uri="{FF2B5EF4-FFF2-40B4-BE49-F238E27FC236}">
                      <a16:creationId xmlns:a16="http://schemas.microsoft.com/office/drawing/2014/main" id="{CFEE91EB-A456-7A7A-B5C4-5D8563ABB9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061" b="25559"/>
                <a:stretch/>
              </p:blipFill>
              <p:spPr bwMode="auto">
                <a:xfrm>
                  <a:off x="5333998" y="1346560"/>
                  <a:ext cx="1730829" cy="88930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3DCCD09D-778A-3CB1-DC8C-64E31D2B7BDF}"/>
                    </a:ext>
                  </a:extLst>
                </p:cNvPr>
                <p:cNvSpPr txBox="1"/>
                <p:nvPr/>
              </p:nvSpPr>
              <p:spPr>
                <a:xfrm>
                  <a:off x="5540826" y="2089527"/>
                  <a:ext cx="1317172" cy="338554"/>
                </a:xfrm>
                <a:prstGeom prst="rect">
                  <a:avLst/>
                </a:prstGeom>
                <a:noFill/>
              </p:spPr>
              <p:txBody>
                <a:bodyPr wrap="square">
                  <a:spAutoFit/>
                </a:bodyPr>
                <a:lstStyle/>
                <a:p>
                  <a:pPr algn="ctr"/>
                  <a:r>
                    <a:rPr lang="en-US" sz="1600" b="1" dirty="0">
                      <a:solidFill>
                        <a:schemeClr val="accent5">
                          <a:lumMod val="75000"/>
                        </a:schemeClr>
                      </a:solidFill>
                    </a:rPr>
                    <a:t>Sample</a:t>
                  </a:r>
                  <a:endParaRPr lang="LID4096" sz="1600" b="1" dirty="0">
                    <a:solidFill>
                      <a:schemeClr val="accent5">
                        <a:lumMod val="75000"/>
                      </a:schemeClr>
                    </a:solidFill>
                  </a:endParaRPr>
                </a:p>
              </p:txBody>
            </p:sp>
          </p:grpSp>
        </p:grpSp>
        <p:grpSp>
          <p:nvGrpSpPr>
            <p:cNvPr id="63" name="Group 62">
              <a:extLst>
                <a:ext uri="{FF2B5EF4-FFF2-40B4-BE49-F238E27FC236}">
                  <a16:creationId xmlns:a16="http://schemas.microsoft.com/office/drawing/2014/main" id="{2EB7A770-8DA5-2FCB-65BD-878EAECAB9D8}"/>
                </a:ext>
              </a:extLst>
            </p:cNvPr>
            <p:cNvGrpSpPr/>
            <p:nvPr/>
          </p:nvGrpSpPr>
          <p:grpSpPr>
            <a:xfrm>
              <a:off x="3200399" y="3884437"/>
              <a:ext cx="1730829" cy="1266401"/>
              <a:chOff x="3200399" y="3884437"/>
              <a:chExt cx="1730829" cy="1266401"/>
            </a:xfrm>
          </p:grpSpPr>
          <p:cxnSp>
            <p:nvCxnSpPr>
              <p:cNvPr id="52" name="Straight Arrow Connector 51">
                <a:extLst>
                  <a:ext uri="{FF2B5EF4-FFF2-40B4-BE49-F238E27FC236}">
                    <a16:creationId xmlns:a16="http://schemas.microsoft.com/office/drawing/2014/main" id="{7B0600E4-A7C3-D920-0C93-85A954CA7230}"/>
                  </a:ext>
                </a:extLst>
              </p:cNvPr>
              <p:cNvCxnSpPr>
                <a:cxnSpLocks/>
              </p:cNvCxnSpPr>
              <p:nvPr/>
            </p:nvCxnSpPr>
            <p:spPr>
              <a:xfrm>
                <a:off x="4038596" y="388443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59" name="Group 58">
                <a:extLst>
                  <a:ext uri="{FF2B5EF4-FFF2-40B4-BE49-F238E27FC236}">
                    <a16:creationId xmlns:a16="http://schemas.microsoft.com/office/drawing/2014/main" id="{C8D8CCFB-F4EC-EEE0-A27D-A05A1BEE0A1B}"/>
                  </a:ext>
                </a:extLst>
              </p:cNvPr>
              <p:cNvGrpSpPr/>
              <p:nvPr/>
            </p:nvGrpSpPr>
            <p:grpSpPr>
              <a:xfrm>
                <a:off x="3200399" y="4069317"/>
                <a:ext cx="1730829" cy="1081521"/>
                <a:chOff x="5333998" y="1346560"/>
                <a:chExt cx="1730829" cy="1081521"/>
              </a:xfrm>
            </p:grpSpPr>
            <p:pic>
              <p:nvPicPr>
                <p:cNvPr id="60" name="Picture 8" descr="White Black Background Silhouette Transparent Background, Black Cartoon  People Silhouette On White Background, Human, Flat, Staff PNG Image For  Free Download">
                  <a:extLst>
                    <a:ext uri="{FF2B5EF4-FFF2-40B4-BE49-F238E27FC236}">
                      <a16:creationId xmlns:a16="http://schemas.microsoft.com/office/drawing/2014/main" id="{4C92E959-5EEA-53B9-872B-DF832DDFB8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061" b="25559"/>
                <a:stretch/>
              </p:blipFill>
              <p:spPr bwMode="auto">
                <a:xfrm>
                  <a:off x="5333998" y="1346560"/>
                  <a:ext cx="1730829" cy="889302"/>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EEE9206C-CD5F-267D-AFFE-DB34CE2F6FB1}"/>
                    </a:ext>
                  </a:extLst>
                </p:cNvPr>
                <p:cNvSpPr txBox="1"/>
                <p:nvPr/>
              </p:nvSpPr>
              <p:spPr>
                <a:xfrm>
                  <a:off x="5540826" y="2089527"/>
                  <a:ext cx="1317172" cy="338554"/>
                </a:xfrm>
                <a:prstGeom prst="rect">
                  <a:avLst/>
                </a:prstGeom>
                <a:noFill/>
              </p:spPr>
              <p:txBody>
                <a:bodyPr wrap="square">
                  <a:spAutoFit/>
                </a:bodyPr>
                <a:lstStyle/>
                <a:p>
                  <a:pPr algn="ctr"/>
                  <a:r>
                    <a:rPr lang="en-US" sz="1600" b="1" dirty="0">
                      <a:solidFill>
                        <a:schemeClr val="accent5">
                          <a:lumMod val="75000"/>
                        </a:schemeClr>
                      </a:solidFill>
                    </a:rPr>
                    <a:t>Sample</a:t>
                  </a:r>
                  <a:endParaRPr lang="LID4096" sz="1600" b="1" dirty="0">
                    <a:solidFill>
                      <a:schemeClr val="accent5">
                        <a:lumMod val="75000"/>
                      </a:schemeClr>
                    </a:solidFill>
                  </a:endParaRPr>
                </a:p>
              </p:txBody>
            </p:sp>
          </p:grpSp>
        </p:grpSp>
      </p:grpSp>
      <p:grpSp>
        <p:nvGrpSpPr>
          <p:cNvPr id="1035" name="Group 1034">
            <a:extLst>
              <a:ext uri="{FF2B5EF4-FFF2-40B4-BE49-F238E27FC236}">
                <a16:creationId xmlns:a16="http://schemas.microsoft.com/office/drawing/2014/main" id="{904E88E0-318F-1F46-75E0-0307A7B8E471}"/>
              </a:ext>
            </a:extLst>
          </p:cNvPr>
          <p:cNvGrpSpPr/>
          <p:nvPr/>
        </p:nvGrpSpPr>
        <p:grpSpPr>
          <a:xfrm>
            <a:off x="125183" y="5085557"/>
            <a:ext cx="4599216" cy="600906"/>
            <a:chOff x="125183" y="5004277"/>
            <a:chExt cx="4599216" cy="600906"/>
          </a:xfrm>
        </p:grpSpPr>
        <p:grpSp>
          <p:nvGrpSpPr>
            <p:cNvPr id="1031" name="Group 1030">
              <a:extLst>
                <a:ext uri="{FF2B5EF4-FFF2-40B4-BE49-F238E27FC236}">
                  <a16:creationId xmlns:a16="http://schemas.microsoft.com/office/drawing/2014/main" id="{C63F6B9B-846E-FB14-2506-42053F77197A}"/>
                </a:ext>
              </a:extLst>
            </p:cNvPr>
            <p:cNvGrpSpPr/>
            <p:nvPr/>
          </p:nvGrpSpPr>
          <p:grpSpPr>
            <a:xfrm>
              <a:off x="783769" y="5004277"/>
              <a:ext cx="3254826" cy="288000"/>
              <a:chOff x="936170" y="3874277"/>
              <a:chExt cx="3254826" cy="288000"/>
            </a:xfrm>
          </p:grpSpPr>
          <p:cxnSp>
            <p:nvCxnSpPr>
              <p:cNvPr id="1028" name="Straight Arrow Connector 1027">
                <a:extLst>
                  <a:ext uri="{FF2B5EF4-FFF2-40B4-BE49-F238E27FC236}">
                    <a16:creationId xmlns:a16="http://schemas.microsoft.com/office/drawing/2014/main" id="{9B09FEFE-B274-15DF-4391-E9EE9092F47E}"/>
                  </a:ext>
                </a:extLst>
              </p:cNvPr>
              <p:cNvCxnSpPr>
                <a:cxnSpLocks/>
              </p:cNvCxnSpPr>
              <p:nvPr/>
            </p:nvCxnSpPr>
            <p:spPr>
              <a:xfrm>
                <a:off x="936170" y="387427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29" name="Straight Arrow Connector 1028">
                <a:extLst>
                  <a:ext uri="{FF2B5EF4-FFF2-40B4-BE49-F238E27FC236}">
                    <a16:creationId xmlns:a16="http://schemas.microsoft.com/office/drawing/2014/main" id="{20AA265A-1E21-0FE8-31A9-0F5F76F84453}"/>
                  </a:ext>
                </a:extLst>
              </p:cNvPr>
              <p:cNvCxnSpPr>
                <a:cxnSpLocks/>
              </p:cNvCxnSpPr>
              <p:nvPr/>
            </p:nvCxnSpPr>
            <p:spPr>
              <a:xfrm>
                <a:off x="2563583" y="387427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30" name="Straight Arrow Connector 1029">
                <a:extLst>
                  <a:ext uri="{FF2B5EF4-FFF2-40B4-BE49-F238E27FC236}">
                    <a16:creationId xmlns:a16="http://schemas.microsoft.com/office/drawing/2014/main" id="{1F9B2F6E-6059-51CF-F2B1-80CF63A1AAEE}"/>
                  </a:ext>
                </a:extLst>
              </p:cNvPr>
              <p:cNvCxnSpPr>
                <a:cxnSpLocks/>
              </p:cNvCxnSpPr>
              <p:nvPr/>
            </p:nvCxnSpPr>
            <p:spPr>
              <a:xfrm>
                <a:off x="4190996" y="387427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1032" name="TextBox 1031">
              <a:extLst>
                <a:ext uri="{FF2B5EF4-FFF2-40B4-BE49-F238E27FC236}">
                  <a16:creationId xmlns:a16="http://schemas.microsoft.com/office/drawing/2014/main" id="{441E3DA4-C664-1C52-CAAE-46FC96982043}"/>
                </a:ext>
              </a:extLst>
            </p:cNvPr>
            <p:cNvSpPr txBox="1"/>
            <p:nvPr/>
          </p:nvSpPr>
          <p:spPr>
            <a:xfrm>
              <a:off x="125183" y="5266629"/>
              <a:ext cx="1317172" cy="338554"/>
            </a:xfrm>
            <a:prstGeom prst="rect">
              <a:avLst/>
            </a:prstGeom>
            <a:noFill/>
          </p:spPr>
          <p:txBody>
            <a:bodyPr wrap="square">
              <a:spAutoFit/>
            </a:bodyPr>
            <a:lstStyle/>
            <a:p>
              <a:pPr algn="ctr"/>
              <a:r>
                <a:rPr lang="en-US" sz="1600" b="1" dirty="0"/>
                <a:t>Statistic</a:t>
              </a:r>
              <a:endParaRPr lang="LID4096" sz="1600" b="1" dirty="0"/>
            </a:p>
          </p:txBody>
        </p:sp>
        <p:sp>
          <p:nvSpPr>
            <p:cNvPr id="1033" name="TextBox 1032">
              <a:extLst>
                <a:ext uri="{FF2B5EF4-FFF2-40B4-BE49-F238E27FC236}">
                  <a16:creationId xmlns:a16="http://schemas.microsoft.com/office/drawing/2014/main" id="{9BFDA3F9-0400-9B1E-B26D-BF577D862F03}"/>
                </a:ext>
              </a:extLst>
            </p:cNvPr>
            <p:cNvSpPr txBox="1"/>
            <p:nvPr/>
          </p:nvSpPr>
          <p:spPr>
            <a:xfrm>
              <a:off x="1752596" y="5266629"/>
              <a:ext cx="1317172" cy="338554"/>
            </a:xfrm>
            <a:prstGeom prst="rect">
              <a:avLst/>
            </a:prstGeom>
            <a:noFill/>
          </p:spPr>
          <p:txBody>
            <a:bodyPr wrap="square">
              <a:spAutoFit/>
            </a:bodyPr>
            <a:lstStyle/>
            <a:p>
              <a:pPr algn="ctr"/>
              <a:r>
                <a:rPr lang="en-US" sz="1600" b="1" dirty="0"/>
                <a:t>Statistic</a:t>
              </a:r>
              <a:endParaRPr lang="LID4096" sz="1600" b="1" dirty="0"/>
            </a:p>
          </p:txBody>
        </p:sp>
        <p:sp>
          <p:nvSpPr>
            <p:cNvPr id="1034" name="TextBox 1033">
              <a:extLst>
                <a:ext uri="{FF2B5EF4-FFF2-40B4-BE49-F238E27FC236}">
                  <a16:creationId xmlns:a16="http://schemas.microsoft.com/office/drawing/2014/main" id="{83257D2E-1F2F-4D95-136E-05EF4AE1015F}"/>
                </a:ext>
              </a:extLst>
            </p:cNvPr>
            <p:cNvSpPr txBox="1"/>
            <p:nvPr/>
          </p:nvSpPr>
          <p:spPr>
            <a:xfrm>
              <a:off x="3407227" y="5266629"/>
              <a:ext cx="1317172" cy="338554"/>
            </a:xfrm>
            <a:prstGeom prst="rect">
              <a:avLst/>
            </a:prstGeom>
            <a:noFill/>
          </p:spPr>
          <p:txBody>
            <a:bodyPr wrap="square">
              <a:spAutoFit/>
            </a:bodyPr>
            <a:lstStyle/>
            <a:p>
              <a:pPr algn="ctr"/>
              <a:r>
                <a:rPr lang="en-US" sz="1600" b="1" dirty="0"/>
                <a:t>Statistic</a:t>
              </a:r>
              <a:endParaRPr lang="LID4096" sz="1600" b="1" dirty="0"/>
            </a:p>
          </p:txBody>
        </p:sp>
      </p:grpSp>
      <p:grpSp>
        <p:nvGrpSpPr>
          <p:cNvPr id="1078" name="Group 1077">
            <a:extLst>
              <a:ext uri="{FF2B5EF4-FFF2-40B4-BE49-F238E27FC236}">
                <a16:creationId xmlns:a16="http://schemas.microsoft.com/office/drawing/2014/main" id="{2CD4F302-ECFC-8240-D91B-D231404D912A}"/>
              </a:ext>
            </a:extLst>
          </p:cNvPr>
          <p:cNvGrpSpPr/>
          <p:nvPr/>
        </p:nvGrpSpPr>
        <p:grpSpPr>
          <a:xfrm>
            <a:off x="6708927" y="2514748"/>
            <a:ext cx="5347698" cy="1113946"/>
            <a:chOff x="6708927" y="2514748"/>
            <a:chExt cx="5347698" cy="1113946"/>
          </a:xfrm>
        </p:grpSpPr>
        <p:pic>
          <p:nvPicPr>
            <p:cNvPr id="1026" name="Picture 2" descr="Red Man Clip Art at Clker.com - vector clip art online, royalty free &amp;  public domain">
              <a:extLst>
                <a:ext uri="{FF2B5EF4-FFF2-40B4-BE49-F238E27FC236}">
                  <a16:creationId xmlns:a16="http://schemas.microsoft.com/office/drawing/2014/main" id="{97E99E3F-6B8E-A8E0-75D1-6E5B24DDE5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7338"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Red Man Clip Art at Clker.com - vector clip art online, royalty free &amp;  public domain">
              <a:extLst>
                <a:ext uri="{FF2B5EF4-FFF2-40B4-BE49-F238E27FC236}">
                  <a16:creationId xmlns:a16="http://schemas.microsoft.com/office/drawing/2014/main" id="{73F1CD66-6FA3-96E9-37CC-70E93DF349E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03793"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d Man Clip Art at Clker.com - vector clip art online, royalty free &amp;  public domain">
              <a:extLst>
                <a:ext uri="{FF2B5EF4-FFF2-40B4-BE49-F238E27FC236}">
                  <a16:creationId xmlns:a16="http://schemas.microsoft.com/office/drawing/2014/main" id="{B315D296-DEC5-96AD-32F2-6BEB28EBDE95}"/>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220248"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d Man Clip Art at Clker.com - vector clip art online, royalty free &amp;  public domain">
              <a:extLst>
                <a:ext uri="{FF2B5EF4-FFF2-40B4-BE49-F238E27FC236}">
                  <a16:creationId xmlns:a16="http://schemas.microsoft.com/office/drawing/2014/main" id="{2ADCC2F2-287E-C7FC-3BDF-C0F09DFAC47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767178"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d Man Clip Art at Clker.com - vector clip art online, royalty free &amp;  public domain">
              <a:extLst>
                <a:ext uri="{FF2B5EF4-FFF2-40B4-BE49-F238E27FC236}">
                  <a16:creationId xmlns:a16="http://schemas.microsoft.com/office/drawing/2014/main" id="{53AFDF27-8D22-37DD-15B5-930F7A222901}"/>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1531470"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d Man Clip Art at Clker.com - vector clip art online, royalty free &amp;  public domain">
              <a:extLst>
                <a:ext uri="{FF2B5EF4-FFF2-40B4-BE49-F238E27FC236}">
                  <a16:creationId xmlns:a16="http://schemas.microsoft.com/office/drawing/2014/main" id="{0FD5ED95-FC25-786E-CCC5-952DF7F57EA3}"/>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083613"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Red Man Clip Art at Clker.com - vector clip art online, royalty free &amp;  public domain">
              <a:extLst>
                <a:ext uri="{FF2B5EF4-FFF2-40B4-BE49-F238E27FC236}">
                  <a16:creationId xmlns:a16="http://schemas.microsoft.com/office/drawing/2014/main" id="{BFD2E0CA-69AD-4F68-D5CC-E2FC358420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90417"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d Man Clip Art at Clker.com - vector clip art online, royalty free &amp;  public domain">
              <a:extLst>
                <a:ext uri="{FF2B5EF4-FFF2-40B4-BE49-F238E27FC236}">
                  <a16:creationId xmlns:a16="http://schemas.microsoft.com/office/drawing/2014/main" id="{21A2E76F-2D78-8327-EBE4-318C86A31512}"/>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1452265"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Red Man Clip Art at Clker.com - vector clip art online, royalty free &amp;  public domain">
              <a:extLst>
                <a:ext uri="{FF2B5EF4-FFF2-40B4-BE49-F238E27FC236}">
                  <a16:creationId xmlns:a16="http://schemas.microsoft.com/office/drawing/2014/main" id="{347910FF-55CC-1606-2487-85288069F952}"/>
                </a:ext>
              </a:extLst>
            </p:cNvPr>
            <p:cNvPicPr>
              <a:picLocks noChangeAspect="1" noChangeArrowheads="1"/>
            </p:cNvPicPr>
            <p:nvPr/>
          </p:nvPicPr>
          <p:blipFill>
            <a:blip r:embed="rId6">
              <a:duotone>
                <a:prstClr val="black"/>
                <a:schemeClr val="accent5">
                  <a:lumMod val="60000"/>
                  <a:lumOff val="40000"/>
                  <a:tint val="45000"/>
                  <a:satMod val="400000"/>
                </a:schemeClr>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0768104" y="3052694"/>
              <a:ext cx="289447" cy="576000"/>
            </a:xfrm>
            <a:prstGeom prst="rect">
              <a:avLst/>
            </a:prstGeom>
            <a:noFill/>
            <a:extLst>
              <a:ext uri="{909E8E84-426E-40DD-AFC4-6F175D3DCCD1}">
                <a14:hiddenFill xmlns:a14="http://schemas.microsoft.com/office/drawing/2010/main">
                  <a:solidFill>
                    <a:srgbClr val="FFFFFF"/>
                  </a:solidFill>
                </a14:hiddenFill>
              </a:ext>
            </a:extLst>
          </p:spPr>
        </p:pic>
        <p:grpSp>
          <p:nvGrpSpPr>
            <p:cNvPr id="1059" name="Group 1058">
              <a:extLst>
                <a:ext uri="{FF2B5EF4-FFF2-40B4-BE49-F238E27FC236}">
                  <a16:creationId xmlns:a16="http://schemas.microsoft.com/office/drawing/2014/main" id="{50DA3803-AE75-937E-F848-890C7312B0D1}"/>
                </a:ext>
              </a:extLst>
            </p:cNvPr>
            <p:cNvGrpSpPr/>
            <p:nvPr/>
          </p:nvGrpSpPr>
          <p:grpSpPr>
            <a:xfrm>
              <a:off x="7586083" y="2514748"/>
              <a:ext cx="3651066" cy="288000"/>
              <a:chOff x="7586083" y="2514748"/>
              <a:chExt cx="3651066" cy="288000"/>
            </a:xfrm>
          </p:grpSpPr>
          <p:cxnSp>
            <p:nvCxnSpPr>
              <p:cNvPr id="1038" name="Straight Arrow Connector 1037">
                <a:extLst>
                  <a:ext uri="{FF2B5EF4-FFF2-40B4-BE49-F238E27FC236}">
                    <a16:creationId xmlns:a16="http://schemas.microsoft.com/office/drawing/2014/main" id="{99649A43-BB89-6A90-69C4-E3772BE61527}"/>
                  </a:ext>
                </a:extLst>
              </p:cNvPr>
              <p:cNvCxnSpPr>
                <a:cxnSpLocks/>
              </p:cNvCxnSpPr>
              <p:nvPr/>
            </p:nvCxnSpPr>
            <p:spPr>
              <a:xfrm>
                <a:off x="7586083" y="2514748"/>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39" name="Straight Arrow Connector 1038">
                <a:extLst>
                  <a:ext uri="{FF2B5EF4-FFF2-40B4-BE49-F238E27FC236}">
                    <a16:creationId xmlns:a16="http://schemas.microsoft.com/office/drawing/2014/main" id="{002C28CD-044A-CA7C-965B-672C42F68ACC}"/>
                  </a:ext>
                </a:extLst>
              </p:cNvPr>
              <p:cNvCxnSpPr>
                <a:cxnSpLocks/>
              </p:cNvCxnSpPr>
              <p:nvPr/>
            </p:nvCxnSpPr>
            <p:spPr>
              <a:xfrm>
                <a:off x="9213496" y="2514748"/>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40" name="Straight Arrow Connector 1039">
                <a:extLst>
                  <a:ext uri="{FF2B5EF4-FFF2-40B4-BE49-F238E27FC236}">
                    <a16:creationId xmlns:a16="http://schemas.microsoft.com/office/drawing/2014/main" id="{6A635419-E21B-6076-4D80-7C188ABB37E8}"/>
                  </a:ext>
                </a:extLst>
              </p:cNvPr>
              <p:cNvCxnSpPr>
                <a:cxnSpLocks/>
              </p:cNvCxnSpPr>
              <p:nvPr/>
            </p:nvCxnSpPr>
            <p:spPr>
              <a:xfrm>
                <a:off x="11237149" y="2514748"/>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pic>
          <p:nvPicPr>
            <p:cNvPr id="1041" name="Picture 2" descr="Red Man Clip Art at Clker.com - vector clip art online, royalty free &amp;  public domain">
              <a:extLst>
                <a:ext uri="{FF2B5EF4-FFF2-40B4-BE49-F238E27FC236}">
                  <a16:creationId xmlns:a16="http://schemas.microsoft.com/office/drawing/2014/main" id="{A1270658-F1AB-697E-6F0B-4D55108EBE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5848"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041" descr="Red Man Clip Art at Clker.com - vector clip art online, royalty free &amp;  public domain">
              <a:extLst>
                <a:ext uri="{FF2B5EF4-FFF2-40B4-BE49-F238E27FC236}">
                  <a16:creationId xmlns:a16="http://schemas.microsoft.com/office/drawing/2014/main" id="{86F236F0-FFF8-5C15-680C-FD7DA24FDF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2303"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2" descr="Red Man Clip Art at Clker.com - vector clip art online, royalty free &amp;  public domain">
              <a:extLst>
                <a:ext uri="{FF2B5EF4-FFF2-40B4-BE49-F238E27FC236}">
                  <a16:creationId xmlns:a16="http://schemas.microsoft.com/office/drawing/2014/main" id="{D4A6A2BF-327E-D01F-BC13-11FE0820210A}"/>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38758"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 descr="Red Man Clip Art at Clker.com - vector clip art online, royalty free &amp;  public domain">
              <a:extLst>
                <a:ext uri="{FF2B5EF4-FFF2-40B4-BE49-F238E27FC236}">
                  <a16:creationId xmlns:a16="http://schemas.microsoft.com/office/drawing/2014/main" id="{D57717ED-E762-17BB-C305-075502797454}"/>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85688"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 descr="Red Man Clip Art at Clker.com - vector clip art online, royalty free &amp;  public domain">
              <a:extLst>
                <a:ext uri="{FF2B5EF4-FFF2-40B4-BE49-F238E27FC236}">
                  <a16:creationId xmlns:a16="http://schemas.microsoft.com/office/drawing/2014/main" id="{07A70C9F-A932-EC52-056F-9913F7611B29}"/>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49980"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 descr="Red Man Clip Art at Clker.com - vector clip art online, royalty free &amp;  public domain">
              <a:extLst>
                <a:ext uri="{FF2B5EF4-FFF2-40B4-BE49-F238E27FC236}">
                  <a16:creationId xmlns:a16="http://schemas.microsoft.com/office/drawing/2014/main" id="{A12BCE23-B1E9-2998-3EA4-C7A449096126}"/>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02123"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 descr="Red Man Clip Art at Clker.com - vector clip art online, royalty free &amp;  public domain">
              <a:extLst>
                <a:ext uri="{FF2B5EF4-FFF2-40B4-BE49-F238E27FC236}">
                  <a16:creationId xmlns:a16="http://schemas.microsoft.com/office/drawing/2014/main" id="{5E0E74B6-AFF5-16D3-09E1-5F6B4D4A0B24}"/>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08927"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 descr="Red Man Clip Art at Clker.com - vector clip art online, royalty free &amp;  public domain">
              <a:extLst>
                <a:ext uri="{FF2B5EF4-FFF2-40B4-BE49-F238E27FC236}">
                  <a16:creationId xmlns:a16="http://schemas.microsoft.com/office/drawing/2014/main" id="{48B4C7C1-E687-57D6-A29D-6FCCE5EFA8D1}"/>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770775"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 descr="Red Man Clip Art at Clker.com - vector clip art online, royalty free &amp;  public domain">
              <a:extLst>
                <a:ext uri="{FF2B5EF4-FFF2-40B4-BE49-F238E27FC236}">
                  <a16:creationId xmlns:a16="http://schemas.microsoft.com/office/drawing/2014/main" id="{1C85028D-885C-A2AE-6DD9-6F298B6302EB}"/>
                </a:ext>
              </a:extLst>
            </p:cNvPr>
            <p:cNvPicPr>
              <a:picLocks noChangeAspect="1" noChangeArrowheads="1"/>
            </p:cNvPicPr>
            <p:nvPr/>
          </p:nvPicPr>
          <p:blipFill>
            <a:blip r:embed="rId6">
              <a:lum bright="70000" contrast="-70000"/>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086614"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 descr="Red Man Clip Art at Clker.com - vector clip art online, royalty free &amp;  public domain">
              <a:extLst>
                <a:ext uri="{FF2B5EF4-FFF2-40B4-BE49-F238E27FC236}">
                  <a16:creationId xmlns:a16="http://schemas.microsoft.com/office/drawing/2014/main" id="{43C3B563-C7C8-602E-1797-B95A11641636}"/>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48121"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1050" descr="Red Man Clip Art at Clker.com - vector clip art online, royalty free &amp;  public domain">
              <a:extLst>
                <a:ext uri="{FF2B5EF4-FFF2-40B4-BE49-F238E27FC236}">
                  <a16:creationId xmlns:a16="http://schemas.microsoft.com/office/drawing/2014/main" id="{97218923-7B99-7845-E2D9-C274CAEE4C5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64576"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 descr="Red Man Clip Art at Clker.com - vector clip art online, royalty free &amp;  public domain">
              <a:extLst>
                <a:ext uri="{FF2B5EF4-FFF2-40B4-BE49-F238E27FC236}">
                  <a16:creationId xmlns:a16="http://schemas.microsoft.com/office/drawing/2014/main" id="{35C89CD8-A3FC-5232-46E4-3C56FE5FE189}"/>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381031"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 descr="Red Man Clip Art at Clker.com - vector clip art online, royalty free &amp;  public domain">
              <a:extLst>
                <a:ext uri="{FF2B5EF4-FFF2-40B4-BE49-F238E27FC236}">
                  <a16:creationId xmlns:a16="http://schemas.microsoft.com/office/drawing/2014/main" id="{0C6D4136-D20F-14FE-8540-FC55A78AEF7E}"/>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27961"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2" descr="Red Man Clip Art at Clker.com - vector clip art online, royalty free &amp;  public domain">
              <a:extLst>
                <a:ext uri="{FF2B5EF4-FFF2-40B4-BE49-F238E27FC236}">
                  <a16:creationId xmlns:a16="http://schemas.microsoft.com/office/drawing/2014/main" id="{FC6E336C-7502-EEA7-B08D-076ECFA2C087}"/>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92253"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2" descr="Red Man Clip Art at Clker.com - vector clip art online, royalty free &amp;  public domain">
              <a:extLst>
                <a:ext uri="{FF2B5EF4-FFF2-40B4-BE49-F238E27FC236}">
                  <a16:creationId xmlns:a16="http://schemas.microsoft.com/office/drawing/2014/main" id="{649520B4-C3CF-53D1-7050-5C529CB8E79D}"/>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9244396"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2" descr="Red Man Clip Art at Clker.com - vector clip art online, royalty free &amp;  public domain">
              <a:extLst>
                <a:ext uri="{FF2B5EF4-FFF2-40B4-BE49-F238E27FC236}">
                  <a16:creationId xmlns:a16="http://schemas.microsoft.com/office/drawing/2014/main" id="{057509A3-1C9D-71EC-3EAD-04F524610A08}"/>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51200"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2" descr="Red Man Clip Art at Clker.com - vector clip art online, royalty free &amp;  public domain">
              <a:extLst>
                <a:ext uri="{FF2B5EF4-FFF2-40B4-BE49-F238E27FC236}">
                  <a16:creationId xmlns:a16="http://schemas.microsoft.com/office/drawing/2014/main" id="{3316A934-6CEA-8210-7C3C-43A2EDA206D6}"/>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9613048"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2" descr="Red Man Clip Art at Clker.com - vector clip art online, royalty free &amp;  public domain">
              <a:extLst>
                <a:ext uri="{FF2B5EF4-FFF2-40B4-BE49-F238E27FC236}">
                  <a16:creationId xmlns:a16="http://schemas.microsoft.com/office/drawing/2014/main" id="{A6929592-4A44-048F-13CF-CE43679FCACC}"/>
                </a:ext>
              </a:extLst>
            </p:cNvPr>
            <p:cNvPicPr>
              <a:picLocks noChangeAspect="1" noChangeArrowheads="1"/>
            </p:cNvPicPr>
            <p:nvPr/>
          </p:nvPicPr>
          <p:blipFill>
            <a:blip r:embed="rId6">
              <a:duotone>
                <a:prstClr val="black"/>
                <a:schemeClr val="accent5">
                  <a:lumMod val="60000"/>
                  <a:lumOff val="40000"/>
                  <a:tint val="45000"/>
                  <a:satMod val="400000"/>
                </a:schemeClr>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8928887" y="3052694"/>
              <a:ext cx="289447" cy="576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60" name="Group 1059">
            <a:extLst>
              <a:ext uri="{FF2B5EF4-FFF2-40B4-BE49-F238E27FC236}">
                <a16:creationId xmlns:a16="http://schemas.microsoft.com/office/drawing/2014/main" id="{0CD0C6A4-C829-6B80-283D-8E0BA9109ADB}"/>
              </a:ext>
            </a:extLst>
          </p:cNvPr>
          <p:cNvGrpSpPr/>
          <p:nvPr/>
        </p:nvGrpSpPr>
        <p:grpSpPr>
          <a:xfrm>
            <a:off x="7586083" y="3764428"/>
            <a:ext cx="3651066" cy="288000"/>
            <a:chOff x="7586083" y="2514748"/>
            <a:chExt cx="3651066" cy="288000"/>
          </a:xfrm>
        </p:grpSpPr>
        <p:cxnSp>
          <p:nvCxnSpPr>
            <p:cNvPr id="1061" name="Straight Arrow Connector 1060">
              <a:extLst>
                <a:ext uri="{FF2B5EF4-FFF2-40B4-BE49-F238E27FC236}">
                  <a16:creationId xmlns:a16="http://schemas.microsoft.com/office/drawing/2014/main" id="{FA7445BE-6F04-3310-227F-83AEC7ADEE1F}"/>
                </a:ext>
              </a:extLst>
            </p:cNvPr>
            <p:cNvCxnSpPr>
              <a:cxnSpLocks/>
            </p:cNvCxnSpPr>
            <p:nvPr/>
          </p:nvCxnSpPr>
          <p:spPr>
            <a:xfrm>
              <a:off x="7586083" y="2514748"/>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62" name="Straight Arrow Connector 1061">
              <a:extLst>
                <a:ext uri="{FF2B5EF4-FFF2-40B4-BE49-F238E27FC236}">
                  <a16:creationId xmlns:a16="http://schemas.microsoft.com/office/drawing/2014/main" id="{20738EE8-8F6E-7761-AA4E-C55FB57E66EE}"/>
                </a:ext>
              </a:extLst>
            </p:cNvPr>
            <p:cNvCxnSpPr>
              <a:cxnSpLocks/>
            </p:cNvCxnSpPr>
            <p:nvPr/>
          </p:nvCxnSpPr>
          <p:spPr>
            <a:xfrm>
              <a:off x="9213496" y="2514748"/>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63" name="Straight Arrow Connector 1062">
              <a:extLst>
                <a:ext uri="{FF2B5EF4-FFF2-40B4-BE49-F238E27FC236}">
                  <a16:creationId xmlns:a16="http://schemas.microsoft.com/office/drawing/2014/main" id="{07D1E1BF-1FA0-FE8A-ABEE-DBE558D7BD0F}"/>
                </a:ext>
              </a:extLst>
            </p:cNvPr>
            <p:cNvCxnSpPr>
              <a:cxnSpLocks/>
            </p:cNvCxnSpPr>
            <p:nvPr/>
          </p:nvCxnSpPr>
          <p:spPr>
            <a:xfrm>
              <a:off x="11237149" y="2514748"/>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1064" name="TextBox 1063">
            <a:extLst>
              <a:ext uri="{FF2B5EF4-FFF2-40B4-BE49-F238E27FC236}">
                <a16:creationId xmlns:a16="http://schemas.microsoft.com/office/drawing/2014/main" id="{29EE65DD-BC8C-9256-BFB7-B1CEDE1F1C84}"/>
              </a:ext>
            </a:extLst>
          </p:cNvPr>
          <p:cNvSpPr txBox="1"/>
          <p:nvPr/>
        </p:nvSpPr>
        <p:spPr>
          <a:xfrm>
            <a:off x="6927497" y="4121637"/>
            <a:ext cx="1317172" cy="338554"/>
          </a:xfrm>
          <a:prstGeom prst="rect">
            <a:avLst/>
          </a:prstGeom>
          <a:noFill/>
        </p:spPr>
        <p:txBody>
          <a:bodyPr wrap="square">
            <a:spAutoFit/>
          </a:bodyPr>
          <a:lstStyle/>
          <a:p>
            <a:pPr algn="ctr"/>
            <a:r>
              <a:rPr lang="en-US" sz="1600" b="1" dirty="0"/>
              <a:t>Statistic</a:t>
            </a:r>
            <a:endParaRPr lang="LID4096" sz="1600" b="1" dirty="0"/>
          </a:p>
        </p:txBody>
      </p:sp>
      <p:sp>
        <p:nvSpPr>
          <p:cNvPr id="1065" name="TextBox 1064">
            <a:extLst>
              <a:ext uri="{FF2B5EF4-FFF2-40B4-BE49-F238E27FC236}">
                <a16:creationId xmlns:a16="http://schemas.microsoft.com/office/drawing/2014/main" id="{2430F336-7ED0-FB0D-E1C0-4CB9A777579B}"/>
              </a:ext>
            </a:extLst>
          </p:cNvPr>
          <p:cNvSpPr txBox="1"/>
          <p:nvPr/>
        </p:nvSpPr>
        <p:spPr>
          <a:xfrm>
            <a:off x="8610789" y="4121637"/>
            <a:ext cx="1317172" cy="338554"/>
          </a:xfrm>
          <a:prstGeom prst="rect">
            <a:avLst/>
          </a:prstGeom>
          <a:noFill/>
        </p:spPr>
        <p:txBody>
          <a:bodyPr wrap="square">
            <a:spAutoFit/>
          </a:bodyPr>
          <a:lstStyle/>
          <a:p>
            <a:pPr algn="ctr"/>
            <a:r>
              <a:rPr lang="en-US" sz="1600" b="1" dirty="0"/>
              <a:t>Statistic</a:t>
            </a:r>
            <a:endParaRPr lang="LID4096" sz="1600" b="1" dirty="0"/>
          </a:p>
        </p:txBody>
      </p:sp>
      <p:sp>
        <p:nvSpPr>
          <p:cNvPr id="1066" name="TextBox 1065">
            <a:extLst>
              <a:ext uri="{FF2B5EF4-FFF2-40B4-BE49-F238E27FC236}">
                <a16:creationId xmlns:a16="http://schemas.microsoft.com/office/drawing/2014/main" id="{78AF2730-00C6-A527-B7F2-AF48273EAD62}"/>
              </a:ext>
            </a:extLst>
          </p:cNvPr>
          <p:cNvSpPr txBox="1"/>
          <p:nvPr/>
        </p:nvSpPr>
        <p:spPr>
          <a:xfrm>
            <a:off x="10569750" y="4121637"/>
            <a:ext cx="1317172" cy="338554"/>
          </a:xfrm>
          <a:prstGeom prst="rect">
            <a:avLst/>
          </a:prstGeom>
          <a:noFill/>
        </p:spPr>
        <p:txBody>
          <a:bodyPr wrap="square">
            <a:spAutoFit/>
          </a:bodyPr>
          <a:lstStyle/>
          <a:p>
            <a:pPr algn="ctr"/>
            <a:r>
              <a:rPr lang="en-US" sz="1600" b="1" dirty="0"/>
              <a:t>Statistic</a:t>
            </a:r>
            <a:endParaRPr lang="LID4096" sz="1600" b="1" dirty="0"/>
          </a:p>
        </p:txBody>
      </p:sp>
      <p:cxnSp>
        <p:nvCxnSpPr>
          <p:cNvPr id="1068" name="Straight Connector 1067">
            <a:extLst>
              <a:ext uri="{FF2B5EF4-FFF2-40B4-BE49-F238E27FC236}">
                <a16:creationId xmlns:a16="http://schemas.microsoft.com/office/drawing/2014/main" id="{3533E189-3B67-2DD1-7EB1-9CDE351B47D0}"/>
              </a:ext>
            </a:extLst>
          </p:cNvPr>
          <p:cNvCxnSpPr/>
          <p:nvPr/>
        </p:nvCxnSpPr>
        <p:spPr>
          <a:xfrm>
            <a:off x="2411182" y="5786120"/>
            <a:ext cx="0" cy="49784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69" name="Straight Connector 1068">
            <a:extLst>
              <a:ext uri="{FF2B5EF4-FFF2-40B4-BE49-F238E27FC236}">
                <a16:creationId xmlns:a16="http://schemas.microsoft.com/office/drawing/2014/main" id="{D197041F-9BB1-6B14-7878-49E542906283}"/>
              </a:ext>
            </a:extLst>
          </p:cNvPr>
          <p:cNvCxnSpPr>
            <a:cxnSpLocks/>
          </p:cNvCxnSpPr>
          <p:nvPr/>
        </p:nvCxnSpPr>
        <p:spPr>
          <a:xfrm>
            <a:off x="9234346" y="4602198"/>
            <a:ext cx="0" cy="1681762"/>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72" name="Straight Arrow Connector 1071">
            <a:extLst>
              <a:ext uri="{FF2B5EF4-FFF2-40B4-BE49-F238E27FC236}">
                <a16:creationId xmlns:a16="http://schemas.microsoft.com/office/drawing/2014/main" id="{18926716-FB8F-D304-126C-ACD7A41F89C4}"/>
              </a:ext>
            </a:extLst>
          </p:cNvPr>
          <p:cNvCxnSpPr>
            <a:cxnSpLocks/>
          </p:cNvCxnSpPr>
          <p:nvPr/>
        </p:nvCxnSpPr>
        <p:spPr>
          <a:xfrm>
            <a:off x="2411182" y="6283960"/>
            <a:ext cx="2699298"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74" name="Straight Arrow Connector 1073">
            <a:extLst>
              <a:ext uri="{FF2B5EF4-FFF2-40B4-BE49-F238E27FC236}">
                <a16:creationId xmlns:a16="http://schemas.microsoft.com/office/drawing/2014/main" id="{C6BAC53B-560A-8050-AAB7-38F4DDFD6885}"/>
              </a:ext>
            </a:extLst>
          </p:cNvPr>
          <p:cNvCxnSpPr>
            <a:cxnSpLocks/>
          </p:cNvCxnSpPr>
          <p:nvPr/>
        </p:nvCxnSpPr>
        <p:spPr>
          <a:xfrm flipH="1">
            <a:off x="7542230" y="6283960"/>
            <a:ext cx="1693658"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76" name="TextBox 1075">
            <a:extLst>
              <a:ext uri="{FF2B5EF4-FFF2-40B4-BE49-F238E27FC236}">
                <a16:creationId xmlns:a16="http://schemas.microsoft.com/office/drawing/2014/main" id="{B3F2D3C2-00AD-05B9-5037-13B757893B44}"/>
              </a:ext>
            </a:extLst>
          </p:cNvPr>
          <p:cNvSpPr txBox="1"/>
          <p:nvPr/>
        </p:nvSpPr>
        <p:spPr>
          <a:xfrm>
            <a:off x="5682679" y="6566963"/>
            <a:ext cx="1317172" cy="276999"/>
          </a:xfrm>
          <a:prstGeom prst="rect">
            <a:avLst/>
          </a:prstGeom>
          <a:noFill/>
        </p:spPr>
        <p:txBody>
          <a:bodyPr wrap="square">
            <a:spAutoFit/>
          </a:bodyPr>
          <a:lstStyle/>
          <a:p>
            <a:pPr algn="ctr"/>
            <a:r>
              <a:rPr lang="en-US" sz="1200" dirty="0"/>
              <a:t>Statistic</a:t>
            </a:r>
            <a:endParaRPr lang="LID4096" sz="1200" dirty="0"/>
          </a:p>
        </p:txBody>
      </p:sp>
      <p:sp>
        <p:nvSpPr>
          <p:cNvPr id="1077" name="TextBox 1076">
            <a:extLst>
              <a:ext uri="{FF2B5EF4-FFF2-40B4-BE49-F238E27FC236}">
                <a16:creationId xmlns:a16="http://schemas.microsoft.com/office/drawing/2014/main" id="{93B0C18C-C874-D699-988E-F1FFF183502D}"/>
              </a:ext>
            </a:extLst>
          </p:cNvPr>
          <p:cNvSpPr txBox="1"/>
          <p:nvPr/>
        </p:nvSpPr>
        <p:spPr>
          <a:xfrm>
            <a:off x="5210349" y="4621271"/>
            <a:ext cx="2261831" cy="338554"/>
          </a:xfrm>
          <a:prstGeom prst="rect">
            <a:avLst/>
          </a:prstGeom>
          <a:noFill/>
        </p:spPr>
        <p:txBody>
          <a:bodyPr wrap="square">
            <a:spAutoFit/>
          </a:bodyPr>
          <a:lstStyle/>
          <a:p>
            <a:pPr algn="ctr"/>
            <a:r>
              <a:rPr lang="en-US" sz="1600" b="1" dirty="0">
                <a:solidFill>
                  <a:srgbClr val="3E6883"/>
                </a:solidFill>
              </a:rPr>
              <a:t>Estimator Distribution</a:t>
            </a:r>
            <a:endParaRPr lang="LID4096" sz="1600" b="1" dirty="0">
              <a:solidFill>
                <a:srgbClr val="3E6883"/>
              </a:solidFill>
            </a:endParaRPr>
          </a:p>
        </p:txBody>
      </p:sp>
    </p:spTree>
    <p:extLst>
      <p:ext uri="{BB962C8B-B14F-4D97-AF65-F5344CB8AC3E}">
        <p14:creationId xmlns:p14="http://schemas.microsoft.com/office/powerpoint/2010/main" val="3332409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Estimator Distribution From Equation</a:t>
            </a:r>
            <a:endParaRPr lang="LID4096" dirty="0"/>
          </a:p>
        </p:txBody>
      </p:sp>
      <p:grpSp>
        <p:nvGrpSpPr>
          <p:cNvPr id="12" name="Group 11">
            <a:extLst>
              <a:ext uri="{FF2B5EF4-FFF2-40B4-BE49-F238E27FC236}">
                <a16:creationId xmlns:a16="http://schemas.microsoft.com/office/drawing/2014/main" id="{984FBCBD-EB4F-78CC-607B-BB26BB83F5A2}"/>
              </a:ext>
            </a:extLst>
          </p:cNvPr>
          <p:cNvGrpSpPr/>
          <p:nvPr/>
        </p:nvGrpSpPr>
        <p:grpSpPr>
          <a:xfrm>
            <a:off x="5230586" y="1770712"/>
            <a:ext cx="1730829" cy="1081521"/>
            <a:chOff x="5333998" y="1346560"/>
            <a:chExt cx="1730829" cy="1081521"/>
          </a:xfrm>
        </p:grpSpPr>
        <p:pic>
          <p:nvPicPr>
            <p:cNvPr id="13" name="Picture 8" descr="White Black Background Silhouette Transparent Background, Black Cartoon  People Silhouette On White Background, Human, Flat, Staff PNG Image For  Free Download">
              <a:extLst>
                <a:ext uri="{FF2B5EF4-FFF2-40B4-BE49-F238E27FC236}">
                  <a16:creationId xmlns:a16="http://schemas.microsoft.com/office/drawing/2014/main" id="{1B3FB029-5959-BB66-6775-1D9E706EC28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061" b="25559"/>
            <a:stretch/>
          </p:blipFill>
          <p:spPr bwMode="auto">
            <a:xfrm>
              <a:off x="5333998" y="1346560"/>
              <a:ext cx="1730829" cy="88930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58A67A45-1FD2-35F1-82D2-4BC9141A6200}"/>
                </a:ext>
              </a:extLst>
            </p:cNvPr>
            <p:cNvSpPr txBox="1"/>
            <p:nvPr/>
          </p:nvSpPr>
          <p:spPr>
            <a:xfrm>
              <a:off x="5540826" y="2089527"/>
              <a:ext cx="1317172" cy="338554"/>
            </a:xfrm>
            <a:prstGeom prst="rect">
              <a:avLst/>
            </a:prstGeom>
            <a:noFill/>
          </p:spPr>
          <p:txBody>
            <a:bodyPr wrap="square">
              <a:spAutoFit/>
            </a:bodyPr>
            <a:lstStyle/>
            <a:p>
              <a:pPr algn="ctr"/>
              <a:r>
                <a:rPr lang="en-US" sz="1600" b="1" dirty="0">
                  <a:solidFill>
                    <a:schemeClr val="accent5">
                      <a:lumMod val="75000"/>
                    </a:schemeClr>
                  </a:solidFill>
                </a:rPr>
                <a:t>Sample</a:t>
              </a:r>
              <a:endParaRPr lang="LID4096" sz="1600" b="1" dirty="0">
                <a:solidFill>
                  <a:schemeClr val="accent5">
                    <a:lumMod val="75000"/>
                  </a:schemeClr>
                </a:solidFill>
              </a:endParaRPr>
            </a:p>
          </p:txBody>
        </p:sp>
      </p:grpSp>
      <p:cxnSp>
        <p:nvCxnSpPr>
          <p:cNvPr id="18" name="Straight Arrow Connector 17">
            <a:extLst>
              <a:ext uri="{FF2B5EF4-FFF2-40B4-BE49-F238E27FC236}">
                <a16:creationId xmlns:a16="http://schemas.microsoft.com/office/drawing/2014/main" id="{2EBF3584-B0D2-E46E-9E74-A10CCD5D5EF3}"/>
              </a:ext>
            </a:extLst>
          </p:cNvPr>
          <p:cNvCxnSpPr>
            <a:cxnSpLocks/>
          </p:cNvCxnSpPr>
          <p:nvPr/>
        </p:nvCxnSpPr>
        <p:spPr>
          <a:xfrm>
            <a:off x="6096000" y="2852233"/>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3F9E28AE-2BE1-EE7A-4BEB-7668D621A90C}"/>
              </a:ext>
            </a:extLst>
          </p:cNvPr>
          <p:cNvSpPr txBox="1"/>
          <p:nvPr/>
        </p:nvSpPr>
        <p:spPr>
          <a:xfrm>
            <a:off x="5437414" y="4933253"/>
            <a:ext cx="1317172" cy="276999"/>
          </a:xfrm>
          <a:prstGeom prst="rect">
            <a:avLst/>
          </a:prstGeom>
          <a:noFill/>
        </p:spPr>
        <p:txBody>
          <a:bodyPr wrap="square">
            <a:spAutoFit/>
          </a:bodyPr>
          <a:lstStyle/>
          <a:p>
            <a:pPr algn="ctr"/>
            <a:r>
              <a:rPr lang="en-US" sz="1200" dirty="0"/>
              <a:t>Statistic</a:t>
            </a:r>
            <a:endParaRPr lang="LID4096" sz="1200" dirty="0"/>
          </a:p>
        </p:txBody>
      </p:sp>
      <p:sp>
        <p:nvSpPr>
          <p:cNvPr id="24" name="TextBox 23">
            <a:extLst>
              <a:ext uri="{FF2B5EF4-FFF2-40B4-BE49-F238E27FC236}">
                <a16:creationId xmlns:a16="http://schemas.microsoft.com/office/drawing/2014/main" id="{53AC195C-3942-F7C7-E6F1-B3FE1AB48F88}"/>
              </a:ext>
            </a:extLst>
          </p:cNvPr>
          <p:cNvSpPr txBox="1"/>
          <p:nvPr/>
        </p:nvSpPr>
        <p:spPr>
          <a:xfrm>
            <a:off x="4965085" y="3204685"/>
            <a:ext cx="2261831" cy="338554"/>
          </a:xfrm>
          <a:prstGeom prst="rect">
            <a:avLst/>
          </a:prstGeom>
          <a:noFill/>
        </p:spPr>
        <p:txBody>
          <a:bodyPr wrap="square">
            <a:spAutoFit/>
          </a:bodyPr>
          <a:lstStyle/>
          <a:p>
            <a:pPr algn="ctr"/>
            <a:r>
              <a:rPr lang="en-US" sz="1600" b="1" dirty="0">
                <a:solidFill>
                  <a:srgbClr val="3E6883"/>
                </a:solidFill>
              </a:rPr>
              <a:t>Estimator Distribution</a:t>
            </a:r>
            <a:endParaRPr lang="LID4096" sz="1600" b="1" dirty="0">
              <a:solidFill>
                <a:srgbClr val="3E6883"/>
              </a:solidFill>
            </a:endParaRPr>
          </a:p>
        </p:txBody>
      </p:sp>
      <p:pic>
        <p:nvPicPr>
          <p:cNvPr id="25" name="Picture 2" descr="Normal Distributions. Hello everyone, I hope you're all well… | by Hamilton  Chang | Medium">
            <a:extLst>
              <a:ext uri="{FF2B5EF4-FFF2-40B4-BE49-F238E27FC236}">
                <a16:creationId xmlns:a16="http://schemas.microsoft.com/office/drawing/2014/main" id="{FC1A04D9-35CE-6C52-3481-5F2944B918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6151" y="3607691"/>
            <a:ext cx="2379699" cy="132556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29C339E2-60E5-FEF7-3862-D2B78075D2F7}"/>
              </a:ext>
            </a:extLst>
          </p:cNvPr>
          <p:cNvSpPr txBox="1"/>
          <p:nvPr/>
        </p:nvSpPr>
        <p:spPr>
          <a:xfrm>
            <a:off x="3673929" y="5745154"/>
            <a:ext cx="4844143" cy="584775"/>
          </a:xfrm>
          <a:prstGeom prst="rect">
            <a:avLst/>
          </a:prstGeom>
          <a:noFill/>
        </p:spPr>
        <p:txBody>
          <a:bodyPr wrap="square" rtlCol="0">
            <a:spAutoFit/>
          </a:bodyPr>
          <a:lstStyle/>
          <a:p>
            <a:pPr algn="ctr"/>
            <a:r>
              <a:rPr lang="en-GB" sz="3200" b="1" dirty="0"/>
              <a:t>When can we do this?</a:t>
            </a:r>
            <a:endParaRPr lang="LID4096" sz="3200" b="1" dirty="0"/>
          </a:p>
        </p:txBody>
      </p:sp>
    </p:spTree>
    <p:extLst>
      <p:ext uri="{BB962C8B-B14F-4D97-AF65-F5344CB8AC3E}">
        <p14:creationId xmlns:p14="http://schemas.microsoft.com/office/powerpoint/2010/main" val="2776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 name="Picture 4" descr="Histogram plot - MATLAB">
            <a:extLst>
              <a:ext uri="{FF2B5EF4-FFF2-40B4-BE49-F238E27FC236}">
                <a16:creationId xmlns:a16="http://schemas.microsoft.com/office/drawing/2014/main" id="{E1E29202-B632-B7FA-C192-A457BDDA0F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5598" y="4819567"/>
            <a:ext cx="2531335" cy="1898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Distribution of the Mean Estimator</a:t>
            </a:r>
            <a:endParaRPr lang="LID4096" dirty="0"/>
          </a:p>
        </p:txBody>
      </p:sp>
      <p:sp>
        <p:nvSpPr>
          <p:cNvPr id="7" name="TextBox 6">
            <a:extLst>
              <a:ext uri="{FF2B5EF4-FFF2-40B4-BE49-F238E27FC236}">
                <a16:creationId xmlns:a16="http://schemas.microsoft.com/office/drawing/2014/main" id="{FB0CA153-8F2C-5008-02C8-8EBEB4AD5481}"/>
              </a:ext>
            </a:extLst>
          </p:cNvPr>
          <p:cNvSpPr txBox="1"/>
          <p:nvPr/>
        </p:nvSpPr>
        <p:spPr>
          <a:xfrm>
            <a:off x="1447800" y="1009494"/>
            <a:ext cx="2024743" cy="369332"/>
          </a:xfrm>
          <a:prstGeom prst="rect">
            <a:avLst/>
          </a:prstGeom>
          <a:noFill/>
        </p:spPr>
        <p:txBody>
          <a:bodyPr wrap="square" rtlCol="0">
            <a:spAutoFit/>
          </a:bodyPr>
          <a:lstStyle/>
          <a:p>
            <a:pPr algn="ctr"/>
            <a:r>
              <a:rPr lang="en-GB" b="1" dirty="0">
                <a:highlight>
                  <a:srgbClr val="FFFF00"/>
                </a:highlight>
              </a:rPr>
              <a:t>Parametric</a:t>
            </a:r>
            <a:endParaRPr lang="LID4096" b="1" dirty="0">
              <a:highlight>
                <a:srgbClr val="FFFF00"/>
              </a:highlight>
            </a:endParaRPr>
          </a:p>
        </p:txBody>
      </p:sp>
      <p:sp>
        <p:nvSpPr>
          <p:cNvPr id="8" name="TextBox 7">
            <a:extLst>
              <a:ext uri="{FF2B5EF4-FFF2-40B4-BE49-F238E27FC236}">
                <a16:creationId xmlns:a16="http://schemas.microsoft.com/office/drawing/2014/main" id="{7FBDF192-037D-F5DF-F105-9BF410F01DB5}"/>
              </a:ext>
            </a:extLst>
          </p:cNvPr>
          <p:cNvSpPr txBox="1"/>
          <p:nvPr/>
        </p:nvSpPr>
        <p:spPr>
          <a:xfrm>
            <a:off x="8218714" y="1009494"/>
            <a:ext cx="2024743" cy="369332"/>
          </a:xfrm>
          <a:prstGeom prst="rect">
            <a:avLst/>
          </a:prstGeom>
          <a:noFill/>
        </p:spPr>
        <p:txBody>
          <a:bodyPr wrap="square" rtlCol="0">
            <a:spAutoFit/>
          </a:bodyPr>
          <a:lstStyle/>
          <a:p>
            <a:pPr algn="ctr"/>
            <a:r>
              <a:rPr lang="en-GB" b="1" dirty="0">
                <a:highlight>
                  <a:srgbClr val="FFFF00"/>
                </a:highlight>
              </a:rPr>
              <a:t>Non – Parametric </a:t>
            </a:r>
            <a:endParaRPr lang="LID4096" b="1" dirty="0">
              <a:highlight>
                <a:srgbClr val="FFFF00"/>
              </a:highlight>
            </a:endParaRPr>
          </a:p>
        </p:txBody>
      </p:sp>
      <p:grpSp>
        <p:nvGrpSpPr>
          <p:cNvPr id="9" name="Group 8">
            <a:extLst>
              <a:ext uri="{FF2B5EF4-FFF2-40B4-BE49-F238E27FC236}">
                <a16:creationId xmlns:a16="http://schemas.microsoft.com/office/drawing/2014/main" id="{222B6800-F572-D0F3-B59B-22668EC04FEB}"/>
              </a:ext>
            </a:extLst>
          </p:cNvPr>
          <p:cNvGrpSpPr/>
          <p:nvPr/>
        </p:nvGrpSpPr>
        <p:grpSpPr>
          <a:xfrm>
            <a:off x="1594756" y="1378826"/>
            <a:ext cx="1730829" cy="1081521"/>
            <a:chOff x="5333998" y="1346560"/>
            <a:chExt cx="1730829" cy="1081521"/>
          </a:xfrm>
        </p:grpSpPr>
        <p:pic>
          <p:nvPicPr>
            <p:cNvPr id="10" name="Picture 8" descr="White Black Background Silhouette Transparent Background, Black Cartoon  People Silhouette On White Background, Human, Flat, Staff PNG Image For  Free Download">
              <a:extLst>
                <a:ext uri="{FF2B5EF4-FFF2-40B4-BE49-F238E27FC236}">
                  <a16:creationId xmlns:a16="http://schemas.microsoft.com/office/drawing/2014/main" id="{0BBEFD5C-CA1C-A0F0-F5E5-8DCEF0E87D8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061" b="25559"/>
            <a:stretch/>
          </p:blipFill>
          <p:spPr bwMode="auto">
            <a:xfrm>
              <a:off x="5333998" y="1346560"/>
              <a:ext cx="1730829" cy="88930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2FBA6DC-7913-8F74-B228-7FB564B2B7C0}"/>
                </a:ext>
              </a:extLst>
            </p:cNvPr>
            <p:cNvSpPr txBox="1"/>
            <p:nvPr/>
          </p:nvSpPr>
          <p:spPr>
            <a:xfrm>
              <a:off x="5540826" y="2089527"/>
              <a:ext cx="1317172" cy="338554"/>
            </a:xfrm>
            <a:prstGeom prst="rect">
              <a:avLst/>
            </a:prstGeom>
            <a:noFill/>
          </p:spPr>
          <p:txBody>
            <a:bodyPr wrap="square">
              <a:spAutoFit/>
            </a:bodyPr>
            <a:lstStyle/>
            <a:p>
              <a:pPr algn="ctr"/>
              <a:r>
                <a:rPr lang="en-US" sz="1600" b="1" dirty="0">
                  <a:solidFill>
                    <a:schemeClr val="accent5">
                      <a:lumMod val="75000"/>
                    </a:schemeClr>
                  </a:solidFill>
                </a:rPr>
                <a:t>Sample</a:t>
              </a:r>
              <a:endParaRPr lang="LID4096" sz="1600" b="1" dirty="0">
                <a:solidFill>
                  <a:schemeClr val="accent5">
                    <a:lumMod val="75000"/>
                  </a:schemeClr>
                </a:solidFill>
              </a:endParaRPr>
            </a:p>
          </p:txBody>
        </p:sp>
      </p:grpSp>
      <p:sp>
        <p:nvSpPr>
          <p:cNvPr id="14" name="TextBox 13">
            <a:extLst>
              <a:ext uri="{FF2B5EF4-FFF2-40B4-BE49-F238E27FC236}">
                <a16:creationId xmlns:a16="http://schemas.microsoft.com/office/drawing/2014/main" id="{062BB3AE-18A5-0C57-A16C-CA8FC48955E0}"/>
              </a:ext>
            </a:extLst>
          </p:cNvPr>
          <p:cNvSpPr txBox="1"/>
          <p:nvPr/>
        </p:nvSpPr>
        <p:spPr>
          <a:xfrm>
            <a:off x="8572498" y="2121793"/>
            <a:ext cx="1317172" cy="338554"/>
          </a:xfrm>
          <a:prstGeom prst="rect">
            <a:avLst/>
          </a:prstGeom>
          <a:noFill/>
        </p:spPr>
        <p:txBody>
          <a:bodyPr wrap="square">
            <a:spAutoFit/>
          </a:bodyPr>
          <a:lstStyle/>
          <a:p>
            <a:pPr algn="ctr"/>
            <a:r>
              <a:rPr lang="en-US" sz="1600" b="1" dirty="0">
                <a:solidFill>
                  <a:schemeClr val="accent5">
                    <a:lumMod val="75000"/>
                  </a:schemeClr>
                </a:solidFill>
              </a:rPr>
              <a:t>Sample</a:t>
            </a:r>
            <a:endParaRPr lang="LID4096" sz="1600" b="1" dirty="0">
              <a:solidFill>
                <a:schemeClr val="accent5">
                  <a:lumMod val="75000"/>
                </a:schemeClr>
              </a:solidFill>
            </a:endParaRPr>
          </a:p>
        </p:txBody>
      </p:sp>
      <p:cxnSp>
        <p:nvCxnSpPr>
          <p:cNvPr id="15" name="Straight Arrow Connector 14">
            <a:extLst>
              <a:ext uri="{FF2B5EF4-FFF2-40B4-BE49-F238E27FC236}">
                <a16:creationId xmlns:a16="http://schemas.microsoft.com/office/drawing/2014/main" id="{1830D61F-2A2B-992F-CA5D-4E3ED8B7CDDA}"/>
              </a:ext>
            </a:extLst>
          </p:cNvPr>
          <p:cNvCxnSpPr>
            <a:cxnSpLocks/>
          </p:cNvCxnSpPr>
          <p:nvPr/>
        </p:nvCxnSpPr>
        <p:spPr>
          <a:xfrm>
            <a:off x="2471055" y="246034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01EE7029-82F6-5198-C996-B49A198AA0FA}"/>
              </a:ext>
            </a:extLst>
          </p:cNvPr>
          <p:cNvGrpSpPr/>
          <p:nvPr/>
        </p:nvGrpSpPr>
        <p:grpSpPr>
          <a:xfrm>
            <a:off x="8375577" y="1388598"/>
            <a:ext cx="1666208" cy="779574"/>
            <a:chOff x="5430993" y="2019870"/>
            <a:chExt cx="1666208" cy="779574"/>
          </a:xfrm>
        </p:grpSpPr>
        <p:pic>
          <p:nvPicPr>
            <p:cNvPr id="36" name="Picture 2" descr="Red Man Clip Art at Clker.com - vector clip art online, royalty free &amp;  public domain">
              <a:extLst>
                <a:ext uri="{FF2B5EF4-FFF2-40B4-BE49-F238E27FC236}">
                  <a16:creationId xmlns:a16="http://schemas.microsoft.com/office/drawing/2014/main" id="{3801E376-FED2-8471-824F-E3858FA257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7914" y="201987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Red Man Clip Art at Clker.com - vector clip art online, royalty free &amp;  public domain">
              <a:extLst>
                <a:ext uri="{FF2B5EF4-FFF2-40B4-BE49-F238E27FC236}">
                  <a16:creationId xmlns:a16="http://schemas.microsoft.com/office/drawing/2014/main" id="{47D923FC-E120-7D17-80FF-1A5461653B62}"/>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4369" y="201987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 descr="Red Man Clip Art at Clker.com - vector clip art online, royalty free &amp;  public domain">
              <a:extLst>
                <a:ext uri="{FF2B5EF4-FFF2-40B4-BE49-F238E27FC236}">
                  <a16:creationId xmlns:a16="http://schemas.microsoft.com/office/drawing/2014/main" id="{C198AB51-0727-4888-E38F-B3C14DE7AC5D}"/>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60824" y="201987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Red Man Clip Art at Clker.com - vector clip art online, royalty free &amp;  public domain">
              <a:extLst>
                <a:ext uri="{FF2B5EF4-FFF2-40B4-BE49-F238E27FC236}">
                  <a16:creationId xmlns:a16="http://schemas.microsoft.com/office/drawing/2014/main" id="{59D38F8C-5B48-8ADC-48DC-48FDE16DD652}"/>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807754" y="222344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Red Man Clip Art at Clker.com - vector clip art online, royalty free &amp;  public domain">
              <a:extLst>
                <a:ext uri="{FF2B5EF4-FFF2-40B4-BE49-F238E27FC236}">
                  <a16:creationId xmlns:a16="http://schemas.microsoft.com/office/drawing/2014/main" id="{6FF67CEE-8FCE-A99A-FC80-13DFD65C736F}"/>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572046" y="201987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Red Man Clip Art at Clker.com - vector clip art online, royalty free &amp;  public domain">
              <a:extLst>
                <a:ext uri="{FF2B5EF4-FFF2-40B4-BE49-F238E27FC236}">
                  <a16:creationId xmlns:a16="http://schemas.microsoft.com/office/drawing/2014/main" id="{B0CC08BE-3647-6818-0E45-54385428FD74}"/>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24189" y="222344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 descr="Red Man Clip Art at Clker.com - vector clip art online, royalty free &amp;  public domain">
              <a:extLst>
                <a:ext uri="{FF2B5EF4-FFF2-40B4-BE49-F238E27FC236}">
                  <a16:creationId xmlns:a16="http://schemas.microsoft.com/office/drawing/2014/main" id="{E4BEC7BB-6DEB-9001-0215-343554432277}"/>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30993" y="222344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Red Man Clip Art at Clker.com - vector clip art online, royalty free &amp;  public domain">
              <a:extLst>
                <a:ext uri="{FF2B5EF4-FFF2-40B4-BE49-F238E27FC236}">
                  <a16:creationId xmlns:a16="http://schemas.microsoft.com/office/drawing/2014/main" id="{DBA8F0D4-FEB3-9C0C-C281-0840F4418588}"/>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6492841" y="222344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Red Man Clip Art at Clker.com - vector clip art online, royalty free &amp;  public domain">
              <a:extLst>
                <a:ext uri="{FF2B5EF4-FFF2-40B4-BE49-F238E27FC236}">
                  <a16:creationId xmlns:a16="http://schemas.microsoft.com/office/drawing/2014/main" id="{4EBE691F-7261-DBB3-BE81-794C505FEBC0}"/>
                </a:ext>
              </a:extLst>
            </p:cNvPr>
            <p:cNvPicPr>
              <a:picLocks noChangeAspect="1" noChangeArrowheads="1"/>
            </p:cNvPicPr>
            <p:nvPr/>
          </p:nvPicPr>
          <p:blipFill>
            <a:blip r:embed="rId6">
              <a:duotone>
                <a:prstClr val="black"/>
                <a:schemeClr val="accent5">
                  <a:lumMod val="60000"/>
                  <a:lumOff val="40000"/>
                  <a:tint val="45000"/>
                  <a:satMod val="400000"/>
                </a:schemeClr>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5808680" y="2223444"/>
              <a:ext cx="289447" cy="576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2" name="Group 61">
            <a:extLst>
              <a:ext uri="{FF2B5EF4-FFF2-40B4-BE49-F238E27FC236}">
                <a16:creationId xmlns:a16="http://schemas.microsoft.com/office/drawing/2014/main" id="{F8FF8FDE-0ABF-3C4E-B10C-D65B46687B42}"/>
              </a:ext>
            </a:extLst>
          </p:cNvPr>
          <p:cNvGrpSpPr/>
          <p:nvPr/>
        </p:nvGrpSpPr>
        <p:grpSpPr>
          <a:xfrm>
            <a:off x="838200" y="2802748"/>
            <a:ext cx="3151417" cy="991704"/>
            <a:chOff x="838200" y="2892734"/>
            <a:chExt cx="3151417" cy="991704"/>
          </a:xfrm>
        </p:grpSpPr>
        <p:pic>
          <p:nvPicPr>
            <p:cNvPr id="47" name="Picture 2" descr="Normal Distributions. Hello everyone, I hope you're all well… | by Hamilton  Chang | Medium">
              <a:extLst>
                <a:ext uri="{FF2B5EF4-FFF2-40B4-BE49-F238E27FC236}">
                  <a16:creationId xmlns:a16="http://schemas.microsoft.com/office/drawing/2014/main" id="{79481AF3-6F80-24BA-723E-0DAF4998D9A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01583" y="2892734"/>
              <a:ext cx="1317173" cy="733704"/>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E09D3EFB-AB74-BBD6-407B-A8D75E46B552}"/>
                </a:ext>
              </a:extLst>
            </p:cNvPr>
            <p:cNvSpPr txBox="1"/>
            <p:nvPr/>
          </p:nvSpPr>
          <p:spPr>
            <a:xfrm>
              <a:off x="838200" y="3515106"/>
              <a:ext cx="3151417" cy="369332"/>
            </a:xfrm>
            <a:prstGeom prst="rect">
              <a:avLst/>
            </a:prstGeom>
            <a:noFill/>
          </p:spPr>
          <p:txBody>
            <a:bodyPr wrap="square">
              <a:spAutoFit/>
            </a:bodyPr>
            <a:lstStyle/>
            <a:p>
              <a:pPr algn="ctr"/>
              <a:r>
                <a:rPr lang="en-US" b="1" dirty="0">
                  <a:solidFill>
                    <a:schemeClr val="accent5">
                      <a:lumMod val="75000"/>
                    </a:schemeClr>
                  </a:solidFill>
                </a:rPr>
                <a:t>Assumed Population Model</a:t>
              </a:r>
              <a:endParaRPr lang="LID4096" b="1" dirty="0">
                <a:solidFill>
                  <a:schemeClr val="accent5">
                    <a:lumMod val="75000"/>
                  </a:schemeClr>
                </a:solidFill>
              </a:endParaRPr>
            </a:p>
          </p:txBody>
        </p:sp>
      </p:grpSp>
      <p:grpSp>
        <p:nvGrpSpPr>
          <p:cNvPr id="1027" name="Group 1026">
            <a:extLst>
              <a:ext uri="{FF2B5EF4-FFF2-40B4-BE49-F238E27FC236}">
                <a16:creationId xmlns:a16="http://schemas.microsoft.com/office/drawing/2014/main" id="{04170CDA-61BA-DE62-CE35-63DD6F19578D}"/>
              </a:ext>
            </a:extLst>
          </p:cNvPr>
          <p:cNvGrpSpPr/>
          <p:nvPr/>
        </p:nvGrpSpPr>
        <p:grpSpPr>
          <a:xfrm>
            <a:off x="-81645" y="3833637"/>
            <a:ext cx="5012873" cy="1266401"/>
            <a:chOff x="-81645" y="3884437"/>
            <a:chExt cx="5012873" cy="1266401"/>
          </a:xfrm>
        </p:grpSpPr>
        <p:grpSp>
          <p:nvGrpSpPr>
            <p:cNvPr id="1025" name="Group 1024">
              <a:extLst>
                <a:ext uri="{FF2B5EF4-FFF2-40B4-BE49-F238E27FC236}">
                  <a16:creationId xmlns:a16="http://schemas.microsoft.com/office/drawing/2014/main" id="{521E10AC-ED70-CC78-44E9-7EFE76396D2C}"/>
                </a:ext>
              </a:extLst>
            </p:cNvPr>
            <p:cNvGrpSpPr/>
            <p:nvPr/>
          </p:nvGrpSpPr>
          <p:grpSpPr>
            <a:xfrm>
              <a:off x="-81645" y="3884437"/>
              <a:ext cx="1730829" cy="1266401"/>
              <a:chOff x="-81645" y="3884437"/>
              <a:chExt cx="1730829" cy="1266401"/>
            </a:xfrm>
          </p:grpSpPr>
          <p:cxnSp>
            <p:nvCxnSpPr>
              <p:cNvPr id="49" name="Straight Arrow Connector 48">
                <a:extLst>
                  <a:ext uri="{FF2B5EF4-FFF2-40B4-BE49-F238E27FC236}">
                    <a16:creationId xmlns:a16="http://schemas.microsoft.com/office/drawing/2014/main" id="{13080F89-61A5-48B2-CDAB-A87127385436}"/>
                  </a:ext>
                </a:extLst>
              </p:cNvPr>
              <p:cNvCxnSpPr>
                <a:cxnSpLocks/>
              </p:cNvCxnSpPr>
              <p:nvPr/>
            </p:nvCxnSpPr>
            <p:spPr>
              <a:xfrm>
                <a:off x="783770" y="388443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53" name="Group 52">
                <a:extLst>
                  <a:ext uri="{FF2B5EF4-FFF2-40B4-BE49-F238E27FC236}">
                    <a16:creationId xmlns:a16="http://schemas.microsoft.com/office/drawing/2014/main" id="{4AF1D7C9-0CE8-8A21-B893-23D1A644A06C}"/>
                  </a:ext>
                </a:extLst>
              </p:cNvPr>
              <p:cNvGrpSpPr/>
              <p:nvPr/>
            </p:nvGrpSpPr>
            <p:grpSpPr>
              <a:xfrm>
                <a:off x="-81645" y="4069317"/>
                <a:ext cx="1730829" cy="1081521"/>
                <a:chOff x="5333998" y="1346560"/>
                <a:chExt cx="1730829" cy="1081521"/>
              </a:xfrm>
            </p:grpSpPr>
            <p:pic>
              <p:nvPicPr>
                <p:cNvPr id="54" name="Picture 8" descr="White Black Background Silhouette Transparent Background, Black Cartoon  People Silhouette On White Background, Human, Flat, Staff PNG Image For  Free Download">
                  <a:extLst>
                    <a:ext uri="{FF2B5EF4-FFF2-40B4-BE49-F238E27FC236}">
                      <a16:creationId xmlns:a16="http://schemas.microsoft.com/office/drawing/2014/main" id="{926FDCD6-8AC7-FBF1-7439-C943D30403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061" b="25559"/>
                <a:stretch/>
              </p:blipFill>
              <p:spPr bwMode="auto">
                <a:xfrm>
                  <a:off x="5333998" y="1346560"/>
                  <a:ext cx="1730829" cy="889302"/>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19C4C79E-EC40-D022-5D25-1E7A9803382A}"/>
                    </a:ext>
                  </a:extLst>
                </p:cNvPr>
                <p:cNvSpPr txBox="1"/>
                <p:nvPr/>
              </p:nvSpPr>
              <p:spPr>
                <a:xfrm>
                  <a:off x="5540826" y="2089527"/>
                  <a:ext cx="1317172" cy="338554"/>
                </a:xfrm>
                <a:prstGeom prst="rect">
                  <a:avLst/>
                </a:prstGeom>
                <a:noFill/>
              </p:spPr>
              <p:txBody>
                <a:bodyPr wrap="square">
                  <a:spAutoFit/>
                </a:bodyPr>
                <a:lstStyle/>
                <a:p>
                  <a:pPr algn="ctr"/>
                  <a:r>
                    <a:rPr lang="en-US" sz="1600" b="1" dirty="0">
                      <a:solidFill>
                        <a:schemeClr val="accent5">
                          <a:lumMod val="75000"/>
                        </a:schemeClr>
                      </a:solidFill>
                    </a:rPr>
                    <a:t>Sample</a:t>
                  </a:r>
                  <a:endParaRPr lang="LID4096" sz="1600" b="1" dirty="0">
                    <a:solidFill>
                      <a:schemeClr val="accent5">
                        <a:lumMod val="75000"/>
                      </a:schemeClr>
                    </a:solidFill>
                  </a:endParaRPr>
                </a:p>
              </p:txBody>
            </p:sp>
          </p:grpSp>
        </p:grpSp>
        <p:grpSp>
          <p:nvGrpSpPr>
            <p:cNvPr id="1024" name="Group 1023">
              <a:extLst>
                <a:ext uri="{FF2B5EF4-FFF2-40B4-BE49-F238E27FC236}">
                  <a16:creationId xmlns:a16="http://schemas.microsoft.com/office/drawing/2014/main" id="{9B277C08-7626-B0A7-85E2-493CEFF16271}"/>
                </a:ext>
              </a:extLst>
            </p:cNvPr>
            <p:cNvGrpSpPr/>
            <p:nvPr/>
          </p:nvGrpSpPr>
          <p:grpSpPr>
            <a:xfrm>
              <a:off x="1545768" y="3884437"/>
              <a:ext cx="1730829" cy="1266401"/>
              <a:chOff x="1545768" y="3884437"/>
              <a:chExt cx="1730829" cy="1266401"/>
            </a:xfrm>
          </p:grpSpPr>
          <p:cxnSp>
            <p:nvCxnSpPr>
              <p:cNvPr id="51" name="Straight Arrow Connector 50">
                <a:extLst>
                  <a:ext uri="{FF2B5EF4-FFF2-40B4-BE49-F238E27FC236}">
                    <a16:creationId xmlns:a16="http://schemas.microsoft.com/office/drawing/2014/main" id="{989D35B8-07B6-5555-6A70-699BDCB3513E}"/>
                  </a:ext>
                </a:extLst>
              </p:cNvPr>
              <p:cNvCxnSpPr>
                <a:cxnSpLocks/>
              </p:cNvCxnSpPr>
              <p:nvPr/>
            </p:nvCxnSpPr>
            <p:spPr>
              <a:xfrm>
                <a:off x="2411183" y="388443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56" name="Group 55">
                <a:extLst>
                  <a:ext uri="{FF2B5EF4-FFF2-40B4-BE49-F238E27FC236}">
                    <a16:creationId xmlns:a16="http://schemas.microsoft.com/office/drawing/2014/main" id="{514EC8B9-23B9-4012-98B1-DE42A9013D8C}"/>
                  </a:ext>
                </a:extLst>
              </p:cNvPr>
              <p:cNvGrpSpPr/>
              <p:nvPr/>
            </p:nvGrpSpPr>
            <p:grpSpPr>
              <a:xfrm>
                <a:off x="1545768" y="4069317"/>
                <a:ext cx="1730829" cy="1081521"/>
                <a:chOff x="5333998" y="1346560"/>
                <a:chExt cx="1730829" cy="1081521"/>
              </a:xfrm>
            </p:grpSpPr>
            <p:pic>
              <p:nvPicPr>
                <p:cNvPr id="57" name="Picture 8" descr="White Black Background Silhouette Transparent Background, Black Cartoon  People Silhouette On White Background, Human, Flat, Staff PNG Image For  Free Download">
                  <a:extLst>
                    <a:ext uri="{FF2B5EF4-FFF2-40B4-BE49-F238E27FC236}">
                      <a16:creationId xmlns:a16="http://schemas.microsoft.com/office/drawing/2014/main" id="{CFEE91EB-A456-7A7A-B5C4-5D8563ABB9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061" b="25559"/>
                <a:stretch/>
              </p:blipFill>
              <p:spPr bwMode="auto">
                <a:xfrm>
                  <a:off x="5333998" y="1346560"/>
                  <a:ext cx="1730829" cy="889302"/>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3DCCD09D-778A-3CB1-DC8C-64E31D2B7BDF}"/>
                    </a:ext>
                  </a:extLst>
                </p:cNvPr>
                <p:cNvSpPr txBox="1"/>
                <p:nvPr/>
              </p:nvSpPr>
              <p:spPr>
                <a:xfrm>
                  <a:off x="5540826" y="2089527"/>
                  <a:ext cx="1317172" cy="338554"/>
                </a:xfrm>
                <a:prstGeom prst="rect">
                  <a:avLst/>
                </a:prstGeom>
                <a:noFill/>
              </p:spPr>
              <p:txBody>
                <a:bodyPr wrap="square">
                  <a:spAutoFit/>
                </a:bodyPr>
                <a:lstStyle/>
                <a:p>
                  <a:pPr algn="ctr"/>
                  <a:r>
                    <a:rPr lang="en-US" sz="1600" b="1" dirty="0">
                      <a:solidFill>
                        <a:schemeClr val="accent5">
                          <a:lumMod val="75000"/>
                        </a:schemeClr>
                      </a:solidFill>
                    </a:rPr>
                    <a:t>Sample</a:t>
                  </a:r>
                  <a:endParaRPr lang="LID4096" sz="1600" b="1" dirty="0">
                    <a:solidFill>
                      <a:schemeClr val="accent5">
                        <a:lumMod val="75000"/>
                      </a:schemeClr>
                    </a:solidFill>
                  </a:endParaRPr>
                </a:p>
              </p:txBody>
            </p:sp>
          </p:grpSp>
        </p:grpSp>
        <p:grpSp>
          <p:nvGrpSpPr>
            <p:cNvPr id="63" name="Group 62">
              <a:extLst>
                <a:ext uri="{FF2B5EF4-FFF2-40B4-BE49-F238E27FC236}">
                  <a16:creationId xmlns:a16="http://schemas.microsoft.com/office/drawing/2014/main" id="{2EB7A770-8DA5-2FCB-65BD-878EAECAB9D8}"/>
                </a:ext>
              </a:extLst>
            </p:cNvPr>
            <p:cNvGrpSpPr/>
            <p:nvPr/>
          </p:nvGrpSpPr>
          <p:grpSpPr>
            <a:xfrm>
              <a:off x="3200399" y="3884437"/>
              <a:ext cx="1730829" cy="1266401"/>
              <a:chOff x="3200399" y="3884437"/>
              <a:chExt cx="1730829" cy="1266401"/>
            </a:xfrm>
          </p:grpSpPr>
          <p:cxnSp>
            <p:nvCxnSpPr>
              <p:cNvPr id="52" name="Straight Arrow Connector 51">
                <a:extLst>
                  <a:ext uri="{FF2B5EF4-FFF2-40B4-BE49-F238E27FC236}">
                    <a16:creationId xmlns:a16="http://schemas.microsoft.com/office/drawing/2014/main" id="{7B0600E4-A7C3-D920-0C93-85A954CA7230}"/>
                  </a:ext>
                </a:extLst>
              </p:cNvPr>
              <p:cNvCxnSpPr>
                <a:cxnSpLocks/>
              </p:cNvCxnSpPr>
              <p:nvPr/>
            </p:nvCxnSpPr>
            <p:spPr>
              <a:xfrm>
                <a:off x="4038596" y="388443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59" name="Group 58">
                <a:extLst>
                  <a:ext uri="{FF2B5EF4-FFF2-40B4-BE49-F238E27FC236}">
                    <a16:creationId xmlns:a16="http://schemas.microsoft.com/office/drawing/2014/main" id="{C8D8CCFB-F4EC-EEE0-A27D-A05A1BEE0A1B}"/>
                  </a:ext>
                </a:extLst>
              </p:cNvPr>
              <p:cNvGrpSpPr/>
              <p:nvPr/>
            </p:nvGrpSpPr>
            <p:grpSpPr>
              <a:xfrm>
                <a:off x="3200399" y="4069317"/>
                <a:ext cx="1730829" cy="1081521"/>
                <a:chOff x="5333998" y="1346560"/>
                <a:chExt cx="1730829" cy="1081521"/>
              </a:xfrm>
            </p:grpSpPr>
            <p:pic>
              <p:nvPicPr>
                <p:cNvPr id="60" name="Picture 8" descr="White Black Background Silhouette Transparent Background, Black Cartoon  People Silhouette On White Background, Human, Flat, Staff PNG Image For  Free Download">
                  <a:extLst>
                    <a:ext uri="{FF2B5EF4-FFF2-40B4-BE49-F238E27FC236}">
                      <a16:creationId xmlns:a16="http://schemas.microsoft.com/office/drawing/2014/main" id="{4C92E959-5EEA-53B9-872B-DF832DDFB8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3061" b="25559"/>
                <a:stretch/>
              </p:blipFill>
              <p:spPr bwMode="auto">
                <a:xfrm>
                  <a:off x="5333998" y="1346560"/>
                  <a:ext cx="1730829" cy="889302"/>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EEE9206C-CD5F-267D-AFFE-DB34CE2F6FB1}"/>
                    </a:ext>
                  </a:extLst>
                </p:cNvPr>
                <p:cNvSpPr txBox="1"/>
                <p:nvPr/>
              </p:nvSpPr>
              <p:spPr>
                <a:xfrm>
                  <a:off x="5540826" y="2089527"/>
                  <a:ext cx="1317172" cy="338554"/>
                </a:xfrm>
                <a:prstGeom prst="rect">
                  <a:avLst/>
                </a:prstGeom>
                <a:noFill/>
              </p:spPr>
              <p:txBody>
                <a:bodyPr wrap="square">
                  <a:spAutoFit/>
                </a:bodyPr>
                <a:lstStyle/>
                <a:p>
                  <a:pPr algn="ctr"/>
                  <a:r>
                    <a:rPr lang="en-US" sz="1600" b="1" dirty="0">
                      <a:solidFill>
                        <a:schemeClr val="accent5">
                          <a:lumMod val="75000"/>
                        </a:schemeClr>
                      </a:solidFill>
                    </a:rPr>
                    <a:t>Sample</a:t>
                  </a:r>
                  <a:endParaRPr lang="LID4096" sz="1600" b="1" dirty="0">
                    <a:solidFill>
                      <a:schemeClr val="accent5">
                        <a:lumMod val="75000"/>
                      </a:schemeClr>
                    </a:solidFill>
                  </a:endParaRPr>
                </a:p>
              </p:txBody>
            </p:sp>
          </p:grpSp>
        </p:grpSp>
      </p:grpSp>
      <p:grpSp>
        <p:nvGrpSpPr>
          <p:cNvPr id="1035" name="Group 1034">
            <a:extLst>
              <a:ext uri="{FF2B5EF4-FFF2-40B4-BE49-F238E27FC236}">
                <a16:creationId xmlns:a16="http://schemas.microsoft.com/office/drawing/2014/main" id="{904E88E0-318F-1F46-75E0-0307A7B8E471}"/>
              </a:ext>
            </a:extLst>
          </p:cNvPr>
          <p:cNvGrpSpPr/>
          <p:nvPr/>
        </p:nvGrpSpPr>
        <p:grpSpPr>
          <a:xfrm>
            <a:off x="125183" y="5085557"/>
            <a:ext cx="4599216" cy="600906"/>
            <a:chOff x="125183" y="5004277"/>
            <a:chExt cx="4599216" cy="600906"/>
          </a:xfrm>
        </p:grpSpPr>
        <p:grpSp>
          <p:nvGrpSpPr>
            <p:cNvPr id="1031" name="Group 1030">
              <a:extLst>
                <a:ext uri="{FF2B5EF4-FFF2-40B4-BE49-F238E27FC236}">
                  <a16:creationId xmlns:a16="http://schemas.microsoft.com/office/drawing/2014/main" id="{C63F6B9B-846E-FB14-2506-42053F77197A}"/>
                </a:ext>
              </a:extLst>
            </p:cNvPr>
            <p:cNvGrpSpPr/>
            <p:nvPr/>
          </p:nvGrpSpPr>
          <p:grpSpPr>
            <a:xfrm>
              <a:off x="783769" y="5004277"/>
              <a:ext cx="3254826" cy="288000"/>
              <a:chOff x="936170" y="3874277"/>
              <a:chExt cx="3254826" cy="288000"/>
            </a:xfrm>
          </p:grpSpPr>
          <p:cxnSp>
            <p:nvCxnSpPr>
              <p:cNvPr id="1028" name="Straight Arrow Connector 1027">
                <a:extLst>
                  <a:ext uri="{FF2B5EF4-FFF2-40B4-BE49-F238E27FC236}">
                    <a16:creationId xmlns:a16="http://schemas.microsoft.com/office/drawing/2014/main" id="{9B09FEFE-B274-15DF-4391-E9EE9092F47E}"/>
                  </a:ext>
                </a:extLst>
              </p:cNvPr>
              <p:cNvCxnSpPr>
                <a:cxnSpLocks/>
              </p:cNvCxnSpPr>
              <p:nvPr/>
            </p:nvCxnSpPr>
            <p:spPr>
              <a:xfrm>
                <a:off x="936170" y="387427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29" name="Straight Arrow Connector 1028">
                <a:extLst>
                  <a:ext uri="{FF2B5EF4-FFF2-40B4-BE49-F238E27FC236}">
                    <a16:creationId xmlns:a16="http://schemas.microsoft.com/office/drawing/2014/main" id="{20AA265A-1E21-0FE8-31A9-0F5F76F84453}"/>
                  </a:ext>
                </a:extLst>
              </p:cNvPr>
              <p:cNvCxnSpPr>
                <a:cxnSpLocks/>
              </p:cNvCxnSpPr>
              <p:nvPr/>
            </p:nvCxnSpPr>
            <p:spPr>
              <a:xfrm>
                <a:off x="2563583" y="387427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30" name="Straight Arrow Connector 1029">
                <a:extLst>
                  <a:ext uri="{FF2B5EF4-FFF2-40B4-BE49-F238E27FC236}">
                    <a16:creationId xmlns:a16="http://schemas.microsoft.com/office/drawing/2014/main" id="{1F9B2F6E-6059-51CF-F2B1-80CF63A1AAEE}"/>
                  </a:ext>
                </a:extLst>
              </p:cNvPr>
              <p:cNvCxnSpPr>
                <a:cxnSpLocks/>
              </p:cNvCxnSpPr>
              <p:nvPr/>
            </p:nvCxnSpPr>
            <p:spPr>
              <a:xfrm>
                <a:off x="4190996" y="387427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1032" name="TextBox 1031">
              <a:extLst>
                <a:ext uri="{FF2B5EF4-FFF2-40B4-BE49-F238E27FC236}">
                  <a16:creationId xmlns:a16="http://schemas.microsoft.com/office/drawing/2014/main" id="{441E3DA4-C664-1C52-CAAE-46FC96982043}"/>
                </a:ext>
              </a:extLst>
            </p:cNvPr>
            <p:cNvSpPr txBox="1"/>
            <p:nvPr/>
          </p:nvSpPr>
          <p:spPr>
            <a:xfrm>
              <a:off x="125183" y="5266629"/>
              <a:ext cx="1317172" cy="338554"/>
            </a:xfrm>
            <a:prstGeom prst="rect">
              <a:avLst/>
            </a:prstGeom>
            <a:noFill/>
          </p:spPr>
          <p:txBody>
            <a:bodyPr wrap="square">
              <a:spAutoFit/>
            </a:bodyPr>
            <a:lstStyle/>
            <a:p>
              <a:pPr algn="ctr"/>
              <a:r>
                <a:rPr lang="en-US" sz="1600" b="1" dirty="0"/>
                <a:t>Mean</a:t>
              </a:r>
              <a:endParaRPr lang="LID4096" sz="1600" b="1" dirty="0"/>
            </a:p>
          </p:txBody>
        </p:sp>
        <p:sp>
          <p:nvSpPr>
            <p:cNvPr id="1033" name="TextBox 1032">
              <a:extLst>
                <a:ext uri="{FF2B5EF4-FFF2-40B4-BE49-F238E27FC236}">
                  <a16:creationId xmlns:a16="http://schemas.microsoft.com/office/drawing/2014/main" id="{9BFDA3F9-0400-9B1E-B26D-BF577D862F03}"/>
                </a:ext>
              </a:extLst>
            </p:cNvPr>
            <p:cNvSpPr txBox="1"/>
            <p:nvPr/>
          </p:nvSpPr>
          <p:spPr>
            <a:xfrm>
              <a:off x="1752596" y="5266629"/>
              <a:ext cx="1317172" cy="338554"/>
            </a:xfrm>
            <a:prstGeom prst="rect">
              <a:avLst/>
            </a:prstGeom>
            <a:noFill/>
          </p:spPr>
          <p:txBody>
            <a:bodyPr wrap="square">
              <a:spAutoFit/>
            </a:bodyPr>
            <a:lstStyle/>
            <a:p>
              <a:pPr algn="ctr"/>
              <a:r>
                <a:rPr lang="en-US" sz="1600" b="1" dirty="0"/>
                <a:t>Mean</a:t>
              </a:r>
              <a:endParaRPr lang="LID4096" sz="1600" b="1" dirty="0"/>
            </a:p>
          </p:txBody>
        </p:sp>
        <p:sp>
          <p:nvSpPr>
            <p:cNvPr id="1034" name="TextBox 1033">
              <a:extLst>
                <a:ext uri="{FF2B5EF4-FFF2-40B4-BE49-F238E27FC236}">
                  <a16:creationId xmlns:a16="http://schemas.microsoft.com/office/drawing/2014/main" id="{83257D2E-1F2F-4D95-136E-05EF4AE1015F}"/>
                </a:ext>
              </a:extLst>
            </p:cNvPr>
            <p:cNvSpPr txBox="1"/>
            <p:nvPr/>
          </p:nvSpPr>
          <p:spPr>
            <a:xfrm>
              <a:off x="3407227" y="5266629"/>
              <a:ext cx="1317172" cy="338554"/>
            </a:xfrm>
            <a:prstGeom prst="rect">
              <a:avLst/>
            </a:prstGeom>
            <a:noFill/>
          </p:spPr>
          <p:txBody>
            <a:bodyPr wrap="square">
              <a:spAutoFit/>
            </a:bodyPr>
            <a:lstStyle/>
            <a:p>
              <a:pPr algn="ctr"/>
              <a:r>
                <a:rPr lang="en-US" sz="1600" b="1" dirty="0"/>
                <a:t>Mean</a:t>
              </a:r>
              <a:endParaRPr lang="LID4096" sz="1600" b="1" dirty="0"/>
            </a:p>
          </p:txBody>
        </p:sp>
      </p:grpSp>
      <p:grpSp>
        <p:nvGrpSpPr>
          <p:cNvPr id="1078" name="Group 1077">
            <a:extLst>
              <a:ext uri="{FF2B5EF4-FFF2-40B4-BE49-F238E27FC236}">
                <a16:creationId xmlns:a16="http://schemas.microsoft.com/office/drawing/2014/main" id="{2CD4F302-ECFC-8240-D91B-D231404D912A}"/>
              </a:ext>
            </a:extLst>
          </p:cNvPr>
          <p:cNvGrpSpPr/>
          <p:nvPr/>
        </p:nvGrpSpPr>
        <p:grpSpPr>
          <a:xfrm>
            <a:off x="6708927" y="2514748"/>
            <a:ext cx="5347698" cy="1113946"/>
            <a:chOff x="6708927" y="2514748"/>
            <a:chExt cx="5347698" cy="1113946"/>
          </a:xfrm>
        </p:grpSpPr>
        <p:pic>
          <p:nvPicPr>
            <p:cNvPr id="1026" name="Picture 2" descr="Red Man Clip Art at Clker.com - vector clip art online, royalty free &amp;  public domain">
              <a:extLst>
                <a:ext uri="{FF2B5EF4-FFF2-40B4-BE49-F238E27FC236}">
                  <a16:creationId xmlns:a16="http://schemas.microsoft.com/office/drawing/2014/main" id="{97E99E3F-6B8E-A8E0-75D1-6E5B24DDE5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7338"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Red Man Clip Art at Clker.com - vector clip art online, royalty free &amp;  public domain">
              <a:extLst>
                <a:ext uri="{FF2B5EF4-FFF2-40B4-BE49-F238E27FC236}">
                  <a16:creationId xmlns:a16="http://schemas.microsoft.com/office/drawing/2014/main" id="{73F1CD66-6FA3-96E9-37CC-70E93DF349ED}"/>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03793"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ed Man Clip Art at Clker.com - vector clip art online, royalty free &amp;  public domain">
              <a:extLst>
                <a:ext uri="{FF2B5EF4-FFF2-40B4-BE49-F238E27FC236}">
                  <a16:creationId xmlns:a16="http://schemas.microsoft.com/office/drawing/2014/main" id="{B315D296-DEC5-96AD-32F2-6BEB28EBDE95}"/>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220248"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ed Man Clip Art at Clker.com - vector clip art online, royalty free &amp;  public domain">
              <a:extLst>
                <a:ext uri="{FF2B5EF4-FFF2-40B4-BE49-F238E27FC236}">
                  <a16:creationId xmlns:a16="http://schemas.microsoft.com/office/drawing/2014/main" id="{2ADCC2F2-287E-C7FC-3BDF-C0F09DFAC475}"/>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767178"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Red Man Clip Art at Clker.com - vector clip art online, royalty free &amp;  public domain">
              <a:extLst>
                <a:ext uri="{FF2B5EF4-FFF2-40B4-BE49-F238E27FC236}">
                  <a16:creationId xmlns:a16="http://schemas.microsoft.com/office/drawing/2014/main" id="{53AFDF27-8D22-37DD-15B5-930F7A222901}"/>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1531470"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Red Man Clip Art at Clker.com - vector clip art online, royalty free &amp;  public domain">
              <a:extLst>
                <a:ext uri="{FF2B5EF4-FFF2-40B4-BE49-F238E27FC236}">
                  <a16:creationId xmlns:a16="http://schemas.microsoft.com/office/drawing/2014/main" id="{0FD5ED95-FC25-786E-CCC5-952DF7F57EA3}"/>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083613"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Red Man Clip Art at Clker.com - vector clip art online, royalty free &amp;  public domain">
              <a:extLst>
                <a:ext uri="{FF2B5EF4-FFF2-40B4-BE49-F238E27FC236}">
                  <a16:creationId xmlns:a16="http://schemas.microsoft.com/office/drawing/2014/main" id="{BFD2E0CA-69AD-4F68-D5CC-E2FC358420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90417"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Red Man Clip Art at Clker.com - vector clip art online, royalty free &amp;  public domain">
              <a:extLst>
                <a:ext uri="{FF2B5EF4-FFF2-40B4-BE49-F238E27FC236}">
                  <a16:creationId xmlns:a16="http://schemas.microsoft.com/office/drawing/2014/main" id="{21A2E76F-2D78-8327-EBE4-318C86A31512}"/>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11452265"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Red Man Clip Art at Clker.com - vector clip art online, royalty free &amp;  public domain">
              <a:extLst>
                <a:ext uri="{FF2B5EF4-FFF2-40B4-BE49-F238E27FC236}">
                  <a16:creationId xmlns:a16="http://schemas.microsoft.com/office/drawing/2014/main" id="{347910FF-55CC-1606-2487-85288069F952}"/>
                </a:ext>
              </a:extLst>
            </p:cNvPr>
            <p:cNvPicPr>
              <a:picLocks noChangeAspect="1" noChangeArrowheads="1"/>
            </p:cNvPicPr>
            <p:nvPr/>
          </p:nvPicPr>
          <p:blipFill>
            <a:blip r:embed="rId6">
              <a:duotone>
                <a:prstClr val="black"/>
                <a:schemeClr val="accent5">
                  <a:lumMod val="60000"/>
                  <a:lumOff val="40000"/>
                  <a:tint val="45000"/>
                  <a:satMod val="400000"/>
                </a:schemeClr>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10768104" y="3052694"/>
              <a:ext cx="289447" cy="576000"/>
            </a:xfrm>
            <a:prstGeom prst="rect">
              <a:avLst/>
            </a:prstGeom>
            <a:noFill/>
            <a:extLst>
              <a:ext uri="{909E8E84-426E-40DD-AFC4-6F175D3DCCD1}">
                <a14:hiddenFill xmlns:a14="http://schemas.microsoft.com/office/drawing/2010/main">
                  <a:solidFill>
                    <a:srgbClr val="FFFFFF"/>
                  </a:solidFill>
                </a14:hiddenFill>
              </a:ext>
            </a:extLst>
          </p:spPr>
        </p:pic>
        <p:grpSp>
          <p:nvGrpSpPr>
            <p:cNvPr id="1059" name="Group 1058">
              <a:extLst>
                <a:ext uri="{FF2B5EF4-FFF2-40B4-BE49-F238E27FC236}">
                  <a16:creationId xmlns:a16="http://schemas.microsoft.com/office/drawing/2014/main" id="{50DA3803-AE75-937E-F848-890C7312B0D1}"/>
                </a:ext>
              </a:extLst>
            </p:cNvPr>
            <p:cNvGrpSpPr/>
            <p:nvPr/>
          </p:nvGrpSpPr>
          <p:grpSpPr>
            <a:xfrm>
              <a:off x="7586083" y="2514748"/>
              <a:ext cx="3651066" cy="288000"/>
              <a:chOff x="7586083" y="2514748"/>
              <a:chExt cx="3651066" cy="288000"/>
            </a:xfrm>
          </p:grpSpPr>
          <p:cxnSp>
            <p:nvCxnSpPr>
              <p:cNvPr id="1038" name="Straight Arrow Connector 1037">
                <a:extLst>
                  <a:ext uri="{FF2B5EF4-FFF2-40B4-BE49-F238E27FC236}">
                    <a16:creationId xmlns:a16="http://schemas.microsoft.com/office/drawing/2014/main" id="{99649A43-BB89-6A90-69C4-E3772BE61527}"/>
                  </a:ext>
                </a:extLst>
              </p:cNvPr>
              <p:cNvCxnSpPr>
                <a:cxnSpLocks/>
              </p:cNvCxnSpPr>
              <p:nvPr/>
            </p:nvCxnSpPr>
            <p:spPr>
              <a:xfrm>
                <a:off x="7586083" y="2514748"/>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39" name="Straight Arrow Connector 1038">
                <a:extLst>
                  <a:ext uri="{FF2B5EF4-FFF2-40B4-BE49-F238E27FC236}">
                    <a16:creationId xmlns:a16="http://schemas.microsoft.com/office/drawing/2014/main" id="{002C28CD-044A-CA7C-965B-672C42F68ACC}"/>
                  </a:ext>
                </a:extLst>
              </p:cNvPr>
              <p:cNvCxnSpPr>
                <a:cxnSpLocks/>
              </p:cNvCxnSpPr>
              <p:nvPr/>
            </p:nvCxnSpPr>
            <p:spPr>
              <a:xfrm>
                <a:off x="9213496" y="2514748"/>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40" name="Straight Arrow Connector 1039">
                <a:extLst>
                  <a:ext uri="{FF2B5EF4-FFF2-40B4-BE49-F238E27FC236}">
                    <a16:creationId xmlns:a16="http://schemas.microsoft.com/office/drawing/2014/main" id="{6A635419-E21B-6076-4D80-7C188ABB37E8}"/>
                  </a:ext>
                </a:extLst>
              </p:cNvPr>
              <p:cNvCxnSpPr>
                <a:cxnSpLocks/>
              </p:cNvCxnSpPr>
              <p:nvPr/>
            </p:nvCxnSpPr>
            <p:spPr>
              <a:xfrm>
                <a:off x="11237149" y="2514748"/>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pic>
          <p:nvPicPr>
            <p:cNvPr id="1041" name="Picture 2" descr="Red Man Clip Art at Clker.com - vector clip art online, royalty free &amp;  public domain">
              <a:extLst>
                <a:ext uri="{FF2B5EF4-FFF2-40B4-BE49-F238E27FC236}">
                  <a16:creationId xmlns:a16="http://schemas.microsoft.com/office/drawing/2014/main" id="{A1270658-F1AB-697E-6F0B-4D55108EBE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05848"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041" descr="Red Man Clip Art at Clker.com - vector clip art online, royalty free &amp;  public domain">
              <a:extLst>
                <a:ext uri="{FF2B5EF4-FFF2-40B4-BE49-F238E27FC236}">
                  <a16:creationId xmlns:a16="http://schemas.microsoft.com/office/drawing/2014/main" id="{86F236F0-FFF8-5C15-680C-FD7DA24FDF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2303"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2" descr="Red Man Clip Art at Clker.com - vector clip art online, royalty free &amp;  public domain">
              <a:extLst>
                <a:ext uri="{FF2B5EF4-FFF2-40B4-BE49-F238E27FC236}">
                  <a16:creationId xmlns:a16="http://schemas.microsoft.com/office/drawing/2014/main" id="{D4A6A2BF-327E-D01F-BC13-11FE0820210A}"/>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38758"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 descr="Red Man Clip Art at Clker.com - vector clip art online, royalty free &amp;  public domain">
              <a:extLst>
                <a:ext uri="{FF2B5EF4-FFF2-40B4-BE49-F238E27FC236}">
                  <a16:creationId xmlns:a16="http://schemas.microsoft.com/office/drawing/2014/main" id="{D57717ED-E762-17BB-C305-075502797454}"/>
                </a:ext>
              </a:extLst>
            </p:cNvPr>
            <p:cNvPicPr>
              <a:picLocks noChangeAspect="1" noChangeArrowheads="1"/>
            </p:cNvPicPr>
            <p:nvPr/>
          </p:nvPicPr>
          <p:blipFill>
            <a:blip r:embed="rId5">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85688"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 descr="Red Man Clip Art at Clker.com - vector clip art online, royalty free &amp;  public domain">
              <a:extLst>
                <a:ext uri="{FF2B5EF4-FFF2-40B4-BE49-F238E27FC236}">
                  <a16:creationId xmlns:a16="http://schemas.microsoft.com/office/drawing/2014/main" id="{07A70C9F-A932-EC52-056F-9913F7611B29}"/>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49980"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 descr="Red Man Clip Art at Clker.com - vector clip art online, royalty free &amp;  public domain">
              <a:extLst>
                <a:ext uri="{FF2B5EF4-FFF2-40B4-BE49-F238E27FC236}">
                  <a16:creationId xmlns:a16="http://schemas.microsoft.com/office/drawing/2014/main" id="{A12BCE23-B1E9-2998-3EA4-C7A449096126}"/>
                </a:ext>
              </a:extLst>
            </p:cNvPr>
            <p:cNvPicPr>
              <a:picLocks noChangeAspect="1" noChangeArrowheads="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402123"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2" descr="Red Man Clip Art at Clker.com - vector clip art online, royalty free &amp;  public domain">
              <a:extLst>
                <a:ext uri="{FF2B5EF4-FFF2-40B4-BE49-F238E27FC236}">
                  <a16:creationId xmlns:a16="http://schemas.microsoft.com/office/drawing/2014/main" id="{5E0E74B6-AFF5-16D3-09E1-5F6B4D4A0B24}"/>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08927"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 descr="Red Man Clip Art at Clker.com - vector clip art online, royalty free &amp;  public domain">
              <a:extLst>
                <a:ext uri="{FF2B5EF4-FFF2-40B4-BE49-F238E27FC236}">
                  <a16:creationId xmlns:a16="http://schemas.microsoft.com/office/drawing/2014/main" id="{48B4C7C1-E687-57D6-A29D-6FCCE5EFA8D1}"/>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7770775"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49" name="Picture 2" descr="Red Man Clip Art at Clker.com - vector clip art online, royalty free &amp;  public domain">
              <a:extLst>
                <a:ext uri="{FF2B5EF4-FFF2-40B4-BE49-F238E27FC236}">
                  <a16:creationId xmlns:a16="http://schemas.microsoft.com/office/drawing/2014/main" id="{1C85028D-885C-A2AE-6DD9-6F298B6302EB}"/>
                </a:ext>
              </a:extLst>
            </p:cNvPr>
            <p:cNvPicPr>
              <a:picLocks noChangeAspect="1" noChangeArrowheads="1"/>
            </p:cNvPicPr>
            <p:nvPr/>
          </p:nvPicPr>
          <p:blipFill>
            <a:blip r:embed="rId6">
              <a:lum bright="70000" contrast="-70000"/>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7086614"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 descr="Red Man Clip Art at Clker.com - vector clip art online, royalty free &amp;  public domain">
              <a:extLst>
                <a:ext uri="{FF2B5EF4-FFF2-40B4-BE49-F238E27FC236}">
                  <a16:creationId xmlns:a16="http://schemas.microsoft.com/office/drawing/2014/main" id="{43C3B563-C7C8-602E-1797-B95A11641636}"/>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48121"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1050" descr="Red Man Clip Art at Clker.com - vector clip art online, royalty free &amp;  public domain">
              <a:extLst>
                <a:ext uri="{FF2B5EF4-FFF2-40B4-BE49-F238E27FC236}">
                  <a16:creationId xmlns:a16="http://schemas.microsoft.com/office/drawing/2014/main" id="{97218923-7B99-7845-E2D9-C274CAEE4C58}"/>
                </a:ext>
              </a:extLst>
            </p:cNvPr>
            <p:cNvPicPr>
              <a:picLocks noChangeAspect="1" noChangeArrowheads="1"/>
            </p:cNvPicPr>
            <p:nvPr/>
          </p:nvPicPr>
          <p:blipFill>
            <a:blip r:embed="rId5">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64576"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 descr="Red Man Clip Art at Clker.com - vector clip art online, royalty free &amp;  public domain">
              <a:extLst>
                <a:ext uri="{FF2B5EF4-FFF2-40B4-BE49-F238E27FC236}">
                  <a16:creationId xmlns:a16="http://schemas.microsoft.com/office/drawing/2014/main" id="{35C89CD8-A3FC-5232-46E4-3C56FE5FE189}"/>
                </a:ext>
              </a:extLst>
            </p:cNvPr>
            <p:cNvPicPr>
              <a:picLocks noChangeAspect="1" noChangeArrowheads="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381031"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 descr="Red Man Clip Art at Clker.com - vector clip art online, royalty free &amp;  public domain">
              <a:extLst>
                <a:ext uri="{FF2B5EF4-FFF2-40B4-BE49-F238E27FC236}">
                  <a16:creationId xmlns:a16="http://schemas.microsoft.com/office/drawing/2014/main" id="{0C6D4136-D20F-14FE-8540-FC55A78AEF7E}"/>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927961"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2" descr="Red Man Clip Art at Clker.com - vector clip art online, royalty free &amp;  public domain">
              <a:extLst>
                <a:ext uri="{FF2B5EF4-FFF2-40B4-BE49-F238E27FC236}">
                  <a16:creationId xmlns:a16="http://schemas.microsoft.com/office/drawing/2014/main" id="{FC6E336C-7502-EEA7-B08D-076ECFA2C087}"/>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92253" y="2849120"/>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2" descr="Red Man Clip Art at Clker.com - vector clip art online, royalty free &amp;  public domain">
              <a:extLst>
                <a:ext uri="{FF2B5EF4-FFF2-40B4-BE49-F238E27FC236}">
                  <a16:creationId xmlns:a16="http://schemas.microsoft.com/office/drawing/2014/main" id="{649520B4-C3CF-53D1-7050-5C529CB8E79D}"/>
                </a:ext>
              </a:extLst>
            </p:cNvPr>
            <p:cNvPicPr>
              <a:picLocks noChangeAspect="1" noChangeArrowheads="1"/>
            </p:cNvPicPr>
            <p:nvPr/>
          </p:nvPicPr>
          <p:blipFill>
            <a:blip r:embed="rId5">
              <a:biLevel thresh="75000"/>
              <a:extLst>
                <a:ext uri="{28A0092B-C50C-407E-A947-70E740481C1C}">
                  <a14:useLocalDpi xmlns:a14="http://schemas.microsoft.com/office/drawing/2010/main" val="0"/>
                </a:ext>
              </a:extLst>
            </a:blip>
            <a:srcRect/>
            <a:stretch>
              <a:fillRect/>
            </a:stretch>
          </p:blipFill>
          <p:spPr bwMode="auto">
            <a:xfrm>
              <a:off x="9244396"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2" descr="Red Man Clip Art at Clker.com - vector clip art online, royalty free &amp;  public domain">
              <a:extLst>
                <a:ext uri="{FF2B5EF4-FFF2-40B4-BE49-F238E27FC236}">
                  <a16:creationId xmlns:a16="http://schemas.microsoft.com/office/drawing/2014/main" id="{057509A3-1C9D-71EC-3EAD-04F524610A08}"/>
                </a:ext>
              </a:extLst>
            </p:cNvPr>
            <p:cNvPicPr>
              <a:picLocks noChangeAspect="1" noChangeArrowheads="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51200"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7" name="Picture 2" descr="Red Man Clip Art at Clker.com - vector clip art online, royalty free &amp;  public domain">
              <a:extLst>
                <a:ext uri="{FF2B5EF4-FFF2-40B4-BE49-F238E27FC236}">
                  <a16:creationId xmlns:a16="http://schemas.microsoft.com/office/drawing/2014/main" id="{3316A934-6CEA-8210-7C3C-43A2EDA206D6}"/>
                </a:ext>
              </a:extLst>
            </p:cNvPr>
            <p:cNvPicPr>
              <a:picLocks noChangeAspect="1" noChangeArrowheads="1"/>
            </p:cNvPicPr>
            <p:nvPr/>
          </p:nvPicPr>
          <p:blipFill>
            <a:blip r:embed="rId5">
              <a:lum bright="70000" contrast="-70000"/>
              <a:extLst>
                <a:ext uri="{28A0092B-C50C-407E-A947-70E740481C1C}">
                  <a14:useLocalDpi xmlns:a14="http://schemas.microsoft.com/office/drawing/2010/main" val="0"/>
                </a:ext>
              </a:extLst>
            </a:blip>
            <a:srcRect/>
            <a:stretch>
              <a:fillRect/>
            </a:stretch>
          </p:blipFill>
          <p:spPr bwMode="auto">
            <a:xfrm>
              <a:off x="9613048" y="3052694"/>
              <a:ext cx="289447" cy="57600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2" descr="Red Man Clip Art at Clker.com - vector clip art online, royalty free &amp;  public domain">
              <a:extLst>
                <a:ext uri="{FF2B5EF4-FFF2-40B4-BE49-F238E27FC236}">
                  <a16:creationId xmlns:a16="http://schemas.microsoft.com/office/drawing/2014/main" id="{A6929592-4A44-048F-13CF-CE43679FCACC}"/>
                </a:ext>
              </a:extLst>
            </p:cNvPr>
            <p:cNvPicPr>
              <a:picLocks noChangeAspect="1" noChangeArrowheads="1"/>
            </p:cNvPicPr>
            <p:nvPr/>
          </p:nvPicPr>
          <p:blipFill>
            <a:blip r:embed="rId6">
              <a:duotone>
                <a:prstClr val="black"/>
                <a:schemeClr val="accent5">
                  <a:lumMod val="60000"/>
                  <a:lumOff val="40000"/>
                  <a:tint val="45000"/>
                  <a:satMod val="400000"/>
                </a:schemeClr>
              </a:duotone>
              <a:extLst>
                <a:ext uri="{BEBA8EAE-BF5A-486C-A8C5-ECC9F3942E4B}">
                  <a14:imgProps xmlns:a14="http://schemas.microsoft.com/office/drawing/2010/main">
                    <a14:imgLayer r:embed="rId7">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8928887" y="3052694"/>
              <a:ext cx="289447" cy="57600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60" name="Group 1059">
            <a:extLst>
              <a:ext uri="{FF2B5EF4-FFF2-40B4-BE49-F238E27FC236}">
                <a16:creationId xmlns:a16="http://schemas.microsoft.com/office/drawing/2014/main" id="{0CD0C6A4-C829-6B80-283D-8E0BA9109ADB}"/>
              </a:ext>
            </a:extLst>
          </p:cNvPr>
          <p:cNvGrpSpPr/>
          <p:nvPr/>
        </p:nvGrpSpPr>
        <p:grpSpPr>
          <a:xfrm>
            <a:off x="7586083" y="3764428"/>
            <a:ext cx="3651066" cy="288000"/>
            <a:chOff x="7586083" y="2514748"/>
            <a:chExt cx="3651066" cy="288000"/>
          </a:xfrm>
        </p:grpSpPr>
        <p:cxnSp>
          <p:nvCxnSpPr>
            <p:cNvPr id="1061" name="Straight Arrow Connector 1060">
              <a:extLst>
                <a:ext uri="{FF2B5EF4-FFF2-40B4-BE49-F238E27FC236}">
                  <a16:creationId xmlns:a16="http://schemas.microsoft.com/office/drawing/2014/main" id="{FA7445BE-6F04-3310-227F-83AEC7ADEE1F}"/>
                </a:ext>
              </a:extLst>
            </p:cNvPr>
            <p:cNvCxnSpPr>
              <a:cxnSpLocks/>
            </p:cNvCxnSpPr>
            <p:nvPr/>
          </p:nvCxnSpPr>
          <p:spPr>
            <a:xfrm>
              <a:off x="7586083" y="2514748"/>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62" name="Straight Arrow Connector 1061">
              <a:extLst>
                <a:ext uri="{FF2B5EF4-FFF2-40B4-BE49-F238E27FC236}">
                  <a16:creationId xmlns:a16="http://schemas.microsoft.com/office/drawing/2014/main" id="{20738EE8-8F6E-7761-AA4E-C55FB57E66EE}"/>
                </a:ext>
              </a:extLst>
            </p:cNvPr>
            <p:cNvCxnSpPr>
              <a:cxnSpLocks/>
            </p:cNvCxnSpPr>
            <p:nvPr/>
          </p:nvCxnSpPr>
          <p:spPr>
            <a:xfrm>
              <a:off x="9213496" y="2514748"/>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63" name="Straight Arrow Connector 1062">
              <a:extLst>
                <a:ext uri="{FF2B5EF4-FFF2-40B4-BE49-F238E27FC236}">
                  <a16:creationId xmlns:a16="http://schemas.microsoft.com/office/drawing/2014/main" id="{07D1E1BF-1FA0-FE8A-ABEE-DBE558D7BD0F}"/>
                </a:ext>
              </a:extLst>
            </p:cNvPr>
            <p:cNvCxnSpPr>
              <a:cxnSpLocks/>
            </p:cNvCxnSpPr>
            <p:nvPr/>
          </p:nvCxnSpPr>
          <p:spPr>
            <a:xfrm>
              <a:off x="11237149" y="2514748"/>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1064" name="TextBox 1063">
            <a:extLst>
              <a:ext uri="{FF2B5EF4-FFF2-40B4-BE49-F238E27FC236}">
                <a16:creationId xmlns:a16="http://schemas.microsoft.com/office/drawing/2014/main" id="{29EE65DD-BC8C-9256-BFB7-B1CEDE1F1C84}"/>
              </a:ext>
            </a:extLst>
          </p:cNvPr>
          <p:cNvSpPr txBox="1"/>
          <p:nvPr/>
        </p:nvSpPr>
        <p:spPr>
          <a:xfrm>
            <a:off x="6927497" y="4121637"/>
            <a:ext cx="1317172" cy="584775"/>
          </a:xfrm>
          <a:prstGeom prst="rect">
            <a:avLst/>
          </a:prstGeom>
          <a:noFill/>
        </p:spPr>
        <p:txBody>
          <a:bodyPr wrap="square">
            <a:spAutoFit/>
          </a:bodyPr>
          <a:lstStyle/>
          <a:p>
            <a:pPr algn="ctr"/>
            <a:r>
              <a:rPr lang="en-US" sz="1600" b="1" dirty="0"/>
              <a:t>Mean</a:t>
            </a:r>
            <a:endParaRPr lang="LID4096" sz="1600" b="1" dirty="0"/>
          </a:p>
          <a:p>
            <a:pPr algn="ctr"/>
            <a:endParaRPr lang="LID4096" sz="1600" b="1" dirty="0"/>
          </a:p>
        </p:txBody>
      </p:sp>
      <p:sp>
        <p:nvSpPr>
          <p:cNvPr id="1065" name="TextBox 1064">
            <a:extLst>
              <a:ext uri="{FF2B5EF4-FFF2-40B4-BE49-F238E27FC236}">
                <a16:creationId xmlns:a16="http://schemas.microsoft.com/office/drawing/2014/main" id="{2430F336-7ED0-FB0D-E1C0-4CB9A777579B}"/>
              </a:ext>
            </a:extLst>
          </p:cNvPr>
          <p:cNvSpPr txBox="1"/>
          <p:nvPr/>
        </p:nvSpPr>
        <p:spPr>
          <a:xfrm>
            <a:off x="8610789" y="4121637"/>
            <a:ext cx="1317172" cy="338554"/>
          </a:xfrm>
          <a:prstGeom prst="rect">
            <a:avLst/>
          </a:prstGeom>
          <a:noFill/>
        </p:spPr>
        <p:txBody>
          <a:bodyPr wrap="square">
            <a:spAutoFit/>
          </a:bodyPr>
          <a:lstStyle/>
          <a:p>
            <a:pPr algn="ctr"/>
            <a:r>
              <a:rPr lang="en-US" sz="1600" b="1" dirty="0"/>
              <a:t>Mean</a:t>
            </a:r>
            <a:endParaRPr lang="LID4096" sz="1600" b="1" dirty="0"/>
          </a:p>
        </p:txBody>
      </p:sp>
      <p:sp>
        <p:nvSpPr>
          <p:cNvPr id="1066" name="TextBox 1065">
            <a:extLst>
              <a:ext uri="{FF2B5EF4-FFF2-40B4-BE49-F238E27FC236}">
                <a16:creationId xmlns:a16="http://schemas.microsoft.com/office/drawing/2014/main" id="{78AF2730-00C6-A527-B7F2-AF48273EAD62}"/>
              </a:ext>
            </a:extLst>
          </p:cNvPr>
          <p:cNvSpPr txBox="1"/>
          <p:nvPr/>
        </p:nvSpPr>
        <p:spPr>
          <a:xfrm>
            <a:off x="10569750" y="4121637"/>
            <a:ext cx="1317172" cy="584775"/>
          </a:xfrm>
          <a:prstGeom prst="rect">
            <a:avLst/>
          </a:prstGeom>
          <a:noFill/>
        </p:spPr>
        <p:txBody>
          <a:bodyPr wrap="square">
            <a:spAutoFit/>
          </a:bodyPr>
          <a:lstStyle/>
          <a:p>
            <a:pPr algn="ctr"/>
            <a:r>
              <a:rPr lang="en-US" sz="1600" b="1" dirty="0"/>
              <a:t>Mean</a:t>
            </a:r>
            <a:endParaRPr lang="LID4096" sz="1600" b="1" dirty="0"/>
          </a:p>
          <a:p>
            <a:pPr algn="ctr"/>
            <a:endParaRPr lang="LID4096" sz="1600" b="1" dirty="0"/>
          </a:p>
        </p:txBody>
      </p:sp>
      <p:cxnSp>
        <p:nvCxnSpPr>
          <p:cNvPr id="1068" name="Straight Connector 1067">
            <a:extLst>
              <a:ext uri="{FF2B5EF4-FFF2-40B4-BE49-F238E27FC236}">
                <a16:creationId xmlns:a16="http://schemas.microsoft.com/office/drawing/2014/main" id="{3533E189-3B67-2DD1-7EB1-9CDE351B47D0}"/>
              </a:ext>
            </a:extLst>
          </p:cNvPr>
          <p:cNvCxnSpPr/>
          <p:nvPr/>
        </p:nvCxnSpPr>
        <p:spPr>
          <a:xfrm>
            <a:off x="2411182" y="5786120"/>
            <a:ext cx="0" cy="49784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69" name="Straight Connector 1068">
            <a:extLst>
              <a:ext uri="{FF2B5EF4-FFF2-40B4-BE49-F238E27FC236}">
                <a16:creationId xmlns:a16="http://schemas.microsoft.com/office/drawing/2014/main" id="{D197041F-9BB1-6B14-7878-49E542906283}"/>
              </a:ext>
            </a:extLst>
          </p:cNvPr>
          <p:cNvCxnSpPr>
            <a:cxnSpLocks/>
          </p:cNvCxnSpPr>
          <p:nvPr/>
        </p:nvCxnSpPr>
        <p:spPr>
          <a:xfrm>
            <a:off x="9234346" y="4602198"/>
            <a:ext cx="0" cy="1681762"/>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1072" name="Straight Arrow Connector 1071">
            <a:extLst>
              <a:ext uri="{FF2B5EF4-FFF2-40B4-BE49-F238E27FC236}">
                <a16:creationId xmlns:a16="http://schemas.microsoft.com/office/drawing/2014/main" id="{18926716-FB8F-D304-126C-ACD7A41F89C4}"/>
              </a:ext>
            </a:extLst>
          </p:cNvPr>
          <p:cNvCxnSpPr>
            <a:cxnSpLocks/>
          </p:cNvCxnSpPr>
          <p:nvPr/>
        </p:nvCxnSpPr>
        <p:spPr>
          <a:xfrm>
            <a:off x="2411182" y="6283960"/>
            <a:ext cx="2699298"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74" name="Straight Arrow Connector 1073">
            <a:extLst>
              <a:ext uri="{FF2B5EF4-FFF2-40B4-BE49-F238E27FC236}">
                <a16:creationId xmlns:a16="http://schemas.microsoft.com/office/drawing/2014/main" id="{C6BAC53B-560A-8050-AAB7-38F4DDFD6885}"/>
              </a:ext>
            </a:extLst>
          </p:cNvPr>
          <p:cNvCxnSpPr>
            <a:cxnSpLocks/>
          </p:cNvCxnSpPr>
          <p:nvPr/>
        </p:nvCxnSpPr>
        <p:spPr>
          <a:xfrm flipH="1">
            <a:off x="7542230" y="6283960"/>
            <a:ext cx="1693658" cy="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76" name="TextBox 1075">
            <a:extLst>
              <a:ext uri="{FF2B5EF4-FFF2-40B4-BE49-F238E27FC236}">
                <a16:creationId xmlns:a16="http://schemas.microsoft.com/office/drawing/2014/main" id="{B3F2D3C2-00AD-05B9-5037-13B757893B44}"/>
              </a:ext>
            </a:extLst>
          </p:cNvPr>
          <p:cNvSpPr txBox="1"/>
          <p:nvPr/>
        </p:nvSpPr>
        <p:spPr>
          <a:xfrm>
            <a:off x="5682679" y="6566963"/>
            <a:ext cx="1317172" cy="276999"/>
          </a:xfrm>
          <a:prstGeom prst="rect">
            <a:avLst/>
          </a:prstGeom>
          <a:noFill/>
        </p:spPr>
        <p:txBody>
          <a:bodyPr wrap="square">
            <a:spAutoFit/>
          </a:bodyPr>
          <a:lstStyle/>
          <a:p>
            <a:pPr algn="ctr"/>
            <a:r>
              <a:rPr lang="en-US" sz="1200" dirty="0"/>
              <a:t>Sample Means</a:t>
            </a:r>
            <a:endParaRPr lang="LID4096" sz="1200" dirty="0"/>
          </a:p>
        </p:txBody>
      </p:sp>
      <p:sp>
        <p:nvSpPr>
          <p:cNvPr id="1077" name="TextBox 1076">
            <a:extLst>
              <a:ext uri="{FF2B5EF4-FFF2-40B4-BE49-F238E27FC236}">
                <a16:creationId xmlns:a16="http://schemas.microsoft.com/office/drawing/2014/main" id="{93B0C18C-C874-D699-988E-F1FFF183502D}"/>
              </a:ext>
            </a:extLst>
          </p:cNvPr>
          <p:cNvSpPr txBox="1"/>
          <p:nvPr/>
        </p:nvSpPr>
        <p:spPr>
          <a:xfrm>
            <a:off x="4356707" y="4589126"/>
            <a:ext cx="4145701" cy="338554"/>
          </a:xfrm>
          <a:prstGeom prst="rect">
            <a:avLst/>
          </a:prstGeom>
          <a:noFill/>
        </p:spPr>
        <p:txBody>
          <a:bodyPr wrap="square">
            <a:spAutoFit/>
          </a:bodyPr>
          <a:lstStyle/>
          <a:p>
            <a:pPr algn="ctr"/>
            <a:r>
              <a:rPr lang="en-US" sz="1600" b="1" dirty="0">
                <a:solidFill>
                  <a:srgbClr val="3E6883"/>
                </a:solidFill>
              </a:rPr>
              <a:t>Mean Estimator Distribution</a:t>
            </a:r>
            <a:endParaRPr lang="LID4096" sz="1600" b="1" dirty="0">
              <a:solidFill>
                <a:srgbClr val="3E6883"/>
              </a:solidFill>
            </a:endParaRPr>
          </a:p>
        </p:txBody>
      </p:sp>
      <p:cxnSp>
        <p:nvCxnSpPr>
          <p:cNvPr id="17" name="Straight Arrow Connector 16">
            <a:extLst>
              <a:ext uri="{FF2B5EF4-FFF2-40B4-BE49-F238E27FC236}">
                <a16:creationId xmlns:a16="http://schemas.microsoft.com/office/drawing/2014/main" id="{EBEE6C80-E5C9-C57F-44AA-B01498DF5C55}"/>
              </a:ext>
            </a:extLst>
          </p:cNvPr>
          <p:cNvCxnSpPr>
            <a:cxnSpLocks/>
          </p:cNvCxnSpPr>
          <p:nvPr/>
        </p:nvCxnSpPr>
        <p:spPr>
          <a:xfrm>
            <a:off x="5518741" y="3536452"/>
            <a:ext cx="370430" cy="106574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504973B-61BD-ED26-862C-F0D816CDDD78}"/>
              </a:ext>
            </a:extLst>
          </p:cNvPr>
          <p:cNvSpPr txBox="1"/>
          <p:nvPr/>
        </p:nvSpPr>
        <p:spPr>
          <a:xfrm>
            <a:off x="3817944" y="2246460"/>
            <a:ext cx="2780602" cy="1200329"/>
          </a:xfrm>
          <a:prstGeom prst="rect">
            <a:avLst/>
          </a:prstGeom>
          <a:noFill/>
          <a:ln>
            <a:solidFill>
              <a:schemeClr val="tx1"/>
            </a:solidFill>
          </a:ln>
        </p:spPr>
        <p:txBody>
          <a:bodyPr wrap="square" rtlCol="0">
            <a:spAutoFit/>
          </a:bodyPr>
          <a:lstStyle/>
          <a:p>
            <a:pPr algn="ctr"/>
            <a:r>
              <a:rPr lang="en-GB" sz="2400" dirty="0"/>
              <a:t>Estimator of mean is normally distributed </a:t>
            </a:r>
            <a:endParaRPr lang="LID4096" sz="2400" dirty="0"/>
          </a:p>
        </p:txBody>
      </p:sp>
    </p:spTree>
    <p:extLst>
      <p:ext uri="{BB962C8B-B14F-4D97-AF65-F5344CB8AC3E}">
        <p14:creationId xmlns:p14="http://schemas.microsoft.com/office/powerpoint/2010/main" val="3484351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250"/>
                                        <p:tgtEl>
                                          <p:spTgt spid="22"/>
                                        </p:tgtEl>
                                      </p:cBhvr>
                                    </p:animEffect>
                                  </p:childTnLst>
                                </p:cTn>
                              </p:par>
                              <p:par>
                                <p:cTn id="11" presetID="9" presetClass="emph" presetSubtype="0" grpId="0" nodeType="withEffect">
                                  <p:stCondLst>
                                    <p:cond delay="0"/>
                                  </p:stCondLst>
                                  <p:childTnLst>
                                    <p:set>
                                      <p:cBhvr>
                                        <p:cTn id="12" dur="indefinite"/>
                                        <p:tgtEl>
                                          <p:spTgt spid="7"/>
                                        </p:tgtEl>
                                        <p:attrNameLst>
                                          <p:attrName>style.opacity</p:attrName>
                                        </p:attrNameLst>
                                      </p:cBhvr>
                                      <p:to>
                                        <p:strVal val="0.25"/>
                                      </p:to>
                                    </p:set>
                                    <p:animEffect filter="image" prLst="opacity: 0.25">
                                      <p:cBhvr rctx="IE">
                                        <p:cTn id="13" dur="indefinite"/>
                                        <p:tgtEl>
                                          <p:spTgt spid="7"/>
                                        </p:tgtEl>
                                      </p:cBhvr>
                                    </p:animEffect>
                                  </p:childTnLst>
                                </p:cTn>
                              </p:par>
                              <p:par>
                                <p:cTn id="14" presetID="9" presetClass="emph" presetSubtype="0" grpId="0" nodeType="withEffect">
                                  <p:stCondLst>
                                    <p:cond delay="0"/>
                                  </p:stCondLst>
                                  <p:childTnLst>
                                    <p:set>
                                      <p:cBhvr>
                                        <p:cTn id="15" dur="indefinite"/>
                                        <p:tgtEl>
                                          <p:spTgt spid="8"/>
                                        </p:tgtEl>
                                        <p:attrNameLst>
                                          <p:attrName>style.opacity</p:attrName>
                                        </p:attrNameLst>
                                      </p:cBhvr>
                                      <p:to>
                                        <p:strVal val="0.25"/>
                                      </p:to>
                                    </p:set>
                                    <p:animEffect filter="image" prLst="opacity: 0.25">
                                      <p:cBhvr rctx="IE">
                                        <p:cTn id="16" dur="indefinite"/>
                                        <p:tgtEl>
                                          <p:spTgt spid="8"/>
                                        </p:tgtEl>
                                      </p:cBhvr>
                                    </p:animEffect>
                                  </p:childTnLst>
                                </p:cTn>
                              </p:par>
                              <p:par>
                                <p:cTn id="17" presetID="9" presetClass="emph" presetSubtype="0" nodeType="withEffect">
                                  <p:stCondLst>
                                    <p:cond delay="0"/>
                                  </p:stCondLst>
                                  <p:childTnLst>
                                    <p:set>
                                      <p:cBhvr>
                                        <p:cTn id="18" dur="indefinite"/>
                                        <p:tgtEl>
                                          <p:spTgt spid="9"/>
                                        </p:tgtEl>
                                        <p:attrNameLst>
                                          <p:attrName>style.opacity</p:attrName>
                                        </p:attrNameLst>
                                      </p:cBhvr>
                                      <p:to>
                                        <p:strVal val="0.25"/>
                                      </p:to>
                                    </p:set>
                                    <p:animEffect filter="image" prLst="opacity: 0.25">
                                      <p:cBhvr rctx="IE">
                                        <p:cTn id="19" dur="indefinite"/>
                                        <p:tgtEl>
                                          <p:spTgt spid="9"/>
                                        </p:tgtEl>
                                      </p:cBhvr>
                                    </p:animEffect>
                                  </p:childTnLst>
                                </p:cTn>
                              </p:par>
                              <p:par>
                                <p:cTn id="20" presetID="9" presetClass="emph" presetSubtype="0" grpId="0" nodeType="withEffect">
                                  <p:stCondLst>
                                    <p:cond delay="0"/>
                                  </p:stCondLst>
                                  <p:childTnLst>
                                    <p:set>
                                      <p:cBhvr>
                                        <p:cTn id="21" dur="indefinite"/>
                                        <p:tgtEl>
                                          <p:spTgt spid="14"/>
                                        </p:tgtEl>
                                        <p:attrNameLst>
                                          <p:attrName>style.opacity</p:attrName>
                                        </p:attrNameLst>
                                      </p:cBhvr>
                                      <p:to>
                                        <p:strVal val="0.25"/>
                                      </p:to>
                                    </p:set>
                                    <p:animEffect filter="image" prLst="opacity: 0.25">
                                      <p:cBhvr rctx="IE">
                                        <p:cTn id="22" dur="indefinite"/>
                                        <p:tgtEl>
                                          <p:spTgt spid="14"/>
                                        </p:tgtEl>
                                      </p:cBhvr>
                                    </p:animEffect>
                                  </p:childTnLst>
                                </p:cTn>
                              </p:par>
                              <p:par>
                                <p:cTn id="23" presetID="9" presetClass="emph" presetSubtype="0" nodeType="withEffect">
                                  <p:stCondLst>
                                    <p:cond delay="0"/>
                                  </p:stCondLst>
                                  <p:childTnLst>
                                    <p:set>
                                      <p:cBhvr>
                                        <p:cTn id="24" dur="indefinite"/>
                                        <p:tgtEl>
                                          <p:spTgt spid="15"/>
                                        </p:tgtEl>
                                        <p:attrNameLst>
                                          <p:attrName>style.opacity</p:attrName>
                                        </p:attrNameLst>
                                      </p:cBhvr>
                                      <p:to>
                                        <p:strVal val="0.25"/>
                                      </p:to>
                                    </p:set>
                                    <p:animEffect filter="image" prLst="opacity: 0.25">
                                      <p:cBhvr rctx="IE">
                                        <p:cTn id="25" dur="indefinite"/>
                                        <p:tgtEl>
                                          <p:spTgt spid="15"/>
                                        </p:tgtEl>
                                      </p:cBhvr>
                                    </p:animEffect>
                                  </p:childTnLst>
                                </p:cTn>
                              </p:par>
                              <p:par>
                                <p:cTn id="26" presetID="9" presetClass="emph" presetSubtype="0" nodeType="withEffect">
                                  <p:stCondLst>
                                    <p:cond delay="0"/>
                                  </p:stCondLst>
                                  <p:childTnLst>
                                    <p:set>
                                      <p:cBhvr>
                                        <p:cTn id="27" dur="indefinite"/>
                                        <p:tgtEl>
                                          <p:spTgt spid="45"/>
                                        </p:tgtEl>
                                        <p:attrNameLst>
                                          <p:attrName>style.opacity</p:attrName>
                                        </p:attrNameLst>
                                      </p:cBhvr>
                                      <p:to>
                                        <p:strVal val="0.25"/>
                                      </p:to>
                                    </p:set>
                                    <p:animEffect filter="image" prLst="opacity: 0.25">
                                      <p:cBhvr rctx="IE">
                                        <p:cTn id="28" dur="indefinite"/>
                                        <p:tgtEl>
                                          <p:spTgt spid="45"/>
                                        </p:tgtEl>
                                      </p:cBhvr>
                                    </p:animEffect>
                                  </p:childTnLst>
                                </p:cTn>
                              </p:par>
                              <p:par>
                                <p:cTn id="29" presetID="9" presetClass="emph" presetSubtype="0" nodeType="withEffect">
                                  <p:stCondLst>
                                    <p:cond delay="0"/>
                                  </p:stCondLst>
                                  <p:childTnLst>
                                    <p:set>
                                      <p:cBhvr>
                                        <p:cTn id="30" dur="indefinite"/>
                                        <p:tgtEl>
                                          <p:spTgt spid="62"/>
                                        </p:tgtEl>
                                        <p:attrNameLst>
                                          <p:attrName>style.opacity</p:attrName>
                                        </p:attrNameLst>
                                      </p:cBhvr>
                                      <p:to>
                                        <p:strVal val="0.25"/>
                                      </p:to>
                                    </p:set>
                                    <p:animEffect filter="image" prLst="opacity: 0.25">
                                      <p:cBhvr rctx="IE">
                                        <p:cTn id="31" dur="indefinite"/>
                                        <p:tgtEl>
                                          <p:spTgt spid="62"/>
                                        </p:tgtEl>
                                      </p:cBhvr>
                                    </p:animEffect>
                                  </p:childTnLst>
                                </p:cTn>
                              </p:par>
                              <p:par>
                                <p:cTn id="32" presetID="9" presetClass="emph" presetSubtype="0" nodeType="withEffect">
                                  <p:stCondLst>
                                    <p:cond delay="0"/>
                                  </p:stCondLst>
                                  <p:childTnLst>
                                    <p:set>
                                      <p:cBhvr>
                                        <p:cTn id="33" dur="indefinite"/>
                                        <p:tgtEl>
                                          <p:spTgt spid="1027"/>
                                        </p:tgtEl>
                                        <p:attrNameLst>
                                          <p:attrName>style.opacity</p:attrName>
                                        </p:attrNameLst>
                                      </p:cBhvr>
                                      <p:to>
                                        <p:strVal val="0.25"/>
                                      </p:to>
                                    </p:set>
                                    <p:animEffect filter="image" prLst="opacity: 0.25">
                                      <p:cBhvr rctx="IE">
                                        <p:cTn id="34" dur="indefinite"/>
                                        <p:tgtEl>
                                          <p:spTgt spid="1027"/>
                                        </p:tgtEl>
                                      </p:cBhvr>
                                    </p:animEffect>
                                  </p:childTnLst>
                                </p:cTn>
                              </p:par>
                              <p:par>
                                <p:cTn id="35" presetID="9" presetClass="emph" presetSubtype="0" nodeType="withEffect">
                                  <p:stCondLst>
                                    <p:cond delay="0"/>
                                  </p:stCondLst>
                                  <p:childTnLst>
                                    <p:set>
                                      <p:cBhvr>
                                        <p:cTn id="36" dur="indefinite"/>
                                        <p:tgtEl>
                                          <p:spTgt spid="1035"/>
                                        </p:tgtEl>
                                        <p:attrNameLst>
                                          <p:attrName>style.opacity</p:attrName>
                                        </p:attrNameLst>
                                      </p:cBhvr>
                                      <p:to>
                                        <p:strVal val="0.25"/>
                                      </p:to>
                                    </p:set>
                                    <p:animEffect filter="image" prLst="opacity: 0.25">
                                      <p:cBhvr rctx="IE">
                                        <p:cTn id="37" dur="indefinite"/>
                                        <p:tgtEl>
                                          <p:spTgt spid="1035"/>
                                        </p:tgtEl>
                                      </p:cBhvr>
                                    </p:animEffect>
                                  </p:childTnLst>
                                </p:cTn>
                              </p:par>
                              <p:par>
                                <p:cTn id="38" presetID="9" presetClass="emph" presetSubtype="0" nodeType="withEffect">
                                  <p:stCondLst>
                                    <p:cond delay="0"/>
                                  </p:stCondLst>
                                  <p:childTnLst>
                                    <p:set>
                                      <p:cBhvr>
                                        <p:cTn id="39" dur="indefinite"/>
                                        <p:tgtEl>
                                          <p:spTgt spid="1078"/>
                                        </p:tgtEl>
                                        <p:attrNameLst>
                                          <p:attrName>style.opacity</p:attrName>
                                        </p:attrNameLst>
                                      </p:cBhvr>
                                      <p:to>
                                        <p:strVal val="0.25"/>
                                      </p:to>
                                    </p:set>
                                    <p:animEffect filter="image" prLst="opacity: 0.25">
                                      <p:cBhvr rctx="IE">
                                        <p:cTn id="40" dur="indefinite"/>
                                        <p:tgtEl>
                                          <p:spTgt spid="1078"/>
                                        </p:tgtEl>
                                      </p:cBhvr>
                                    </p:animEffect>
                                  </p:childTnLst>
                                </p:cTn>
                              </p:par>
                              <p:par>
                                <p:cTn id="41" presetID="9" presetClass="emph" presetSubtype="0" nodeType="withEffect">
                                  <p:stCondLst>
                                    <p:cond delay="0"/>
                                  </p:stCondLst>
                                  <p:childTnLst>
                                    <p:set>
                                      <p:cBhvr>
                                        <p:cTn id="42" dur="indefinite"/>
                                        <p:tgtEl>
                                          <p:spTgt spid="1060"/>
                                        </p:tgtEl>
                                        <p:attrNameLst>
                                          <p:attrName>style.opacity</p:attrName>
                                        </p:attrNameLst>
                                      </p:cBhvr>
                                      <p:to>
                                        <p:strVal val="0.25"/>
                                      </p:to>
                                    </p:set>
                                    <p:animEffect filter="image" prLst="opacity: 0.25">
                                      <p:cBhvr rctx="IE">
                                        <p:cTn id="43" dur="indefinite"/>
                                        <p:tgtEl>
                                          <p:spTgt spid="1060"/>
                                        </p:tgtEl>
                                      </p:cBhvr>
                                    </p:animEffect>
                                  </p:childTnLst>
                                </p:cTn>
                              </p:par>
                              <p:par>
                                <p:cTn id="44" presetID="9" presetClass="emph" presetSubtype="0" grpId="0" nodeType="withEffect">
                                  <p:stCondLst>
                                    <p:cond delay="0"/>
                                  </p:stCondLst>
                                  <p:childTnLst>
                                    <p:set>
                                      <p:cBhvr>
                                        <p:cTn id="45" dur="indefinite"/>
                                        <p:tgtEl>
                                          <p:spTgt spid="1064"/>
                                        </p:tgtEl>
                                        <p:attrNameLst>
                                          <p:attrName>style.opacity</p:attrName>
                                        </p:attrNameLst>
                                      </p:cBhvr>
                                      <p:to>
                                        <p:strVal val="0.25"/>
                                      </p:to>
                                    </p:set>
                                    <p:animEffect filter="image" prLst="opacity: 0.25">
                                      <p:cBhvr rctx="IE">
                                        <p:cTn id="46" dur="indefinite"/>
                                        <p:tgtEl>
                                          <p:spTgt spid="1064"/>
                                        </p:tgtEl>
                                      </p:cBhvr>
                                    </p:animEffect>
                                  </p:childTnLst>
                                </p:cTn>
                              </p:par>
                              <p:par>
                                <p:cTn id="47" presetID="9" presetClass="emph" presetSubtype="0" grpId="0" nodeType="withEffect">
                                  <p:stCondLst>
                                    <p:cond delay="0"/>
                                  </p:stCondLst>
                                  <p:childTnLst>
                                    <p:set>
                                      <p:cBhvr>
                                        <p:cTn id="48" dur="indefinite"/>
                                        <p:tgtEl>
                                          <p:spTgt spid="1065"/>
                                        </p:tgtEl>
                                        <p:attrNameLst>
                                          <p:attrName>style.opacity</p:attrName>
                                        </p:attrNameLst>
                                      </p:cBhvr>
                                      <p:to>
                                        <p:strVal val="0.25"/>
                                      </p:to>
                                    </p:set>
                                    <p:animEffect filter="image" prLst="opacity: 0.25">
                                      <p:cBhvr rctx="IE">
                                        <p:cTn id="49" dur="indefinite"/>
                                        <p:tgtEl>
                                          <p:spTgt spid="1065"/>
                                        </p:tgtEl>
                                      </p:cBhvr>
                                    </p:animEffect>
                                  </p:childTnLst>
                                </p:cTn>
                              </p:par>
                              <p:par>
                                <p:cTn id="50" presetID="9" presetClass="emph" presetSubtype="0" grpId="0" nodeType="withEffect">
                                  <p:stCondLst>
                                    <p:cond delay="0"/>
                                  </p:stCondLst>
                                  <p:childTnLst>
                                    <p:set>
                                      <p:cBhvr>
                                        <p:cTn id="51" dur="indefinite"/>
                                        <p:tgtEl>
                                          <p:spTgt spid="1066"/>
                                        </p:tgtEl>
                                        <p:attrNameLst>
                                          <p:attrName>style.opacity</p:attrName>
                                        </p:attrNameLst>
                                      </p:cBhvr>
                                      <p:to>
                                        <p:strVal val="0.25"/>
                                      </p:to>
                                    </p:set>
                                    <p:animEffect filter="image" prLst="opacity: 0.25">
                                      <p:cBhvr rctx="IE">
                                        <p:cTn id="52" dur="indefinite"/>
                                        <p:tgtEl>
                                          <p:spTgt spid="1066"/>
                                        </p:tgtEl>
                                      </p:cBhvr>
                                    </p:animEffect>
                                  </p:childTnLst>
                                </p:cTn>
                              </p:par>
                              <p:par>
                                <p:cTn id="53" presetID="9" presetClass="emph" presetSubtype="0" nodeType="withEffect">
                                  <p:stCondLst>
                                    <p:cond delay="0"/>
                                  </p:stCondLst>
                                  <p:childTnLst>
                                    <p:set>
                                      <p:cBhvr>
                                        <p:cTn id="54" dur="indefinite"/>
                                        <p:tgtEl>
                                          <p:spTgt spid="1068"/>
                                        </p:tgtEl>
                                        <p:attrNameLst>
                                          <p:attrName>style.opacity</p:attrName>
                                        </p:attrNameLst>
                                      </p:cBhvr>
                                      <p:to>
                                        <p:strVal val="0.25"/>
                                      </p:to>
                                    </p:set>
                                    <p:animEffect filter="image" prLst="opacity: 0.25">
                                      <p:cBhvr rctx="IE">
                                        <p:cTn id="55" dur="indefinite"/>
                                        <p:tgtEl>
                                          <p:spTgt spid="1068"/>
                                        </p:tgtEl>
                                      </p:cBhvr>
                                    </p:animEffect>
                                  </p:childTnLst>
                                </p:cTn>
                              </p:par>
                              <p:par>
                                <p:cTn id="56" presetID="9" presetClass="emph" presetSubtype="0" nodeType="withEffect">
                                  <p:stCondLst>
                                    <p:cond delay="0"/>
                                  </p:stCondLst>
                                  <p:childTnLst>
                                    <p:set>
                                      <p:cBhvr>
                                        <p:cTn id="57" dur="indefinite"/>
                                        <p:tgtEl>
                                          <p:spTgt spid="1069"/>
                                        </p:tgtEl>
                                        <p:attrNameLst>
                                          <p:attrName>style.opacity</p:attrName>
                                        </p:attrNameLst>
                                      </p:cBhvr>
                                      <p:to>
                                        <p:strVal val="0.25"/>
                                      </p:to>
                                    </p:set>
                                    <p:animEffect filter="image" prLst="opacity: 0.25">
                                      <p:cBhvr rctx="IE">
                                        <p:cTn id="58" dur="indefinite"/>
                                        <p:tgtEl>
                                          <p:spTgt spid="1069"/>
                                        </p:tgtEl>
                                      </p:cBhvr>
                                    </p:animEffect>
                                  </p:childTnLst>
                                </p:cTn>
                              </p:par>
                              <p:par>
                                <p:cTn id="59" presetID="9" presetClass="emph" presetSubtype="0" nodeType="withEffect">
                                  <p:stCondLst>
                                    <p:cond delay="0"/>
                                  </p:stCondLst>
                                  <p:childTnLst>
                                    <p:set>
                                      <p:cBhvr>
                                        <p:cTn id="60" dur="indefinite"/>
                                        <p:tgtEl>
                                          <p:spTgt spid="1072"/>
                                        </p:tgtEl>
                                        <p:attrNameLst>
                                          <p:attrName>style.opacity</p:attrName>
                                        </p:attrNameLst>
                                      </p:cBhvr>
                                      <p:to>
                                        <p:strVal val="0.25"/>
                                      </p:to>
                                    </p:set>
                                    <p:animEffect filter="image" prLst="opacity: 0.25">
                                      <p:cBhvr rctx="IE">
                                        <p:cTn id="61" dur="indefinite"/>
                                        <p:tgtEl>
                                          <p:spTgt spid="1072"/>
                                        </p:tgtEl>
                                      </p:cBhvr>
                                    </p:animEffect>
                                  </p:childTnLst>
                                </p:cTn>
                              </p:par>
                              <p:par>
                                <p:cTn id="62" presetID="9" presetClass="emph" presetSubtype="0" nodeType="withEffect">
                                  <p:stCondLst>
                                    <p:cond delay="0"/>
                                  </p:stCondLst>
                                  <p:childTnLst>
                                    <p:set>
                                      <p:cBhvr>
                                        <p:cTn id="63" dur="indefinite"/>
                                        <p:tgtEl>
                                          <p:spTgt spid="1074"/>
                                        </p:tgtEl>
                                        <p:attrNameLst>
                                          <p:attrName>style.opacity</p:attrName>
                                        </p:attrNameLst>
                                      </p:cBhvr>
                                      <p:to>
                                        <p:strVal val="0.25"/>
                                      </p:to>
                                    </p:set>
                                    <p:animEffect filter="image" prLst="opacity: 0.25">
                                      <p:cBhvr rctx="IE">
                                        <p:cTn id="64" dur="indefinite"/>
                                        <p:tgtEl>
                                          <p:spTgt spid="1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4" grpId="0"/>
      <p:bldP spid="1064" grpId="0"/>
      <p:bldP spid="1065" grpId="0"/>
      <p:bldP spid="1066" grpId="0"/>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Distribution of the Mean Estimator</a:t>
            </a:r>
            <a:endParaRPr lang="LID4096"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8169906-09D2-A818-28A9-A7BDE623DAD0}"/>
                  </a:ext>
                </a:extLst>
              </p:cNvPr>
              <p:cNvSpPr txBox="1"/>
              <p:nvPr/>
            </p:nvSpPr>
            <p:spPr>
              <a:xfrm>
                <a:off x="4846202" y="1197428"/>
                <a:ext cx="2581861" cy="10485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he-IL" sz="3600" i="1" smtClean="0">
                              <a:latin typeface="Cambria Math" panose="02040503050406030204" pitchFamily="18" charset="0"/>
                            </a:rPr>
                          </m:ctrlPr>
                        </m:accPr>
                        <m:e>
                          <m:r>
                            <a:rPr lang="en-GB" sz="3600" b="0" i="1" smtClean="0">
                              <a:latin typeface="Cambria Math" panose="02040503050406030204" pitchFamily="18" charset="0"/>
                            </a:rPr>
                            <m:t>𝑥</m:t>
                          </m:r>
                        </m:e>
                      </m:acc>
                      <m:r>
                        <a:rPr lang="en-GB" sz="3600" b="0" i="1" smtClean="0">
                          <a:latin typeface="Cambria Math" panose="02040503050406030204" pitchFamily="18" charset="0"/>
                        </a:rPr>
                        <m:t>~</m:t>
                      </m:r>
                      <m:r>
                        <a:rPr lang="en-GB" sz="3600" b="0" i="1" smtClean="0">
                          <a:latin typeface="Cambria Math" panose="02040503050406030204" pitchFamily="18" charset="0"/>
                        </a:rPr>
                        <m:t>𝑁</m:t>
                      </m:r>
                      <m:r>
                        <a:rPr lang="en-GB" sz="3600" b="0" i="1" smtClean="0">
                          <a:latin typeface="Cambria Math" panose="02040503050406030204" pitchFamily="18" charset="0"/>
                        </a:rPr>
                        <m:t>(</m:t>
                      </m:r>
                      <m:r>
                        <a:rPr lang="en-GB" sz="3600" b="0" i="1" smtClean="0">
                          <a:latin typeface="Cambria Math" panose="02040503050406030204" pitchFamily="18" charset="0"/>
                        </a:rPr>
                        <m:t>𝜇</m:t>
                      </m:r>
                      <m:r>
                        <a:rPr lang="en-GB" sz="3600" b="0" i="1" smtClean="0">
                          <a:latin typeface="Cambria Math" panose="02040503050406030204" pitchFamily="18" charset="0"/>
                        </a:rPr>
                        <m:t>,</m:t>
                      </m:r>
                      <m:f>
                        <m:fPr>
                          <m:ctrlPr>
                            <a:rPr lang="en-GB" sz="3600" b="0" i="1" smtClean="0">
                              <a:latin typeface="Cambria Math" panose="02040503050406030204" pitchFamily="18" charset="0"/>
                            </a:rPr>
                          </m:ctrlPr>
                        </m:fPr>
                        <m:num>
                          <m:r>
                            <a:rPr lang="en-GB" sz="3600" b="0" i="1" smtClean="0">
                              <a:latin typeface="Cambria Math" panose="02040503050406030204" pitchFamily="18" charset="0"/>
                            </a:rPr>
                            <m:t>𝜎</m:t>
                          </m:r>
                        </m:num>
                        <m:den>
                          <m:rad>
                            <m:radPr>
                              <m:degHide m:val="on"/>
                              <m:ctrlPr>
                                <a:rPr lang="en-GB" sz="3600" b="0" i="1" smtClean="0">
                                  <a:latin typeface="Cambria Math" panose="02040503050406030204" pitchFamily="18" charset="0"/>
                                </a:rPr>
                              </m:ctrlPr>
                            </m:radPr>
                            <m:deg/>
                            <m:e>
                              <m:r>
                                <a:rPr lang="en-GB" sz="3600" b="0" i="1" smtClean="0">
                                  <a:latin typeface="Cambria Math" panose="02040503050406030204" pitchFamily="18" charset="0"/>
                                </a:rPr>
                                <m:t>𝑁</m:t>
                              </m:r>
                            </m:e>
                          </m:rad>
                        </m:den>
                      </m:f>
                      <m:r>
                        <a:rPr lang="en-GB" sz="3600" b="0" i="1" smtClean="0">
                          <a:latin typeface="Cambria Math" panose="02040503050406030204" pitchFamily="18" charset="0"/>
                        </a:rPr>
                        <m:t>)</m:t>
                      </m:r>
                    </m:oMath>
                  </m:oMathPara>
                </a14:m>
                <a:endParaRPr lang="LID4096" sz="3600" dirty="0"/>
              </a:p>
            </p:txBody>
          </p:sp>
        </mc:Choice>
        <mc:Fallback xmlns="">
          <p:sp>
            <p:nvSpPr>
              <p:cNvPr id="3" name="TextBox 2">
                <a:extLst>
                  <a:ext uri="{FF2B5EF4-FFF2-40B4-BE49-F238E27FC236}">
                    <a16:creationId xmlns:a16="http://schemas.microsoft.com/office/drawing/2014/main" id="{78169906-09D2-A818-28A9-A7BDE623DAD0}"/>
                  </a:ext>
                </a:extLst>
              </p:cNvPr>
              <p:cNvSpPr txBox="1">
                <a:spLocks noRot="1" noChangeAspect="1" noMove="1" noResize="1" noEditPoints="1" noAdjustHandles="1" noChangeArrowheads="1" noChangeShapeType="1" noTextEdit="1"/>
              </p:cNvSpPr>
              <p:nvPr/>
            </p:nvSpPr>
            <p:spPr>
              <a:xfrm>
                <a:off x="4846202" y="1197428"/>
                <a:ext cx="2581861" cy="1048557"/>
              </a:xfrm>
              <a:prstGeom prst="rect">
                <a:avLst/>
              </a:prstGeom>
              <a:blipFill>
                <a:blip r:embed="rId3"/>
                <a:stretch>
                  <a:fillRect/>
                </a:stretch>
              </a:blipFill>
            </p:spPr>
            <p:txBody>
              <a:bodyPr/>
              <a:lstStyle/>
              <a:p>
                <a:r>
                  <a:rPr lang="LID4096">
                    <a:noFill/>
                  </a:rPr>
                  <a:t> </a:t>
                </a:r>
              </a:p>
            </p:txBody>
          </p:sp>
        </mc:Fallback>
      </mc:AlternateContent>
      <p:sp>
        <p:nvSpPr>
          <p:cNvPr id="4" name="Content Placeholder 2">
            <a:extLst>
              <a:ext uri="{FF2B5EF4-FFF2-40B4-BE49-F238E27FC236}">
                <a16:creationId xmlns:a16="http://schemas.microsoft.com/office/drawing/2014/main" id="{D771EC6C-C4B1-A9E9-416D-8ED143E87265}"/>
              </a:ext>
            </a:extLst>
          </p:cNvPr>
          <p:cNvSpPr>
            <a:spLocks noGrp="1"/>
          </p:cNvSpPr>
          <p:nvPr>
            <p:ph idx="1"/>
          </p:nvPr>
        </p:nvSpPr>
        <p:spPr>
          <a:xfrm>
            <a:off x="517071" y="2264228"/>
            <a:ext cx="11157857" cy="4297751"/>
          </a:xfrm>
        </p:spPr>
        <p:txBody>
          <a:bodyPr>
            <a:normAutofit/>
          </a:bodyPr>
          <a:lstStyle/>
          <a:p>
            <a:pPr>
              <a:spcBef>
                <a:spcPct val="0"/>
              </a:spcBef>
              <a:buFont typeface="Wingdings" panose="05000000000000000000" pitchFamily="2" charset="2"/>
              <a:buChar char="§"/>
            </a:pPr>
            <a:r>
              <a:rPr lang="en-US" dirty="0"/>
              <a:t>The sample mean is distributed normally</a:t>
            </a:r>
          </a:p>
          <a:p>
            <a:pPr lvl="1">
              <a:buFont typeface="Wingdings" panose="05000000000000000000" pitchFamily="2" charset="2"/>
              <a:buChar char="§"/>
            </a:pPr>
            <a:r>
              <a:rPr lang="en-US" dirty="0"/>
              <a:t>Even if the data is not</a:t>
            </a:r>
          </a:p>
          <a:p>
            <a:pPr lvl="1">
              <a:buFont typeface="Wingdings" panose="05000000000000000000" pitchFamily="2" charset="2"/>
              <a:buChar char="§"/>
            </a:pPr>
            <a:r>
              <a:rPr lang="en-US" dirty="0"/>
              <a:t>If the sample size is large enough</a:t>
            </a:r>
          </a:p>
          <a:p>
            <a:pPr>
              <a:buFont typeface="Wingdings" panose="05000000000000000000" pitchFamily="2" charset="2"/>
              <a:buChar char="§"/>
            </a:pPr>
            <a:r>
              <a:rPr lang="en-US" dirty="0"/>
              <a:t>The mean of the sample mean is: </a:t>
            </a:r>
          </a:p>
          <a:p>
            <a:pPr lvl="1">
              <a:buFont typeface="Wingdings" panose="05000000000000000000" pitchFamily="2" charset="2"/>
              <a:buChar char="§"/>
            </a:pPr>
            <a:r>
              <a:rPr lang="en-US" dirty="0"/>
              <a:t>the mean of the population</a:t>
            </a:r>
          </a:p>
          <a:p>
            <a:pPr>
              <a:buFont typeface="Wingdings" panose="05000000000000000000" pitchFamily="2" charset="2"/>
              <a:buChar char="§"/>
            </a:pPr>
            <a:r>
              <a:rPr lang="en-US" dirty="0"/>
              <a:t>The variance of the sample mean is:</a:t>
            </a:r>
          </a:p>
          <a:p>
            <a:pPr lvl="1">
              <a:buFont typeface="Wingdings" panose="05000000000000000000" pitchFamily="2" charset="2"/>
              <a:buChar char="§"/>
            </a:pPr>
            <a:r>
              <a:rPr lang="en-US" dirty="0"/>
              <a:t>Proportional to the variance of the population</a:t>
            </a:r>
          </a:p>
          <a:p>
            <a:pPr lvl="1">
              <a:buFont typeface="Wingdings" panose="05000000000000000000" pitchFamily="2" charset="2"/>
              <a:buChar char="§"/>
            </a:pPr>
            <a:r>
              <a:rPr lang="en-US" dirty="0"/>
              <a:t>Inversely proportional to the sample size</a:t>
            </a:r>
          </a:p>
          <a:p>
            <a:pPr>
              <a:buFont typeface="Wingdings" panose="05000000000000000000" pitchFamily="2" charset="2"/>
              <a:buChar char="§"/>
            </a:pPr>
            <a:endParaRPr lang="en-US" dirty="0"/>
          </a:p>
          <a:p>
            <a:pPr>
              <a:buFont typeface="Wingdings" panose="05000000000000000000" pitchFamily="2" charset="2"/>
              <a:buChar char="§"/>
            </a:pPr>
            <a:endParaRPr lang="en-US" dirty="0"/>
          </a:p>
          <a:p>
            <a:pPr lvl="1">
              <a:spcBef>
                <a:spcPct val="0"/>
              </a:spcBef>
              <a:buFont typeface="Wingdings" panose="05000000000000000000" pitchFamily="2" charset="2"/>
              <a:buChar char="§"/>
            </a:pPr>
            <a:endParaRPr lang="en-US" dirty="0"/>
          </a:p>
          <a:p>
            <a:pPr lvl="0">
              <a:spcBef>
                <a:spcPct val="0"/>
              </a:spcBef>
              <a:buFont typeface="Wingdings" panose="05000000000000000000" pitchFamily="2" charset="2"/>
              <a:buChar char="§"/>
            </a:pPr>
            <a:endParaRPr lang="en-US" altLang="en-US" b="0" dirty="0">
              <a:solidFill>
                <a:srgbClr val="000000"/>
              </a:solidFill>
              <a:cs typeface="Arial" panose="020B060402020202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E84427-AFFF-0094-DEB9-F0F77B8AE268}"/>
                  </a:ext>
                </a:extLst>
              </p:cNvPr>
              <p:cNvSpPr txBox="1"/>
              <p:nvPr/>
            </p:nvSpPr>
            <p:spPr>
              <a:xfrm>
                <a:off x="3748401" y="5660572"/>
                <a:ext cx="4695195" cy="10521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𝐸𝑠𝑡𝑖𝑚𝑎𝑡𝑒</m:t>
                      </m:r>
                      <m:r>
                        <a:rPr lang="en-GB" sz="3600" b="0" i="1" smtClean="0">
                          <a:latin typeface="Cambria Math" panose="02040503050406030204" pitchFamily="18" charset="0"/>
                        </a:rPr>
                        <m:t>: </m:t>
                      </m:r>
                      <m:acc>
                        <m:accPr>
                          <m:chr m:val="̅"/>
                          <m:ctrlPr>
                            <a:rPr lang="he-IL" sz="3600" i="1" smtClean="0">
                              <a:latin typeface="Cambria Math" panose="02040503050406030204" pitchFamily="18" charset="0"/>
                            </a:rPr>
                          </m:ctrlPr>
                        </m:accPr>
                        <m:e>
                          <m:r>
                            <a:rPr lang="en-GB" sz="3600" b="0" i="1" smtClean="0">
                              <a:latin typeface="Cambria Math" panose="02040503050406030204" pitchFamily="18" charset="0"/>
                            </a:rPr>
                            <m:t>𝑥</m:t>
                          </m:r>
                        </m:e>
                      </m:acc>
                      <m:r>
                        <a:rPr lang="en-GB" sz="3600" b="0" i="1" smtClean="0">
                          <a:latin typeface="Cambria Math" panose="02040503050406030204" pitchFamily="18" charset="0"/>
                        </a:rPr>
                        <m:t>~</m:t>
                      </m:r>
                      <m:r>
                        <a:rPr lang="en-GB" sz="3600" b="0" i="1" smtClean="0">
                          <a:latin typeface="Cambria Math" panose="02040503050406030204" pitchFamily="18" charset="0"/>
                        </a:rPr>
                        <m:t>𝑁</m:t>
                      </m:r>
                      <m:r>
                        <a:rPr lang="en-GB" sz="3600" b="0" i="1" smtClean="0">
                          <a:latin typeface="Cambria Math" panose="02040503050406030204" pitchFamily="18" charset="0"/>
                        </a:rPr>
                        <m:t>(</m:t>
                      </m:r>
                      <m:acc>
                        <m:accPr>
                          <m:chr m:val="̅"/>
                          <m:ctrlPr>
                            <a:rPr lang="he-IL" sz="3600" i="1">
                              <a:latin typeface="Cambria Math" panose="02040503050406030204" pitchFamily="18" charset="0"/>
                            </a:rPr>
                          </m:ctrlPr>
                        </m:accPr>
                        <m:e>
                          <m:r>
                            <a:rPr lang="en-GB" sz="3600" i="1">
                              <a:latin typeface="Cambria Math" panose="02040503050406030204" pitchFamily="18" charset="0"/>
                            </a:rPr>
                            <m:t>𝑥</m:t>
                          </m:r>
                        </m:e>
                      </m:acc>
                      <m:r>
                        <a:rPr lang="en-GB" sz="3600" b="0" i="1" smtClean="0">
                          <a:latin typeface="Cambria Math" panose="02040503050406030204" pitchFamily="18" charset="0"/>
                        </a:rPr>
                        <m:t>,</m:t>
                      </m:r>
                      <m:f>
                        <m:fPr>
                          <m:ctrlPr>
                            <a:rPr lang="en-GB" sz="3600" b="0" i="1" smtClean="0">
                              <a:latin typeface="Cambria Math" panose="02040503050406030204" pitchFamily="18" charset="0"/>
                            </a:rPr>
                          </m:ctrlPr>
                        </m:fPr>
                        <m:num>
                          <m:r>
                            <a:rPr lang="en-GB" sz="3600" b="0" i="1" smtClean="0">
                              <a:latin typeface="Cambria Math" panose="02040503050406030204" pitchFamily="18" charset="0"/>
                            </a:rPr>
                            <m:t>𝑠</m:t>
                          </m:r>
                        </m:num>
                        <m:den>
                          <m:rad>
                            <m:radPr>
                              <m:degHide m:val="on"/>
                              <m:ctrlPr>
                                <a:rPr lang="en-GB" sz="3600" i="1">
                                  <a:latin typeface="Cambria Math" panose="02040503050406030204" pitchFamily="18" charset="0"/>
                                </a:rPr>
                              </m:ctrlPr>
                            </m:radPr>
                            <m:deg/>
                            <m:e>
                              <m:r>
                                <a:rPr lang="en-GB" sz="3600" i="1">
                                  <a:latin typeface="Cambria Math" panose="02040503050406030204" pitchFamily="18" charset="0"/>
                                </a:rPr>
                                <m:t>𝑁</m:t>
                              </m:r>
                            </m:e>
                          </m:rad>
                        </m:den>
                      </m:f>
                      <m:r>
                        <a:rPr lang="en-GB" sz="3600" b="0" i="1" smtClean="0">
                          <a:latin typeface="Cambria Math" panose="02040503050406030204" pitchFamily="18" charset="0"/>
                        </a:rPr>
                        <m:t>)</m:t>
                      </m:r>
                    </m:oMath>
                  </m:oMathPara>
                </a14:m>
                <a:endParaRPr lang="LID4096" sz="3600" dirty="0"/>
              </a:p>
            </p:txBody>
          </p:sp>
        </mc:Choice>
        <mc:Fallback xmlns="">
          <p:sp>
            <p:nvSpPr>
              <p:cNvPr id="5" name="TextBox 4">
                <a:extLst>
                  <a:ext uri="{FF2B5EF4-FFF2-40B4-BE49-F238E27FC236}">
                    <a16:creationId xmlns:a16="http://schemas.microsoft.com/office/drawing/2014/main" id="{08E84427-AFFF-0094-DEB9-F0F77B8AE268}"/>
                  </a:ext>
                </a:extLst>
              </p:cNvPr>
              <p:cNvSpPr txBox="1">
                <a:spLocks noRot="1" noChangeAspect="1" noMove="1" noResize="1" noEditPoints="1" noAdjustHandles="1" noChangeArrowheads="1" noChangeShapeType="1" noTextEdit="1"/>
              </p:cNvSpPr>
              <p:nvPr/>
            </p:nvSpPr>
            <p:spPr>
              <a:xfrm>
                <a:off x="3748401" y="5660572"/>
                <a:ext cx="4695195" cy="1052148"/>
              </a:xfrm>
              <a:prstGeom prst="rect">
                <a:avLst/>
              </a:prstGeom>
              <a:blipFill>
                <a:blip r:embed="rId4"/>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185473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5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5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250"/>
                                        <p:tgtEl>
                                          <p:spTgt spid="4">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25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5" end="5"/>
                                            </p:txEl>
                                          </p:spTgt>
                                        </p:tgtEl>
                                        <p:attrNameLst>
                                          <p:attrName>style.visibility</p:attrName>
                                        </p:attrNameLst>
                                      </p:cBhvr>
                                      <p:to>
                                        <p:strVal val="visible"/>
                                      </p:to>
                                    </p:set>
                                    <p:animEffect transition="in" filter="fade">
                                      <p:cBhvr>
                                        <p:cTn id="26" dur="250"/>
                                        <p:tgtEl>
                                          <p:spTgt spid="4">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250"/>
                                        <p:tgtEl>
                                          <p:spTgt spid="4">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25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Distribution of the Mean Estimator</a:t>
            </a:r>
            <a:endParaRPr lang="LID4096" dirty="0"/>
          </a:p>
        </p:txBody>
      </p:sp>
      <p:pic>
        <p:nvPicPr>
          <p:cNvPr id="11" name="Picture 10" descr="A blue and green graph&#10;&#10;Description automatically generated">
            <a:extLst>
              <a:ext uri="{FF2B5EF4-FFF2-40B4-BE49-F238E27FC236}">
                <a16:creationId xmlns:a16="http://schemas.microsoft.com/office/drawing/2014/main" id="{A8ECBBCA-B0F9-52D8-AD19-D880FFEEFA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38959"/>
            <a:ext cx="5449835" cy="4242824"/>
          </a:xfrm>
          <a:prstGeom prst="rect">
            <a:avLst/>
          </a:prstGeom>
        </p:spPr>
      </p:pic>
      <p:pic>
        <p:nvPicPr>
          <p:cNvPr id="13" name="Picture 12" descr="A blue and green graph&#10;&#10;Description automatically generated">
            <a:extLst>
              <a:ext uri="{FF2B5EF4-FFF2-40B4-BE49-F238E27FC236}">
                <a16:creationId xmlns:a16="http://schemas.microsoft.com/office/drawing/2014/main" id="{18FAD792-76BD-8838-99D5-2EAB4ED9F5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163" y="1938959"/>
            <a:ext cx="6592837" cy="4242824"/>
          </a:xfrm>
          <a:prstGeom prst="rect">
            <a:avLst/>
          </a:prstGeom>
        </p:spPr>
      </p:pic>
    </p:spTree>
    <p:extLst>
      <p:ext uri="{BB962C8B-B14F-4D97-AF65-F5344CB8AC3E}">
        <p14:creationId xmlns:p14="http://schemas.microsoft.com/office/powerpoint/2010/main" val="24295997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Distribution of the Mean Estimator</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0" y="1346560"/>
            <a:ext cx="12192000" cy="5378705"/>
          </a:xfrm>
        </p:spPr>
        <p:txBody>
          <a:bodyPr>
            <a:normAutofit fontScale="85000" lnSpcReduction="10000"/>
          </a:bodyPr>
          <a:lstStyle/>
          <a:p>
            <a:pPr marL="0" indent="0">
              <a:buNone/>
            </a:pPr>
            <a:r>
              <a:rPr lang="en-GB" dirty="0" err="1">
                <a:solidFill>
                  <a:srgbClr val="000000"/>
                </a:solidFill>
                <a:latin typeface="Courier New" panose="02070309020205020404" pitchFamily="49" charset="0"/>
              </a:rPr>
              <a:t>plt.hist</a:t>
            </a:r>
            <a:r>
              <a:rPr lang="en-GB" dirty="0">
                <a:solidFill>
                  <a:srgbClr val="000000"/>
                </a:solidFill>
                <a:latin typeface="Courier New" panose="02070309020205020404" pitchFamily="49" charset="0"/>
              </a:rPr>
              <a:t>(boot_samples1_means, label = </a:t>
            </a:r>
            <a:r>
              <a:rPr lang="en-GB" dirty="0">
                <a:solidFill>
                  <a:srgbClr val="A31515"/>
                </a:solidFill>
                <a:latin typeface="Courier New" panose="02070309020205020404" pitchFamily="49" charset="0"/>
              </a:rPr>
              <a:t>'Bootstrap Means of Kid Group'</a:t>
            </a:r>
            <a:r>
              <a:rPr lang="en-GB" dirty="0">
                <a:solidFill>
                  <a:srgbClr val="000000"/>
                </a:solidFill>
                <a:latin typeface="Courier New" panose="02070309020205020404" pitchFamily="49" charset="0"/>
              </a:rPr>
              <a:t>)</a:t>
            </a:r>
          </a:p>
          <a:p>
            <a:pPr marL="0" indent="0">
              <a:buNone/>
            </a:pPr>
            <a:r>
              <a:rPr lang="en-GB" dirty="0" err="1">
                <a:solidFill>
                  <a:srgbClr val="000000"/>
                </a:solidFill>
                <a:latin typeface="Courier New" panose="02070309020205020404" pitchFamily="49" charset="0"/>
              </a:rPr>
              <a:t>plt.plot</a:t>
            </a:r>
            <a:r>
              <a:rPr lang="en-GB" dirty="0">
                <a:solidFill>
                  <a:srgbClr val="000000"/>
                </a:solidFill>
                <a:latin typeface="Courier New" panose="02070309020205020404" pitchFamily="49" charset="0"/>
              </a:rPr>
              <a:t>([group1_mean,group1_mean], </a:t>
            </a:r>
            <a:r>
              <a:rPr lang="en-GB" dirty="0" err="1">
                <a:solidFill>
                  <a:srgbClr val="000000"/>
                </a:solidFill>
                <a:latin typeface="Courier New" panose="02070309020205020404" pitchFamily="49" charset="0"/>
              </a:rPr>
              <a:t>plt.gca</a:t>
            </a:r>
            <a:r>
              <a:rPr lang="en-GB" dirty="0">
                <a:solidFill>
                  <a:srgbClr val="000000"/>
                </a:solidFill>
                <a:latin typeface="Courier New" panose="02070309020205020404" pitchFamily="49" charset="0"/>
              </a:rPr>
              <a:t>().</a:t>
            </a:r>
            <a:r>
              <a:rPr lang="en-GB" dirty="0" err="1">
                <a:solidFill>
                  <a:srgbClr val="000000"/>
                </a:solidFill>
                <a:latin typeface="Courier New" panose="02070309020205020404" pitchFamily="49" charset="0"/>
              </a:rPr>
              <a:t>get_ylim</a:t>
            </a:r>
            <a:r>
              <a:rPr lang="en-GB" dirty="0">
                <a:solidFill>
                  <a:srgbClr val="000000"/>
                </a:solidFill>
                <a:latin typeface="Courier New" panose="02070309020205020404" pitchFamily="49" charset="0"/>
              </a:rPr>
              <a:t>(),</a:t>
            </a:r>
          </a:p>
          <a:p>
            <a:pPr marL="0" indent="0">
              <a:buNone/>
            </a:pP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color</a:t>
            </a:r>
            <a:r>
              <a:rPr lang="en-GB" dirty="0">
                <a:solidFill>
                  <a:srgbClr val="000000"/>
                </a:solidFill>
                <a:latin typeface="Courier New" panose="02070309020205020404" pitchFamily="49" charset="0"/>
              </a:rPr>
              <a:t> = </a:t>
            </a:r>
            <a:r>
              <a:rPr lang="en-GB" dirty="0">
                <a:solidFill>
                  <a:srgbClr val="A31515"/>
                </a:solidFill>
                <a:latin typeface="Courier New" panose="02070309020205020404" pitchFamily="49" charset="0"/>
              </a:rPr>
              <a:t>'lime'</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lw</a:t>
            </a:r>
            <a:r>
              <a:rPr lang="en-GB" dirty="0">
                <a:solidFill>
                  <a:srgbClr val="000000"/>
                </a:solidFill>
                <a:latin typeface="Courier New" panose="02070309020205020404" pitchFamily="49" charset="0"/>
              </a:rPr>
              <a:t> = </a:t>
            </a:r>
            <a:r>
              <a:rPr lang="en-GB" dirty="0">
                <a:solidFill>
                  <a:srgbClr val="116644"/>
                </a:solidFill>
                <a:latin typeface="Courier New" panose="02070309020205020404" pitchFamily="49" charset="0"/>
              </a:rPr>
              <a:t>3</a:t>
            </a:r>
            <a:r>
              <a:rPr lang="en-GB" dirty="0">
                <a:solidFill>
                  <a:srgbClr val="000000"/>
                </a:solidFill>
                <a:latin typeface="Courier New" panose="02070309020205020404" pitchFamily="49" charset="0"/>
              </a:rPr>
              <a:t>, label = </a:t>
            </a:r>
            <a:r>
              <a:rPr lang="en-GB" dirty="0">
                <a:solidFill>
                  <a:srgbClr val="A31515"/>
                </a:solidFill>
                <a:latin typeface="Courier New" panose="02070309020205020404" pitchFamily="49" charset="0"/>
              </a:rPr>
              <a:t>'Original Sample Mean'</a:t>
            </a:r>
            <a:r>
              <a:rPr lang="en-GB" dirty="0">
                <a:solidFill>
                  <a:srgbClr val="000000"/>
                </a:solidFill>
                <a:latin typeface="Courier New" panose="02070309020205020404" pitchFamily="49" charset="0"/>
              </a:rPr>
              <a:t>)</a:t>
            </a:r>
          </a:p>
          <a:p>
            <a:pPr marL="0" indent="0">
              <a:buNone/>
            </a:pPr>
            <a:r>
              <a:rPr lang="en-GB" dirty="0" err="1">
                <a:solidFill>
                  <a:srgbClr val="000000"/>
                </a:solidFill>
                <a:latin typeface="Courier New" panose="02070309020205020404" pitchFamily="49" charset="0"/>
              </a:rPr>
              <a:t>plt.title</a:t>
            </a:r>
            <a:r>
              <a:rPr lang="en-GB" dirty="0">
                <a:solidFill>
                  <a:srgbClr val="000000"/>
                </a:solidFill>
                <a:latin typeface="Courier New" panose="02070309020205020404" pitchFamily="49" charset="0"/>
              </a:rPr>
              <a:t>(</a:t>
            </a:r>
            <a:r>
              <a:rPr lang="en-GB" dirty="0">
                <a:solidFill>
                  <a:srgbClr val="A31515"/>
                </a:solidFill>
                <a:latin typeface="Courier New" panose="02070309020205020404" pitchFamily="49" charset="0"/>
              </a:rPr>
              <a:t>'Bootstrap Distribution'</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fontsize</a:t>
            </a:r>
            <a:r>
              <a:rPr lang="en-GB" dirty="0">
                <a:solidFill>
                  <a:srgbClr val="000000"/>
                </a:solidFill>
                <a:latin typeface="Courier New" panose="02070309020205020404" pitchFamily="49" charset="0"/>
              </a:rPr>
              <a:t> = </a:t>
            </a:r>
            <a:r>
              <a:rPr lang="en-GB" dirty="0">
                <a:solidFill>
                  <a:srgbClr val="116644"/>
                </a:solidFill>
                <a:latin typeface="Courier New" panose="02070309020205020404" pitchFamily="49" charset="0"/>
              </a:rPr>
              <a:t>14</a:t>
            </a:r>
            <a:r>
              <a:rPr lang="en-GB" dirty="0">
                <a:solidFill>
                  <a:srgbClr val="000000"/>
                </a:solidFill>
                <a:latin typeface="Courier New" panose="02070309020205020404" pitchFamily="49" charset="0"/>
              </a:rPr>
              <a:t>)</a:t>
            </a:r>
          </a:p>
          <a:p>
            <a:pPr marL="0" indent="0">
              <a:buNone/>
            </a:pPr>
            <a:endParaRPr lang="en-GB" dirty="0">
              <a:solidFill>
                <a:srgbClr val="000000"/>
              </a:solidFill>
              <a:latin typeface="Courier New" panose="02070309020205020404" pitchFamily="49" charset="0"/>
            </a:endParaRPr>
          </a:p>
          <a:p>
            <a:pPr marL="0" indent="0">
              <a:buNone/>
            </a:pPr>
            <a:r>
              <a:rPr lang="en-GB" dirty="0" err="1">
                <a:solidFill>
                  <a:srgbClr val="000000"/>
                </a:solidFill>
                <a:latin typeface="Courier New" panose="02070309020205020404" pitchFamily="49" charset="0"/>
              </a:rPr>
              <a:t>ParametricSample</a:t>
            </a:r>
            <a:r>
              <a:rPr lang="en-GB" dirty="0">
                <a:solidFill>
                  <a:srgbClr val="000000"/>
                </a:solidFill>
                <a:latin typeface="Courier New" panose="02070309020205020404" pitchFamily="49" charset="0"/>
              </a:rPr>
              <a:t> = </a:t>
            </a:r>
            <a:r>
              <a:rPr lang="en-GB" dirty="0" err="1">
                <a:solidFill>
                  <a:srgbClr val="000000"/>
                </a:solidFill>
                <a:latin typeface="Courier New" panose="02070309020205020404" pitchFamily="49" charset="0"/>
              </a:rPr>
              <a:t>np.random.normal</a:t>
            </a:r>
            <a:r>
              <a:rPr lang="en-GB" dirty="0">
                <a:solidFill>
                  <a:srgbClr val="000000"/>
                </a:solidFill>
                <a:latin typeface="Courier New" panose="02070309020205020404" pitchFamily="49" charset="0"/>
              </a:rPr>
              <a:t>(group1_mean, group1.std(</a:t>
            </a:r>
            <a:r>
              <a:rPr lang="en-GB" dirty="0" err="1">
                <a:solidFill>
                  <a:srgbClr val="000000"/>
                </a:solidFill>
                <a:latin typeface="Courier New" panose="02070309020205020404" pitchFamily="49" charset="0"/>
              </a:rPr>
              <a:t>ddof</a:t>
            </a:r>
            <a:r>
              <a:rPr lang="en-GB" dirty="0">
                <a:solidFill>
                  <a:srgbClr val="000000"/>
                </a:solidFill>
                <a:latin typeface="Courier New" panose="02070309020205020404" pitchFamily="49" charset="0"/>
              </a:rPr>
              <a:t> = </a:t>
            </a:r>
            <a:r>
              <a:rPr lang="en-GB" dirty="0">
                <a:solidFill>
                  <a:srgbClr val="116644"/>
                </a:solidFill>
                <a:latin typeface="Courier New" panose="02070309020205020404" pitchFamily="49" charset="0"/>
              </a:rPr>
              <a:t>1</a:t>
            </a:r>
            <a:r>
              <a:rPr lang="en-GB" dirty="0">
                <a:solidFill>
                  <a:srgbClr val="000000"/>
                </a:solidFill>
                <a:latin typeface="Courier New" panose="02070309020205020404" pitchFamily="49" charset="0"/>
              </a:rPr>
              <a:t>)/(group1.shape[</a:t>
            </a:r>
            <a:r>
              <a:rPr lang="en-GB" dirty="0">
                <a:solidFill>
                  <a:srgbClr val="116644"/>
                </a:solidFill>
                <a:latin typeface="Courier New" panose="02070309020205020404" pitchFamily="49" charset="0"/>
              </a:rPr>
              <a:t>0</a:t>
            </a:r>
            <a:r>
              <a:rPr lang="en-GB" dirty="0">
                <a:solidFill>
                  <a:srgbClr val="000000"/>
                </a:solidFill>
                <a:latin typeface="Courier New" panose="02070309020205020404" pitchFamily="49" charset="0"/>
              </a:rPr>
              <a:t>]**</a:t>
            </a:r>
            <a:r>
              <a:rPr lang="en-GB" dirty="0">
                <a:solidFill>
                  <a:srgbClr val="116644"/>
                </a:solidFill>
                <a:latin typeface="Courier New" panose="02070309020205020404" pitchFamily="49" charset="0"/>
              </a:rPr>
              <a:t>0.5</a:t>
            </a:r>
            <a:r>
              <a:rPr lang="en-GB" dirty="0">
                <a:solidFill>
                  <a:srgbClr val="000000"/>
                </a:solidFill>
                <a:latin typeface="Courier New" panose="02070309020205020404" pitchFamily="49" charset="0"/>
              </a:rPr>
              <a:t>), (boot_samples1_means.shape[</a:t>
            </a:r>
            <a:r>
              <a:rPr lang="en-GB" dirty="0">
                <a:solidFill>
                  <a:srgbClr val="116644"/>
                </a:solidFill>
                <a:latin typeface="Courier New" panose="02070309020205020404" pitchFamily="49" charset="0"/>
              </a:rPr>
              <a:t>0</a:t>
            </a:r>
            <a:r>
              <a:rPr lang="en-GB" dirty="0">
                <a:solidFill>
                  <a:srgbClr val="000000"/>
                </a:solidFill>
                <a:latin typeface="Courier New" panose="02070309020205020404" pitchFamily="49" charset="0"/>
              </a:rPr>
              <a:t>], </a:t>
            </a:r>
            <a:r>
              <a:rPr lang="en-GB" dirty="0">
                <a:solidFill>
                  <a:srgbClr val="116644"/>
                </a:solidFill>
                <a:latin typeface="Courier New" panose="02070309020205020404" pitchFamily="49" charset="0"/>
              </a:rPr>
              <a:t>1</a:t>
            </a:r>
            <a:r>
              <a:rPr lang="en-GB" dirty="0">
                <a:solidFill>
                  <a:srgbClr val="000000"/>
                </a:solidFill>
                <a:latin typeface="Courier New" panose="02070309020205020404" pitchFamily="49" charset="0"/>
              </a:rPr>
              <a:t>))</a:t>
            </a:r>
          </a:p>
          <a:p>
            <a:pPr marL="0" indent="0">
              <a:buNone/>
            </a:pPr>
            <a:r>
              <a:rPr lang="en-GB" dirty="0" err="1">
                <a:solidFill>
                  <a:srgbClr val="000000"/>
                </a:solidFill>
                <a:latin typeface="Courier New" panose="02070309020205020404" pitchFamily="49" charset="0"/>
              </a:rPr>
              <a:t>plt.hist</a:t>
            </a:r>
            <a:r>
              <a:rPr lang="en-GB" dirty="0">
                <a:solidFill>
                  <a:srgbClr val="000000"/>
                </a:solidFill>
                <a:latin typeface="Courier New" panose="02070309020205020404" pitchFamily="49" charset="0"/>
              </a:rPr>
              <a:t>(</a:t>
            </a:r>
            <a:r>
              <a:rPr lang="en-GB" dirty="0" err="1">
                <a:solidFill>
                  <a:srgbClr val="000000"/>
                </a:solidFill>
                <a:latin typeface="Courier New" panose="02070309020205020404" pitchFamily="49" charset="0"/>
              </a:rPr>
              <a:t>ParametricSample</a:t>
            </a:r>
            <a:r>
              <a:rPr lang="en-GB" dirty="0">
                <a:solidFill>
                  <a:srgbClr val="000000"/>
                </a:solidFill>
                <a:latin typeface="Courier New" panose="02070309020205020404" pitchFamily="49" charset="0"/>
              </a:rPr>
              <a:t>, label = </a:t>
            </a:r>
            <a:r>
              <a:rPr lang="en-GB" dirty="0">
                <a:solidFill>
                  <a:srgbClr val="A31515"/>
                </a:solidFill>
                <a:latin typeface="Courier New" panose="02070309020205020404" pitchFamily="49" charset="0"/>
              </a:rPr>
              <a:t>'Sampled Means from Normal Distribution'</a:t>
            </a:r>
            <a:r>
              <a:rPr lang="en-GB" dirty="0">
                <a:solidFill>
                  <a:srgbClr val="000000"/>
                </a:solidFill>
                <a:latin typeface="Courier New" panose="02070309020205020404" pitchFamily="49" charset="0"/>
              </a:rPr>
              <a:t>)</a:t>
            </a:r>
          </a:p>
          <a:p>
            <a:pPr marL="0" indent="0">
              <a:buNone/>
            </a:pPr>
            <a:r>
              <a:rPr lang="en-GB" dirty="0" err="1">
                <a:solidFill>
                  <a:srgbClr val="000000"/>
                </a:solidFill>
                <a:latin typeface="Courier New" panose="02070309020205020404" pitchFamily="49" charset="0"/>
              </a:rPr>
              <a:t>plt.plot</a:t>
            </a:r>
            <a:r>
              <a:rPr lang="en-GB" dirty="0">
                <a:solidFill>
                  <a:srgbClr val="000000"/>
                </a:solidFill>
                <a:latin typeface="Courier New" panose="02070309020205020404" pitchFamily="49" charset="0"/>
              </a:rPr>
              <a:t>([group1_mean,group1_mean],</a:t>
            </a:r>
            <a:r>
              <a:rPr lang="en-GB" dirty="0" err="1">
                <a:solidFill>
                  <a:srgbClr val="000000"/>
                </a:solidFill>
                <a:latin typeface="Courier New" panose="02070309020205020404" pitchFamily="49" charset="0"/>
              </a:rPr>
              <a:t>plt.gca</a:t>
            </a:r>
            <a:r>
              <a:rPr lang="en-GB" dirty="0">
                <a:solidFill>
                  <a:srgbClr val="000000"/>
                </a:solidFill>
                <a:latin typeface="Courier New" panose="02070309020205020404" pitchFamily="49" charset="0"/>
              </a:rPr>
              <a:t>().</a:t>
            </a:r>
            <a:r>
              <a:rPr lang="en-GB" dirty="0" err="1">
                <a:solidFill>
                  <a:srgbClr val="000000"/>
                </a:solidFill>
                <a:latin typeface="Courier New" panose="02070309020205020404" pitchFamily="49" charset="0"/>
              </a:rPr>
              <a:t>get_ylim</a:t>
            </a:r>
            <a:r>
              <a:rPr lang="en-GB" dirty="0">
                <a:solidFill>
                  <a:srgbClr val="000000"/>
                </a:solidFill>
                <a:latin typeface="Courier New" panose="02070309020205020404" pitchFamily="49" charset="0"/>
              </a:rPr>
              <a:t>(),</a:t>
            </a:r>
          </a:p>
          <a:p>
            <a:pPr marL="0" indent="0">
              <a:buNone/>
            </a:pP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color</a:t>
            </a:r>
            <a:r>
              <a:rPr lang="en-GB" dirty="0">
                <a:solidFill>
                  <a:srgbClr val="000000"/>
                </a:solidFill>
                <a:latin typeface="Courier New" panose="02070309020205020404" pitchFamily="49" charset="0"/>
              </a:rPr>
              <a:t> = </a:t>
            </a:r>
            <a:r>
              <a:rPr lang="en-GB" dirty="0">
                <a:solidFill>
                  <a:srgbClr val="A31515"/>
                </a:solidFill>
                <a:latin typeface="Courier New" panose="02070309020205020404" pitchFamily="49" charset="0"/>
              </a:rPr>
              <a:t>'lime'</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lw</a:t>
            </a:r>
            <a:r>
              <a:rPr lang="en-GB" dirty="0">
                <a:solidFill>
                  <a:srgbClr val="000000"/>
                </a:solidFill>
                <a:latin typeface="Courier New" panose="02070309020205020404" pitchFamily="49" charset="0"/>
              </a:rPr>
              <a:t> = </a:t>
            </a:r>
            <a:r>
              <a:rPr lang="en-GB" dirty="0">
                <a:solidFill>
                  <a:srgbClr val="116644"/>
                </a:solidFill>
                <a:latin typeface="Courier New" panose="02070309020205020404" pitchFamily="49" charset="0"/>
              </a:rPr>
              <a:t>3</a:t>
            </a:r>
            <a:r>
              <a:rPr lang="en-GB" dirty="0">
                <a:solidFill>
                  <a:srgbClr val="000000"/>
                </a:solidFill>
                <a:latin typeface="Courier New" panose="02070309020205020404" pitchFamily="49" charset="0"/>
              </a:rPr>
              <a:t>, label = </a:t>
            </a:r>
            <a:r>
              <a:rPr lang="en-GB" dirty="0">
                <a:solidFill>
                  <a:srgbClr val="A31515"/>
                </a:solidFill>
                <a:latin typeface="Courier New" panose="02070309020205020404" pitchFamily="49" charset="0"/>
              </a:rPr>
              <a:t>'Original Sample Mean'</a:t>
            </a:r>
            <a:r>
              <a:rPr lang="en-GB" dirty="0">
                <a:solidFill>
                  <a:srgbClr val="000000"/>
                </a:solidFill>
                <a:latin typeface="Courier New" panose="02070309020205020404" pitchFamily="49" charset="0"/>
              </a:rPr>
              <a:t>)</a:t>
            </a:r>
          </a:p>
          <a:p>
            <a:pPr marL="0" indent="0">
              <a:buNone/>
            </a:pPr>
            <a:r>
              <a:rPr lang="en-GB" dirty="0" err="1">
                <a:solidFill>
                  <a:srgbClr val="000000"/>
                </a:solidFill>
                <a:latin typeface="Courier New" panose="02070309020205020404" pitchFamily="49" charset="0"/>
              </a:rPr>
              <a:t>plt.title</a:t>
            </a:r>
            <a:r>
              <a:rPr lang="en-GB" dirty="0">
                <a:solidFill>
                  <a:srgbClr val="000000"/>
                </a:solidFill>
                <a:latin typeface="Courier New" panose="02070309020205020404" pitchFamily="49" charset="0"/>
              </a:rPr>
              <a:t>(</a:t>
            </a:r>
            <a:r>
              <a:rPr lang="en-GB" dirty="0">
                <a:solidFill>
                  <a:srgbClr val="A31515"/>
                </a:solidFill>
                <a:latin typeface="Courier New" panose="02070309020205020404" pitchFamily="49" charset="0"/>
              </a:rPr>
              <a:t>'Sample from Normal Distribution N(mean(sample), std(sample)/sqrt(N))'</a:t>
            </a:r>
            <a:r>
              <a:rPr lang="en-GB" dirty="0">
                <a:solidFill>
                  <a:srgbClr val="000000"/>
                </a:solidFill>
                <a:latin typeface="Courier New" panose="02070309020205020404" pitchFamily="49" charset="0"/>
              </a:rPr>
              <a:t>, </a:t>
            </a:r>
            <a:r>
              <a:rPr lang="en-GB" dirty="0" err="1">
                <a:solidFill>
                  <a:srgbClr val="000000"/>
                </a:solidFill>
                <a:latin typeface="Courier New" panose="02070309020205020404" pitchFamily="49" charset="0"/>
              </a:rPr>
              <a:t>fontsize</a:t>
            </a:r>
            <a:r>
              <a:rPr lang="en-GB" dirty="0">
                <a:solidFill>
                  <a:srgbClr val="000000"/>
                </a:solidFill>
                <a:latin typeface="Courier New" panose="02070309020205020404" pitchFamily="49" charset="0"/>
              </a:rPr>
              <a:t> = </a:t>
            </a:r>
            <a:r>
              <a:rPr lang="en-GB" dirty="0">
                <a:solidFill>
                  <a:srgbClr val="116644"/>
                </a:solidFill>
                <a:latin typeface="Courier New" panose="02070309020205020404" pitchFamily="49" charset="0"/>
              </a:rPr>
              <a:t>14</a:t>
            </a:r>
            <a:r>
              <a:rPr lang="en-GB" dirty="0">
                <a:solidFill>
                  <a:srgbClr val="000000"/>
                </a:solidFill>
                <a:latin typeface="Courier New" panose="02070309020205020404" pitchFamily="49" charset="0"/>
              </a:rPr>
              <a:t>)</a:t>
            </a:r>
          </a:p>
          <a:p>
            <a:pPr marL="0" indent="0">
              <a:buNone/>
            </a:pPr>
            <a:endParaRPr lang="en-GB" dirty="0">
              <a:solidFill>
                <a:srgbClr val="000000"/>
              </a:solidFill>
              <a:latin typeface="Courier New" panose="02070309020205020404" pitchFamily="49" charset="0"/>
            </a:endParaRPr>
          </a:p>
          <a:p>
            <a:pPr marL="0" indent="0">
              <a:buNone/>
            </a:pPr>
            <a:endParaRPr lang="en-GB"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176736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25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250"/>
                                        <p:tgtEl>
                                          <p:spTgt spid="3">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Effect transition="in" filter="fade">
                                      <p:cBhvr>
                                        <p:cTn id="15" dur="250"/>
                                        <p:tgtEl>
                                          <p:spTgt spid="3">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Effect transition="in" filter="fade">
                                      <p:cBhvr>
                                        <p:cTn id="18" dur="250"/>
                                        <p:tgtEl>
                                          <p:spTgt spid="3">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animEffect transition="in" filter="fade">
                                      <p:cBhvr>
                                        <p:cTn id="21" dur="2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Bootstrap</a:t>
            </a:r>
            <a:endParaRPr lang="LID4096" dirty="0"/>
          </a:p>
        </p:txBody>
      </p:sp>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838200" y="1346560"/>
            <a:ext cx="10515600" cy="5378705"/>
          </a:xfrm>
        </p:spPr>
        <p:txBody>
          <a:bodyPr>
            <a:normAutofit fontScale="92500" lnSpcReduction="10000"/>
          </a:bodyPr>
          <a:lstStyle/>
          <a:p>
            <a:pPr>
              <a:lnSpc>
                <a:spcPct val="150000"/>
              </a:lnSpc>
              <a:buFont typeface="Wingdings" panose="05000000000000000000" pitchFamily="2" charset="2"/>
              <a:buChar char="§"/>
            </a:pPr>
            <a:r>
              <a:rPr lang="en-GB" sz="3200" dirty="0"/>
              <a:t>Parametric: </a:t>
            </a:r>
            <a:r>
              <a:rPr lang="en-US" sz="3200" dirty="0"/>
              <a:t>assume the sample data comes from a known distribution and the sample represents the population.</a:t>
            </a:r>
            <a:endParaRPr lang="en-GB" sz="3200" dirty="0"/>
          </a:p>
          <a:p>
            <a:pPr lvl="1">
              <a:lnSpc>
                <a:spcPct val="150000"/>
              </a:lnSpc>
              <a:buFont typeface="Wingdings" panose="05000000000000000000" pitchFamily="2" charset="2"/>
              <a:buChar char="§"/>
            </a:pPr>
            <a:r>
              <a:rPr lang="en-GB" sz="2600" dirty="0"/>
              <a:t>Collect a sample</a:t>
            </a:r>
          </a:p>
          <a:p>
            <a:pPr lvl="1">
              <a:lnSpc>
                <a:spcPct val="150000"/>
              </a:lnSpc>
              <a:buFont typeface="Wingdings" panose="05000000000000000000" pitchFamily="2" charset="2"/>
              <a:buChar char="§"/>
            </a:pPr>
            <a:r>
              <a:rPr lang="en-GB" sz="2600" dirty="0"/>
              <a:t>Assume a model</a:t>
            </a:r>
          </a:p>
          <a:p>
            <a:pPr lvl="1">
              <a:lnSpc>
                <a:spcPct val="150000"/>
              </a:lnSpc>
              <a:buFont typeface="Wingdings" panose="05000000000000000000" pitchFamily="2" charset="2"/>
              <a:buChar char="§"/>
            </a:pPr>
            <a:r>
              <a:rPr lang="en-GB" sz="2600" dirty="0"/>
              <a:t>Estimate model parameters from the sample</a:t>
            </a:r>
          </a:p>
          <a:p>
            <a:pPr lvl="1">
              <a:lnSpc>
                <a:spcPct val="150000"/>
              </a:lnSpc>
              <a:buFont typeface="Wingdings" panose="05000000000000000000" pitchFamily="2" charset="2"/>
              <a:buChar char="§"/>
            </a:pPr>
            <a:r>
              <a:rPr lang="en-GB" sz="2600" dirty="0"/>
              <a:t>Generate new samples from the distribution using the calculated parameters.</a:t>
            </a:r>
          </a:p>
          <a:p>
            <a:pPr lvl="1">
              <a:lnSpc>
                <a:spcPct val="150000"/>
              </a:lnSpc>
              <a:buFont typeface="Wingdings" panose="05000000000000000000" pitchFamily="2" charset="2"/>
              <a:buChar char="§"/>
            </a:pPr>
            <a:r>
              <a:rPr lang="en-GB" sz="2600" dirty="0"/>
              <a:t>Calculate estimator value using the sample.</a:t>
            </a:r>
          </a:p>
          <a:p>
            <a:pPr lvl="1">
              <a:lnSpc>
                <a:spcPct val="150000"/>
              </a:lnSpc>
              <a:buFont typeface="Wingdings" panose="05000000000000000000" pitchFamily="2" charset="2"/>
              <a:buChar char="§"/>
            </a:pPr>
            <a:r>
              <a:rPr lang="en-GB" sz="2600" dirty="0"/>
              <a:t>Repeat until you have a distribution for the estimator.</a:t>
            </a:r>
          </a:p>
          <a:p>
            <a:pPr marL="0" indent="0">
              <a:lnSpc>
                <a:spcPct val="150000"/>
              </a:lnSpc>
              <a:buNone/>
            </a:pPr>
            <a:endParaRPr lang="en-GB" sz="3200" dirty="0"/>
          </a:p>
        </p:txBody>
      </p:sp>
    </p:spTree>
    <p:extLst>
      <p:ext uri="{BB962C8B-B14F-4D97-AF65-F5344CB8AC3E}">
        <p14:creationId xmlns:p14="http://schemas.microsoft.com/office/powerpoint/2010/main" val="400201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5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5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5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505526" y="490539"/>
            <a:ext cx="10523512" cy="777875"/>
          </a:xfrm>
        </p:spPr>
        <p:txBody>
          <a:bodyPr/>
          <a:lstStyle/>
          <a:p>
            <a:r>
              <a:rPr lang="en-US" sz="3200" dirty="0"/>
              <a:t>Any model has a distribution for the sample mean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If we pick a model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and a model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oMath>
                </a14:m>
                <a:endParaRPr lang="en-US" dirty="0"/>
              </a:p>
              <a:p>
                <a:pPr lvl="1"/>
                <a:r>
                  <a:rPr lang="en-US" dirty="0"/>
                  <a:t>Then we can calculate the distribution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𝑥</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33" t="-3135"/>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pPr>
              <a:defRPr/>
            </a:pPr>
            <a:r>
              <a:rPr lang="en-US" dirty="0"/>
              <a:t>Data analysis, </a:t>
            </a:r>
            <a:r>
              <a:rPr lang="en-150" dirty="0"/>
              <a:t>2024-2</a:t>
            </a:r>
            <a:r>
              <a:rPr lang="en-US" dirty="0"/>
              <a:t>, Lecture 4</a:t>
            </a:r>
          </a:p>
        </p:txBody>
      </p:sp>
      <p:sp>
        <p:nvSpPr>
          <p:cNvPr id="5" name="Slide Number Placeholder 4"/>
          <p:cNvSpPr>
            <a:spLocks noGrp="1"/>
          </p:cNvSpPr>
          <p:nvPr>
            <p:ph type="sldNum" sz="quarter" idx="12"/>
          </p:nvPr>
        </p:nvSpPr>
        <p:spPr/>
        <p:txBody>
          <a:bodyPr/>
          <a:lstStyle/>
          <a:p>
            <a:pPr>
              <a:defRPr/>
            </a:pPr>
            <a:fld id="{FF09CED9-7C0D-45D8-9F9B-12FBB5182C9E}" type="slidenum">
              <a:rPr lang="he-IL" smtClean="0"/>
              <a:pPr>
                <a:defRPr/>
              </a:pPr>
              <a:t>40</a:t>
            </a:fld>
            <a:r>
              <a:rPr lang="en-US"/>
              <a:t> / 60</a:t>
            </a:r>
            <a:endParaRPr lang="en-US" dirty="0"/>
          </a:p>
        </p:txBody>
      </p:sp>
      <p:pic>
        <p:nvPicPr>
          <p:cNvPr id="2050" name="Picture 2">
            <a:extLst>
              <a:ext uri="{FF2B5EF4-FFF2-40B4-BE49-F238E27FC236}">
                <a16:creationId xmlns:a16="http://schemas.microsoft.com/office/drawing/2014/main" id="{D85B6252-913C-BDA0-51C1-17F1619BD8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5986159" y="3121066"/>
            <a:ext cx="4154748" cy="340197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1FEE136-0455-9726-5CFF-D688981684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1649613" y="3198833"/>
            <a:ext cx="4077197" cy="333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311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91" name="Rectangle 2"/>
          <p:cNvSpPr>
            <a:spLocks noGrp="1" noChangeArrowheads="1"/>
          </p:cNvSpPr>
          <p:nvPr>
            <p:ph type="title"/>
          </p:nvPr>
        </p:nvSpPr>
        <p:spPr>
          <a:xfrm>
            <a:off x="1981200" y="347664"/>
            <a:ext cx="6131024" cy="777875"/>
          </a:xfrm>
        </p:spPr>
        <p:txBody>
          <a:bodyPr>
            <a:normAutofit fontScale="90000"/>
          </a:bodyPr>
          <a:lstStyle/>
          <a:p>
            <a:r>
              <a:rPr lang="en-US" dirty="0"/>
              <a:t>Estimate standard deviation</a:t>
            </a:r>
          </a:p>
        </p:txBody>
      </p:sp>
      <p:sp>
        <p:nvSpPr>
          <p:cNvPr id="16392" name="Rectangle 3"/>
          <p:cNvSpPr>
            <a:spLocks noGrp="1" noChangeArrowheads="1"/>
          </p:cNvSpPr>
          <p:nvPr>
            <p:ph type="body" idx="1"/>
          </p:nvPr>
        </p:nvSpPr>
        <p:spPr>
          <a:xfrm>
            <a:off x="1981200" y="1268414"/>
            <a:ext cx="8229600" cy="777876"/>
          </a:xfrm>
        </p:spPr>
        <p:txBody>
          <a:bodyPr/>
          <a:lstStyle/>
          <a:p>
            <a:pPr lvl="1"/>
            <a:r>
              <a:rPr lang="en-US" dirty="0"/>
              <a:t>Using the standard error of the mean</a:t>
            </a:r>
          </a:p>
        </p:txBody>
      </p:sp>
      <p:sp>
        <p:nvSpPr>
          <p:cNvPr id="16389" name="Footer Placeholder 4"/>
          <p:cNvSpPr>
            <a:spLocks noGrp="1"/>
          </p:cNvSpPr>
          <p:nvPr>
            <p:ph type="ftr" sz="quarter" idx="11"/>
          </p:nvPr>
        </p:nvSpPr>
        <p:spPr/>
        <p:txBody>
          <a:bodyPr/>
          <a:lstStyle/>
          <a:p>
            <a:r>
              <a:rPr lang="en-US" dirty="0"/>
              <a:t>Data analysis, </a:t>
            </a:r>
            <a:r>
              <a:rPr lang="en-150" dirty="0"/>
              <a:t>2024-2</a:t>
            </a:r>
            <a:r>
              <a:rPr lang="en-US" dirty="0"/>
              <a:t>, Lecture 4</a:t>
            </a:r>
          </a:p>
        </p:txBody>
      </p:sp>
      <p:sp>
        <p:nvSpPr>
          <p:cNvPr id="16390" name="Slide Number Placeholder 5"/>
          <p:cNvSpPr>
            <a:spLocks noGrp="1"/>
          </p:cNvSpPr>
          <p:nvPr>
            <p:ph type="sldNum" sz="quarter" idx="12"/>
          </p:nvPr>
        </p:nvSpPr>
        <p:spPr/>
        <p:txBody>
          <a:bodyPr/>
          <a:lstStyle/>
          <a:p>
            <a:fld id="{25219609-889B-4CFE-BF85-2A67AEAC5CF8}" type="slidenum">
              <a:rPr lang="he-IL" smtClean="0"/>
              <a:pPr/>
              <a:t>41</a:t>
            </a:fld>
            <a:r>
              <a:rPr lang="en-US" dirty="0"/>
              <a:t> / 60</a:t>
            </a:r>
          </a:p>
        </p:txBody>
      </p:sp>
      <p:graphicFrame>
        <p:nvGraphicFramePr>
          <p:cNvPr id="4" name="Object 3">
            <a:extLst>
              <a:ext uri="{FF2B5EF4-FFF2-40B4-BE49-F238E27FC236}">
                <a16:creationId xmlns:a16="http://schemas.microsoft.com/office/drawing/2014/main" id="{54801EC9-E98C-2F34-B459-1B7D20274575}"/>
              </a:ext>
            </a:extLst>
          </p:cNvPr>
          <p:cNvGraphicFramePr>
            <a:graphicFrameLocks noChangeAspect="1"/>
          </p:cNvGraphicFramePr>
          <p:nvPr/>
        </p:nvGraphicFramePr>
        <p:xfrm>
          <a:off x="2063552" y="2210645"/>
          <a:ext cx="7386638" cy="631825"/>
        </p:xfrm>
        <a:graphic>
          <a:graphicData uri="http://schemas.openxmlformats.org/presentationml/2006/ole">
            <mc:AlternateContent xmlns:mc="http://schemas.openxmlformats.org/markup-compatibility/2006">
              <mc:Choice xmlns:v="urn:schemas-microsoft-com:vml" Requires="v">
                <p:oleObj name="Equation" r:id="rId3" imgW="3111480" imgH="266400" progId="Equation.DSMT4">
                  <p:embed/>
                </p:oleObj>
              </mc:Choice>
              <mc:Fallback>
                <p:oleObj name="Equation" r:id="rId3" imgW="3111480" imgH="266400" progId="Equation.DSMT4">
                  <p:embed/>
                  <p:pic>
                    <p:nvPicPr>
                      <p:cNvPr id="4" name="Object 3">
                        <a:extLst>
                          <a:ext uri="{FF2B5EF4-FFF2-40B4-BE49-F238E27FC236}">
                            <a16:creationId xmlns:a16="http://schemas.microsoft.com/office/drawing/2014/main" id="{54801EC9-E98C-2F34-B459-1B7D20274575}"/>
                          </a:ext>
                        </a:extLst>
                      </p:cNvPr>
                      <p:cNvPicPr/>
                      <p:nvPr/>
                    </p:nvPicPr>
                    <p:blipFill>
                      <a:blip r:embed="rId4"/>
                      <a:stretch>
                        <a:fillRect/>
                      </a:stretch>
                    </p:blipFill>
                    <p:spPr>
                      <a:xfrm>
                        <a:off x="2063552" y="2210645"/>
                        <a:ext cx="7386638" cy="63182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579165F-D9FE-7AC4-0296-D1CFF25BECDB}"/>
              </a:ext>
            </a:extLst>
          </p:cNvPr>
          <p:cNvGraphicFramePr>
            <a:graphicFrameLocks noChangeAspect="1"/>
          </p:cNvGraphicFramePr>
          <p:nvPr/>
        </p:nvGraphicFramePr>
        <p:xfrm>
          <a:off x="4747221" y="2926402"/>
          <a:ext cx="3079965" cy="523013"/>
        </p:xfrm>
        <a:graphic>
          <a:graphicData uri="http://schemas.openxmlformats.org/presentationml/2006/ole">
            <mc:AlternateContent xmlns:mc="http://schemas.openxmlformats.org/markup-compatibility/2006">
              <mc:Choice xmlns:v="urn:schemas-microsoft-com:vml" Requires="v">
                <p:oleObj name="Equation" r:id="rId5" imgW="2019308" imgH="343170" progId="Equation.DSMT4">
                  <p:embed/>
                </p:oleObj>
              </mc:Choice>
              <mc:Fallback>
                <p:oleObj name="Equation" r:id="rId5" imgW="2019308" imgH="343170" progId="Equation.DSMT4">
                  <p:embed/>
                  <p:pic>
                    <p:nvPicPr>
                      <p:cNvPr id="7" name="Object 6">
                        <a:extLst>
                          <a:ext uri="{FF2B5EF4-FFF2-40B4-BE49-F238E27FC236}">
                            <a16:creationId xmlns:a16="http://schemas.microsoft.com/office/drawing/2014/main" id="{F579165F-D9FE-7AC4-0296-D1CFF25BECDB}"/>
                          </a:ext>
                        </a:extLst>
                      </p:cNvPr>
                      <p:cNvPicPr/>
                      <p:nvPr/>
                    </p:nvPicPr>
                    <p:blipFill>
                      <a:blip r:embed="rId6"/>
                      <a:stretch>
                        <a:fillRect/>
                      </a:stretch>
                    </p:blipFill>
                    <p:spPr>
                      <a:xfrm>
                        <a:off x="4747221" y="2926402"/>
                        <a:ext cx="3079965" cy="523013"/>
                      </a:xfrm>
                      <a:prstGeom prst="rect">
                        <a:avLst/>
                      </a:prstGeom>
                    </p:spPr>
                  </p:pic>
                </p:oleObj>
              </mc:Fallback>
            </mc:AlternateContent>
          </a:graphicData>
        </a:graphic>
      </p:graphicFrame>
      <p:graphicFrame>
        <p:nvGraphicFramePr>
          <p:cNvPr id="15" name="Object 14">
            <a:extLst>
              <a:ext uri="{FF2B5EF4-FFF2-40B4-BE49-F238E27FC236}">
                <a16:creationId xmlns:a16="http://schemas.microsoft.com/office/drawing/2014/main" id="{7F957F47-D403-72D3-523B-D6CD34522E5A}"/>
              </a:ext>
            </a:extLst>
          </p:cNvPr>
          <p:cNvGraphicFramePr>
            <a:graphicFrameLocks noChangeAspect="1"/>
          </p:cNvGraphicFramePr>
          <p:nvPr/>
        </p:nvGraphicFramePr>
        <p:xfrm>
          <a:off x="3071665" y="3789040"/>
          <a:ext cx="5697157" cy="720080"/>
        </p:xfrm>
        <a:graphic>
          <a:graphicData uri="http://schemas.openxmlformats.org/presentationml/2006/ole">
            <mc:AlternateContent xmlns:mc="http://schemas.openxmlformats.org/markup-compatibility/2006">
              <mc:Choice xmlns:v="urn:schemas-microsoft-com:vml" Requires="v">
                <p:oleObj name="Equation" r:id="rId7" imgW="2412720" imgH="304560" progId="Equation.DSMT4">
                  <p:embed/>
                </p:oleObj>
              </mc:Choice>
              <mc:Fallback>
                <p:oleObj name="Equation" r:id="rId7" imgW="2412720" imgH="304560" progId="Equation.DSMT4">
                  <p:embed/>
                  <p:pic>
                    <p:nvPicPr>
                      <p:cNvPr id="15" name="Object 14">
                        <a:extLst>
                          <a:ext uri="{FF2B5EF4-FFF2-40B4-BE49-F238E27FC236}">
                            <a16:creationId xmlns:a16="http://schemas.microsoft.com/office/drawing/2014/main" id="{7F957F47-D403-72D3-523B-D6CD34522E5A}"/>
                          </a:ext>
                        </a:extLst>
                      </p:cNvPr>
                      <p:cNvPicPr/>
                      <p:nvPr/>
                    </p:nvPicPr>
                    <p:blipFill>
                      <a:blip r:embed="rId8"/>
                      <a:stretch>
                        <a:fillRect/>
                      </a:stretch>
                    </p:blipFill>
                    <p:spPr>
                      <a:xfrm>
                        <a:off x="3071665" y="3789040"/>
                        <a:ext cx="5697157" cy="720080"/>
                      </a:xfrm>
                      <a:prstGeom prst="rect">
                        <a:avLst/>
                      </a:prstGeom>
                    </p:spPr>
                  </p:pic>
                </p:oleObj>
              </mc:Fallback>
            </mc:AlternateContent>
          </a:graphicData>
        </a:graphic>
      </p:graphicFrame>
      <p:graphicFrame>
        <p:nvGraphicFramePr>
          <p:cNvPr id="2" name="Object 1">
            <a:extLst>
              <a:ext uri="{FF2B5EF4-FFF2-40B4-BE49-F238E27FC236}">
                <a16:creationId xmlns:a16="http://schemas.microsoft.com/office/drawing/2014/main" id="{1C87C238-C1D8-F687-DE3A-39690E6F7A04}"/>
              </a:ext>
            </a:extLst>
          </p:cNvPr>
          <p:cNvGraphicFramePr>
            <a:graphicFrameLocks noChangeAspect="1"/>
          </p:cNvGraphicFramePr>
          <p:nvPr/>
        </p:nvGraphicFramePr>
        <p:xfrm>
          <a:off x="2590801" y="5850954"/>
          <a:ext cx="6070015" cy="791741"/>
        </p:xfrm>
        <a:graphic>
          <a:graphicData uri="http://schemas.openxmlformats.org/presentationml/2006/ole">
            <mc:AlternateContent xmlns:mc="http://schemas.openxmlformats.org/markup-compatibility/2006">
              <mc:Choice xmlns:v="urn:schemas-microsoft-com:vml" Requires="v">
                <p:oleObj name="Equation" r:id="rId9" imgW="2336760" imgH="304560" progId="Equation.DSMT4">
                  <p:embed/>
                </p:oleObj>
              </mc:Choice>
              <mc:Fallback>
                <p:oleObj name="Equation" r:id="rId9" imgW="2336760" imgH="304560" progId="Equation.DSMT4">
                  <p:embed/>
                  <p:pic>
                    <p:nvPicPr>
                      <p:cNvPr id="2" name="Object 1">
                        <a:extLst>
                          <a:ext uri="{FF2B5EF4-FFF2-40B4-BE49-F238E27FC236}">
                            <a16:creationId xmlns:a16="http://schemas.microsoft.com/office/drawing/2014/main" id="{1C87C238-C1D8-F687-DE3A-39690E6F7A04}"/>
                          </a:ext>
                        </a:extLst>
                      </p:cNvPr>
                      <p:cNvPicPr/>
                      <p:nvPr/>
                    </p:nvPicPr>
                    <p:blipFill>
                      <a:blip r:embed="rId10"/>
                      <a:stretch>
                        <a:fillRect/>
                      </a:stretch>
                    </p:blipFill>
                    <p:spPr>
                      <a:xfrm>
                        <a:off x="2590801" y="5850954"/>
                        <a:ext cx="6070015" cy="791741"/>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38C490DA-203A-38EF-AB1E-79FEAC9BA89A}"/>
              </a:ext>
            </a:extLst>
          </p:cNvPr>
          <p:cNvGraphicFramePr>
            <a:graphicFrameLocks noChangeAspect="1"/>
          </p:cNvGraphicFramePr>
          <p:nvPr/>
        </p:nvGraphicFramePr>
        <p:xfrm>
          <a:off x="4655840" y="4755384"/>
          <a:ext cx="5829448" cy="819987"/>
        </p:xfrm>
        <a:graphic>
          <a:graphicData uri="http://schemas.openxmlformats.org/presentationml/2006/ole">
            <mc:AlternateContent xmlns:mc="http://schemas.openxmlformats.org/markup-compatibility/2006">
              <mc:Choice xmlns:v="urn:schemas-microsoft-com:vml" Requires="v">
                <p:oleObj name="Equation" r:id="rId11" imgW="7854726" imgH="1104630" progId="Equation.DSMT4">
                  <p:embed/>
                </p:oleObj>
              </mc:Choice>
              <mc:Fallback>
                <p:oleObj name="Equation" r:id="rId11" imgW="7854726" imgH="1104630" progId="Equation.DSMT4">
                  <p:embed/>
                  <p:pic>
                    <p:nvPicPr>
                      <p:cNvPr id="3" name="Object 2">
                        <a:extLst>
                          <a:ext uri="{FF2B5EF4-FFF2-40B4-BE49-F238E27FC236}">
                            <a16:creationId xmlns:a16="http://schemas.microsoft.com/office/drawing/2014/main" id="{38C490DA-203A-38EF-AB1E-79FEAC9BA89A}"/>
                          </a:ext>
                        </a:extLst>
                      </p:cNvPr>
                      <p:cNvPicPr/>
                      <p:nvPr/>
                    </p:nvPicPr>
                    <p:blipFill>
                      <a:blip r:embed="rId12"/>
                      <a:stretch>
                        <a:fillRect/>
                      </a:stretch>
                    </p:blipFill>
                    <p:spPr>
                      <a:xfrm>
                        <a:off x="4655840" y="4755384"/>
                        <a:ext cx="5829448" cy="819987"/>
                      </a:xfrm>
                      <a:prstGeom prst="rect">
                        <a:avLst/>
                      </a:prstGeom>
                    </p:spPr>
                  </p:pic>
                </p:oleObj>
              </mc:Fallback>
            </mc:AlternateContent>
          </a:graphicData>
        </a:graphic>
      </p:graphicFrame>
    </p:spTree>
    <p:extLst>
      <p:ext uri="{BB962C8B-B14F-4D97-AF65-F5344CB8AC3E}">
        <p14:creationId xmlns:p14="http://schemas.microsoft.com/office/powerpoint/2010/main" val="15994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9" name="Rectangle 2"/>
          <p:cNvSpPr>
            <a:spLocks noGrp="1" noChangeArrowheads="1"/>
          </p:cNvSpPr>
          <p:nvPr>
            <p:ph type="title"/>
          </p:nvPr>
        </p:nvSpPr>
        <p:spPr>
          <a:xfrm>
            <a:off x="1981200" y="442914"/>
            <a:ext cx="7859216" cy="777875"/>
          </a:xfrm>
        </p:spPr>
        <p:txBody>
          <a:bodyPr>
            <a:normAutofit fontScale="90000"/>
          </a:bodyPr>
          <a:lstStyle/>
          <a:p>
            <a:r>
              <a:rPr lang="en-US" dirty="0"/>
              <a:t>t distribution for confidence intervals</a:t>
            </a:r>
          </a:p>
        </p:txBody>
      </p:sp>
      <p:sp>
        <p:nvSpPr>
          <p:cNvPr id="25610" name="Rectangle 3"/>
          <p:cNvSpPr>
            <a:spLocks noGrp="1" noChangeArrowheads="1"/>
          </p:cNvSpPr>
          <p:nvPr>
            <p:ph type="body" idx="1"/>
          </p:nvPr>
        </p:nvSpPr>
        <p:spPr/>
        <p:txBody>
          <a:bodyPr/>
          <a:lstStyle/>
          <a:p>
            <a:r>
              <a:rPr lang="en-US"/>
              <a:t>We can build the confidence interval just like before</a:t>
            </a:r>
          </a:p>
        </p:txBody>
      </p:sp>
      <p:sp>
        <p:nvSpPr>
          <p:cNvPr id="25607" name="Footer Placeholder 4"/>
          <p:cNvSpPr>
            <a:spLocks noGrp="1"/>
          </p:cNvSpPr>
          <p:nvPr>
            <p:ph type="ftr" sz="quarter" idx="11"/>
          </p:nvPr>
        </p:nvSpPr>
        <p:spPr/>
        <p:txBody>
          <a:bodyPr/>
          <a:lstStyle/>
          <a:p>
            <a:r>
              <a:rPr lang="en-US" dirty="0"/>
              <a:t>Data analysis, </a:t>
            </a:r>
            <a:r>
              <a:rPr lang="en-150" dirty="0"/>
              <a:t>2024-2</a:t>
            </a:r>
            <a:r>
              <a:rPr lang="en-US" dirty="0"/>
              <a:t>, Lecture 4</a:t>
            </a:r>
          </a:p>
        </p:txBody>
      </p:sp>
      <p:sp>
        <p:nvSpPr>
          <p:cNvPr id="25608" name="Slide Number Placeholder 5"/>
          <p:cNvSpPr>
            <a:spLocks noGrp="1"/>
          </p:cNvSpPr>
          <p:nvPr>
            <p:ph type="sldNum" sz="quarter" idx="12"/>
          </p:nvPr>
        </p:nvSpPr>
        <p:spPr/>
        <p:txBody>
          <a:bodyPr/>
          <a:lstStyle/>
          <a:p>
            <a:fld id="{10216A27-DAA0-4034-80D1-643EEC8C9828}" type="slidenum">
              <a:rPr lang="he-IL" smtClean="0"/>
              <a:pPr/>
              <a:t>42</a:t>
            </a:fld>
            <a:r>
              <a:rPr lang="en-US" dirty="0"/>
              <a:t> / 60</a:t>
            </a:r>
          </a:p>
        </p:txBody>
      </p:sp>
      <p:graphicFrame>
        <p:nvGraphicFramePr>
          <p:cNvPr id="702470" name="Object 6"/>
          <p:cNvGraphicFramePr>
            <a:graphicFrameLocks noChangeAspect="1"/>
          </p:cNvGraphicFramePr>
          <p:nvPr/>
        </p:nvGraphicFramePr>
        <p:xfrm>
          <a:off x="2674939" y="2925763"/>
          <a:ext cx="1963737" cy="830262"/>
        </p:xfrm>
        <a:graphic>
          <a:graphicData uri="http://schemas.openxmlformats.org/presentationml/2006/ole">
            <mc:AlternateContent xmlns:mc="http://schemas.openxmlformats.org/markup-compatibility/2006">
              <mc:Choice xmlns:v="urn:schemas-microsoft-com:vml" Requires="v">
                <p:oleObj name="Equation" r:id="rId3" imgW="901440" imgH="380880" progId="Equation.DSMT4">
                  <p:embed/>
                </p:oleObj>
              </mc:Choice>
              <mc:Fallback>
                <p:oleObj name="Equation" r:id="rId3" imgW="901440" imgH="380880" progId="Equation.DSMT4">
                  <p:embed/>
                  <p:pic>
                    <p:nvPicPr>
                      <p:cNvPr id="70247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4939" y="2925763"/>
                        <a:ext cx="1963737"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2471" name="Object 7"/>
          <p:cNvGraphicFramePr>
            <a:graphicFrameLocks noChangeAspect="1"/>
          </p:cNvGraphicFramePr>
          <p:nvPr/>
        </p:nvGraphicFramePr>
        <p:xfrm>
          <a:off x="5021264" y="2852738"/>
          <a:ext cx="2543175" cy="912812"/>
        </p:xfrm>
        <a:graphic>
          <a:graphicData uri="http://schemas.openxmlformats.org/presentationml/2006/ole">
            <mc:AlternateContent xmlns:mc="http://schemas.openxmlformats.org/markup-compatibility/2006">
              <mc:Choice xmlns:v="urn:schemas-microsoft-com:vml" Requires="v">
                <p:oleObj name="Equation" r:id="rId5" imgW="1168200" imgH="419040" progId="Equation.DSMT4">
                  <p:embed/>
                </p:oleObj>
              </mc:Choice>
              <mc:Fallback>
                <p:oleObj name="Equation" r:id="rId5" imgW="1168200" imgH="419040" progId="Equation.DSMT4">
                  <p:embed/>
                  <p:pic>
                    <p:nvPicPr>
                      <p:cNvPr id="70247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1264" y="2852738"/>
                        <a:ext cx="2543175" cy="912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2472" name="Object 8"/>
          <p:cNvGraphicFramePr>
            <a:graphicFrameLocks noChangeAspect="1"/>
          </p:cNvGraphicFramePr>
          <p:nvPr/>
        </p:nvGraphicFramePr>
        <p:xfrm>
          <a:off x="5016500" y="3860801"/>
          <a:ext cx="2878138" cy="665163"/>
        </p:xfrm>
        <a:graphic>
          <a:graphicData uri="http://schemas.openxmlformats.org/presentationml/2006/ole">
            <mc:AlternateContent xmlns:mc="http://schemas.openxmlformats.org/markup-compatibility/2006">
              <mc:Choice xmlns:v="urn:schemas-microsoft-com:vml" Requires="v">
                <p:oleObj name="Equation" r:id="rId7" imgW="1320480" imgH="304560" progId="Equation.DSMT4">
                  <p:embed/>
                </p:oleObj>
              </mc:Choice>
              <mc:Fallback>
                <p:oleObj name="Equation" r:id="rId7" imgW="1320480" imgH="304560" progId="Equation.DSMT4">
                  <p:embed/>
                  <p:pic>
                    <p:nvPicPr>
                      <p:cNvPr id="70247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6500" y="3860801"/>
                        <a:ext cx="2878138" cy="665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a:extLst>
              <a:ext uri="{FF2B5EF4-FFF2-40B4-BE49-F238E27FC236}">
                <a16:creationId xmlns:a16="http://schemas.microsoft.com/office/drawing/2014/main" id="{3FD38BFA-9E08-7641-4751-9B353DCA35B6}"/>
              </a:ext>
            </a:extLst>
          </p:cNvPr>
          <p:cNvGraphicFramePr>
            <a:graphicFrameLocks noChangeAspect="1"/>
          </p:cNvGraphicFramePr>
          <p:nvPr/>
        </p:nvGraphicFramePr>
        <p:xfrm>
          <a:off x="2495600" y="5327653"/>
          <a:ext cx="6226958" cy="830261"/>
        </p:xfrm>
        <a:graphic>
          <a:graphicData uri="http://schemas.openxmlformats.org/presentationml/2006/ole">
            <mc:AlternateContent xmlns:mc="http://schemas.openxmlformats.org/markup-compatibility/2006">
              <mc:Choice xmlns:v="urn:schemas-microsoft-com:vml" Requires="v">
                <p:oleObj name="Equation" r:id="rId9" imgW="2286000" imgH="304560" progId="Equation.DSMT4">
                  <p:embed/>
                </p:oleObj>
              </mc:Choice>
              <mc:Fallback>
                <p:oleObj name="Equation" r:id="rId9" imgW="2286000" imgH="304560" progId="Equation.DSMT4">
                  <p:embed/>
                  <p:pic>
                    <p:nvPicPr>
                      <p:cNvPr id="2" name="Object 1">
                        <a:extLst>
                          <a:ext uri="{FF2B5EF4-FFF2-40B4-BE49-F238E27FC236}">
                            <a16:creationId xmlns:a16="http://schemas.microsoft.com/office/drawing/2014/main" id="{3FD38BFA-9E08-7641-4751-9B353DCA35B6}"/>
                          </a:ext>
                        </a:extLst>
                      </p:cNvPr>
                      <p:cNvPicPr/>
                      <p:nvPr/>
                    </p:nvPicPr>
                    <p:blipFill>
                      <a:blip r:embed="rId10"/>
                      <a:stretch>
                        <a:fillRect/>
                      </a:stretch>
                    </p:blipFill>
                    <p:spPr>
                      <a:xfrm>
                        <a:off x="2495600" y="5327653"/>
                        <a:ext cx="6226958" cy="830261"/>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24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24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247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Parametric </a:t>
            </a:r>
            <a:r>
              <a:rPr lang="en-US"/>
              <a:t>Confidence Intervals</a:t>
            </a:r>
            <a:endParaRPr lang="LID4096" dirty="0"/>
          </a:p>
        </p:txBody>
      </p:sp>
      <p:pic>
        <p:nvPicPr>
          <p:cNvPr id="3" name="Picture 2">
            <a:extLst>
              <a:ext uri="{FF2B5EF4-FFF2-40B4-BE49-F238E27FC236}">
                <a16:creationId xmlns:a16="http://schemas.microsoft.com/office/drawing/2014/main" id="{F5EECC40-44C2-62A3-9E7A-8AC93EB9D4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117" y="2057399"/>
            <a:ext cx="5770395" cy="45463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CB1053-39C1-DEAE-DB36-9798840EE2EC}"/>
              </a:ext>
            </a:extLst>
          </p:cNvPr>
          <p:cNvSpPr txBox="1"/>
          <p:nvPr/>
        </p:nvSpPr>
        <p:spPr>
          <a:xfrm>
            <a:off x="4865914" y="1471147"/>
            <a:ext cx="2460172" cy="461665"/>
          </a:xfrm>
          <a:prstGeom prst="rect">
            <a:avLst/>
          </a:prstGeom>
          <a:noFill/>
        </p:spPr>
        <p:txBody>
          <a:bodyPr wrap="square" rtlCol="0">
            <a:spAutoFit/>
          </a:bodyPr>
          <a:lstStyle/>
          <a:p>
            <a:r>
              <a:rPr lang="en-GB" sz="2400" b="1" u="sng" dirty="0"/>
              <a:t>t – distribution </a:t>
            </a:r>
            <a:endParaRPr lang="LID4096" sz="2400" b="1" u="sng" dirty="0"/>
          </a:p>
        </p:txBody>
      </p:sp>
    </p:spTree>
    <p:extLst>
      <p:ext uri="{BB962C8B-B14F-4D97-AF65-F5344CB8AC3E}">
        <p14:creationId xmlns:p14="http://schemas.microsoft.com/office/powerpoint/2010/main" val="40782130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Parametric </a:t>
            </a:r>
            <a:r>
              <a:rPr lang="en-US"/>
              <a:t>Confidence Intervals</a:t>
            </a:r>
            <a:endParaRPr lang="LID4096" dirty="0"/>
          </a:p>
        </p:txBody>
      </p:sp>
      <p:graphicFrame>
        <p:nvGraphicFramePr>
          <p:cNvPr id="5" name="Object 4">
            <a:extLst>
              <a:ext uri="{FF2B5EF4-FFF2-40B4-BE49-F238E27FC236}">
                <a16:creationId xmlns:a16="http://schemas.microsoft.com/office/drawing/2014/main" id="{BC630C45-AE72-2E72-AF40-1827074538F2}"/>
              </a:ext>
            </a:extLst>
          </p:cNvPr>
          <p:cNvGraphicFramePr>
            <a:graphicFrameLocks noChangeAspect="1"/>
          </p:cNvGraphicFramePr>
          <p:nvPr>
            <p:extLst>
              <p:ext uri="{D42A27DB-BD31-4B8C-83A1-F6EECF244321}">
                <p14:modId xmlns:p14="http://schemas.microsoft.com/office/powerpoint/2010/main" val="4194018346"/>
              </p:ext>
            </p:extLst>
          </p:nvPr>
        </p:nvGraphicFramePr>
        <p:xfrm>
          <a:off x="2982521" y="1626510"/>
          <a:ext cx="6226958" cy="830261"/>
        </p:xfrm>
        <a:graphic>
          <a:graphicData uri="http://schemas.openxmlformats.org/presentationml/2006/ole">
            <mc:AlternateContent xmlns:mc="http://schemas.openxmlformats.org/markup-compatibility/2006">
              <mc:Choice xmlns:v="urn:schemas-microsoft-com:vml" Requires="v">
                <p:oleObj name="Equation" r:id="rId3" imgW="2286000" imgH="304560" progId="Equation.DSMT4">
                  <p:embed/>
                </p:oleObj>
              </mc:Choice>
              <mc:Fallback>
                <p:oleObj name="Equation" r:id="rId3" imgW="2286000" imgH="304560" progId="Equation.DSMT4">
                  <p:embed/>
                  <p:pic>
                    <p:nvPicPr>
                      <p:cNvPr id="5" name="Object 4">
                        <a:extLst>
                          <a:ext uri="{FF2B5EF4-FFF2-40B4-BE49-F238E27FC236}">
                            <a16:creationId xmlns:a16="http://schemas.microsoft.com/office/drawing/2014/main" id="{BC630C45-AE72-2E72-AF40-1827074538F2}"/>
                          </a:ext>
                        </a:extLst>
                      </p:cNvPr>
                      <p:cNvPicPr/>
                      <p:nvPr/>
                    </p:nvPicPr>
                    <p:blipFill>
                      <a:blip r:embed="rId4"/>
                      <a:stretch>
                        <a:fillRect/>
                      </a:stretch>
                    </p:blipFill>
                    <p:spPr>
                      <a:xfrm>
                        <a:off x="2982521" y="1626510"/>
                        <a:ext cx="6226958" cy="830261"/>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940AC2-091E-10C3-5A88-91D368126832}"/>
                  </a:ext>
                </a:extLst>
              </p:cNvPr>
              <p:cNvSpPr txBox="1"/>
              <p:nvPr/>
            </p:nvSpPr>
            <p:spPr>
              <a:xfrm>
                <a:off x="531399" y="3015342"/>
                <a:ext cx="246689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he-IL" sz="2400" i="1" smtClean="0">
                              <a:latin typeface="Cambria Math" panose="02040503050406030204" pitchFamily="18" charset="0"/>
                            </a:rPr>
                          </m:ctrlPr>
                        </m:accPr>
                        <m:e>
                          <m:r>
                            <a:rPr lang="en-GB" sz="2400" b="0" i="1" smtClean="0">
                              <a:latin typeface="Cambria Math" panose="02040503050406030204" pitchFamily="18" charset="0"/>
                            </a:rPr>
                            <m:t>𝑥</m:t>
                          </m:r>
                        </m:e>
                      </m:acc>
                      <m:r>
                        <a:rPr lang="en-GB" sz="2400" b="0" i="1" smtClean="0">
                          <a:latin typeface="Cambria Math" panose="02040503050406030204" pitchFamily="18" charset="0"/>
                        </a:rPr>
                        <m:t>=</m:t>
                      </m:r>
                      <m:r>
                        <a:rPr lang="en-GB" sz="2400" b="0" i="1" smtClean="0">
                          <a:latin typeface="Cambria Math" panose="02040503050406030204" pitchFamily="18" charset="0"/>
                        </a:rPr>
                        <m:t>𝑠𝑎𝑚𝑝𝑙𝑒</m:t>
                      </m:r>
                      <m:r>
                        <a:rPr lang="en-GB" sz="2400" b="0" i="1" smtClean="0">
                          <a:latin typeface="Cambria Math" panose="02040503050406030204" pitchFamily="18" charset="0"/>
                        </a:rPr>
                        <m:t> </m:t>
                      </m:r>
                      <m:r>
                        <a:rPr lang="en-GB" sz="2400" b="0" i="1" smtClean="0">
                          <a:latin typeface="Cambria Math" panose="02040503050406030204" pitchFamily="18" charset="0"/>
                        </a:rPr>
                        <m:t>𝑚𝑒𝑎𝑛</m:t>
                      </m:r>
                    </m:oMath>
                  </m:oMathPara>
                </a14:m>
                <a:endParaRPr lang="en-GB" sz="2400" dirty="0"/>
              </a:p>
            </p:txBody>
          </p:sp>
        </mc:Choice>
        <mc:Fallback xmlns="">
          <p:sp>
            <p:nvSpPr>
              <p:cNvPr id="6" name="TextBox 5">
                <a:extLst>
                  <a:ext uri="{FF2B5EF4-FFF2-40B4-BE49-F238E27FC236}">
                    <a16:creationId xmlns:a16="http://schemas.microsoft.com/office/drawing/2014/main" id="{2A940AC2-091E-10C3-5A88-91D368126832}"/>
                  </a:ext>
                </a:extLst>
              </p:cNvPr>
              <p:cNvSpPr txBox="1">
                <a:spLocks noRot="1" noChangeAspect="1" noMove="1" noResize="1" noEditPoints="1" noAdjustHandles="1" noChangeArrowheads="1" noChangeShapeType="1" noTextEdit="1"/>
              </p:cNvSpPr>
              <p:nvPr/>
            </p:nvSpPr>
            <p:spPr>
              <a:xfrm>
                <a:off x="531399" y="3015342"/>
                <a:ext cx="2466894" cy="369332"/>
              </a:xfrm>
              <a:prstGeom prst="rect">
                <a:avLst/>
              </a:prstGeom>
              <a:blipFill>
                <a:blip r:embed="rId5"/>
                <a:stretch>
                  <a:fillRect l="-1235" t="-1667" r="-1481" b="-33333"/>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FBE0987-FA66-718C-76D0-D9B014646363}"/>
                  </a:ext>
                </a:extLst>
              </p:cNvPr>
              <p:cNvSpPr txBox="1"/>
              <p:nvPr/>
            </p:nvSpPr>
            <p:spPr>
              <a:xfrm>
                <a:off x="531399" y="3870458"/>
                <a:ext cx="1099608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𝑠</m:t>
                          </m:r>
                        </m:e>
                        <m:sub>
                          <m:acc>
                            <m:accPr>
                              <m:chr m:val="̅"/>
                              <m:ctrlPr>
                                <a:rPr lang="he-IL" sz="2400" i="1">
                                  <a:latin typeface="Cambria Math" panose="02040503050406030204" pitchFamily="18" charset="0"/>
                                </a:rPr>
                              </m:ctrlPr>
                            </m:accPr>
                            <m:e>
                              <m:r>
                                <a:rPr lang="en-GB" sz="2400" i="1">
                                  <a:latin typeface="Cambria Math" panose="02040503050406030204" pitchFamily="18" charset="0"/>
                                </a:rPr>
                                <m:t>𝑥</m:t>
                              </m:r>
                            </m:e>
                          </m:acc>
                        </m:sub>
                      </m:sSub>
                      <m:r>
                        <a:rPr lang="en-GB" sz="2400" b="0" i="0" smtClean="0">
                          <a:latin typeface="Cambria Math" panose="02040503050406030204" pitchFamily="18" charset="0"/>
                        </a:rPr>
                        <m:t>=</m:t>
                      </m:r>
                      <m:r>
                        <m:rPr>
                          <m:sty m:val="p"/>
                        </m:rPr>
                        <a:rPr lang="en-GB" sz="2400" b="0" i="0" smtClean="0">
                          <a:latin typeface="Cambria Math" panose="02040503050406030204" pitchFamily="18" charset="0"/>
                        </a:rPr>
                        <m:t>standard</m:t>
                      </m:r>
                      <m:r>
                        <a:rPr lang="en-GB" sz="2400" b="0" i="0" smtClean="0">
                          <a:latin typeface="Cambria Math" panose="02040503050406030204" pitchFamily="18" charset="0"/>
                        </a:rPr>
                        <m:t> </m:t>
                      </m:r>
                      <m:r>
                        <m:rPr>
                          <m:sty m:val="p"/>
                        </m:rPr>
                        <a:rPr lang="en-GB" sz="2400" b="0" i="0" smtClean="0">
                          <a:latin typeface="Cambria Math" panose="02040503050406030204" pitchFamily="18" charset="0"/>
                        </a:rPr>
                        <m:t>error</m:t>
                      </m:r>
                      <m:r>
                        <a:rPr lang="en-GB" sz="2400" b="0" i="0" smtClean="0">
                          <a:latin typeface="Cambria Math" panose="02040503050406030204" pitchFamily="18" charset="0"/>
                        </a:rPr>
                        <m:t> (</m:t>
                      </m:r>
                      <m:r>
                        <m:rPr>
                          <m:sty m:val="p"/>
                        </m:rPr>
                        <a:rPr lang="en-GB" sz="2400" b="0" i="0" smtClean="0">
                          <a:latin typeface="Cambria Math" panose="02040503050406030204" pitchFamily="18" charset="0"/>
                        </a:rPr>
                        <m:t>standard</m:t>
                      </m:r>
                      <m:r>
                        <a:rPr lang="en-GB" sz="2400" b="0" i="0" smtClean="0">
                          <a:latin typeface="Cambria Math" panose="02040503050406030204" pitchFamily="18" charset="0"/>
                        </a:rPr>
                        <m:t> </m:t>
                      </m:r>
                      <m:r>
                        <m:rPr>
                          <m:sty m:val="p"/>
                        </m:rPr>
                        <a:rPr lang="en-GB" sz="2400" b="0" i="0" smtClean="0">
                          <a:latin typeface="Cambria Math" panose="02040503050406030204" pitchFamily="18" charset="0"/>
                        </a:rPr>
                        <m:t>deviation</m:t>
                      </m:r>
                      <m:r>
                        <a:rPr lang="en-GB" sz="2400" b="0" i="0" smtClean="0">
                          <a:latin typeface="Cambria Math" panose="02040503050406030204" pitchFamily="18" charset="0"/>
                        </a:rPr>
                        <m:t> </m:t>
                      </m:r>
                      <m:r>
                        <m:rPr>
                          <m:sty m:val="p"/>
                        </m:rPr>
                        <a:rPr lang="en-GB" sz="2400" b="0" i="0" smtClean="0">
                          <a:latin typeface="Cambria Math" panose="02040503050406030204" pitchFamily="18" charset="0"/>
                        </a:rPr>
                        <m:t>of</m:t>
                      </m:r>
                      <m:r>
                        <a:rPr lang="en-GB" sz="2400" b="0" i="0" smtClean="0">
                          <a:latin typeface="Cambria Math" panose="02040503050406030204" pitchFamily="18" charset="0"/>
                        </a:rPr>
                        <m:t> </m:t>
                      </m:r>
                      <m:r>
                        <m:rPr>
                          <m:sty m:val="p"/>
                        </m:rPr>
                        <a:rPr lang="en-GB" sz="2400" b="0" i="0" smtClean="0">
                          <a:latin typeface="Cambria Math" panose="02040503050406030204" pitchFamily="18" charset="0"/>
                        </a:rPr>
                        <m:t>sample</m:t>
                      </m:r>
                      <m:r>
                        <a:rPr lang="en-GB" sz="2400" b="0" i="0" smtClean="0">
                          <a:latin typeface="Cambria Math" panose="02040503050406030204" pitchFamily="18" charset="0"/>
                        </a:rPr>
                        <m:t> </m:t>
                      </m:r>
                      <m:r>
                        <m:rPr>
                          <m:sty m:val="p"/>
                        </m:rPr>
                        <a:rPr lang="en-GB" sz="2400" b="0" i="0" smtClean="0">
                          <a:latin typeface="Cambria Math" panose="02040503050406030204" pitchFamily="18" charset="0"/>
                        </a:rPr>
                        <m:t>over</m:t>
                      </m:r>
                      <m:r>
                        <a:rPr lang="en-GB" sz="2400" b="0" i="0" smtClean="0">
                          <a:latin typeface="Cambria Math" panose="02040503050406030204" pitchFamily="18" charset="0"/>
                        </a:rPr>
                        <m:t> </m:t>
                      </m:r>
                      <m:r>
                        <m:rPr>
                          <m:sty m:val="p"/>
                        </m:rPr>
                        <a:rPr lang="en-GB" sz="2400" b="0" i="0" smtClean="0">
                          <a:latin typeface="Cambria Math" panose="02040503050406030204" pitchFamily="18" charset="0"/>
                        </a:rPr>
                        <m:t>square</m:t>
                      </m:r>
                      <m:r>
                        <a:rPr lang="en-GB" sz="2400" b="0" i="0" smtClean="0">
                          <a:latin typeface="Cambria Math" panose="02040503050406030204" pitchFamily="18" charset="0"/>
                        </a:rPr>
                        <m:t> </m:t>
                      </m:r>
                      <m:r>
                        <m:rPr>
                          <m:sty m:val="p"/>
                        </m:rPr>
                        <a:rPr lang="en-GB" sz="2400" b="0" i="0" smtClean="0">
                          <a:latin typeface="Cambria Math" panose="02040503050406030204" pitchFamily="18" charset="0"/>
                        </a:rPr>
                        <m:t>root</m:t>
                      </m:r>
                      <m:r>
                        <a:rPr lang="en-GB" sz="2400" b="0" i="0" smtClean="0">
                          <a:latin typeface="Cambria Math" panose="02040503050406030204" pitchFamily="18" charset="0"/>
                        </a:rPr>
                        <m:t> </m:t>
                      </m:r>
                      <m:r>
                        <m:rPr>
                          <m:sty m:val="p"/>
                        </m:rPr>
                        <a:rPr lang="en-GB" sz="2400" b="0" i="0" smtClean="0">
                          <a:latin typeface="Cambria Math" panose="02040503050406030204" pitchFamily="18" charset="0"/>
                        </a:rPr>
                        <m:t>of</m:t>
                      </m:r>
                      <m:r>
                        <a:rPr lang="en-GB" sz="2400" b="0" i="0" smtClean="0">
                          <a:latin typeface="Cambria Math" panose="02040503050406030204" pitchFamily="18" charset="0"/>
                        </a:rPr>
                        <m:t> </m:t>
                      </m:r>
                      <m:r>
                        <m:rPr>
                          <m:sty m:val="p"/>
                        </m:rPr>
                        <a:rPr lang="en-GB" sz="2400" b="0" i="0" smtClean="0">
                          <a:latin typeface="Cambria Math" panose="02040503050406030204" pitchFamily="18" charset="0"/>
                        </a:rPr>
                        <m:t>sample</m:t>
                      </m:r>
                      <m:r>
                        <a:rPr lang="en-GB" sz="2400" b="0" i="0" smtClean="0">
                          <a:latin typeface="Cambria Math" panose="02040503050406030204" pitchFamily="18" charset="0"/>
                        </a:rPr>
                        <m:t> </m:t>
                      </m:r>
                      <m:r>
                        <m:rPr>
                          <m:sty m:val="p"/>
                        </m:rPr>
                        <a:rPr lang="en-GB" sz="2400" b="0" i="0" smtClean="0">
                          <a:latin typeface="Cambria Math" panose="02040503050406030204" pitchFamily="18" charset="0"/>
                        </a:rPr>
                        <m:t>size</m:t>
                      </m:r>
                      <m:r>
                        <a:rPr lang="en-GB" sz="2400" b="0" i="0" smtClean="0">
                          <a:latin typeface="Cambria Math" panose="02040503050406030204" pitchFamily="18" charset="0"/>
                        </a:rPr>
                        <m:t>)</m:t>
                      </m:r>
                    </m:oMath>
                  </m:oMathPara>
                </a14:m>
                <a:endParaRPr lang="LID4096" sz="2400" dirty="0"/>
              </a:p>
            </p:txBody>
          </p:sp>
        </mc:Choice>
        <mc:Fallback xmlns="">
          <p:sp>
            <p:nvSpPr>
              <p:cNvPr id="7" name="TextBox 6">
                <a:extLst>
                  <a:ext uri="{FF2B5EF4-FFF2-40B4-BE49-F238E27FC236}">
                    <a16:creationId xmlns:a16="http://schemas.microsoft.com/office/drawing/2014/main" id="{2FBE0987-FA66-718C-76D0-D9B014646363}"/>
                  </a:ext>
                </a:extLst>
              </p:cNvPr>
              <p:cNvSpPr txBox="1">
                <a:spLocks noRot="1" noChangeAspect="1" noMove="1" noResize="1" noEditPoints="1" noAdjustHandles="1" noChangeArrowheads="1" noChangeShapeType="1" noTextEdit="1"/>
              </p:cNvSpPr>
              <p:nvPr/>
            </p:nvSpPr>
            <p:spPr>
              <a:xfrm>
                <a:off x="531399" y="3870458"/>
                <a:ext cx="10996087" cy="369332"/>
              </a:xfrm>
              <a:prstGeom prst="rect">
                <a:avLst/>
              </a:prstGeom>
              <a:blipFill>
                <a:blip r:embed="rId6"/>
                <a:stretch>
                  <a:fillRect t="-1639" r="-610" b="-31148"/>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7517965-DE6D-F40B-78CA-7C548737CC2F}"/>
                  </a:ext>
                </a:extLst>
              </p:cNvPr>
              <p:cNvSpPr txBox="1"/>
              <p:nvPr/>
            </p:nvSpPr>
            <p:spPr>
              <a:xfrm>
                <a:off x="531399" y="4725574"/>
                <a:ext cx="11129201" cy="7223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𝑡</m:t>
                          </m:r>
                        </m:e>
                        <m:sub>
                          <m:r>
                            <a:rPr lang="en-GB" sz="2400" b="0" i="1" smtClean="0">
                              <a:latin typeface="Cambria Math" panose="02040503050406030204" pitchFamily="18" charset="0"/>
                            </a:rPr>
                            <m:t>𝑁</m:t>
                          </m:r>
                          <m:r>
                            <a:rPr lang="en-GB" sz="2400" b="0" i="1" smtClean="0">
                              <a:latin typeface="Cambria Math" panose="02040503050406030204" pitchFamily="18" charset="0"/>
                            </a:rPr>
                            <m:t>−</m:t>
                          </m:r>
                          <m:r>
                            <a:rPr lang="en-GB" sz="2400" b="0" i="1" smtClean="0">
                              <a:latin typeface="Cambria Math" panose="02040503050406030204" pitchFamily="18" charset="0"/>
                            </a:rPr>
                            <m:t>1</m:t>
                          </m:r>
                        </m:sub>
                        <m:sup>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𝑎</m:t>
                              </m:r>
                            </m:num>
                            <m:den>
                              <m:r>
                                <a:rPr lang="en-GB" sz="2400" b="0" i="1" smtClean="0">
                                  <a:latin typeface="Cambria Math" panose="02040503050406030204" pitchFamily="18" charset="0"/>
                                </a:rPr>
                                <m:t>2</m:t>
                              </m:r>
                            </m:den>
                          </m:f>
                        </m:sup>
                      </m:sSubSup>
                      <m:r>
                        <a:rPr lang="en-GB" sz="2400" b="0" i="1" smtClean="0">
                          <a:latin typeface="Cambria Math" panose="02040503050406030204" pitchFamily="18" charset="0"/>
                        </a:rPr>
                        <m:t>=</m:t>
                      </m:r>
                      <m:r>
                        <a:rPr lang="en-GB" sz="2400" b="0" i="1" smtClean="0">
                          <a:latin typeface="Cambria Math" panose="02040503050406030204" pitchFamily="18" charset="0"/>
                        </a:rPr>
                        <m:t>𝑖𝑛𝑣𝑒𝑟𝑠𝑒</m:t>
                      </m:r>
                      <m:r>
                        <a:rPr lang="en-GB" sz="2400" b="0" i="1" smtClean="0">
                          <a:latin typeface="Cambria Math" panose="02040503050406030204" pitchFamily="18" charset="0"/>
                        </a:rPr>
                        <m:t> </m:t>
                      </m:r>
                      <m:r>
                        <a:rPr lang="en-GB" sz="2400" b="0" i="1" smtClean="0">
                          <a:latin typeface="Cambria Math" panose="02040503050406030204" pitchFamily="18" charset="0"/>
                        </a:rPr>
                        <m:t>𝑜𝑓</m:t>
                      </m:r>
                      <m:r>
                        <a:rPr lang="en-GB" sz="2400" b="0" i="1" smtClean="0">
                          <a:latin typeface="Cambria Math" panose="02040503050406030204" pitchFamily="18" charset="0"/>
                        </a:rPr>
                        <m:t> </m:t>
                      </m:r>
                      <m:r>
                        <a:rPr lang="en-GB" sz="2400" b="0" i="1" smtClean="0">
                          <a:latin typeface="Cambria Math" panose="02040503050406030204" pitchFamily="18" charset="0"/>
                        </a:rPr>
                        <m:t>𝑐𝑢𝑚𝑢𝑙𝑎𝑡𝑖𝑣𝑒</m:t>
                      </m:r>
                      <m:r>
                        <a:rPr lang="en-GB" sz="2400" b="0" i="1" smtClean="0">
                          <a:latin typeface="Cambria Math" panose="02040503050406030204" pitchFamily="18" charset="0"/>
                        </a:rPr>
                        <m:t> </m:t>
                      </m:r>
                      <m:r>
                        <a:rPr lang="en-GB" sz="2400" b="0" i="1" smtClean="0">
                          <a:latin typeface="Cambria Math" panose="02040503050406030204" pitchFamily="18" charset="0"/>
                        </a:rPr>
                        <m:t>𝑡</m:t>
                      </m:r>
                      <m:r>
                        <a:rPr lang="en-GB" sz="2400" b="0" i="1" smtClean="0">
                          <a:latin typeface="Cambria Math" panose="02040503050406030204" pitchFamily="18" charset="0"/>
                        </a:rPr>
                        <m:t> </m:t>
                      </m:r>
                      <m:r>
                        <a:rPr lang="en-GB" sz="2400" b="0" i="1" smtClean="0">
                          <a:latin typeface="Cambria Math" panose="02040503050406030204" pitchFamily="18" charset="0"/>
                        </a:rPr>
                        <m:t>𝑑𝑖𝑠𝑡𝑟𝑖𝑏𝑢𝑡𝑖𝑜𝑛</m:t>
                      </m:r>
                      <m:r>
                        <a:rPr lang="en-GB" sz="2400" b="0" i="1" smtClean="0">
                          <a:latin typeface="Cambria Math" panose="02040503050406030204" pitchFamily="18" charset="0"/>
                        </a:rPr>
                        <m:t> </m:t>
                      </m:r>
                      <m:r>
                        <a:rPr lang="en-GB" sz="2400" b="0" i="1" smtClean="0">
                          <a:latin typeface="Cambria Math" panose="02040503050406030204" pitchFamily="18" charset="0"/>
                        </a:rPr>
                        <m:t>𝑤𝑖𝑡</m:t>
                      </m:r>
                      <m:r>
                        <a:rPr lang="en-GB" sz="2400" b="0" i="1" smtClean="0">
                          <a:latin typeface="Cambria Math" panose="02040503050406030204" pitchFamily="18" charset="0"/>
                        </a:rPr>
                        <m:t>h</m:t>
                      </m:r>
                      <m:r>
                        <a:rPr lang="en-GB" sz="2400" b="0" i="1" smtClean="0">
                          <a:latin typeface="Cambria Math" panose="02040503050406030204" pitchFamily="18" charset="0"/>
                        </a:rPr>
                        <m:t> </m:t>
                      </m:r>
                      <m:r>
                        <a:rPr lang="en-GB" sz="2400" b="0" i="1" smtClean="0">
                          <a:latin typeface="Cambria Math" panose="02040503050406030204" pitchFamily="18" charset="0"/>
                        </a:rPr>
                        <m:t>𝑁</m:t>
                      </m:r>
                      <m:r>
                        <a:rPr lang="en-GB" sz="2400" b="0" i="1" smtClean="0">
                          <a:latin typeface="Cambria Math" panose="02040503050406030204" pitchFamily="18" charset="0"/>
                        </a:rPr>
                        <m:t>−</m:t>
                      </m:r>
                      <m:r>
                        <a:rPr lang="en-GB" sz="2400" b="0" i="1" smtClean="0">
                          <a:latin typeface="Cambria Math" panose="02040503050406030204" pitchFamily="18" charset="0"/>
                        </a:rPr>
                        <m:t>1</m:t>
                      </m:r>
                      <m:r>
                        <a:rPr lang="en-GB" sz="2400" b="0" i="1" smtClean="0">
                          <a:latin typeface="Cambria Math" panose="02040503050406030204" pitchFamily="18" charset="0"/>
                        </a:rPr>
                        <m:t> </m:t>
                      </m:r>
                      <m:r>
                        <a:rPr lang="en-GB" sz="2400" b="0" i="1" smtClean="0">
                          <a:latin typeface="Cambria Math" panose="02040503050406030204" pitchFamily="18" charset="0"/>
                        </a:rPr>
                        <m:t>𝑑𝑒𝑔𝑟𝑒𝑒𝑠</m:t>
                      </m:r>
                      <m:r>
                        <a:rPr lang="en-GB" sz="2400" b="0" i="1" smtClean="0">
                          <a:latin typeface="Cambria Math" panose="02040503050406030204" pitchFamily="18" charset="0"/>
                        </a:rPr>
                        <m:t> </m:t>
                      </m:r>
                      <m:r>
                        <a:rPr lang="en-GB" sz="2400" b="0" i="1" smtClean="0">
                          <a:latin typeface="Cambria Math" panose="02040503050406030204" pitchFamily="18" charset="0"/>
                        </a:rPr>
                        <m:t>𝑜𝑓</m:t>
                      </m:r>
                      <m:r>
                        <a:rPr lang="en-GB" sz="2400" b="0" i="1" smtClean="0">
                          <a:latin typeface="Cambria Math" panose="02040503050406030204" pitchFamily="18" charset="0"/>
                        </a:rPr>
                        <m:t> </m:t>
                      </m:r>
                      <m:r>
                        <a:rPr lang="en-GB" sz="2400" b="0" i="1" smtClean="0">
                          <a:latin typeface="Cambria Math" panose="02040503050406030204" pitchFamily="18" charset="0"/>
                        </a:rPr>
                        <m:t>𝑓𝑟𝑒𝑒𝑑𝑜𝑚</m:t>
                      </m:r>
                      <m:r>
                        <a:rPr lang="en-GB" sz="2400" b="0" i="1" smtClean="0">
                          <a:latin typeface="Cambria Math" panose="02040503050406030204" pitchFamily="18" charset="0"/>
                        </a:rPr>
                        <m:t> </m:t>
                      </m:r>
                      <m:r>
                        <a:rPr lang="en-GB" sz="2400" b="0" i="1" smtClean="0">
                          <a:latin typeface="Cambria Math" panose="02040503050406030204" pitchFamily="18" charset="0"/>
                        </a:rPr>
                        <m:t>𝑎𝑡</m:t>
                      </m:r>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𝛼</m:t>
                          </m:r>
                        </m:num>
                        <m:den>
                          <m:r>
                            <a:rPr lang="en-GB" sz="2400" b="0" i="1" smtClean="0">
                              <a:latin typeface="Cambria Math" panose="02040503050406030204" pitchFamily="18" charset="0"/>
                            </a:rPr>
                            <m:t>2</m:t>
                          </m:r>
                        </m:den>
                      </m:f>
                    </m:oMath>
                  </m:oMathPara>
                </a14:m>
                <a:endParaRPr lang="LID4096" sz="2400" dirty="0"/>
              </a:p>
            </p:txBody>
          </p:sp>
        </mc:Choice>
        <mc:Fallback xmlns="">
          <p:sp>
            <p:nvSpPr>
              <p:cNvPr id="8" name="TextBox 7">
                <a:extLst>
                  <a:ext uri="{FF2B5EF4-FFF2-40B4-BE49-F238E27FC236}">
                    <a16:creationId xmlns:a16="http://schemas.microsoft.com/office/drawing/2014/main" id="{67517965-DE6D-F40B-78CA-7C548737CC2F}"/>
                  </a:ext>
                </a:extLst>
              </p:cNvPr>
              <p:cNvSpPr txBox="1">
                <a:spLocks noRot="1" noChangeAspect="1" noMove="1" noResize="1" noEditPoints="1" noAdjustHandles="1" noChangeArrowheads="1" noChangeShapeType="1" noTextEdit="1"/>
              </p:cNvSpPr>
              <p:nvPr/>
            </p:nvSpPr>
            <p:spPr>
              <a:xfrm>
                <a:off x="531399" y="4725574"/>
                <a:ext cx="11129201" cy="722314"/>
              </a:xfrm>
              <a:prstGeom prst="rect">
                <a:avLst/>
              </a:prstGeom>
              <a:blipFill>
                <a:blip r:embed="rId7"/>
                <a:stretch>
                  <a:fillRect/>
                </a:stretch>
              </a:blipFill>
            </p:spPr>
            <p:txBody>
              <a:bodyPr/>
              <a:lstStyle/>
              <a:p>
                <a:r>
                  <a:rPr lang="LID4096">
                    <a:noFill/>
                  </a:rPr>
                  <a:t> </a:t>
                </a:r>
              </a:p>
            </p:txBody>
          </p:sp>
        </mc:Fallback>
      </mc:AlternateContent>
      <p:sp>
        <p:nvSpPr>
          <p:cNvPr id="9" name="TextBox 8">
            <a:extLst>
              <a:ext uri="{FF2B5EF4-FFF2-40B4-BE49-F238E27FC236}">
                <a16:creationId xmlns:a16="http://schemas.microsoft.com/office/drawing/2014/main" id="{D32D36D1-B94F-2179-7BAB-BC72978EB0BB}"/>
              </a:ext>
            </a:extLst>
          </p:cNvPr>
          <p:cNvSpPr txBox="1"/>
          <p:nvPr/>
        </p:nvSpPr>
        <p:spPr>
          <a:xfrm>
            <a:off x="2460171" y="1316299"/>
            <a:ext cx="2917372" cy="369332"/>
          </a:xfrm>
          <a:prstGeom prst="rect">
            <a:avLst/>
          </a:prstGeom>
          <a:solidFill>
            <a:srgbClr val="00B0F0"/>
          </a:solidFill>
          <a:ln>
            <a:solidFill>
              <a:schemeClr val="tx1"/>
            </a:solidFill>
          </a:ln>
        </p:spPr>
        <p:txBody>
          <a:bodyPr wrap="square" rtlCol="0">
            <a:spAutoFit/>
          </a:bodyPr>
          <a:lstStyle/>
          <a:p>
            <a:r>
              <a:rPr lang="en-GB" dirty="0"/>
              <a:t>Confidence interval limits</a:t>
            </a:r>
            <a:endParaRPr lang="LID4096" dirty="0"/>
          </a:p>
        </p:txBody>
      </p:sp>
    </p:spTree>
    <p:extLst>
      <p:ext uri="{BB962C8B-B14F-4D97-AF65-F5344CB8AC3E}">
        <p14:creationId xmlns:p14="http://schemas.microsoft.com/office/powerpoint/2010/main" val="151741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5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5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Parametric Confidence Intervals</a:t>
            </a:r>
            <a:endParaRPr lang="LID4096" dirty="0"/>
          </a:p>
        </p:txBody>
      </p:sp>
      <p:pic>
        <p:nvPicPr>
          <p:cNvPr id="4" name="Picture 3" descr="A graph of a number of samples&#10;&#10;Description automatically generated with medium confidence">
            <a:extLst>
              <a:ext uri="{FF2B5EF4-FFF2-40B4-BE49-F238E27FC236}">
                <a16:creationId xmlns:a16="http://schemas.microsoft.com/office/drawing/2014/main" id="{16BA1C00-56BA-37DA-29B9-D360C4F33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12201"/>
            <a:ext cx="5458979" cy="4032512"/>
          </a:xfrm>
          <a:prstGeom prst="rect">
            <a:avLst/>
          </a:prstGeom>
        </p:spPr>
      </p:pic>
      <p:pic>
        <p:nvPicPr>
          <p:cNvPr id="6" name="Picture 5" descr="A graph of a normal distribution&#10;&#10;Description automatically generated">
            <a:extLst>
              <a:ext uri="{FF2B5EF4-FFF2-40B4-BE49-F238E27FC236}">
                <a16:creationId xmlns:a16="http://schemas.microsoft.com/office/drawing/2014/main" id="{2C9CF416-43BB-B530-A2AA-084CE2D80A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9163" y="2407045"/>
            <a:ext cx="6592837" cy="4242824"/>
          </a:xfrm>
          <a:prstGeom prst="rect">
            <a:avLst/>
          </a:prstGeom>
        </p:spPr>
      </p:pic>
    </p:spTree>
    <p:extLst>
      <p:ext uri="{BB962C8B-B14F-4D97-AF65-F5344CB8AC3E}">
        <p14:creationId xmlns:p14="http://schemas.microsoft.com/office/powerpoint/2010/main" val="21709500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Distribution of the Mean Estimator</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0" y="1346560"/>
            <a:ext cx="12192000" cy="5378705"/>
          </a:xfrm>
        </p:spPr>
        <p:txBody>
          <a:bodyPr>
            <a:normAutofit lnSpcReduction="10000"/>
          </a:bodyPr>
          <a:lstStyle/>
          <a:p>
            <a:pPr marL="0" indent="0">
              <a:buNone/>
            </a:pPr>
            <a:r>
              <a:rPr lang="en-GB" dirty="0">
                <a:solidFill>
                  <a:srgbClr val="178B17"/>
                </a:solidFill>
                <a:latin typeface="Courier New" panose="02070309020205020404" pitchFamily="49" charset="0"/>
              </a:rPr>
              <a:t>%bootstrap confidence intervals</a:t>
            </a:r>
          </a:p>
          <a:p>
            <a:pPr marL="0" indent="0">
              <a:buNone/>
            </a:pPr>
            <a:r>
              <a:rPr lang="en-GB" dirty="0">
                <a:solidFill>
                  <a:srgbClr val="000000"/>
                </a:solidFill>
                <a:latin typeface="Courier New" panose="02070309020205020404" pitchFamily="49" charset="0"/>
              </a:rPr>
              <a:t>conf = </a:t>
            </a:r>
            <a:r>
              <a:rPr lang="en-GB" dirty="0">
                <a:solidFill>
                  <a:srgbClr val="116644"/>
                </a:solidFill>
                <a:latin typeface="Courier New" panose="02070309020205020404" pitchFamily="49" charset="0"/>
              </a:rPr>
              <a:t>0.92</a:t>
            </a:r>
            <a:endParaRPr lang="en-GB" dirty="0">
              <a:solidFill>
                <a:srgbClr val="000000"/>
              </a:solidFill>
              <a:latin typeface="Courier New" panose="02070309020205020404" pitchFamily="49" charset="0"/>
            </a:endParaRPr>
          </a:p>
          <a:p>
            <a:pPr marL="0" indent="0">
              <a:buNone/>
            </a:pPr>
            <a:r>
              <a:rPr lang="en-GB" dirty="0">
                <a:solidFill>
                  <a:srgbClr val="000000"/>
                </a:solidFill>
                <a:latin typeface="Courier New" panose="02070309020205020404" pitchFamily="49" charset="0"/>
              </a:rPr>
              <a:t>ci92 = </a:t>
            </a:r>
            <a:r>
              <a:rPr lang="en-GB" dirty="0" err="1">
                <a:solidFill>
                  <a:srgbClr val="000000"/>
                </a:solidFill>
                <a:latin typeface="Courier New" panose="02070309020205020404" pitchFamily="49" charset="0"/>
              </a:rPr>
              <a:t>np.percentile</a:t>
            </a:r>
            <a:r>
              <a:rPr lang="en-GB" dirty="0">
                <a:solidFill>
                  <a:srgbClr val="000000"/>
                </a:solidFill>
                <a:latin typeface="Courier New" panose="02070309020205020404" pitchFamily="49" charset="0"/>
              </a:rPr>
              <a:t>(boot_samples1_means, [</a:t>
            </a:r>
            <a:r>
              <a:rPr lang="en-GB" dirty="0">
                <a:solidFill>
                  <a:srgbClr val="116644"/>
                </a:solidFill>
                <a:latin typeface="Courier New" panose="02070309020205020404" pitchFamily="49" charset="0"/>
              </a:rPr>
              <a:t>100</a:t>
            </a:r>
            <a:r>
              <a:rPr lang="en-GB" dirty="0">
                <a:solidFill>
                  <a:srgbClr val="000000"/>
                </a:solidFill>
                <a:latin typeface="Courier New" panose="02070309020205020404" pitchFamily="49" charset="0"/>
              </a:rPr>
              <a:t>*(</a:t>
            </a:r>
            <a:r>
              <a:rPr lang="en-GB" dirty="0">
                <a:solidFill>
                  <a:srgbClr val="116644"/>
                </a:solidFill>
                <a:latin typeface="Courier New" panose="02070309020205020404" pitchFamily="49" charset="0"/>
              </a:rPr>
              <a:t>1</a:t>
            </a:r>
            <a:r>
              <a:rPr lang="en-GB" dirty="0">
                <a:solidFill>
                  <a:srgbClr val="000000"/>
                </a:solidFill>
                <a:latin typeface="Courier New" panose="02070309020205020404" pitchFamily="49" charset="0"/>
              </a:rPr>
              <a:t>-conf)/</a:t>
            </a:r>
            <a:r>
              <a:rPr lang="en-GB" dirty="0">
                <a:solidFill>
                  <a:srgbClr val="116644"/>
                </a:solidFill>
                <a:latin typeface="Courier New" panose="02070309020205020404" pitchFamily="49" charset="0"/>
              </a:rPr>
              <a:t>2</a:t>
            </a:r>
            <a:r>
              <a:rPr lang="en-GB" dirty="0">
                <a:solidFill>
                  <a:srgbClr val="000000"/>
                </a:solidFill>
                <a:latin typeface="Courier New" panose="02070309020205020404" pitchFamily="49" charset="0"/>
              </a:rPr>
              <a:t>,</a:t>
            </a:r>
            <a:r>
              <a:rPr lang="en-GB" dirty="0">
                <a:solidFill>
                  <a:srgbClr val="116644"/>
                </a:solidFill>
                <a:latin typeface="Courier New" panose="02070309020205020404" pitchFamily="49" charset="0"/>
              </a:rPr>
              <a:t>100</a:t>
            </a:r>
            <a:r>
              <a:rPr lang="en-GB" dirty="0">
                <a:solidFill>
                  <a:srgbClr val="000000"/>
                </a:solidFill>
                <a:latin typeface="Courier New" panose="02070309020205020404" pitchFamily="49" charset="0"/>
              </a:rPr>
              <a:t>*(</a:t>
            </a:r>
            <a:r>
              <a:rPr lang="en-GB" dirty="0">
                <a:solidFill>
                  <a:srgbClr val="116644"/>
                </a:solidFill>
                <a:latin typeface="Courier New" panose="02070309020205020404" pitchFamily="49" charset="0"/>
              </a:rPr>
              <a:t>1</a:t>
            </a:r>
            <a:r>
              <a:rPr lang="en-GB" dirty="0">
                <a:solidFill>
                  <a:srgbClr val="000000"/>
                </a:solidFill>
                <a:latin typeface="Courier New" panose="02070309020205020404" pitchFamily="49" charset="0"/>
              </a:rPr>
              <a:t>-(</a:t>
            </a:r>
            <a:r>
              <a:rPr lang="en-GB" dirty="0">
                <a:solidFill>
                  <a:srgbClr val="116644"/>
                </a:solidFill>
                <a:latin typeface="Courier New" panose="02070309020205020404" pitchFamily="49" charset="0"/>
              </a:rPr>
              <a:t>1</a:t>
            </a:r>
            <a:r>
              <a:rPr lang="en-GB" dirty="0">
                <a:solidFill>
                  <a:srgbClr val="000000"/>
                </a:solidFill>
                <a:latin typeface="Courier New" panose="02070309020205020404" pitchFamily="49" charset="0"/>
              </a:rPr>
              <a:t>-conf)/</a:t>
            </a:r>
            <a:r>
              <a:rPr lang="en-GB" dirty="0">
                <a:solidFill>
                  <a:srgbClr val="116644"/>
                </a:solidFill>
                <a:latin typeface="Courier New" panose="02070309020205020404" pitchFamily="49" charset="0"/>
              </a:rPr>
              <a:t>2</a:t>
            </a:r>
            <a:r>
              <a:rPr lang="en-GB" dirty="0">
                <a:solidFill>
                  <a:srgbClr val="000000"/>
                </a:solidFill>
                <a:latin typeface="Courier New" panose="02070309020205020404" pitchFamily="49" charset="0"/>
              </a:rPr>
              <a:t>)]) </a:t>
            </a:r>
            <a:r>
              <a:rPr lang="en-GB" dirty="0">
                <a:solidFill>
                  <a:srgbClr val="008000"/>
                </a:solidFill>
                <a:latin typeface="Courier New" panose="02070309020205020404" pitchFamily="49" charset="0"/>
              </a:rPr>
              <a:t>#[4, 96]</a:t>
            </a:r>
            <a:endParaRPr lang="en-GB" dirty="0">
              <a:solidFill>
                <a:srgbClr val="000000"/>
              </a:solidFill>
              <a:latin typeface="Courier New" panose="02070309020205020404" pitchFamily="49" charset="0"/>
            </a:endParaRPr>
          </a:p>
          <a:p>
            <a:pPr marL="0" indent="0">
              <a:buNone/>
            </a:pPr>
            <a:endParaRPr lang="en-GB" dirty="0">
              <a:solidFill>
                <a:srgbClr val="000000"/>
              </a:solidFill>
              <a:latin typeface="Courier New" panose="02070309020205020404" pitchFamily="49" charset="0"/>
            </a:endParaRPr>
          </a:p>
          <a:p>
            <a:pPr marL="0" indent="0">
              <a:buNone/>
            </a:pPr>
            <a:r>
              <a:rPr lang="en-GB" dirty="0">
                <a:solidFill>
                  <a:srgbClr val="178B17"/>
                </a:solidFill>
                <a:latin typeface="Courier New" panose="02070309020205020404" pitchFamily="49" charset="0"/>
              </a:rPr>
              <a:t>%parametric confidence intervals</a:t>
            </a:r>
          </a:p>
          <a:p>
            <a:pPr marL="0" indent="0">
              <a:buNone/>
            </a:pPr>
            <a:r>
              <a:rPr lang="en-GB" dirty="0">
                <a:solidFill>
                  <a:srgbClr val="000000"/>
                </a:solidFill>
                <a:latin typeface="Courier New" panose="02070309020205020404" pitchFamily="49" charset="0"/>
              </a:rPr>
              <a:t>N = group1.shape[</a:t>
            </a:r>
            <a:r>
              <a:rPr lang="en-GB" dirty="0">
                <a:solidFill>
                  <a:srgbClr val="116644"/>
                </a:solidFill>
                <a:latin typeface="Courier New" panose="02070309020205020404" pitchFamily="49" charset="0"/>
              </a:rPr>
              <a:t>0</a:t>
            </a:r>
            <a:r>
              <a:rPr lang="en-GB" dirty="0">
                <a:solidFill>
                  <a:srgbClr val="000000"/>
                </a:solidFill>
                <a:latin typeface="Courier New" panose="02070309020205020404" pitchFamily="49" charset="0"/>
              </a:rPr>
              <a:t>]</a:t>
            </a:r>
          </a:p>
          <a:p>
            <a:pPr marL="0" indent="0">
              <a:buNone/>
            </a:pPr>
            <a:r>
              <a:rPr lang="en-GB" dirty="0">
                <a:solidFill>
                  <a:srgbClr val="000000"/>
                </a:solidFill>
                <a:latin typeface="Courier New" panose="02070309020205020404" pitchFamily="49" charset="0"/>
              </a:rPr>
              <a:t>Group1_mean = group1.mean()</a:t>
            </a:r>
          </a:p>
          <a:p>
            <a:pPr marL="0" indent="0">
              <a:buNone/>
            </a:pPr>
            <a:r>
              <a:rPr lang="en-GB" dirty="0">
                <a:solidFill>
                  <a:srgbClr val="000000"/>
                </a:solidFill>
                <a:latin typeface="Courier New" panose="02070309020205020404" pitchFamily="49" charset="0"/>
              </a:rPr>
              <a:t>group1_se = group1.std(</a:t>
            </a:r>
            <a:r>
              <a:rPr lang="en-GB" dirty="0" err="1">
                <a:solidFill>
                  <a:srgbClr val="000000"/>
                </a:solidFill>
                <a:latin typeface="Courier New" panose="02070309020205020404" pitchFamily="49" charset="0"/>
              </a:rPr>
              <a:t>ddof</a:t>
            </a:r>
            <a:r>
              <a:rPr lang="en-GB" dirty="0">
                <a:solidFill>
                  <a:srgbClr val="000000"/>
                </a:solidFill>
                <a:latin typeface="Courier New" panose="02070309020205020404" pitchFamily="49" charset="0"/>
              </a:rPr>
              <a:t> = </a:t>
            </a:r>
            <a:r>
              <a:rPr lang="en-GB" dirty="0">
                <a:solidFill>
                  <a:srgbClr val="116644"/>
                </a:solidFill>
                <a:latin typeface="Courier New" panose="02070309020205020404" pitchFamily="49" charset="0"/>
              </a:rPr>
              <a:t>1</a:t>
            </a:r>
            <a:r>
              <a:rPr lang="en-GB" dirty="0">
                <a:solidFill>
                  <a:srgbClr val="000000"/>
                </a:solidFill>
                <a:latin typeface="Courier New" panose="02070309020205020404" pitchFamily="49" charset="0"/>
              </a:rPr>
              <a:t>)/(N**</a:t>
            </a:r>
            <a:r>
              <a:rPr lang="en-GB" dirty="0">
                <a:solidFill>
                  <a:srgbClr val="116644"/>
                </a:solidFill>
                <a:latin typeface="Courier New" panose="02070309020205020404" pitchFamily="49" charset="0"/>
              </a:rPr>
              <a:t>0.5</a:t>
            </a:r>
            <a:r>
              <a:rPr lang="en-GB" dirty="0">
                <a:solidFill>
                  <a:srgbClr val="000000"/>
                </a:solidFill>
                <a:latin typeface="Courier New" panose="02070309020205020404" pitchFamily="49" charset="0"/>
              </a:rPr>
              <a:t>)</a:t>
            </a:r>
          </a:p>
          <a:p>
            <a:pPr marL="0" indent="0">
              <a:buNone/>
            </a:pPr>
            <a:r>
              <a:rPr lang="en-GB" dirty="0">
                <a:solidFill>
                  <a:srgbClr val="000000"/>
                </a:solidFill>
                <a:latin typeface="Courier New" panose="02070309020205020404" pitchFamily="49" charset="0"/>
              </a:rPr>
              <a:t>t_ci92 = </a:t>
            </a:r>
            <a:r>
              <a:rPr lang="en-GB" dirty="0" err="1">
                <a:solidFill>
                  <a:srgbClr val="000000"/>
                </a:solidFill>
                <a:latin typeface="Courier New" panose="02070309020205020404" pitchFamily="49" charset="0"/>
              </a:rPr>
              <a:t>stats.t.ppf</a:t>
            </a:r>
            <a:r>
              <a:rPr lang="en-GB" dirty="0">
                <a:solidFill>
                  <a:srgbClr val="000000"/>
                </a:solidFill>
                <a:latin typeface="Courier New" panose="02070309020205020404" pitchFamily="49" charset="0"/>
              </a:rPr>
              <a:t>([</a:t>
            </a:r>
            <a:r>
              <a:rPr lang="en-GB" dirty="0">
                <a:solidFill>
                  <a:srgbClr val="116644"/>
                </a:solidFill>
                <a:latin typeface="Courier New" panose="02070309020205020404" pitchFamily="49" charset="0"/>
              </a:rPr>
              <a:t>0.04</a:t>
            </a:r>
            <a:r>
              <a:rPr lang="en-GB" dirty="0">
                <a:solidFill>
                  <a:srgbClr val="000000"/>
                </a:solidFill>
                <a:latin typeface="Courier New" panose="02070309020205020404" pitchFamily="49" charset="0"/>
              </a:rPr>
              <a:t>,</a:t>
            </a:r>
            <a:r>
              <a:rPr lang="en-GB" dirty="0">
                <a:solidFill>
                  <a:srgbClr val="116644"/>
                </a:solidFill>
                <a:latin typeface="Courier New" panose="02070309020205020404" pitchFamily="49" charset="0"/>
              </a:rPr>
              <a:t>0.96</a:t>
            </a:r>
            <a:r>
              <a:rPr lang="en-GB" dirty="0">
                <a:solidFill>
                  <a:srgbClr val="000000"/>
                </a:solidFill>
                <a:latin typeface="Courier New" panose="02070309020205020404" pitchFamily="49" charset="0"/>
              </a:rPr>
              <a:t>], N - </a:t>
            </a:r>
            <a:r>
              <a:rPr lang="en-GB" dirty="0">
                <a:solidFill>
                  <a:srgbClr val="116644"/>
                </a:solidFill>
                <a:latin typeface="Courier New" panose="02070309020205020404" pitchFamily="49" charset="0"/>
              </a:rPr>
              <a:t>1</a:t>
            </a:r>
            <a:r>
              <a:rPr lang="en-GB" dirty="0">
                <a:solidFill>
                  <a:srgbClr val="000000"/>
                </a:solidFill>
                <a:latin typeface="Courier New" panose="02070309020205020404" pitchFamily="49" charset="0"/>
              </a:rPr>
              <a:t>)</a:t>
            </a:r>
          </a:p>
          <a:p>
            <a:pPr marL="0" indent="0">
              <a:buNone/>
            </a:pPr>
            <a:r>
              <a:rPr lang="en-GB" dirty="0">
                <a:solidFill>
                  <a:srgbClr val="000000"/>
                </a:solidFill>
                <a:latin typeface="Courier New" panose="02070309020205020404" pitchFamily="49" charset="0"/>
              </a:rPr>
              <a:t>CI92 = group1_mean + group1_se*t_ci92</a:t>
            </a:r>
          </a:p>
          <a:p>
            <a:pPr marL="0" indent="0">
              <a:buNone/>
            </a:pPr>
            <a:endParaRPr lang="en-GB"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15883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25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25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25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250"/>
                                        <p:tgtEl>
                                          <p:spTgt spid="3">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25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25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B43C3E5-9A66-3B36-0560-E7511331F57E}"/>
              </a:ext>
            </a:extLst>
          </p:cNvPr>
          <p:cNvSpPr txBox="1"/>
          <p:nvPr/>
        </p:nvSpPr>
        <p:spPr>
          <a:xfrm>
            <a:off x="92523" y="5717252"/>
            <a:ext cx="6096000" cy="923330"/>
          </a:xfrm>
          <a:prstGeom prst="rect">
            <a:avLst/>
          </a:prstGeom>
          <a:noFill/>
        </p:spPr>
        <p:txBody>
          <a:bodyPr wrap="square">
            <a:spAutoFit/>
          </a:bodyPr>
          <a:lstStyle/>
          <a:p>
            <a:pPr marL="0" indent="0">
              <a:buNone/>
            </a:pPr>
            <a:r>
              <a:rPr lang="en-GB" dirty="0">
                <a:solidFill>
                  <a:srgbClr val="000000"/>
                </a:solidFill>
                <a:latin typeface="Courier New" panose="02070309020205020404" pitchFamily="49" charset="0"/>
              </a:rPr>
              <a:t>conf = </a:t>
            </a:r>
            <a:r>
              <a:rPr lang="en-GB" dirty="0">
                <a:solidFill>
                  <a:srgbClr val="116644"/>
                </a:solidFill>
                <a:latin typeface="Courier New" panose="02070309020205020404" pitchFamily="49" charset="0"/>
              </a:rPr>
              <a:t>0.92</a:t>
            </a:r>
            <a:endParaRPr lang="en-GB" dirty="0">
              <a:solidFill>
                <a:srgbClr val="000000"/>
              </a:solidFill>
              <a:latin typeface="Courier New" panose="02070309020205020404" pitchFamily="49" charset="0"/>
            </a:endParaRPr>
          </a:p>
          <a:p>
            <a:pPr marL="0" indent="0">
              <a:buNone/>
            </a:pPr>
            <a:r>
              <a:rPr lang="en-GB" dirty="0">
                <a:solidFill>
                  <a:srgbClr val="000000"/>
                </a:solidFill>
                <a:latin typeface="Courier New" panose="02070309020205020404" pitchFamily="49" charset="0"/>
              </a:rPr>
              <a:t>ci92 = </a:t>
            </a:r>
            <a:r>
              <a:rPr lang="en-GB" dirty="0" err="1">
                <a:solidFill>
                  <a:srgbClr val="000000"/>
                </a:solidFill>
                <a:latin typeface="Courier New" panose="02070309020205020404" pitchFamily="49" charset="0"/>
              </a:rPr>
              <a:t>np.percentile</a:t>
            </a:r>
            <a:r>
              <a:rPr lang="en-GB" dirty="0">
                <a:solidFill>
                  <a:srgbClr val="000000"/>
                </a:solidFill>
                <a:latin typeface="Courier New" panose="02070309020205020404" pitchFamily="49" charset="0"/>
              </a:rPr>
              <a:t>(</a:t>
            </a:r>
            <a:r>
              <a:rPr lang="en-GB" dirty="0" err="1">
                <a:solidFill>
                  <a:srgbClr val="000000"/>
                </a:solidFill>
                <a:latin typeface="Courier New" panose="02070309020205020404" pitchFamily="49" charset="0"/>
              </a:rPr>
              <a:t>boot_samples</a:t>
            </a:r>
            <a:r>
              <a:rPr lang="en-GB" dirty="0">
                <a:solidFill>
                  <a:srgbClr val="000000"/>
                </a:solidFill>
                <a:latin typeface="Courier New" panose="02070309020205020404" pitchFamily="49" charset="0"/>
              </a:rPr>
              <a:t>, [</a:t>
            </a:r>
            <a:r>
              <a:rPr lang="en-GB" dirty="0">
                <a:solidFill>
                  <a:srgbClr val="116644"/>
                </a:solidFill>
                <a:latin typeface="Courier New" panose="02070309020205020404" pitchFamily="49" charset="0"/>
              </a:rPr>
              <a:t>100</a:t>
            </a:r>
            <a:r>
              <a:rPr lang="en-GB" dirty="0">
                <a:solidFill>
                  <a:srgbClr val="000000"/>
                </a:solidFill>
                <a:latin typeface="Courier New" panose="02070309020205020404" pitchFamily="49" charset="0"/>
              </a:rPr>
              <a:t>*(</a:t>
            </a:r>
            <a:r>
              <a:rPr lang="en-GB" dirty="0">
                <a:solidFill>
                  <a:srgbClr val="116644"/>
                </a:solidFill>
                <a:latin typeface="Courier New" panose="02070309020205020404" pitchFamily="49" charset="0"/>
              </a:rPr>
              <a:t>1</a:t>
            </a:r>
            <a:r>
              <a:rPr lang="en-GB" dirty="0">
                <a:solidFill>
                  <a:srgbClr val="000000"/>
                </a:solidFill>
                <a:latin typeface="Courier New" panose="02070309020205020404" pitchFamily="49" charset="0"/>
              </a:rPr>
              <a:t>-conf)/</a:t>
            </a:r>
            <a:r>
              <a:rPr lang="en-GB" dirty="0">
                <a:solidFill>
                  <a:srgbClr val="116644"/>
                </a:solidFill>
                <a:latin typeface="Courier New" panose="02070309020205020404" pitchFamily="49" charset="0"/>
              </a:rPr>
              <a:t>2</a:t>
            </a:r>
            <a:r>
              <a:rPr lang="en-GB" dirty="0">
                <a:solidFill>
                  <a:srgbClr val="000000"/>
                </a:solidFill>
                <a:latin typeface="Courier New" panose="02070309020205020404" pitchFamily="49" charset="0"/>
              </a:rPr>
              <a:t>,</a:t>
            </a:r>
            <a:r>
              <a:rPr lang="en-GB" dirty="0">
                <a:solidFill>
                  <a:srgbClr val="116644"/>
                </a:solidFill>
                <a:latin typeface="Courier New" panose="02070309020205020404" pitchFamily="49" charset="0"/>
              </a:rPr>
              <a:t>100</a:t>
            </a:r>
            <a:r>
              <a:rPr lang="en-GB" dirty="0">
                <a:solidFill>
                  <a:srgbClr val="000000"/>
                </a:solidFill>
                <a:latin typeface="Courier New" panose="02070309020205020404" pitchFamily="49" charset="0"/>
              </a:rPr>
              <a:t>*(</a:t>
            </a:r>
            <a:r>
              <a:rPr lang="en-GB" dirty="0">
                <a:solidFill>
                  <a:srgbClr val="116644"/>
                </a:solidFill>
                <a:latin typeface="Courier New" panose="02070309020205020404" pitchFamily="49" charset="0"/>
              </a:rPr>
              <a:t>1</a:t>
            </a:r>
            <a:r>
              <a:rPr lang="en-GB" dirty="0">
                <a:solidFill>
                  <a:srgbClr val="000000"/>
                </a:solidFill>
                <a:latin typeface="Courier New" panose="02070309020205020404" pitchFamily="49" charset="0"/>
              </a:rPr>
              <a:t>-(</a:t>
            </a:r>
            <a:r>
              <a:rPr lang="en-GB" dirty="0">
                <a:solidFill>
                  <a:srgbClr val="116644"/>
                </a:solidFill>
                <a:latin typeface="Courier New" panose="02070309020205020404" pitchFamily="49" charset="0"/>
              </a:rPr>
              <a:t>1</a:t>
            </a:r>
            <a:r>
              <a:rPr lang="en-GB" dirty="0">
                <a:solidFill>
                  <a:srgbClr val="000000"/>
                </a:solidFill>
                <a:latin typeface="Courier New" panose="02070309020205020404" pitchFamily="49" charset="0"/>
              </a:rPr>
              <a:t>-conf)/</a:t>
            </a:r>
            <a:r>
              <a:rPr lang="en-GB" dirty="0">
                <a:solidFill>
                  <a:srgbClr val="116644"/>
                </a:solidFill>
                <a:latin typeface="Courier New" panose="02070309020205020404" pitchFamily="49" charset="0"/>
              </a:rPr>
              <a:t>2</a:t>
            </a:r>
            <a:r>
              <a:rPr lang="en-GB" dirty="0">
                <a:solidFill>
                  <a:srgbClr val="000000"/>
                </a:solidFill>
                <a:latin typeface="Courier New" panose="02070309020205020404" pitchFamily="49" charset="0"/>
              </a:rPr>
              <a:t>)]) </a:t>
            </a:r>
            <a:r>
              <a:rPr lang="en-GB" dirty="0">
                <a:solidFill>
                  <a:srgbClr val="008000"/>
                </a:solidFill>
                <a:latin typeface="Courier New" panose="02070309020205020404" pitchFamily="49" charset="0"/>
              </a:rPr>
              <a:t>#[4, 96]</a:t>
            </a:r>
            <a:endParaRPr lang="en-GB" dirty="0">
              <a:solidFill>
                <a:srgbClr val="000000"/>
              </a:solidFill>
              <a:latin typeface="Courier New" panose="02070309020205020404" pitchFamily="49" charset="0"/>
            </a:endParaRPr>
          </a:p>
        </p:txBody>
      </p:sp>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How do we calculate confidence intervals?</a:t>
            </a:r>
            <a:endParaRPr lang="LID4096" dirty="0"/>
          </a:p>
        </p:txBody>
      </p:sp>
      <p:grpSp>
        <p:nvGrpSpPr>
          <p:cNvPr id="6" name="Group 5">
            <a:extLst>
              <a:ext uri="{FF2B5EF4-FFF2-40B4-BE49-F238E27FC236}">
                <a16:creationId xmlns:a16="http://schemas.microsoft.com/office/drawing/2014/main" id="{37071142-33BF-9D95-1CE3-15C43BF63E1F}"/>
              </a:ext>
            </a:extLst>
          </p:cNvPr>
          <p:cNvGrpSpPr/>
          <p:nvPr/>
        </p:nvGrpSpPr>
        <p:grpSpPr>
          <a:xfrm>
            <a:off x="1594756" y="1378826"/>
            <a:ext cx="1730829" cy="1081521"/>
            <a:chOff x="5333998" y="1346560"/>
            <a:chExt cx="1730829" cy="1081521"/>
          </a:xfrm>
        </p:grpSpPr>
        <p:pic>
          <p:nvPicPr>
            <p:cNvPr id="7" name="Picture 8" descr="White Black Background Silhouette Transparent Background, Black Cartoon  People Silhouette On White Background, Human, Flat, Staff PNG Image For  Free Download">
              <a:extLst>
                <a:ext uri="{FF2B5EF4-FFF2-40B4-BE49-F238E27FC236}">
                  <a16:creationId xmlns:a16="http://schemas.microsoft.com/office/drawing/2014/main" id="{35FBA521-7477-8F1D-4FE2-02ED38FEB7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061" b="25559"/>
            <a:stretch/>
          </p:blipFill>
          <p:spPr bwMode="auto">
            <a:xfrm>
              <a:off x="5333998" y="1346560"/>
              <a:ext cx="1730829" cy="88930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43DFB70-8C0B-BB9C-18E3-61C58EE619A0}"/>
                </a:ext>
              </a:extLst>
            </p:cNvPr>
            <p:cNvSpPr txBox="1"/>
            <p:nvPr/>
          </p:nvSpPr>
          <p:spPr>
            <a:xfrm>
              <a:off x="5540826" y="2089527"/>
              <a:ext cx="1317172" cy="338554"/>
            </a:xfrm>
            <a:prstGeom prst="rect">
              <a:avLst/>
            </a:prstGeom>
            <a:noFill/>
          </p:spPr>
          <p:txBody>
            <a:bodyPr wrap="square">
              <a:spAutoFit/>
            </a:bodyPr>
            <a:lstStyle/>
            <a:p>
              <a:pPr algn="ctr"/>
              <a:r>
                <a:rPr lang="en-US" sz="1600" b="1" dirty="0">
                  <a:solidFill>
                    <a:schemeClr val="accent5">
                      <a:lumMod val="75000"/>
                    </a:schemeClr>
                  </a:solidFill>
                </a:rPr>
                <a:t>Sample</a:t>
              </a:r>
              <a:endParaRPr lang="LID4096" sz="1600" b="1" dirty="0">
                <a:solidFill>
                  <a:schemeClr val="accent5">
                    <a:lumMod val="75000"/>
                  </a:schemeClr>
                </a:solidFill>
              </a:endParaRPr>
            </a:p>
          </p:txBody>
        </p:sp>
      </p:grpSp>
      <p:cxnSp>
        <p:nvCxnSpPr>
          <p:cNvPr id="9" name="Straight Arrow Connector 8">
            <a:extLst>
              <a:ext uri="{FF2B5EF4-FFF2-40B4-BE49-F238E27FC236}">
                <a16:creationId xmlns:a16="http://schemas.microsoft.com/office/drawing/2014/main" id="{603B3C81-A6DD-2D2B-6B14-0DC548A60B48}"/>
              </a:ext>
            </a:extLst>
          </p:cNvPr>
          <p:cNvCxnSpPr>
            <a:cxnSpLocks/>
          </p:cNvCxnSpPr>
          <p:nvPr/>
        </p:nvCxnSpPr>
        <p:spPr>
          <a:xfrm>
            <a:off x="2471055" y="246034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20DDEA2-68DF-961D-496B-1A20FFAC8B75}"/>
              </a:ext>
            </a:extLst>
          </p:cNvPr>
          <p:cNvSpPr txBox="1"/>
          <p:nvPr/>
        </p:nvSpPr>
        <p:spPr>
          <a:xfrm>
            <a:off x="884662" y="1010009"/>
            <a:ext cx="3004458" cy="369332"/>
          </a:xfrm>
          <a:prstGeom prst="rect">
            <a:avLst/>
          </a:prstGeom>
          <a:noFill/>
        </p:spPr>
        <p:txBody>
          <a:bodyPr wrap="square" rtlCol="0">
            <a:spAutoFit/>
          </a:bodyPr>
          <a:lstStyle/>
          <a:p>
            <a:pPr algn="ctr"/>
            <a:r>
              <a:rPr lang="en-GB" b="1" dirty="0">
                <a:highlight>
                  <a:srgbClr val="FFFF00"/>
                </a:highlight>
              </a:rPr>
              <a:t>Bootstrap – any statistic</a:t>
            </a:r>
            <a:endParaRPr lang="LID4096" b="1" dirty="0">
              <a:highlight>
                <a:srgbClr val="FFFF00"/>
              </a:highlight>
            </a:endParaRPr>
          </a:p>
        </p:txBody>
      </p:sp>
      <p:sp>
        <p:nvSpPr>
          <p:cNvPr id="11" name="TextBox 10">
            <a:extLst>
              <a:ext uri="{FF2B5EF4-FFF2-40B4-BE49-F238E27FC236}">
                <a16:creationId xmlns:a16="http://schemas.microsoft.com/office/drawing/2014/main" id="{46C78B99-FFE8-0B51-12BD-CF4129A09DF3}"/>
              </a:ext>
            </a:extLst>
          </p:cNvPr>
          <p:cNvSpPr txBox="1"/>
          <p:nvPr/>
        </p:nvSpPr>
        <p:spPr>
          <a:xfrm>
            <a:off x="405490" y="2771289"/>
            <a:ext cx="4131129" cy="338554"/>
          </a:xfrm>
          <a:prstGeom prst="rect">
            <a:avLst/>
          </a:prstGeom>
          <a:noFill/>
        </p:spPr>
        <p:txBody>
          <a:bodyPr wrap="square">
            <a:spAutoFit/>
          </a:bodyPr>
          <a:lstStyle/>
          <a:p>
            <a:pPr algn="ctr"/>
            <a:r>
              <a:rPr lang="en-US" sz="1600" b="1" dirty="0"/>
              <a:t>Bootstrap (parametric / non-parametric)</a:t>
            </a:r>
            <a:endParaRPr lang="LID4096" sz="1600" b="1" dirty="0"/>
          </a:p>
        </p:txBody>
      </p:sp>
      <p:cxnSp>
        <p:nvCxnSpPr>
          <p:cNvPr id="12" name="Straight Arrow Connector 11">
            <a:extLst>
              <a:ext uri="{FF2B5EF4-FFF2-40B4-BE49-F238E27FC236}">
                <a16:creationId xmlns:a16="http://schemas.microsoft.com/office/drawing/2014/main" id="{1542EC10-C479-0B8D-7BA2-36DD256F7877}"/>
              </a:ext>
            </a:extLst>
          </p:cNvPr>
          <p:cNvCxnSpPr>
            <a:cxnSpLocks/>
          </p:cNvCxnSpPr>
          <p:nvPr/>
        </p:nvCxnSpPr>
        <p:spPr>
          <a:xfrm>
            <a:off x="2481938" y="3141000"/>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13" name="Picture 4" descr="Histogram plot - MATLAB">
            <a:extLst>
              <a:ext uri="{FF2B5EF4-FFF2-40B4-BE49-F238E27FC236}">
                <a16:creationId xmlns:a16="http://schemas.microsoft.com/office/drawing/2014/main" id="{A7403323-674F-257D-9978-2B1D6D282B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6270" y="3692857"/>
            <a:ext cx="2531335" cy="189850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F57BE4A-F117-6B58-348A-F987EF51EAB3}"/>
              </a:ext>
            </a:extLst>
          </p:cNvPr>
          <p:cNvSpPr txBox="1"/>
          <p:nvPr/>
        </p:nvSpPr>
        <p:spPr>
          <a:xfrm>
            <a:off x="1823351" y="5440253"/>
            <a:ext cx="1317172" cy="276999"/>
          </a:xfrm>
          <a:prstGeom prst="rect">
            <a:avLst/>
          </a:prstGeom>
          <a:noFill/>
        </p:spPr>
        <p:txBody>
          <a:bodyPr wrap="square">
            <a:spAutoFit/>
          </a:bodyPr>
          <a:lstStyle/>
          <a:p>
            <a:pPr algn="ctr"/>
            <a:r>
              <a:rPr lang="en-US" sz="1200" dirty="0"/>
              <a:t>Statistic</a:t>
            </a:r>
            <a:endParaRPr lang="LID4096" sz="1200" dirty="0"/>
          </a:p>
        </p:txBody>
      </p:sp>
      <p:sp>
        <p:nvSpPr>
          <p:cNvPr id="15" name="TextBox 14">
            <a:extLst>
              <a:ext uri="{FF2B5EF4-FFF2-40B4-BE49-F238E27FC236}">
                <a16:creationId xmlns:a16="http://schemas.microsoft.com/office/drawing/2014/main" id="{88A347DF-CDDA-1093-9453-3D1272FB36CB}"/>
              </a:ext>
            </a:extLst>
          </p:cNvPr>
          <p:cNvSpPr txBox="1"/>
          <p:nvPr/>
        </p:nvSpPr>
        <p:spPr>
          <a:xfrm>
            <a:off x="1351021" y="3494561"/>
            <a:ext cx="2261831" cy="338554"/>
          </a:xfrm>
          <a:prstGeom prst="rect">
            <a:avLst/>
          </a:prstGeom>
          <a:noFill/>
        </p:spPr>
        <p:txBody>
          <a:bodyPr wrap="square">
            <a:spAutoFit/>
          </a:bodyPr>
          <a:lstStyle/>
          <a:p>
            <a:pPr algn="ctr"/>
            <a:r>
              <a:rPr lang="en-US" sz="1600" b="1" dirty="0">
                <a:solidFill>
                  <a:srgbClr val="3E6883"/>
                </a:solidFill>
              </a:rPr>
              <a:t>Estimator Distribution</a:t>
            </a:r>
            <a:endParaRPr lang="LID4096" sz="1600" b="1" dirty="0">
              <a:solidFill>
                <a:srgbClr val="3E6883"/>
              </a:solidFill>
            </a:endParaRPr>
          </a:p>
        </p:txBody>
      </p:sp>
      <p:cxnSp>
        <p:nvCxnSpPr>
          <p:cNvPr id="16" name="Straight Arrow Connector 15">
            <a:extLst>
              <a:ext uri="{FF2B5EF4-FFF2-40B4-BE49-F238E27FC236}">
                <a16:creationId xmlns:a16="http://schemas.microsoft.com/office/drawing/2014/main" id="{2C3D37E6-0EBE-2E3F-172C-12C4CB5C4E34}"/>
              </a:ext>
            </a:extLst>
          </p:cNvPr>
          <p:cNvCxnSpPr>
            <a:cxnSpLocks/>
          </p:cNvCxnSpPr>
          <p:nvPr/>
        </p:nvCxnSpPr>
        <p:spPr>
          <a:xfrm>
            <a:off x="2481938" y="5717252"/>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E9EEE288-D1D4-ECD9-99D2-420439B58DE3}"/>
              </a:ext>
            </a:extLst>
          </p:cNvPr>
          <p:cNvSpPr txBox="1"/>
          <p:nvPr/>
        </p:nvSpPr>
        <p:spPr>
          <a:xfrm>
            <a:off x="7794171" y="1009494"/>
            <a:ext cx="3004458" cy="369332"/>
          </a:xfrm>
          <a:prstGeom prst="rect">
            <a:avLst/>
          </a:prstGeom>
          <a:noFill/>
        </p:spPr>
        <p:txBody>
          <a:bodyPr wrap="square" rtlCol="0">
            <a:spAutoFit/>
          </a:bodyPr>
          <a:lstStyle/>
          <a:p>
            <a:pPr algn="ctr"/>
            <a:r>
              <a:rPr lang="en-GB" b="1" dirty="0">
                <a:highlight>
                  <a:srgbClr val="FFFF00"/>
                </a:highlight>
              </a:rPr>
              <a:t>Parametric – sample mean</a:t>
            </a:r>
            <a:endParaRPr lang="LID4096" b="1" dirty="0">
              <a:highlight>
                <a:srgbClr val="FFFF00"/>
              </a:highlight>
            </a:endParaRPr>
          </a:p>
        </p:txBody>
      </p:sp>
      <p:grpSp>
        <p:nvGrpSpPr>
          <p:cNvPr id="21" name="Group 20">
            <a:extLst>
              <a:ext uri="{FF2B5EF4-FFF2-40B4-BE49-F238E27FC236}">
                <a16:creationId xmlns:a16="http://schemas.microsoft.com/office/drawing/2014/main" id="{C40E37E1-EF2F-7948-FB1A-071C348269BD}"/>
              </a:ext>
            </a:extLst>
          </p:cNvPr>
          <p:cNvGrpSpPr/>
          <p:nvPr/>
        </p:nvGrpSpPr>
        <p:grpSpPr>
          <a:xfrm>
            <a:off x="8408007" y="1378826"/>
            <a:ext cx="1730829" cy="1081521"/>
            <a:chOff x="5333998" y="1346560"/>
            <a:chExt cx="1730829" cy="1081521"/>
          </a:xfrm>
        </p:grpSpPr>
        <p:pic>
          <p:nvPicPr>
            <p:cNvPr id="22" name="Picture 8" descr="White Black Background Silhouette Transparent Background, Black Cartoon  People Silhouette On White Background, Human, Flat, Staff PNG Image For  Free Download">
              <a:extLst>
                <a:ext uri="{FF2B5EF4-FFF2-40B4-BE49-F238E27FC236}">
                  <a16:creationId xmlns:a16="http://schemas.microsoft.com/office/drawing/2014/main" id="{81A330C9-6E09-6B82-7671-CC83DF5D85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061" b="25559"/>
            <a:stretch/>
          </p:blipFill>
          <p:spPr bwMode="auto">
            <a:xfrm>
              <a:off x="5333998" y="1346560"/>
              <a:ext cx="1730829" cy="88930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BE9C76F4-28B8-1990-1E65-B2CDE085F1AA}"/>
                </a:ext>
              </a:extLst>
            </p:cNvPr>
            <p:cNvSpPr txBox="1"/>
            <p:nvPr/>
          </p:nvSpPr>
          <p:spPr>
            <a:xfrm>
              <a:off x="5540826" y="2089527"/>
              <a:ext cx="1317172" cy="338554"/>
            </a:xfrm>
            <a:prstGeom prst="rect">
              <a:avLst/>
            </a:prstGeom>
            <a:noFill/>
          </p:spPr>
          <p:txBody>
            <a:bodyPr wrap="square">
              <a:spAutoFit/>
            </a:bodyPr>
            <a:lstStyle/>
            <a:p>
              <a:pPr algn="ctr"/>
              <a:r>
                <a:rPr lang="en-US" sz="1600" b="1" dirty="0">
                  <a:solidFill>
                    <a:schemeClr val="accent5">
                      <a:lumMod val="75000"/>
                    </a:schemeClr>
                  </a:solidFill>
                </a:rPr>
                <a:t>Sample</a:t>
              </a:r>
              <a:endParaRPr lang="LID4096" sz="1600" b="1" dirty="0">
                <a:solidFill>
                  <a:schemeClr val="accent5">
                    <a:lumMod val="75000"/>
                  </a:schemeClr>
                </a:solidFill>
              </a:endParaRPr>
            </a:p>
          </p:txBody>
        </p:sp>
      </p:grpSp>
      <p:cxnSp>
        <p:nvCxnSpPr>
          <p:cNvPr id="24" name="Straight Arrow Connector 23">
            <a:extLst>
              <a:ext uri="{FF2B5EF4-FFF2-40B4-BE49-F238E27FC236}">
                <a16:creationId xmlns:a16="http://schemas.microsoft.com/office/drawing/2014/main" id="{890A6ECC-B470-058B-12CD-9EE3B7DD82C1}"/>
              </a:ext>
            </a:extLst>
          </p:cNvPr>
          <p:cNvCxnSpPr>
            <a:cxnSpLocks/>
          </p:cNvCxnSpPr>
          <p:nvPr/>
        </p:nvCxnSpPr>
        <p:spPr>
          <a:xfrm>
            <a:off x="9273421" y="2460347"/>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317D860-EF6C-78A0-3696-2F2C6C23F3FC}"/>
              </a:ext>
            </a:extLst>
          </p:cNvPr>
          <p:cNvSpPr txBox="1"/>
          <p:nvPr/>
        </p:nvSpPr>
        <p:spPr>
          <a:xfrm>
            <a:off x="6977744" y="2748347"/>
            <a:ext cx="5127170" cy="830997"/>
          </a:xfrm>
          <a:prstGeom prst="rect">
            <a:avLst/>
          </a:prstGeom>
          <a:noFill/>
        </p:spPr>
        <p:txBody>
          <a:bodyPr wrap="square">
            <a:spAutoFit/>
          </a:bodyPr>
          <a:lstStyle/>
          <a:p>
            <a:r>
              <a:rPr lang="en-US" sz="1600" b="1" dirty="0"/>
              <a:t>1. Sample mean </a:t>
            </a:r>
            <a:r>
              <a:rPr lang="en-US" sz="1600" i="1" dirty="0"/>
              <a:t>(mean())</a:t>
            </a:r>
          </a:p>
          <a:p>
            <a:r>
              <a:rPr lang="en-US" sz="1600" b="1" dirty="0"/>
              <a:t>2. Sample Size </a:t>
            </a:r>
            <a:r>
              <a:rPr lang="en-US" sz="1600" i="1" dirty="0"/>
              <a:t>(</a:t>
            </a:r>
            <a:r>
              <a:rPr lang="en-US" sz="1600" i="1" dirty="0" err="1"/>
              <a:t>len</a:t>
            </a:r>
            <a:r>
              <a:rPr lang="en-US" sz="1600" i="1" dirty="0"/>
              <a:t>())</a:t>
            </a:r>
          </a:p>
          <a:p>
            <a:r>
              <a:rPr lang="en-US" sz="1600" b="1" dirty="0"/>
              <a:t>3. Standard error </a:t>
            </a:r>
            <a:r>
              <a:rPr lang="en-US" sz="1600" i="1" dirty="0"/>
              <a:t>(std(</a:t>
            </a:r>
            <a:r>
              <a:rPr lang="en-US" sz="1600" i="1" dirty="0" err="1"/>
              <a:t>ddof</a:t>
            </a:r>
            <a:r>
              <a:rPr lang="en-US" sz="1600" i="1" dirty="0"/>
              <a:t> = 1)/N**0.5)</a:t>
            </a:r>
            <a:endParaRPr lang="LID4096" sz="1600" b="1" dirty="0"/>
          </a:p>
        </p:txBody>
      </p:sp>
      <p:cxnSp>
        <p:nvCxnSpPr>
          <p:cNvPr id="27" name="Straight Arrow Connector 26">
            <a:extLst>
              <a:ext uri="{FF2B5EF4-FFF2-40B4-BE49-F238E27FC236}">
                <a16:creationId xmlns:a16="http://schemas.microsoft.com/office/drawing/2014/main" id="{777B187B-3229-E48C-B053-E627E6E04EDE}"/>
              </a:ext>
            </a:extLst>
          </p:cNvPr>
          <p:cNvCxnSpPr>
            <a:cxnSpLocks/>
          </p:cNvCxnSpPr>
          <p:nvPr/>
        </p:nvCxnSpPr>
        <p:spPr>
          <a:xfrm>
            <a:off x="9284304" y="3673238"/>
            <a:ext cx="0" cy="288000"/>
          </a:xfrm>
          <a:prstGeom prst="straightConnector1">
            <a:avLst/>
          </a:prstGeom>
          <a:ln>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1AE4D06-CBF7-F3A4-E3F8-9F263934352F}"/>
              </a:ext>
            </a:extLst>
          </p:cNvPr>
          <p:cNvSpPr txBox="1"/>
          <p:nvPr/>
        </p:nvSpPr>
        <p:spPr>
          <a:xfrm>
            <a:off x="6248400" y="4089133"/>
            <a:ext cx="6096000" cy="646331"/>
          </a:xfrm>
          <a:prstGeom prst="rect">
            <a:avLst/>
          </a:prstGeom>
          <a:noFill/>
        </p:spPr>
        <p:txBody>
          <a:bodyPr wrap="square">
            <a:spAutoFit/>
          </a:bodyPr>
          <a:lstStyle/>
          <a:p>
            <a:pPr marL="0" indent="0">
              <a:buNone/>
            </a:pPr>
            <a:r>
              <a:rPr lang="en-GB" dirty="0">
                <a:solidFill>
                  <a:srgbClr val="000000"/>
                </a:solidFill>
                <a:latin typeface="Courier New" panose="02070309020205020404" pitchFamily="49" charset="0"/>
              </a:rPr>
              <a:t>t_ci92 = </a:t>
            </a:r>
            <a:r>
              <a:rPr lang="en-GB" dirty="0" err="1">
                <a:solidFill>
                  <a:srgbClr val="000000"/>
                </a:solidFill>
                <a:latin typeface="Courier New" panose="02070309020205020404" pitchFamily="49" charset="0"/>
              </a:rPr>
              <a:t>stats.t.ppf</a:t>
            </a:r>
            <a:r>
              <a:rPr lang="en-GB" dirty="0">
                <a:solidFill>
                  <a:srgbClr val="000000"/>
                </a:solidFill>
                <a:latin typeface="Courier New" panose="02070309020205020404" pitchFamily="49" charset="0"/>
              </a:rPr>
              <a:t>([</a:t>
            </a:r>
            <a:r>
              <a:rPr lang="en-GB" dirty="0">
                <a:solidFill>
                  <a:srgbClr val="116644"/>
                </a:solidFill>
                <a:latin typeface="Courier New" panose="02070309020205020404" pitchFamily="49" charset="0"/>
              </a:rPr>
              <a:t>0.04</a:t>
            </a:r>
            <a:r>
              <a:rPr lang="en-GB" dirty="0">
                <a:solidFill>
                  <a:srgbClr val="000000"/>
                </a:solidFill>
                <a:latin typeface="Courier New" panose="02070309020205020404" pitchFamily="49" charset="0"/>
              </a:rPr>
              <a:t>,</a:t>
            </a:r>
            <a:r>
              <a:rPr lang="en-GB" dirty="0">
                <a:solidFill>
                  <a:srgbClr val="116644"/>
                </a:solidFill>
                <a:latin typeface="Courier New" panose="02070309020205020404" pitchFamily="49" charset="0"/>
              </a:rPr>
              <a:t>0.96</a:t>
            </a:r>
            <a:r>
              <a:rPr lang="en-GB" dirty="0">
                <a:solidFill>
                  <a:srgbClr val="000000"/>
                </a:solidFill>
                <a:latin typeface="Courier New" panose="02070309020205020404" pitchFamily="49" charset="0"/>
              </a:rPr>
              <a:t>], N - </a:t>
            </a:r>
            <a:r>
              <a:rPr lang="en-GB" dirty="0">
                <a:solidFill>
                  <a:srgbClr val="116644"/>
                </a:solidFill>
                <a:latin typeface="Courier New" panose="02070309020205020404" pitchFamily="49" charset="0"/>
              </a:rPr>
              <a:t>1</a:t>
            </a:r>
            <a:r>
              <a:rPr lang="en-GB" dirty="0">
                <a:solidFill>
                  <a:srgbClr val="000000"/>
                </a:solidFill>
                <a:latin typeface="Courier New" panose="02070309020205020404" pitchFamily="49" charset="0"/>
              </a:rPr>
              <a:t>)</a:t>
            </a:r>
          </a:p>
          <a:p>
            <a:pPr marL="0" indent="0">
              <a:buNone/>
            </a:pPr>
            <a:r>
              <a:rPr lang="en-GB" dirty="0">
                <a:solidFill>
                  <a:srgbClr val="000000"/>
                </a:solidFill>
                <a:latin typeface="Courier New" panose="02070309020205020404" pitchFamily="49" charset="0"/>
              </a:rPr>
              <a:t>CI92 = </a:t>
            </a:r>
            <a:r>
              <a:rPr lang="en-GB" dirty="0" err="1">
                <a:solidFill>
                  <a:srgbClr val="000000"/>
                </a:solidFill>
                <a:latin typeface="Courier New" panose="02070309020205020404" pitchFamily="49" charset="0"/>
              </a:rPr>
              <a:t>sample_mean</a:t>
            </a:r>
            <a:r>
              <a:rPr lang="en-GB" dirty="0">
                <a:solidFill>
                  <a:srgbClr val="000000"/>
                </a:solidFill>
                <a:latin typeface="Courier New" panose="02070309020205020404" pitchFamily="49" charset="0"/>
              </a:rPr>
              <a:t> + se*t_ci92</a:t>
            </a:r>
          </a:p>
        </p:txBody>
      </p:sp>
    </p:spTree>
    <p:extLst>
      <p:ext uri="{BB962C8B-B14F-4D97-AF65-F5344CB8AC3E}">
        <p14:creationId xmlns:p14="http://schemas.microsoft.com/office/powerpoint/2010/main" val="198454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5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25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50"/>
                                        <p:tgtEl>
                                          <p:spTgt spid="14"/>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25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25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25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25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25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25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250"/>
                                        <p:tgtEl>
                                          <p:spTgt spid="2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fade">
                                      <p:cBhvr>
                                        <p:cTn id="50" dur="25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4" grpId="0"/>
      <p:bldP spid="15" grpId="0"/>
      <p:bldP spid="19" grpId="0"/>
      <p:bldP spid="26" grpId="0"/>
      <p:bldP spid="2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Another Example with Parametric CI</a:t>
            </a:r>
            <a:endParaRPr lang="LID4096" dirty="0"/>
          </a:p>
        </p:txBody>
      </p:sp>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838200" y="1346560"/>
            <a:ext cx="10820400" cy="5378705"/>
          </a:xfrm>
        </p:spPr>
        <p:txBody>
          <a:bodyPr>
            <a:normAutofit/>
          </a:bodyPr>
          <a:lstStyle/>
          <a:p>
            <a:pPr>
              <a:lnSpc>
                <a:spcPct val="150000"/>
              </a:lnSpc>
              <a:buFont typeface="Wingdings" panose="05000000000000000000" pitchFamily="2" charset="2"/>
              <a:buChar char="§"/>
            </a:pPr>
            <a:r>
              <a:rPr lang="en-GB" sz="3200" dirty="0"/>
              <a:t>Two groups: 13 musicians and 23 non-musicians </a:t>
            </a:r>
          </a:p>
          <a:p>
            <a:pPr>
              <a:lnSpc>
                <a:spcPct val="150000"/>
              </a:lnSpc>
              <a:buFont typeface="Wingdings" panose="05000000000000000000" pitchFamily="2" charset="2"/>
              <a:buChar char="§"/>
            </a:pPr>
            <a:r>
              <a:rPr lang="en-GB" sz="3200" dirty="0"/>
              <a:t>Each participant reacted to two types of stimuli: visual and auditory.  </a:t>
            </a:r>
          </a:p>
          <a:p>
            <a:pPr lvl="1">
              <a:lnSpc>
                <a:spcPct val="150000"/>
              </a:lnSpc>
              <a:buFont typeface="Wingdings" panose="05000000000000000000" pitchFamily="2" charset="2"/>
              <a:buChar char="§"/>
            </a:pPr>
            <a:r>
              <a:rPr lang="en-GB" sz="2800" dirty="0"/>
              <a:t>After seeing or hearing a stimulus they had to press a button. We have the file with the reaction time.</a:t>
            </a:r>
          </a:p>
          <a:p>
            <a:pPr lvl="1">
              <a:lnSpc>
                <a:spcPct val="150000"/>
              </a:lnSpc>
              <a:buFont typeface="Wingdings" panose="05000000000000000000" pitchFamily="2" charset="2"/>
              <a:buChar char="§"/>
            </a:pPr>
            <a:r>
              <a:rPr lang="en-GB" sz="2800" dirty="0"/>
              <a:t>72 measurements: 36 auditory and 36 visual</a:t>
            </a:r>
          </a:p>
          <a:p>
            <a:pPr marL="457200" lvl="1" indent="0">
              <a:lnSpc>
                <a:spcPct val="150000"/>
              </a:lnSpc>
              <a:buNone/>
            </a:pPr>
            <a:endParaRPr lang="en-GB" sz="2800" dirty="0"/>
          </a:p>
          <a:p>
            <a:pPr>
              <a:lnSpc>
                <a:spcPct val="150000"/>
              </a:lnSpc>
              <a:buFont typeface="Wingdings" panose="05000000000000000000" pitchFamily="2" charset="2"/>
              <a:buChar char="§"/>
            </a:pPr>
            <a:endParaRPr lang="en-GB" sz="2800" dirty="0"/>
          </a:p>
          <a:p>
            <a:pPr marL="0" indent="0">
              <a:lnSpc>
                <a:spcPct val="150000"/>
              </a:lnSpc>
              <a:buNone/>
            </a:pPr>
            <a:endParaRPr lang="en-GB" sz="3200" dirty="0"/>
          </a:p>
        </p:txBody>
      </p:sp>
    </p:spTree>
    <p:extLst>
      <p:ext uri="{BB962C8B-B14F-4D97-AF65-F5344CB8AC3E}">
        <p14:creationId xmlns:p14="http://schemas.microsoft.com/office/powerpoint/2010/main" val="2454010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Visualization</a:t>
            </a:r>
            <a:endParaRPr lang="LID4096" dirty="0"/>
          </a:p>
        </p:txBody>
      </p:sp>
      <p:pic>
        <p:nvPicPr>
          <p:cNvPr id="4" name="Picture 3">
            <a:extLst>
              <a:ext uri="{FF2B5EF4-FFF2-40B4-BE49-F238E27FC236}">
                <a16:creationId xmlns:a16="http://schemas.microsoft.com/office/drawing/2014/main" id="{FDC909C6-F6E4-7248-BB38-BDD23C62FF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654" y="1346560"/>
            <a:ext cx="9242692" cy="4602636"/>
          </a:xfrm>
          <a:prstGeom prst="rect">
            <a:avLst/>
          </a:prstGeom>
        </p:spPr>
      </p:pic>
    </p:spTree>
    <p:extLst>
      <p:ext uri="{BB962C8B-B14F-4D97-AF65-F5344CB8AC3E}">
        <p14:creationId xmlns:p14="http://schemas.microsoft.com/office/powerpoint/2010/main" val="981837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Bootstrap</a:t>
            </a:r>
            <a:endParaRPr lang="LID4096" dirty="0"/>
          </a:p>
        </p:txBody>
      </p:sp>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838200" y="1346560"/>
            <a:ext cx="10515600" cy="5378705"/>
          </a:xfrm>
        </p:spPr>
        <p:txBody>
          <a:bodyPr>
            <a:normAutofit/>
          </a:bodyPr>
          <a:lstStyle/>
          <a:p>
            <a:pPr>
              <a:lnSpc>
                <a:spcPct val="150000"/>
              </a:lnSpc>
              <a:buFont typeface="Wingdings" panose="05000000000000000000" pitchFamily="2" charset="2"/>
              <a:buChar char="§"/>
            </a:pPr>
            <a:r>
              <a:rPr lang="en-GB" sz="3200" dirty="0"/>
              <a:t>Non-parametric: </a:t>
            </a:r>
            <a:r>
              <a:rPr lang="en-US" sz="3200" dirty="0"/>
              <a:t>assume the population has the same distribution as the sample.</a:t>
            </a:r>
            <a:endParaRPr lang="en-GB" sz="3200" dirty="0"/>
          </a:p>
          <a:p>
            <a:pPr lvl="1">
              <a:lnSpc>
                <a:spcPct val="150000"/>
              </a:lnSpc>
              <a:buFont typeface="Wingdings" panose="05000000000000000000" pitchFamily="2" charset="2"/>
              <a:buChar char="§"/>
            </a:pPr>
            <a:r>
              <a:rPr lang="en-GB" dirty="0"/>
              <a:t>Generate new samples from the sampled data.</a:t>
            </a:r>
          </a:p>
          <a:p>
            <a:pPr lvl="1">
              <a:lnSpc>
                <a:spcPct val="150000"/>
              </a:lnSpc>
              <a:buFont typeface="Wingdings" panose="05000000000000000000" pitchFamily="2" charset="2"/>
              <a:buChar char="§"/>
            </a:pPr>
            <a:r>
              <a:rPr lang="en-GB" dirty="0"/>
              <a:t>Sample with repetition.</a:t>
            </a:r>
          </a:p>
          <a:p>
            <a:pPr lvl="1">
              <a:lnSpc>
                <a:spcPct val="150000"/>
              </a:lnSpc>
              <a:buFont typeface="Wingdings" panose="05000000000000000000" pitchFamily="2" charset="2"/>
              <a:buChar char="§"/>
            </a:pPr>
            <a:r>
              <a:rPr lang="en-GB" sz="2400" dirty="0"/>
              <a:t>Calculate estimator value using the sample.</a:t>
            </a:r>
            <a:endParaRPr lang="en-GB" dirty="0"/>
          </a:p>
          <a:p>
            <a:pPr lvl="1">
              <a:lnSpc>
                <a:spcPct val="150000"/>
              </a:lnSpc>
              <a:buFont typeface="Wingdings" panose="05000000000000000000" pitchFamily="2" charset="2"/>
              <a:buChar char="§"/>
            </a:pPr>
            <a:r>
              <a:rPr lang="en-GB" dirty="0"/>
              <a:t>Repeat until you have </a:t>
            </a:r>
            <a:r>
              <a:rPr lang="en-GB" sz="2400" dirty="0"/>
              <a:t>a distribution for the estimator.</a:t>
            </a:r>
          </a:p>
          <a:p>
            <a:pPr lvl="1">
              <a:lnSpc>
                <a:spcPct val="150000"/>
              </a:lnSpc>
              <a:buFont typeface="Wingdings" panose="05000000000000000000" pitchFamily="2" charset="2"/>
              <a:buChar char="§"/>
            </a:pPr>
            <a:endParaRPr lang="en-GB" dirty="0"/>
          </a:p>
          <a:p>
            <a:pPr marL="0" indent="0">
              <a:lnSpc>
                <a:spcPct val="150000"/>
              </a:lnSpc>
              <a:buNone/>
            </a:pPr>
            <a:endParaRPr lang="en-GB" sz="3200" dirty="0"/>
          </a:p>
        </p:txBody>
      </p:sp>
    </p:spTree>
    <p:extLst>
      <p:ext uri="{BB962C8B-B14F-4D97-AF65-F5344CB8AC3E}">
        <p14:creationId xmlns:p14="http://schemas.microsoft.com/office/powerpoint/2010/main" val="53629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5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Visualization</a:t>
            </a:r>
            <a:endParaRPr lang="LID4096" dirty="0"/>
          </a:p>
        </p:txBody>
      </p:sp>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838200" y="1346560"/>
            <a:ext cx="10820400" cy="5378705"/>
          </a:xfrm>
        </p:spPr>
        <p:txBody>
          <a:bodyPr>
            <a:normAutofit/>
          </a:bodyPr>
          <a:lstStyle/>
          <a:p>
            <a:pPr>
              <a:lnSpc>
                <a:spcPct val="150000"/>
              </a:lnSpc>
              <a:buFont typeface="Wingdings" panose="05000000000000000000" pitchFamily="2" charset="2"/>
              <a:buChar char="§"/>
            </a:pPr>
            <a:r>
              <a:rPr lang="en-GB" sz="3200" dirty="0"/>
              <a:t>Histogram with separation by group</a:t>
            </a:r>
            <a:endParaRPr lang="en-GB" dirty="0"/>
          </a:p>
          <a:p>
            <a:pPr marL="457200" lvl="1" indent="0">
              <a:lnSpc>
                <a:spcPct val="150000"/>
              </a:lnSpc>
              <a:buNone/>
            </a:pPr>
            <a:endParaRPr lang="en-GB" dirty="0"/>
          </a:p>
          <a:p>
            <a:pPr marL="457200" lvl="1" indent="0">
              <a:lnSpc>
                <a:spcPct val="150000"/>
              </a:lnSpc>
              <a:buNone/>
            </a:pPr>
            <a:endParaRPr lang="en-GB" sz="2800" dirty="0"/>
          </a:p>
          <a:p>
            <a:pPr>
              <a:lnSpc>
                <a:spcPct val="150000"/>
              </a:lnSpc>
              <a:buFont typeface="Wingdings" panose="05000000000000000000" pitchFamily="2" charset="2"/>
              <a:buChar char="§"/>
            </a:pPr>
            <a:endParaRPr lang="en-GB" sz="2800" dirty="0"/>
          </a:p>
          <a:p>
            <a:pPr marL="0" indent="0">
              <a:lnSpc>
                <a:spcPct val="150000"/>
              </a:lnSpc>
              <a:buNone/>
            </a:pPr>
            <a:endParaRPr lang="en-GB" sz="3200" dirty="0"/>
          </a:p>
        </p:txBody>
      </p:sp>
      <p:pic>
        <p:nvPicPr>
          <p:cNvPr id="8" name="Picture 7" descr="A comparison of different colored bars&#10;&#10;Description automatically generated">
            <a:extLst>
              <a:ext uri="{FF2B5EF4-FFF2-40B4-BE49-F238E27FC236}">
                <a16:creationId xmlns:a16="http://schemas.microsoft.com/office/drawing/2014/main" id="{C773F09C-0985-677D-F293-12A5600811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0254" y="2272496"/>
            <a:ext cx="9491491" cy="4315977"/>
          </a:xfrm>
          <a:prstGeom prst="rect">
            <a:avLst/>
          </a:prstGeom>
        </p:spPr>
      </p:pic>
    </p:spTree>
    <p:extLst>
      <p:ext uri="{BB962C8B-B14F-4D97-AF65-F5344CB8AC3E}">
        <p14:creationId xmlns:p14="http://schemas.microsoft.com/office/powerpoint/2010/main" val="40603311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Visualization</a:t>
            </a:r>
            <a:endParaRPr lang="LID4096" dirty="0"/>
          </a:p>
        </p:txBody>
      </p:sp>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391886" y="1346560"/>
            <a:ext cx="11647714" cy="5378705"/>
          </a:xfrm>
        </p:spPr>
        <p:txBody>
          <a:bodyPr>
            <a:normAutofit/>
          </a:bodyPr>
          <a:lstStyle/>
          <a:p>
            <a:pPr>
              <a:lnSpc>
                <a:spcPct val="150000"/>
              </a:lnSpc>
              <a:buFont typeface="Wingdings" panose="05000000000000000000" pitchFamily="2" charset="2"/>
              <a:buChar char="§"/>
            </a:pPr>
            <a:r>
              <a:rPr lang="en-GB" sz="3200" dirty="0"/>
              <a:t>Histogram with separation by group</a:t>
            </a:r>
            <a:endParaRPr lang="en-GB" dirty="0"/>
          </a:p>
          <a:p>
            <a:pPr marL="0" indent="0">
              <a:buNone/>
            </a:pPr>
            <a:r>
              <a:rPr lang="en-GB" sz="2400" b="0" dirty="0">
                <a:solidFill>
                  <a:srgbClr val="000000"/>
                </a:solidFill>
                <a:effectLst/>
                <a:latin typeface="Courier New" panose="02070309020205020404" pitchFamily="49" charset="0"/>
              </a:rPr>
              <a:t>fig = </a:t>
            </a:r>
            <a:r>
              <a:rPr lang="en-GB" sz="2400" b="0" dirty="0" err="1">
                <a:solidFill>
                  <a:srgbClr val="000000"/>
                </a:solidFill>
                <a:effectLst/>
                <a:latin typeface="Courier New" panose="02070309020205020404" pitchFamily="49" charset="0"/>
              </a:rPr>
              <a:t>plt.figure</a:t>
            </a:r>
            <a:r>
              <a:rPr lang="en-GB" sz="2400" b="0" dirty="0">
                <a:solidFill>
                  <a:srgbClr val="000000"/>
                </a:solidFill>
                <a:effectLst/>
                <a:latin typeface="Courier New" panose="02070309020205020404" pitchFamily="49" charset="0"/>
              </a:rPr>
              <a:t>()</a:t>
            </a:r>
          </a:p>
          <a:p>
            <a:pPr marL="0" indent="0">
              <a:buNone/>
            </a:pPr>
            <a:br>
              <a:rPr lang="en-GB" sz="2400" b="0" dirty="0">
                <a:solidFill>
                  <a:srgbClr val="000000"/>
                </a:solidFill>
                <a:effectLst/>
                <a:latin typeface="Courier New" panose="02070309020205020404" pitchFamily="49" charset="0"/>
              </a:rPr>
            </a:br>
            <a:r>
              <a:rPr lang="en-GB" sz="2400" b="0" dirty="0" err="1">
                <a:solidFill>
                  <a:srgbClr val="000000"/>
                </a:solidFill>
                <a:effectLst/>
                <a:latin typeface="Courier New" panose="02070309020205020404" pitchFamily="49" charset="0"/>
              </a:rPr>
              <a:t>plt.subplot</a:t>
            </a:r>
            <a:r>
              <a:rPr lang="en-GB" sz="2400" b="0" dirty="0">
                <a:solidFill>
                  <a:srgbClr val="000000"/>
                </a:solidFill>
                <a:effectLst/>
                <a:latin typeface="Courier New" panose="02070309020205020404" pitchFamily="49" charset="0"/>
              </a:rPr>
              <a:t>(</a:t>
            </a:r>
            <a:r>
              <a:rPr lang="en-GB" sz="2400" b="0" dirty="0">
                <a:solidFill>
                  <a:srgbClr val="116644"/>
                </a:solidFill>
                <a:effectLst/>
                <a:latin typeface="Courier New" panose="02070309020205020404" pitchFamily="49" charset="0"/>
              </a:rPr>
              <a:t>1</a:t>
            </a:r>
            <a:r>
              <a:rPr lang="en-GB" sz="2400" b="0" dirty="0">
                <a:solidFill>
                  <a:srgbClr val="000000"/>
                </a:solidFill>
                <a:effectLst/>
                <a:latin typeface="Courier New" panose="02070309020205020404" pitchFamily="49" charset="0"/>
              </a:rPr>
              <a:t>, </a:t>
            </a:r>
            <a:r>
              <a:rPr lang="en-GB" sz="2400" b="0" dirty="0">
                <a:solidFill>
                  <a:srgbClr val="116644"/>
                </a:solidFill>
                <a:effectLst/>
                <a:latin typeface="Courier New" panose="02070309020205020404" pitchFamily="49" charset="0"/>
              </a:rPr>
              <a:t>2</a:t>
            </a:r>
            <a:r>
              <a:rPr lang="en-GB" sz="2400" b="0" dirty="0">
                <a:solidFill>
                  <a:srgbClr val="000000"/>
                </a:solidFill>
                <a:effectLst/>
                <a:latin typeface="Courier New" panose="02070309020205020404" pitchFamily="49" charset="0"/>
              </a:rPr>
              <a:t>, </a:t>
            </a:r>
            <a:r>
              <a:rPr lang="en-GB" sz="2400" b="0" dirty="0">
                <a:solidFill>
                  <a:srgbClr val="116644"/>
                </a:solidFill>
                <a:effectLst/>
                <a:latin typeface="Courier New" panose="02070309020205020404" pitchFamily="49" charset="0"/>
              </a:rPr>
              <a:t>1</a:t>
            </a:r>
            <a:r>
              <a:rPr lang="en-GB" sz="2400" b="0" dirty="0">
                <a:solidFill>
                  <a:srgbClr val="000000"/>
                </a:solidFill>
                <a:effectLst/>
                <a:latin typeface="Courier New" panose="02070309020205020404" pitchFamily="49" charset="0"/>
              </a:rPr>
              <a:t>)</a:t>
            </a:r>
          </a:p>
          <a:p>
            <a:pPr marL="0" indent="0">
              <a:buNone/>
            </a:pPr>
            <a:r>
              <a:rPr lang="en-GB" sz="2400" b="0" dirty="0" err="1">
                <a:solidFill>
                  <a:srgbClr val="000000"/>
                </a:solidFill>
                <a:effectLst/>
                <a:latin typeface="Courier New" panose="02070309020205020404" pitchFamily="49" charset="0"/>
              </a:rPr>
              <a:t>sns.histplot</a:t>
            </a:r>
            <a:r>
              <a:rPr lang="en-GB" sz="2400" b="0" dirty="0">
                <a:solidFill>
                  <a:srgbClr val="000000"/>
                </a:solidFill>
                <a:effectLst/>
                <a:latin typeface="Courier New" panose="02070309020205020404" pitchFamily="49" charset="0"/>
              </a:rPr>
              <a:t>(data=data, x = </a:t>
            </a:r>
            <a:r>
              <a:rPr lang="en-GB" sz="2400" b="0" dirty="0">
                <a:solidFill>
                  <a:srgbClr val="A31515"/>
                </a:solidFill>
                <a:effectLst/>
                <a:latin typeface="Courier New" panose="02070309020205020404" pitchFamily="49" charset="0"/>
              </a:rPr>
              <a:t>'</a:t>
            </a:r>
            <a:r>
              <a:rPr lang="en-GB" sz="2400" b="0" dirty="0" err="1">
                <a:solidFill>
                  <a:srgbClr val="A31515"/>
                </a:solidFill>
                <a:effectLst/>
                <a:latin typeface="Courier New" panose="02070309020205020404" pitchFamily="49" charset="0"/>
              </a:rPr>
              <a:t>ResponseTime</a:t>
            </a:r>
            <a:r>
              <a:rPr lang="en-GB" sz="2400" b="0" dirty="0">
                <a:solidFill>
                  <a:srgbClr val="A31515"/>
                </a:solidFill>
                <a:effectLst/>
                <a:latin typeface="Courier New" panose="02070309020205020404" pitchFamily="49" charset="0"/>
              </a:rPr>
              <a:t>'</a:t>
            </a:r>
            <a:r>
              <a:rPr lang="en-GB" sz="2400" b="0" dirty="0">
                <a:solidFill>
                  <a:srgbClr val="000000"/>
                </a:solidFill>
                <a:effectLst/>
                <a:latin typeface="Courier New" panose="02070309020205020404" pitchFamily="49" charset="0"/>
              </a:rPr>
              <a:t>, hue = </a:t>
            </a:r>
            <a:r>
              <a:rPr lang="en-GB" sz="2400" b="0" dirty="0">
                <a:solidFill>
                  <a:srgbClr val="A31515"/>
                </a:solidFill>
                <a:effectLst/>
                <a:latin typeface="Courier New" panose="02070309020205020404" pitchFamily="49" charset="0"/>
              </a:rPr>
              <a:t>'Stimulus'</a:t>
            </a:r>
            <a:r>
              <a:rPr lang="en-GB" sz="2400" b="0" dirty="0">
                <a:solidFill>
                  <a:srgbClr val="000000"/>
                </a:solidFill>
                <a:effectLst/>
                <a:latin typeface="Courier New" panose="02070309020205020404" pitchFamily="49" charset="0"/>
              </a:rPr>
              <a:t>)</a:t>
            </a:r>
          </a:p>
          <a:p>
            <a:pPr marL="0" indent="0">
              <a:buNone/>
            </a:pPr>
            <a:br>
              <a:rPr lang="en-GB" sz="2400" b="0" dirty="0">
                <a:solidFill>
                  <a:srgbClr val="000000"/>
                </a:solidFill>
                <a:effectLst/>
                <a:latin typeface="Courier New" panose="02070309020205020404" pitchFamily="49" charset="0"/>
              </a:rPr>
            </a:br>
            <a:r>
              <a:rPr lang="en-GB" sz="2400" b="0" dirty="0" err="1">
                <a:solidFill>
                  <a:srgbClr val="000000"/>
                </a:solidFill>
                <a:effectLst/>
                <a:latin typeface="Courier New" panose="02070309020205020404" pitchFamily="49" charset="0"/>
              </a:rPr>
              <a:t>plt.subplot</a:t>
            </a:r>
            <a:r>
              <a:rPr lang="en-GB" sz="2400" b="0" dirty="0">
                <a:solidFill>
                  <a:srgbClr val="000000"/>
                </a:solidFill>
                <a:effectLst/>
                <a:latin typeface="Courier New" panose="02070309020205020404" pitchFamily="49" charset="0"/>
              </a:rPr>
              <a:t>(</a:t>
            </a:r>
            <a:r>
              <a:rPr lang="en-GB" sz="2400" b="0" dirty="0">
                <a:solidFill>
                  <a:srgbClr val="116644"/>
                </a:solidFill>
                <a:effectLst/>
                <a:latin typeface="Courier New" panose="02070309020205020404" pitchFamily="49" charset="0"/>
              </a:rPr>
              <a:t>1</a:t>
            </a:r>
            <a:r>
              <a:rPr lang="en-GB" sz="2400" b="0" dirty="0">
                <a:solidFill>
                  <a:srgbClr val="000000"/>
                </a:solidFill>
                <a:effectLst/>
                <a:latin typeface="Courier New" panose="02070309020205020404" pitchFamily="49" charset="0"/>
              </a:rPr>
              <a:t>, </a:t>
            </a:r>
            <a:r>
              <a:rPr lang="en-GB" sz="2400" b="0" dirty="0">
                <a:solidFill>
                  <a:srgbClr val="116644"/>
                </a:solidFill>
                <a:effectLst/>
                <a:latin typeface="Courier New" panose="02070309020205020404" pitchFamily="49" charset="0"/>
              </a:rPr>
              <a:t>2</a:t>
            </a:r>
            <a:r>
              <a:rPr lang="en-GB" sz="2400" b="0" dirty="0">
                <a:solidFill>
                  <a:srgbClr val="000000"/>
                </a:solidFill>
                <a:effectLst/>
                <a:latin typeface="Courier New" panose="02070309020205020404" pitchFamily="49" charset="0"/>
              </a:rPr>
              <a:t>, </a:t>
            </a:r>
            <a:r>
              <a:rPr lang="en-GB" sz="2400" b="0" dirty="0">
                <a:solidFill>
                  <a:srgbClr val="116644"/>
                </a:solidFill>
                <a:effectLst/>
                <a:latin typeface="Courier New" panose="02070309020205020404" pitchFamily="49" charset="0"/>
              </a:rPr>
              <a:t>2</a:t>
            </a:r>
            <a:r>
              <a:rPr lang="en-GB" sz="2400" b="0" dirty="0">
                <a:solidFill>
                  <a:srgbClr val="000000"/>
                </a:solidFill>
                <a:effectLst/>
                <a:latin typeface="Courier New" panose="02070309020205020404" pitchFamily="49" charset="0"/>
              </a:rPr>
              <a:t>)</a:t>
            </a:r>
          </a:p>
          <a:p>
            <a:pPr marL="0" indent="0">
              <a:buNone/>
            </a:pPr>
            <a:r>
              <a:rPr lang="en-GB" sz="2400" b="0" dirty="0" err="1">
                <a:solidFill>
                  <a:srgbClr val="000000"/>
                </a:solidFill>
                <a:effectLst/>
                <a:latin typeface="Courier New" panose="02070309020205020404" pitchFamily="49" charset="0"/>
              </a:rPr>
              <a:t>sns.histplot</a:t>
            </a:r>
            <a:r>
              <a:rPr lang="en-GB" sz="2400" b="0" dirty="0">
                <a:solidFill>
                  <a:srgbClr val="000000"/>
                </a:solidFill>
                <a:effectLst/>
                <a:latin typeface="Courier New" panose="02070309020205020404" pitchFamily="49" charset="0"/>
              </a:rPr>
              <a:t>(data=data, x = </a:t>
            </a:r>
            <a:r>
              <a:rPr lang="en-GB" sz="2400" b="0" dirty="0">
                <a:solidFill>
                  <a:srgbClr val="A31515"/>
                </a:solidFill>
                <a:effectLst/>
                <a:latin typeface="Courier New" panose="02070309020205020404" pitchFamily="49" charset="0"/>
              </a:rPr>
              <a:t>'</a:t>
            </a:r>
            <a:r>
              <a:rPr lang="en-GB" sz="2400" b="0" dirty="0" err="1">
                <a:solidFill>
                  <a:srgbClr val="A31515"/>
                </a:solidFill>
                <a:effectLst/>
                <a:latin typeface="Courier New" panose="02070309020205020404" pitchFamily="49" charset="0"/>
              </a:rPr>
              <a:t>ResponseTime</a:t>
            </a:r>
            <a:r>
              <a:rPr lang="en-GB" sz="2400" b="0" dirty="0">
                <a:solidFill>
                  <a:srgbClr val="A31515"/>
                </a:solidFill>
                <a:effectLst/>
                <a:latin typeface="Courier New" panose="02070309020205020404" pitchFamily="49" charset="0"/>
              </a:rPr>
              <a:t>'</a:t>
            </a:r>
            <a:r>
              <a:rPr lang="en-GB" sz="2400" b="0" dirty="0">
                <a:solidFill>
                  <a:srgbClr val="000000"/>
                </a:solidFill>
                <a:effectLst/>
                <a:latin typeface="Courier New" panose="02070309020205020404" pitchFamily="49" charset="0"/>
              </a:rPr>
              <a:t>, hue = </a:t>
            </a:r>
            <a:r>
              <a:rPr lang="en-GB" sz="2400" b="0" dirty="0">
                <a:solidFill>
                  <a:srgbClr val="A31515"/>
                </a:solidFill>
                <a:effectLst/>
                <a:latin typeface="Courier New" panose="02070309020205020404" pitchFamily="49" charset="0"/>
              </a:rPr>
              <a:t>'Group'</a:t>
            </a:r>
            <a:r>
              <a:rPr lang="en-GB" sz="2400" b="0" dirty="0">
                <a:solidFill>
                  <a:srgbClr val="000000"/>
                </a:solidFill>
                <a:effectLst/>
                <a:latin typeface="Courier New" panose="02070309020205020404" pitchFamily="49" charset="0"/>
              </a:rPr>
              <a:t>, palette = [</a:t>
            </a:r>
            <a:r>
              <a:rPr lang="en-GB" sz="2400" b="0" dirty="0">
                <a:solidFill>
                  <a:srgbClr val="A31515"/>
                </a:solidFill>
                <a:effectLst/>
                <a:latin typeface="Courier New" panose="02070309020205020404" pitchFamily="49" charset="0"/>
              </a:rPr>
              <a:t>'C2'</a:t>
            </a:r>
            <a:r>
              <a:rPr lang="en-GB" sz="2400" b="0" dirty="0">
                <a:solidFill>
                  <a:srgbClr val="000000"/>
                </a:solidFill>
                <a:effectLst/>
                <a:latin typeface="Courier New" panose="02070309020205020404" pitchFamily="49" charset="0"/>
              </a:rPr>
              <a:t>, </a:t>
            </a:r>
            <a:r>
              <a:rPr lang="en-GB" sz="2400" b="0" dirty="0">
                <a:solidFill>
                  <a:srgbClr val="A31515"/>
                </a:solidFill>
                <a:effectLst/>
                <a:latin typeface="Courier New" panose="02070309020205020404" pitchFamily="49" charset="0"/>
              </a:rPr>
              <a:t>'C3'</a:t>
            </a:r>
            <a:r>
              <a:rPr lang="en-GB" sz="2400" b="0" dirty="0">
                <a:solidFill>
                  <a:srgbClr val="000000"/>
                </a:solidFill>
                <a:effectLst/>
                <a:latin typeface="Courier New" panose="02070309020205020404" pitchFamily="49" charset="0"/>
              </a:rPr>
              <a:t>])</a:t>
            </a:r>
          </a:p>
          <a:p>
            <a:pPr marL="457200" lvl="1" indent="0">
              <a:lnSpc>
                <a:spcPct val="150000"/>
              </a:lnSpc>
              <a:buNone/>
            </a:pPr>
            <a:endParaRPr lang="en-GB" dirty="0"/>
          </a:p>
          <a:p>
            <a:pPr>
              <a:lnSpc>
                <a:spcPct val="150000"/>
              </a:lnSpc>
              <a:buFont typeface="Wingdings" panose="05000000000000000000" pitchFamily="2" charset="2"/>
              <a:buChar char="§"/>
            </a:pPr>
            <a:endParaRPr lang="en-GB" sz="2800" dirty="0"/>
          </a:p>
          <a:p>
            <a:pPr marL="0" indent="0">
              <a:lnSpc>
                <a:spcPct val="150000"/>
              </a:lnSpc>
              <a:buNone/>
            </a:pPr>
            <a:endParaRPr lang="en-GB" sz="3200" dirty="0"/>
          </a:p>
        </p:txBody>
      </p:sp>
    </p:spTree>
    <p:extLst>
      <p:ext uri="{BB962C8B-B14F-4D97-AF65-F5344CB8AC3E}">
        <p14:creationId xmlns:p14="http://schemas.microsoft.com/office/powerpoint/2010/main" val="19976080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838200" y="1346560"/>
            <a:ext cx="10820400" cy="5378705"/>
          </a:xfrm>
        </p:spPr>
        <p:txBody>
          <a:bodyPr>
            <a:normAutofit/>
          </a:bodyPr>
          <a:lstStyle/>
          <a:p>
            <a:pPr>
              <a:lnSpc>
                <a:spcPct val="150000"/>
              </a:lnSpc>
              <a:buFont typeface="Wingdings" panose="05000000000000000000" pitchFamily="2" charset="2"/>
              <a:buChar char="§"/>
            </a:pPr>
            <a:r>
              <a:rPr lang="en-GB" sz="3200" dirty="0"/>
              <a:t>Boxplot</a:t>
            </a:r>
            <a:endParaRPr lang="en-GB" dirty="0"/>
          </a:p>
          <a:p>
            <a:pPr marL="457200" lvl="1" indent="0">
              <a:lnSpc>
                <a:spcPct val="150000"/>
              </a:lnSpc>
              <a:buNone/>
            </a:pPr>
            <a:endParaRPr lang="en-GB" dirty="0"/>
          </a:p>
          <a:p>
            <a:pPr marL="457200" lvl="1" indent="0">
              <a:lnSpc>
                <a:spcPct val="150000"/>
              </a:lnSpc>
              <a:buNone/>
            </a:pPr>
            <a:endParaRPr lang="en-GB" sz="2800" dirty="0"/>
          </a:p>
          <a:p>
            <a:pPr>
              <a:lnSpc>
                <a:spcPct val="150000"/>
              </a:lnSpc>
              <a:buFont typeface="Wingdings" panose="05000000000000000000" pitchFamily="2" charset="2"/>
              <a:buChar char="§"/>
            </a:pPr>
            <a:endParaRPr lang="en-GB" sz="2800" dirty="0"/>
          </a:p>
          <a:p>
            <a:pPr marL="0" indent="0">
              <a:lnSpc>
                <a:spcPct val="150000"/>
              </a:lnSpc>
              <a:buNone/>
            </a:pPr>
            <a:endParaRPr lang="en-GB" sz="3200" dirty="0"/>
          </a:p>
        </p:txBody>
      </p:sp>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Visualization</a:t>
            </a:r>
            <a:endParaRPr lang="LID4096" dirty="0"/>
          </a:p>
        </p:txBody>
      </p:sp>
      <p:pic>
        <p:nvPicPr>
          <p:cNvPr id="6" name="Picture 5" descr="A green and red box diagram&#10;&#10;Description automatically generated">
            <a:extLst>
              <a:ext uri="{FF2B5EF4-FFF2-40B4-BE49-F238E27FC236}">
                <a16:creationId xmlns:a16="http://schemas.microsoft.com/office/drawing/2014/main" id="{0881B619-ED10-F3F3-4D94-4E5BCAA20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518867"/>
            <a:ext cx="12192000" cy="4023447"/>
          </a:xfrm>
          <a:prstGeom prst="rect">
            <a:avLst/>
          </a:prstGeom>
        </p:spPr>
      </p:pic>
    </p:spTree>
    <p:extLst>
      <p:ext uri="{BB962C8B-B14F-4D97-AF65-F5344CB8AC3E}">
        <p14:creationId xmlns:p14="http://schemas.microsoft.com/office/powerpoint/2010/main" val="42471526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185057" y="1346560"/>
            <a:ext cx="12006943" cy="5378705"/>
          </a:xfrm>
        </p:spPr>
        <p:txBody>
          <a:bodyPr>
            <a:normAutofit lnSpcReduction="10000"/>
          </a:bodyPr>
          <a:lstStyle/>
          <a:p>
            <a:pPr>
              <a:lnSpc>
                <a:spcPct val="150000"/>
              </a:lnSpc>
              <a:buFont typeface="Wingdings" panose="05000000000000000000" pitchFamily="2" charset="2"/>
              <a:buChar char="§"/>
            </a:pPr>
            <a:r>
              <a:rPr lang="en-GB" sz="3200" dirty="0"/>
              <a:t>Boxplot</a:t>
            </a:r>
          </a:p>
          <a:p>
            <a:pPr marL="0" indent="0">
              <a:buNone/>
            </a:pPr>
            <a:r>
              <a:rPr lang="en-GB" sz="2600" b="0" dirty="0" err="1">
                <a:solidFill>
                  <a:srgbClr val="000000"/>
                </a:solidFill>
                <a:effectLst/>
                <a:latin typeface="Courier New" panose="02070309020205020404" pitchFamily="49" charset="0"/>
              </a:rPr>
              <a:t>sns.boxplot</a:t>
            </a:r>
            <a:r>
              <a:rPr lang="en-GB" sz="2600" b="0" dirty="0">
                <a:solidFill>
                  <a:srgbClr val="000000"/>
                </a:solidFill>
                <a:effectLst/>
                <a:latin typeface="Courier New" panose="02070309020205020404" pitchFamily="49" charset="0"/>
              </a:rPr>
              <a:t>(</a:t>
            </a:r>
            <a:r>
              <a:rPr lang="en-GB" sz="2600" b="0" dirty="0" err="1">
                <a:solidFill>
                  <a:srgbClr val="000000"/>
                </a:solidFill>
                <a:effectLst/>
                <a:latin typeface="Courier New" panose="02070309020205020404" pitchFamily="49" charset="0"/>
              </a:rPr>
              <a:t>ax</a:t>
            </a:r>
            <a:r>
              <a:rPr lang="en-GB" sz="2600" b="0" dirty="0">
                <a:solidFill>
                  <a:srgbClr val="000000"/>
                </a:solidFill>
                <a:effectLst/>
                <a:latin typeface="Courier New" panose="02070309020205020404" pitchFamily="49" charset="0"/>
              </a:rPr>
              <a:t>=</a:t>
            </a:r>
            <a:r>
              <a:rPr lang="en-GB" sz="2600" b="0" dirty="0" err="1">
                <a:solidFill>
                  <a:srgbClr val="000000"/>
                </a:solidFill>
                <a:effectLst/>
                <a:latin typeface="Courier New" panose="02070309020205020404" pitchFamily="49" charset="0"/>
              </a:rPr>
              <a:t>ax</a:t>
            </a:r>
            <a:r>
              <a:rPr lang="en-GB" sz="2600" b="0" dirty="0">
                <a:solidFill>
                  <a:srgbClr val="000000"/>
                </a:solidFill>
                <a:effectLst/>
                <a:latin typeface="Courier New" panose="02070309020205020404" pitchFamily="49" charset="0"/>
              </a:rPr>
              <a:t>[</a:t>
            </a:r>
            <a:r>
              <a:rPr lang="en-GB" sz="2600" b="0" dirty="0">
                <a:solidFill>
                  <a:srgbClr val="116644"/>
                </a:solidFill>
                <a:effectLst/>
                <a:latin typeface="Courier New" panose="02070309020205020404" pitchFamily="49" charset="0"/>
              </a:rPr>
              <a:t>0</a:t>
            </a:r>
            <a:r>
              <a:rPr lang="en-GB" sz="2600" b="0" dirty="0">
                <a:solidFill>
                  <a:srgbClr val="000000"/>
                </a:solidFill>
                <a:effectLst/>
                <a:latin typeface="Courier New" panose="02070309020205020404" pitchFamily="49" charset="0"/>
              </a:rPr>
              <a:t>], data=data, x = </a:t>
            </a:r>
            <a:r>
              <a:rPr lang="en-GB" sz="2600" b="0" dirty="0">
                <a:solidFill>
                  <a:srgbClr val="A31515"/>
                </a:solidFill>
                <a:effectLst/>
                <a:latin typeface="Courier New" panose="02070309020205020404" pitchFamily="49" charset="0"/>
              </a:rPr>
              <a:t>'Stimulus'</a:t>
            </a:r>
            <a:r>
              <a:rPr lang="en-GB" sz="2600" b="0" dirty="0">
                <a:solidFill>
                  <a:srgbClr val="000000"/>
                </a:solidFill>
                <a:effectLst/>
                <a:latin typeface="Courier New" panose="02070309020205020404" pitchFamily="49" charset="0"/>
              </a:rPr>
              <a:t>, y = </a:t>
            </a:r>
            <a:r>
              <a:rPr lang="en-GB" sz="2600" b="0" dirty="0">
                <a:solidFill>
                  <a:srgbClr val="A31515"/>
                </a:solidFill>
                <a:effectLst/>
                <a:latin typeface="Courier New" panose="02070309020205020404" pitchFamily="49" charset="0"/>
              </a:rPr>
              <a:t>'</a:t>
            </a:r>
            <a:r>
              <a:rPr lang="en-GB" sz="2600" b="0" dirty="0" err="1">
                <a:solidFill>
                  <a:srgbClr val="A31515"/>
                </a:solidFill>
                <a:effectLst/>
                <a:latin typeface="Courier New" panose="02070309020205020404" pitchFamily="49" charset="0"/>
              </a:rPr>
              <a:t>ResponseTime</a:t>
            </a:r>
            <a:r>
              <a:rPr lang="en-GB" sz="2600" b="0" dirty="0">
                <a:solidFill>
                  <a:srgbClr val="A31515"/>
                </a:solidFill>
                <a:effectLst/>
                <a:latin typeface="Courier New" panose="02070309020205020404" pitchFamily="49" charset="0"/>
              </a:rPr>
              <a:t>'</a:t>
            </a:r>
            <a:r>
              <a:rPr lang="en-GB" sz="2600" b="0" dirty="0">
                <a:solidFill>
                  <a:srgbClr val="000000"/>
                </a:solidFill>
                <a:effectLst/>
                <a:latin typeface="Courier New" panose="02070309020205020404" pitchFamily="49" charset="0"/>
              </a:rPr>
              <a:t>, hue = </a:t>
            </a:r>
            <a:r>
              <a:rPr lang="en-GB" sz="2600" b="0" dirty="0">
                <a:solidFill>
                  <a:srgbClr val="A31515"/>
                </a:solidFill>
                <a:effectLst/>
                <a:latin typeface="Courier New" panose="02070309020205020404" pitchFamily="49" charset="0"/>
              </a:rPr>
              <a:t>'Stimulus'</a:t>
            </a:r>
            <a:r>
              <a:rPr lang="en-GB" sz="2600" b="0" dirty="0">
                <a:solidFill>
                  <a:srgbClr val="000000"/>
                </a:solidFill>
                <a:effectLst/>
                <a:latin typeface="Courier New" panose="02070309020205020404" pitchFamily="49" charset="0"/>
              </a:rPr>
              <a:t>, palette = {</a:t>
            </a:r>
            <a:r>
              <a:rPr lang="en-GB" sz="2600" b="0" dirty="0">
                <a:solidFill>
                  <a:srgbClr val="A31515"/>
                </a:solidFill>
                <a:effectLst/>
                <a:latin typeface="Courier New" panose="02070309020205020404" pitchFamily="49" charset="0"/>
              </a:rPr>
              <a:t>'</a:t>
            </a:r>
            <a:r>
              <a:rPr lang="en-GB" sz="2600" b="0" dirty="0" err="1">
                <a:solidFill>
                  <a:srgbClr val="A31515"/>
                </a:solidFill>
                <a:effectLst/>
                <a:latin typeface="Courier New" panose="02070309020205020404" pitchFamily="49" charset="0"/>
              </a:rPr>
              <a:t>auditory'</a:t>
            </a:r>
            <a:r>
              <a:rPr lang="en-GB" sz="2600" b="0" dirty="0" err="1">
                <a:solidFill>
                  <a:srgbClr val="000000"/>
                </a:solidFill>
                <a:effectLst/>
                <a:latin typeface="Courier New" panose="02070309020205020404" pitchFamily="49" charset="0"/>
              </a:rPr>
              <a:t>:</a:t>
            </a:r>
            <a:r>
              <a:rPr lang="en-GB" sz="2600" b="0" dirty="0" err="1">
                <a:solidFill>
                  <a:srgbClr val="A31515"/>
                </a:solidFill>
                <a:effectLst/>
                <a:latin typeface="Courier New" panose="02070309020205020404" pitchFamily="49" charset="0"/>
              </a:rPr>
              <a:t>'blue</a:t>
            </a:r>
            <a:r>
              <a:rPr lang="en-GB" sz="2600" b="0" dirty="0">
                <a:solidFill>
                  <a:srgbClr val="A31515"/>
                </a:solidFill>
                <a:effectLst/>
                <a:latin typeface="Courier New" panose="02070309020205020404" pitchFamily="49" charset="0"/>
              </a:rPr>
              <a:t>'</a:t>
            </a:r>
            <a:r>
              <a:rPr lang="en-GB" sz="2600" b="0" dirty="0">
                <a:solidFill>
                  <a:srgbClr val="000000"/>
                </a:solidFill>
                <a:effectLst/>
                <a:latin typeface="Courier New" panose="02070309020205020404" pitchFamily="49" charset="0"/>
              </a:rPr>
              <a:t>, </a:t>
            </a:r>
            <a:r>
              <a:rPr lang="en-GB" sz="2600" b="0" dirty="0">
                <a:solidFill>
                  <a:srgbClr val="A31515"/>
                </a:solidFill>
                <a:effectLst/>
                <a:latin typeface="Courier New" panose="02070309020205020404" pitchFamily="49" charset="0"/>
              </a:rPr>
              <a:t>'</a:t>
            </a:r>
            <a:r>
              <a:rPr lang="en-GB" sz="2600" b="0" dirty="0" err="1">
                <a:solidFill>
                  <a:srgbClr val="A31515"/>
                </a:solidFill>
                <a:effectLst/>
                <a:latin typeface="Courier New" panose="02070309020205020404" pitchFamily="49" charset="0"/>
              </a:rPr>
              <a:t>visual'</a:t>
            </a:r>
            <a:r>
              <a:rPr lang="en-GB" sz="2600" b="0" dirty="0" err="1">
                <a:solidFill>
                  <a:srgbClr val="000000"/>
                </a:solidFill>
                <a:effectLst/>
                <a:latin typeface="Courier New" panose="02070309020205020404" pitchFamily="49" charset="0"/>
              </a:rPr>
              <a:t>:</a:t>
            </a:r>
            <a:r>
              <a:rPr lang="en-GB" sz="2600" b="0" dirty="0" err="1">
                <a:solidFill>
                  <a:srgbClr val="A31515"/>
                </a:solidFill>
                <a:effectLst/>
                <a:latin typeface="Courier New" panose="02070309020205020404" pitchFamily="49" charset="0"/>
              </a:rPr>
              <a:t>'orange</a:t>
            </a:r>
            <a:r>
              <a:rPr lang="en-GB" sz="2600" b="0" dirty="0">
                <a:solidFill>
                  <a:srgbClr val="A31515"/>
                </a:solidFill>
                <a:effectLst/>
                <a:latin typeface="Courier New" panose="02070309020205020404" pitchFamily="49" charset="0"/>
              </a:rPr>
              <a:t>'</a:t>
            </a:r>
            <a:r>
              <a:rPr lang="en-GB" sz="2600" b="0" dirty="0">
                <a:solidFill>
                  <a:srgbClr val="000000"/>
                </a:solidFill>
                <a:effectLst/>
                <a:latin typeface="Courier New" panose="02070309020205020404" pitchFamily="49" charset="0"/>
              </a:rPr>
              <a:t>})</a:t>
            </a:r>
            <a:br>
              <a:rPr lang="en-GB" sz="2600" b="0" dirty="0">
                <a:solidFill>
                  <a:srgbClr val="000000"/>
                </a:solidFill>
                <a:effectLst/>
                <a:latin typeface="Courier New" panose="02070309020205020404" pitchFamily="49" charset="0"/>
              </a:rPr>
            </a:br>
            <a:endParaRPr lang="en-GB" sz="2600" b="0" dirty="0">
              <a:solidFill>
                <a:srgbClr val="000000"/>
              </a:solidFill>
              <a:effectLst/>
              <a:latin typeface="Courier New" panose="02070309020205020404" pitchFamily="49" charset="0"/>
            </a:endParaRPr>
          </a:p>
          <a:p>
            <a:pPr marL="0" indent="0">
              <a:buNone/>
            </a:pPr>
            <a:r>
              <a:rPr lang="en-GB" sz="2600" b="0" dirty="0" err="1">
                <a:solidFill>
                  <a:srgbClr val="000000"/>
                </a:solidFill>
                <a:effectLst/>
                <a:latin typeface="Courier New" panose="02070309020205020404" pitchFamily="49" charset="0"/>
              </a:rPr>
              <a:t>sns.boxplot</a:t>
            </a:r>
            <a:r>
              <a:rPr lang="en-GB" sz="2600" b="0" dirty="0">
                <a:solidFill>
                  <a:srgbClr val="000000"/>
                </a:solidFill>
                <a:effectLst/>
                <a:latin typeface="Courier New" panose="02070309020205020404" pitchFamily="49" charset="0"/>
              </a:rPr>
              <a:t>(</a:t>
            </a:r>
            <a:r>
              <a:rPr lang="en-GB" sz="2600" b="0" dirty="0" err="1">
                <a:solidFill>
                  <a:srgbClr val="000000"/>
                </a:solidFill>
                <a:effectLst/>
                <a:latin typeface="Courier New" panose="02070309020205020404" pitchFamily="49" charset="0"/>
              </a:rPr>
              <a:t>ax</a:t>
            </a:r>
            <a:r>
              <a:rPr lang="en-GB" sz="2600" b="0" dirty="0">
                <a:solidFill>
                  <a:srgbClr val="000000"/>
                </a:solidFill>
                <a:effectLst/>
                <a:latin typeface="Courier New" panose="02070309020205020404" pitchFamily="49" charset="0"/>
              </a:rPr>
              <a:t>=</a:t>
            </a:r>
            <a:r>
              <a:rPr lang="en-GB" sz="2600" b="0" dirty="0" err="1">
                <a:solidFill>
                  <a:srgbClr val="000000"/>
                </a:solidFill>
                <a:effectLst/>
                <a:latin typeface="Courier New" panose="02070309020205020404" pitchFamily="49" charset="0"/>
              </a:rPr>
              <a:t>ax</a:t>
            </a:r>
            <a:r>
              <a:rPr lang="en-GB" sz="2600" b="0" dirty="0">
                <a:solidFill>
                  <a:srgbClr val="000000"/>
                </a:solidFill>
                <a:effectLst/>
                <a:latin typeface="Courier New" panose="02070309020205020404" pitchFamily="49" charset="0"/>
              </a:rPr>
              <a:t>[</a:t>
            </a:r>
            <a:r>
              <a:rPr lang="en-GB" sz="2600" b="0" dirty="0">
                <a:solidFill>
                  <a:srgbClr val="116644"/>
                </a:solidFill>
                <a:effectLst/>
                <a:latin typeface="Courier New" panose="02070309020205020404" pitchFamily="49" charset="0"/>
              </a:rPr>
              <a:t>1</a:t>
            </a:r>
            <a:r>
              <a:rPr lang="en-GB" sz="2600" b="0" dirty="0">
                <a:solidFill>
                  <a:srgbClr val="000000"/>
                </a:solidFill>
                <a:effectLst/>
                <a:latin typeface="Courier New" panose="02070309020205020404" pitchFamily="49" charset="0"/>
              </a:rPr>
              <a:t>], data=data, x = </a:t>
            </a:r>
            <a:r>
              <a:rPr lang="en-GB" sz="2600" b="0" dirty="0">
                <a:solidFill>
                  <a:srgbClr val="A31515"/>
                </a:solidFill>
                <a:effectLst/>
                <a:latin typeface="Courier New" panose="02070309020205020404" pitchFamily="49" charset="0"/>
              </a:rPr>
              <a:t>'Group'</a:t>
            </a:r>
            <a:r>
              <a:rPr lang="en-GB" sz="2600" b="0" dirty="0">
                <a:solidFill>
                  <a:srgbClr val="000000"/>
                </a:solidFill>
                <a:effectLst/>
                <a:latin typeface="Courier New" panose="02070309020205020404" pitchFamily="49" charset="0"/>
              </a:rPr>
              <a:t>, y = </a:t>
            </a:r>
            <a:r>
              <a:rPr lang="en-GB" sz="2600" b="0" dirty="0">
                <a:solidFill>
                  <a:srgbClr val="A31515"/>
                </a:solidFill>
                <a:effectLst/>
                <a:latin typeface="Courier New" panose="02070309020205020404" pitchFamily="49" charset="0"/>
              </a:rPr>
              <a:t>'</a:t>
            </a:r>
            <a:r>
              <a:rPr lang="en-GB" sz="2600" b="0" dirty="0" err="1">
                <a:solidFill>
                  <a:srgbClr val="A31515"/>
                </a:solidFill>
                <a:effectLst/>
                <a:latin typeface="Courier New" panose="02070309020205020404" pitchFamily="49" charset="0"/>
              </a:rPr>
              <a:t>ResponseTime</a:t>
            </a:r>
            <a:r>
              <a:rPr lang="en-GB" sz="2600" b="0" dirty="0">
                <a:solidFill>
                  <a:srgbClr val="A31515"/>
                </a:solidFill>
                <a:effectLst/>
                <a:latin typeface="Courier New" panose="02070309020205020404" pitchFamily="49" charset="0"/>
              </a:rPr>
              <a:t>'</a:t>
            </a:r>
            <a:r>
              <a:rPr lang="en-GB" sz="2600" b="0" dirty="0">
                <a:solidFill>
                  <a:srgbClr val="000000"/>
                </a:solidFill>
                <a:effectLst/>
                <a:latin typeface="Courier New" panose="02070309020205020404" pitchFamily="49" charset="0"/>
              </a:rPr>
              <a:t>, hue = </a:t>
            </a:r>
            <a:r>
              <a:rPr lang="en-GB" sz="2600" b="0" dirty="0">
                <a:solidFill>
                  <a:srgbClr val="A31515"/>
                </a:solidFill>
                <a:effectLst/>
                <a:latin typeface="Courier New" panose="02070309020205020404" pitchFamily="49" charset="0"/>
              </a:rPr>
              <a:t>'Group'</a:t>
            </a:r>
            <a:r>
              <a:rPr lang="en-GB" sz="2600" b="0" dirty="0">
                <a:solidFill>
                  <a:srgbClr val="000000"/>
                </a:solidFill>
                <a:effectLst/>
                <a:latin typeface="Courier New" panose="02070309020205020404" pitchFamily="49" charset="0"/>
              </a:rPr>
              <a:t>, palette = {</a:t>
            </a:r>
            <a:r>
              <a:rPr lang="en-GB" sz="2600" b="0" dirty="0">
                <a:solidFill>
                  <a:srgbClr val="A31515"/>
                </a:solidFill>
                <a:effectLst/>
                <a:latin typeface="Courier New" panose="02070309020205020404" pitchFamily="49" charset="0"/>
              </a:rPr>
              <a:t>'</a:t>
            </a:r>
            <a:r>
              <a:rPr lang="en-GB" sz="2600" b="0" dirty="0" err="1">
                <a:solidFill>
                  <a:srgbClr val="A31515"/>
                </a:solidFill>
                <a:effectLst/>
                <a:latin typeface="Courier New" panose="02070309020205020404" pitchFamily="49" charset="0"/>
              </a:rPr>
              <a:t>NonMusician</a:t>
            </a:r>
            <a:r>
              <a:rPr lang="en-GB" sz="2600" b="0" dirty="0">
                <a:solidFill>
                  <a:srgbClr val="A31515"/>
                </a:solidFill>
                <a:effectLst/>
                <a:latin typeface="Courier New" panose="02070309020205020404" pitchFamily="49" charset="0"/>
              </a:rPr>
              <a:t>'</a:t>
            </a:r>
            <a:r>
              <a:rPr lang="en-GB" sz="2600" b="0" dirty="0">
                <a:solidFill>
                  <a:srgbClr val="000000"/>
                </a:solidFill>
                <a:effectLst/>
                <a:latin typeface="Courier New" panose="02070309020205020404" pitchFamily="49" charset="0"/>
              </a:rPr>
              <a:t>:</a:t>
            </a:r>
            <a:r>
              <a:rPr lang="en-GB" sz="2600" b="0" dirty="0">
                <a:solidFill>
                  <a:srgbClr val="A31515"/>
                </a:solidFill>
                <a:effectLst/>
                <a:latin typeface="Courier New" panose="02070309020205020404" pitchFamily="49" charset="0"/>
              </a:rPr>
              <a:t>'g'</a:t>
            </a:r>
            <a:r>
              <a:rPr lang="en-GB" sz="2600" b="0" dirty="0">
                <a:solidFill>
                  <a:srgbClr val="000000"/>
                </a:solidFill>
                <a:effectLst/>
                <a:latin typeface="Courier New" panose="02070309020205020404" pitchFamily="49" charset="0"/>
              </a:rPr>
              <a:t>, </a:t>
            </a:r>
            <a:r>
              <a:rPr lang="en-GB" sz="2600" b="0" dirty="0">
                <a:solidFill>
                  <a:srgbClr val="A31515"/>
                </a:solidFill>
                <a:effectLst/>
                <a:latin typeface="Courier New" panose="02070309020205020404" pitchFamily="49" charset="0"/>
              </a:rPr>
              <a:t>'</a:t>
            </a:r>
            <a:r>
              <a:rPr lang="en-GB" sz="2600" b="0" dirty="0" err="1">
                <a:solidFill>
                  <a:srgbClr val="A31515"/>
                </a:solidFill>
                <a:effectLst/>
                <a:latin typeface="Courier New" panose="02070309020205020404" pitchFamily="49" charset="0"/>
              </a:rPr>
              <a:t>Musician'</a:t>
            </a:r>
            <a:r>
              <a:rPr lang="en-GB" sz="2600" b="0" dirty="0" err="1">
                <a:solidFill>
                  <a:srgbClr val="000000"/>
                </a:solidFill>
                <a:effectLst/>
                <a:latin typeface="Courier New" panose="02070309020205020404" pitchFamily="49" charset="0"/>
              </a:rPr>
              <a:t>:</a:t>
            </a:r>
            <a:r>
              <a:rPr lang="en-GB" sz="2600" b="0" dirty="0" err="1">
                <a:solidFill>
                  <a:srgbClr val="A31515"/>
                </a:solidFill>
                <a:effectLst/>
                <a:latin typeface="Courier New" panose="02070309020205020404" pitchFamily="49" charset="0"/>
              </a:rPr>
              <a:t>'r</a:t>
            </a:r>
            <a:r>
              <a:rPr lang="en-GB" sz="2600" b="0" dirty="0">
                <a:solidFill>
                  <a:srgbClr val="A31515"/>
                </a:solidFill>
                <a:effectLst/>
                <a:latin typeface="Courier New" panose="02070309020205020404" pitchFamily="49" charset="0"/>
              </a:rPr>
              <a:t>'</a:t>
            </a:r>
            <a:r>
              <a:rPr lang="en-GB" sz="2600" b="0" dirty="0">
                <a:solidFill>
                  <a:srgbClr val="000000"/>
                </a:solidFill>
                <a:effectLst/>
                <a:latin typeface="Courier New" panose="02070309020205020404" pitchFamily="49" charset="0"/>
              </a:rPr>
              <a:t>})</a:t>
            </a:r>
          </a:p>
          <a:p>
            <a:pPr marL="0" indent="0">
              <a:buNone/>
            </a:pPr>
            <a:br>
              <a:rPr lang="en-GB" sz="2600" b="0" dirty="0">
                <a:solidFill>
                  <a:srgbClr val="000000"/>
                </a:solidFill>
                <a:effectLst/>
                <a:latin typeface="Courier New" panose="02070309020205020404" pitchFamily="49" charset="0"/>
              </a:rPr>
            </a:br>
            <a:r>
              <a:rPr lang="en-GB" sz="2600" b="0" dirty="0" err="1">
                <a:solidFill>
                  <a:srgbClr val="000000"/>
                </a:solidFill>
                <a:effectLst/>
                <a:latin typeface="Courier New" panose="02070309020205020404" pitchFamily="49" charset="0"/>
              </a:rPr>
              <a:t>sns.boxplot</a:t>
            </a:r>
            <a:r>
              <a:rPr lang="en-GB" sz="2600" b="0" dirty="0">
                <a:solidFill>
                  <a:srgbClr val="000000"/>
                </a:solidFill>
                <a:effectLst/>
                <a:latin typeface="Courier New" panose="02070309020205020404" pitchFamily="49" charset="0"/>
              </a:rPr>
              <a:t>(</a:t>
            </a:r>
            <a:r>
              <a:rPr lang="en-GB" sz="2600" b="0" dirty="0" err="1">
                <a:solidFill>
                  <a:srgbClr val="000000"/>
                </a:solidFill>
                <a:effectLst/>
                <a:latin typeface="Courier New" panose="02070309020205020404" pitchFamily="49" charset="0"/>
              </a:rPr>
              <a:t>ax</a:t>
            </a:r>
            <a:r>
              <a:rPr lang="en-GB" sz="2600" b="0" dirty="0">
                <a:solidFill>
                  <a:srgbClr val="000000"/>
                </a:solidFill>
                <a:effectLst/>
                <a:latin typeface="Courier New" panose="02070309020205020404" pitchFamily="49" charset="0"/>
              </a:rPr>
              <a:t>=</a:t>
            </a:r>
            <a:r>
              <a:rPr lang="en-GB" sz="2600" b="0" dirty="0" err="1">
                <a:solidFill>
                  <a:srgbClr val="000000"/>
                </a:solidFill>
                <a:effectLst/>
                <a:latin typeface="Courier New" panose="02070309020205020404" pitchFamily="49" charset="0"/>
              </a:rPr>
              <a:t>ax</a:t>
            </a:r>
            <a:r>
              <a:rPr lang="en-GB" sz="2600" b="0" dirty="0">
                <a:solidFill>
                  <a:srgbClr val="000000"/>
                </a:solidFill>
                <a:effectLst/>
                <a:latin typeface="Courier New" panose="02070309020205020404" pitchFamily="49" charset="0"/>
              </a:rPr>
              <a:t>[</a:t>
            </a:r>
            <a:r>
              <a:rPr lang="en-GB" sz="2600" b="0" dirty="0">
                <a:solidFill>
                  <a:srgbClr val="116644"/>
                </a:solidFill>
                <a:effectLst/>
                <a:latin typeface="Courier New" panose="02070309020205020404" pitchFamily="49" charset="0"/>
              </a:rPr>
              <a:t>2</a:t>
            </a:r>
            <a:r>
              <a:rPr lang="en-GB" sz="2600" b="0" dirty="0">
                <a:solidFill>
                  <a:srgbClr val="000000"/>
                </a:solidFill>
                <a:effectLst/>
                <a:latin typeface="Courier New" panose="02070309020205020404" pitchFamily="49" charset="0"/>
              </a:rPr>
              <a:t>], data=data, x = </a:t>
            </a:r>
            <a:r>
              <a:rPr lang="en-GB" sz="2600" b="0" dirty="0">
                <a:solidFill>
                  <a:srgbClr val="A31515"/>
                </a:solidFill>
                <a:effectLst/>
                <a:latin typeface="Courier New" panose="02070309020205020404" pitchFamily="49" charset="0"/>
              </a:rPr>
              <a:t>'</a:t>
            </a:r>
            <a:r>
              <a:rPr lang="en-GB" sz="2600" b="0" dirty="0" err="1">
                <a:solidFill>
                  <a:srgbClr val="A31515"/>
                </a:solidFill>
                <a:effectLst/>
                <a:latin typeface="Courier New" panose="02070309020205020404" pitchFamily="49" charset="0"/>
              </a:rPr>
              <a:t>stim_group</a:t>
            </a:r>
            <a:r>
              <a:rPr lang="en-GB" sz="2600" b="0" dirty="0">
                <a:solidFill>
                  <a:srgbClr val="A31515"/>
                </a:solidFill>
                <a:effectLst/>
                <a:latin typeface="Courier New" panose="02070309020205020404" pitchFamily="49" charset="0"/>
              </a:rPr>
              <a:t>'</a:t>
            </a:r>
            <a:r>
              <a:rPr lang="en-GB" sz="2600" b="0" dirty="0">
                <a:solidFill>
                  <a:srgbClr val="000000"/>
                </a:solidFill>
                <a:effectLst/>
                <a:latin typeface="Courier New" panose="02070309020205020404" pitchFamily="49" charset="0"/>
              </a:rPr>
              <a:t>, y = </a:t>
            </a:r>
            <a:r>
              <a:rPr lang="en-GB" sz="2600" b="0" dirty="0">
                <a:solidFill>
                  <a:srgbClr val="A31515"/>
                </a:solidFill>
                <a:effectLst/>
                <a:latin typeface="Courier New" panose="02070309020205020404" pitchFamily="49" charset="0"/>
              </a:rPr>
              <a:t>'</a:t>
            </a:r>
            <a:r>
              <a:rPr lang="en-GB" sz="2600" b="0" dirty="0" err="1">
                <a:solidFill>
                  <a:srgbClr val="A31515"/>
                </a:solidFill>
                <a:effectLst/>
                <a:latin typeface="Courier New" panose="02070309020205020404" pitchFamily="49" charset="0"/>
              </a:rPr>
              <a:t>ResponseTime</a:t>
            </a:r>
            <a:r>
              <a:rPr lang="en-GB" sz="2600" b="0" dirty="0">
                <a:solidFill>
                  <a:srgbClr val="A31515"/>
                </a:solidFill>
                <a:effectLst/>
                <a:latin typeface="Courier New" panose="02070309020205020404" pitchFamily="49" charset="0"/>
              </a:rPr>
              <a:t>'</a:t>
            </a:r>
            <a:r>
              <a:rPr lang="en-GB" sz="2600" b="0" dirty="0">
                <a:solidFill>
                  <a:srgbClr val="000000"/>
                </a:solidFill>
                <a:effectLst/>
                <a:latin typeface="Courier New" panose="02070309020205020404" pitchFamily="49" charset="0"/>
              </a:rPr>
              <a:t>, hue = </a:t>
            </a:r>
            <a:r>
              <a:rPr lang="en-GB" sz="2600" b="0" dirty="0">
                <a:solidFill>
                  <a:srgbClr val="A31515"/>
                </a:solidFill>
                <a:effectLst/>
                <a:latin typeface="Courier New" panose="02070309020205020404" pitchFamily="49" charset="0"/>
              </a:rPr>
              <a:t>'</a:t>
            </a:r>
            <a:r>
              <a:rPr lang="en-GB" sz="2600" b="0" dirty="0" err="1">
                <a:solidFill>
                  <a:srgbClr val="A31515"/>
                </a:solidFill>
                <a:effectLst/>
                <a:latin typeface="Courier New" panose="02070309020205020404" pitchFamily="49" charset="0"/>
              </a:rPr>
              <a:t>stim_group</a:t>
            </a:r>
            <a:r>
              <a:rPr lang="en-GB" sz="2600" b="0" dirty="0">
                <a:solidFill>
                  <a:srgbClr val="A31515"/>
                </a:solidFill>
                <a:effectLst/>
                <a:latin typeface="Courier New" panose="02070309020205020404" pitchFamily="49" charset="0"/>
              </a:rPr>
              <a:t>’</a:t>
            </a:r>
            <a:r>
              <a:rPr lang="en-GB" sz="2600" b="0" dirty="0">
                <a:solidFill>
                  <a:srgbClr val="000000"/>
                </a:solidFill>
                <a:effectLst/>
                <a:latin typeface="Courier New" panose="02070309020205020404" pitchFamily="49" charset="0"/>
              </a:rPr>
              <a:t>, palette = {</a:t>
            </a:r>
            <a:r>
              <a:rPr lang="en-GB" sz="2600" b="0" dirty="0">
                <a:solidFill>
                  <a:srgbClr val="A31515"/>
                </a:solidFill>
                <a:effectLst/>
                <a:latin typeface="Courier New" panose="02070309020205020404" pitchFamily="49" charset="0"/>
              </a:rPr>
              <a:t>'auditory </a:t>
            </a:r>
            <a:r>
              <a:rPr lang="en-GB" sz="2600" b="0" dirty="0" err="1">
                <a:solidFill>
                  <a:srgbClr val="A31515"/>
                </a:solidFill>
                <a:effectLst/>
                <a:latin typeface="Courier New" panose="02070309020205020404" pitchFamily="49" charset="0"/>
              </a:rPr>
              <a:t>musician'</a:t>
            </a:r>
            <a:r>
              <a:rPr lang="en-GB" sz="2600" b="0" dirty="0" err="1">
                <a:solidFill>
                  <a:srgbClr val="000000"/>
                </a:solidFill>
                <a:effectLst/>
                <a:latin typeface="Courier New" panose="02070309020205020404" pitchFamily="49" charset="0"/>
              </a:rPr>
              <a:t>:</a:t>
            </a:r>
            <a:r>
              <a:rPr lang="en-GB" sz="2600" b="0" dirty="0" err="1">
                <a:solidFill>
                  <a:srgbClr val="A31515"/>
                </a:solidFill>
                <a:effectLst/>
                <a:latin typeface="Courier New" panose="02070309020205020404" pitchFamily="49" charset="0"/>
              </a:rPr>
              <a:t>'cyan</a:t>
            </a:r>
            <a:r>
              <a:rPr lang="en-GB" sz="2600" b="0" dirty="0">
                <a:solidFill>
                  <a:srgbClr val="A31515"/>
                </a:solidFill>
                <a:effectLst/>
                <a:latin typeface="Courier New" panose="02070309020205020404" pitchFamily="49" charset="0"/>
              </a:rPr>
              <a:t>'</a:t>
            </a:r>
            <a:r>
              <a:rPr lang="en-GB" sz="2600" b="0" dirty="0">
                <a:solidFill>
                  <a:srgbClr val="000000"/>
                </a:solidFill>
                <a:effectLst/>
                <a:latin typeface="Courier New" panose="02070309020205020404" pitchFamily="49" charset="0"/>
              </a:rPr>
              <a:t>, </a:t>
            </a:r>
            <a:r>
              <a:rPr lang="en-GB" sz="2600" b="0" dirty="0">
                <a:solidFill>
                  <a:srgbClr val="A31515"/>
                </a:solidFill>
                <a:effectLst/>
                <a:latin typeface="Courier New" panose="02070309020205020404" pitchFamily="49" charset="0"/>
              </a:rPr>
              <a:t>'auditory </a:t>
            </a:r>
            <a:r>
              <a:rPr lang="en-GB" sz="2600" b="0" dirty="0" err="1">
                <a:solidFill>
                  <a:srgbClr val="A31515"/>
                </a:solidFill>
                <a:effectLst/>
                <a:latin typeface="Courier New" panose="02070309020205020404" pitchFamily="49" charset="0"/>
              </a:rPr>
              <a:t>nonmusician'</a:t>
            </a:r>
            <a:r>
              <a:rPr lang="en-GB" sz="2600" b="0" dirty="0" err="1">
                <a:solidFill>
                  <a:srgbClr val="000000"/>
                </a:solidFill>
                <a:effectLst/>
                <a:latin typeface="Courier New" panose="02070309020205020404" pitchFamily="49" charset="0"/>
              </a:rPr>
              <a:t>:</a:t>
            </a:r>
            <a:r>
              <a:rPr lang="en-GB" sz="2600" b="0" dirty="0" err="1">
                <a:solidFill>
                  <a:srgbClr val="A31515"/>
                </a:solidFill>
                <a:effectLst/>
                <a:latin typeface="Courier New" panose="02070309020205020404" pitchFamily="49" charset="0"/>
              </a:rPr>
              <a:t>'brown</a:t>
            </a:r>
            <a:r>
              <a:rPr lang="en-GB" sz="2600" b="0" dirty="0">
                <a:solidFill>
                  <a:srgbClr val="A31515"/>
                </a:solidFill>
                <a:effectLst/>
                <a:latin typeface="Courier New" panose="02070309020205020404" pitchFamily="49" charset="0"/>
              </a:rPr>
              <a:t>'</a:t>
            </a:r>
            <a:r>
              <a:rPr lang="en-GB" sz="2600" b="0" dirty="0">
                <a:solidFill>
                  <a:srgbClr val="000000"/>
                </a:solidFill>
                <a:effectLst/>
                <a:latin typeface="Courier New" panose="02070309020205020404" pitchFamily="49" charset="0"/>
              </a:rPr>
              <a:t>, </a:t>
            </a:r>
            <a:r>
              <a:rPr lang="en-GB" sz="2600" b="0" dirty="0">
                <a:solidFill>
                  <a:srgbClr val="A31515"/>
                </a:solidFill>
                <a:effectLst/>
                <a:latin typeface="Courier New" panose="02070309020205020404" pitchFamily="49" charset="0"/>
              </a:rPr>
              <a:t>'visual musician'</a:t>
            </a:r>
            <a:r>
              <a:rPr lang="en-GB" sz="2600" b="0" dirty="0">
                <a:solidFill>
                  <a:srgbClr val="000000"/>
                </a:solidFill>
                <a:effectLst/>
                <a:latin typeface="Courier New" panose="02070309020205020404" pitchFamily="49" charset="0"/>
              </a:rPr>
              <a:t>: </a:t>
            </a:r>
            <a:r>
              <a:rPr lang="en-GB" sz="2600" b="0" dirty="0">
                <a:solidFill>
                  <a:srgbClr val="A31515"/>
                </a:solidFill>
                <a:effectLst/>
                <a:latin typeface="Courier New" panose="02070309020205020404" pitchFamily="49" charset="0"/>
              </a:rPr>
              <a:t>'orchid'</a:t>
            </a:r>
            <a:r>
              <a:rPr lang="en-GB" sz="2600" b="0" dirty="0">
                <a:solidFill>
                  <a:srgbClr val="000000"/>
                </a:solidFill>
                <a:effectLst/>
                <a:latin typeface="Courier New" panose="02070309020205020404" pitchFamily="49" charset="0"/>
              </a:rPr>
              <a:t>, </a:t>
            </a:r>
            <a:r>
              <a:rPr lang="en-GB" sz="2600" b="0" dirty="0">
                <a:solidFill>
                  <a:srgbClr val="A31515"/>
                </a:solidFill>
                <a:effectLst/>
                <a:latin typeface="Courier New" panose="02070309020205020404" pitchFamily="49" charset="0"/>
              </a:rPr>
              <a:t>'visual nonmusician'</a:t>
            </a:r>
            <a:r>
              <a:rPr lang="en-GB" sz="2600" b="0" dirty="0">
                <a:solidFill>
                  <a:srgbClr val="000000"/>
                </a:solidFill>
                <a:effectLst/>
                <a:latin typeface="Courier New" panose="02070309020205020404" pitchFamily="49" charset="0"/>
              </a:rPr>
              <a:t>: </a:t>
            </a:r>
            <a:r>
              <a:rPr lang="en-GB" sz="2600" b="0" dirty="0">
                <a:solidFill>
                  <a:srgbClr val="A31515"/>
                </a:solidFill>
                <a:effectLst/>
                <a:latin typeface="Courier New" panose="02070309020205020404" pitchFamily="49" charset="0"/>
              </a:rPr>
              <a:t>'teal'</a:t>
            </a:r>
            <a:r>
              <a:rPr lang="en-GB" sz="2600" b="0" dirty="0">
                <a:solidFill>
                  <a:srgbClr val="000000"/>
                </a:solidFill>
                <a:effectLst/>
                <a:latin typeface="Courier New" panose="02070309020205020404" pitchFamily="49" charset="0"/>
              </a:rPr>
              <a:t>})</a:t>
            </a:r>
          </a:p>
          <a:p>
            <a:endParaRPr lang="en-GB" b="0" dirty="0">
              <a:solidFill>
                <a:srgbClr val="000000"/>
              </a:solidFill>
              <a:effectLst/>
              <a:highlight>
                <a:srgbClr val="F7F7F7"/>
              </a:highlight>
              <a:latin typeface="Courier New" panose="02070309020205020404" pitchFamily="49" charset="0"/>
            </a:endParaRPr>
          </a:p>
          <a:p>
            <a:pPr>
              <a:lnSpc>
                <a:spcPct val="150000"/>
              </a:lnSpc>
              <a:buFont typeface="Wingdings" panose="05000000000000000000" pitchFamily="2" charset="2"/>
              <a:buChar char="§"/>
            </a:pPr>
            <a:endParaRPr lang="en-GB" dirty="0"/>
          </a:p>
          <a:p>
            <a:pPr marL="457200" lvl="1" indent="0">
              <a:lnSpc>
                <a:spcPct val="150000"/>
              </a:lnSpc>
              <a:buNone/>
            </a:pPr>
            <a:endParaRPr lang="en-GB" dirty="0"/>
          </a:p>
          <a:p>
            <a:pPr marL="457200" lvl="1" indent="0">
              <a:lnSpc>
                <a:spcPct val="150000"/>
              </a:lnSpc>
              <a:buNone/>
            </a:pPr>
            <a:endParaRPr lang="en-GB" sz="2800" dirty="0"/>
          </a:p>
          <a:p>
            <a:pPr>
              <a:lnSpc>
                <a:spcPct val="150000"/>
              </a:lnSpc>
              <a:buFont typeface="Wingdings" panose="05000000000000000000" pitchFamily="2" charset="2"/>
              <a:buChar char="§"/>
            </a:pPr>
            <a:endParaRPr lang="en-GB" sz="2800" dirty="0"/>
          </a:p>
          <a:p>
            <a:pPr marL="0" indent="0">
              <a:lnSpc>
                <a:spcPct val="150000"/>
              </a:lnSpc>
              <a:buNone/>
            </a:pPr>
            <a:endParaRPr lang="en-GB" sz="3200" dirty="0"/>
          </a:p>
        </p:txBody>
      </p:sp>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Visualization</a:t>
            </a:r>
            <a:endParaRPr lang="LID4096" dirty="0"/>
          </a:p>
        </p:txBody>
      </p:sp>
    </p:spTree>
    <p:extLst>
      <p:ext uri="{BB962C8B-B14F-4D97-AF65-F5344CB8AC3E}">
        <p14:creationId xmlns:p14="http://schemas.microsoft.com/office/powerpoint/2010/main" val="2955432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5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5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838200" y="1346560"/>
            <a:ext cx="10820400" cy="5378705"/>
          </a:xfrm>
        </p:spPr>
        <p:txBody>
          <a:bodyPr>
            <a:normAutofit/>
          </a:bodyPr>
          <a:lstStyle/>
          <a:p>
            <a:pPr>
              <a:lnSpc>
                <a:spcPct val="150000"/>
              </a:lnSpc>
              <a:buFont typeface="Wingdings" panose="05000000000000000000" pitchFamily="2" charset="2"/>
              <a:buChar char="§"/>
            </a:pPr>
            <a:r>
              <a:rPr lang="en-GB" sz="3200" dirty="0"/>
              <a:t>Violin plot</a:t>
            </a:r>
            <a:endParaRPr lang="en-GB" dirty="0"/>
          </a:p>
          <a:p>
            <a:pPr marL="457200" lvl="1" indent="0">
              <a:lnSpc>
                <a:spcPct val="150000"/>
              </a:lnSpc>
              <a:buNone/>
            </a:pPr>
            <a:endParaRPr lang="en-GB" dirty="0"/>
          </a:p>
          <a:p>
            <a:pPr marL="457200" lvl="1" indent="0">
              <a:lnSpc>
                <a:spcPct val="150000"/>
              </a:lnSpc>
              <a:buNone/>
            </a:pPr>
            <a:endParaRPr lang="en-GB" sz="2800" dirty="0"/>
          </a:p>
          <a:p>
            <a:pPr>
              <a:lnSpc>
                <a:spcPct val="150000"/>
              </a:lnSpc>
              <a:buFont typeface="Wingdings" panose="05000000000000000000" pitchFamily="2" charset="2"/>
              <a:buChar char="§"/>
            </a:pPr>
            <a:endParaRPr lang="en-GB" sz="2800" dirty="0"/>
          </a:p>
          <a:p>
            <a:pPr marL="0" indent="0">
              <a:lnSpc>
                <a:spcPct val="150000"/>
              </a:lnSpc>
              <a:buNone/>
            </a:pPr>
            <a:endParaRPr lang="en-GB" sz="3200" dirty="0"/>
          </a:p>
        </p:txBody>
      </p:sp>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Visualization</a:t>
            </a:r>
            <a:endParaRPr lang="LID4096" dirty="0"/>
          </a:p>
        </p:txBody>
      </p:sp>
      <p:pic>
        <p:nvPicPr>
          <p:cNvPr id="8" name="Picture 7" descr="A group of colored shapes&#10;&#10;Description automatically generated with medium confidence">
            <a:extLst>
              <a:ext uri="{FF2B5EF4-FFF2-40B4-BE49-F238E27FC236}">
                <a16:creationId xmlns:a16="http://schemas.microsoft.com/office/drawing/2014/main" id="{78738CF9-C0DE-4FC1-B781-B2E692E0C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5611" y="2566747"/>
            <a:ext cx="10488189" cy="4270256"/>
          </a:xfrm>
          <a:prstGeom prst="rect">
            <a:avLst/>
          </a:prstGeom>
        </p:spPr>
      </p:pic>
    </p:spTree>
    <p:extLst>
      <p:ext uri="{BB962C8B-B14F-4D97-AF65-F5344CB8AC3E}">
        <p14:creationId xmlns:p14="http://schemas.microsoft.com/office/powerpoint/2010/main" val="12147960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250371" y="1346560"/>
            <a:ext cx="11832772" cy="5378705"/>
          </a:xfrm>
        </p:spPr>
        <p:txBody>
          <a:bodyPr>
            <a:normAutofit fontScale="92500" lnSpcReduction="10000"/>
          </a:bodyPr>
          <a:lstStyle/>
          <a:p>
            <a:pPr>
              <a:lnSpc>
                <a:spcPct val="150000"/>
              </a:lnSpc>
              <a:buFont typeface="Wingdings" panose="05000000000000000000" pitchFamily="2" charset="2"/>
              <a:buChar char="§"/>
            </a:pPr>
            <a:r>
              <a:rPr lang="en-GB" sz="3200" dirty="0"/>
              <a:t>Violin plot</a:t>
            </a:r>
            <a:endParaRPr lang="en-GB" dirty="0"/>
          </a:p>
          <a:p>
            <a:pPr marL="0" indent="0">
              <a:buNone/>
            </a:pPr>
            <a:r>
              <a:rPr lang="en-GB" b="0" dirty="0" err="1">
                <a:solidFill>
                  <a:srgbClr val="000000"/>
                </a:solidFill>
                <a:effectLst/>
                <a:latin typeface="Courier New" panose="02070309020205020404" pitchFamily="49" charset="0"/>
              </a:rPr>
              <a:t>sns.violinplot</a:t>
            </a:r>
            <a:r>
              <a:rPr lang="en-GB" b="0" dirty="0">
                <a:solidFill>
                  <a:srgbClr val="000000"/>
                </a:solidFill>
                <a:effectLst/>
                <a:latin typeface="Courier New" panose="02070309020205020404" pitchFamily="49" charset="0"/>
              </a:rPr>
              <a:t>(</a:t>
            </a:r>
            <a:r>
              <a:rPr lang="en-GB" b="0" dirty="0" err="1">
                <a:solidFill>
                  <a:srgbClr val="000000"/>
                </a:solidFill>
                <a:effectLst/>
                <a:latin typeface="Courier New" panose="02070309020205020404" pitchFamily="49" charset="0"/>
              </a:rPr>
              <a:t>ax</a:t>
            </a:r>
            <a:r>
              <a:rPr lang="en-GB" b="0" dirty="0">
                <a:solidFill>
                  <a:srgbClr val="000000"/>
                </a:solidFill>
                <a:effectLst/>
                <a:latin typeface="Courier New" panose="02070309020205020404" pitchFamily="49" charset="0"/>
              </a:rPr>
              <a:t>=</a:t>
            </a:r>
            <a:r>
              <a:rPr lang="en-GB" b="0" dirty="0" err="1">
                <a:solidFill>
                  <a:srgbClr val="000000"/>
                </a:solidFill>
                <a:effectLst/>
                <a:latin typeface="Courier New" panose="02070309020205020404" pitchFamily="49" charset="0"/>
              </a:rPr>
              <a:t>ax</a:t>
            </a:r>
            <a:r>
              <a:rPr lang="en-GB" b="0" dirty="0">
                <a:solidFill>
                  <a:srgbClr val="000000"/>
                </a:solidFill>
                <a:effectLst/>
                <a:latin typeface="Courier New" panose="02070309020205020404" pitchFamily="49" charset="0"/>
              </a:rPr>
              <a:t>[</a:t>
            </a:r>
            <a:r>
              <a:rPr lang="en-GB" b="0" dirty="0">
                <a:solidFill>
                  <a:srgbClr val="116644"/>
                </a:solidFill>
                <a:effectLst/>
                <a:latin typeface="Courier New" panose="02070309020205020404" pitchFamily="49" charset="0"/>
              </a:rPr>
              <a:t>0</a:t>
            </a:r>
            <a:r>
              <a:rPr lang="en-GB" b="0" dirty="0">
                <a:solidFill>
                  <a:srgbClr val="000000"/>
                </a:solidFill>
                <a:effectLst/>
                <a:latin typeface="Courier New" panose="02070309020205020404" pitchFamily="49" charset="0"/>
              </a:rPr>
              <a:t>], data=data, x = </a:t>
            </a:r>
            <a:r>
              <a:rPr lang="en-GB" b="0" dirty="0">
                <a:solidFill>
                  <a:srgbClr val="A31515"/>
                </a:solidFill>
                <a:effectLst/>
                <a:latin typeface="Courier New" panose="02070309020205020404" pitchFamily="49" charset="0"/>
              </a:rPr>
              <a:t>'Stimulus'</a:t>
            </a:r>
            <a:r>
              <a:rPr lang="en-GB" b="0" dirty="0">
                <a:solidFill>
                  <a:srgbClr val="000000"/>
                </a:solidFill>
                <a:effectLst/>
                <a:latin typeface="Courier New" panose="02070309020205020404" pitchFamily="49" charset="0"/>
              </a:rPr>
              <a:t>, y = </a:t>
            </a:r>
            <a:r>
              <a:rPr lang="en-GB" b="0" dirty="0">
                <a:solidFill>
                  <a:srgbClr val="A31515"/>
                </a:solidFill>
                <a:effectLst/>
                <a:latin typeface="Courier New" panose="02070309020205020404" pitchFamily="49" charset="0"/>
              </a:rPr>
              <a:t>'</a:t>
            </a:r>
            <a:r>
              <a:rPr lang="en-GB" b="0" dirty="0" err="1">
                <a:solidFill>
                  <a:srgbClr val="A31515"/>
                </a:solidFill>
                <a:effectLst/>
                <a:latin typeface="Courier New" panose="02070309020205020404" pitchFamily="49" charset="0"/>
              </a:rPr>
              <a:t>ResponseTime</a:t>
            </a:r>
            <a:r>
              <a:rPr lang="en-GB" b="0" dirty="0">
                <a:solidFill>
                  <a:srgbClr val="A31515"/>
                </a:solidFill>
                <a:effectLst/>
                <a:latin typeface="Courier New" panose="02070309020205020404" pitchFamily="49" charset="0"/>
              </a:rPr>
              <a:t>'</a:t>
            </a:r>
            <a:r>
              <a:rPr lang="en-GB" b="0" dirty="0">
                <a:solidFill>
                  <a:srgbClr val="000000"/>
                </a:solidFill>
                <a:effectLst/>
                <a:latin typeface="Courier New" panose="02070309020205020404" pitchFamily="49" charset="0"/>
              </a:rPr>
              <a:t>, hue = </a:t>
            </a:r>
            <a:r>
              <a:rPr lang="en-GB" b="0" dirty="0">
                <a:solidFill>
                  <a:srgbClr val="A31515"/>
                </a:solidFill>
                <a:effectLst/>
                <a:latin typeface="Courier New" panose="02070309020205020404" pitchFamily="49" charset="0"/>
              </a:rPr>
              <a:t>'Stimulus'</a:t>
            </a:r>
            <a:r>
              <a:rPr lang="en-GB" b="0" dirty="0">
                <a:solidFill>
                  <a:srgbClr val="000000"/>
                </a:solidFill>
                <a:effectLst/>
                <a:latin typeface="Courier New" panose="02070309020205020404" pitchFamily="49" charset="0"/>
              </a:rPr>
              <a:t>, palette = {</a:t>
            </a:r>
            <a:r>
              <a:rPr lang="en-GB" b="0" dirty="0">
                <a:solidFill>
                  <a:srgbClr val="A31515"/>
                </a:solidFill>
                <a:effectLst/>
                <a:latin typeface="Courier New" panose="02070309020205020404" pitchFamily="49" charset="0"/>
              </a:rPr>
              <a:t>'</a:t>
            </a:r>
            <a:r>
              <a:rPr lang="en-GB" b="0" dirty="0" err="1">
                <a:solidFill>
                  <a:srgbClr val="A31515"/>
                </a:solidFill>
                <a:effectLst/>
                <a:latin typeface="Courier New" panose="02070309020205020404" pitchFamily="49" charset="0"/>
              </a:rPr>
              <a:t>auditory'</a:t>
            </a:r>
            <a:r>
              <a:rPr lang="en-GB" b="0" dirty="0" err="1">
                <a:solidFill>
                  <a:srgbClr val="000000"/>
                </a:solidFill>
                <a:effectLst/>
                <a:latin typeface="Courier New" panose="02070309020205020404" pitchFamily="49" charset="0"/>
              </a:rPr>
              <a:t>:</a:t>
            </a:r>
            <a:r>
              <a:rPr lang="en-GB" b="0" dirty="0" err="1">
                <a:solidFill>
                  <a:srgbClr val="A31515"/>
                </a:solidFill>
                <a:effectLst/>
                <a:latin typeface="Courier New" panose="02070309020205020404" pitchFamily="49" charset="0"/>
              </a:rPr>
              <a:t>'blue</a:t>
            </a:r>
            <a:r>
              <a:rPr lang="en-GB" b="0" dirty="0">
                <a:solidFill>
                  <a:srgbClr val="A31515"/>
                </a:solidFill>
                <a:effectLst/>
                <a:latin typeface="Courier New" panose="02070309020205020404" pitchFamily="49" charset="0"/>
              </a:rPr>
              <a:t>'</a:t>
            </a:r>
            <a:r>
              <a:rPr lang="en-GB" b="0" dirty="0">
                <a:solidFill>
                  <a:srgbClr val="000000"/>
                </a:solidFill>
                <a:effectLst/>
                <a:latin typeface="Courier New" panose="02070309020205020404" pitchFamily="49" charset="0"/>
              </a:rPr>
              <a:t>, </a:t>
            </a:r>
            <a:r>
              <a:rPr lang="en-GB" b="0" dirty="0">
                <a:solidFill>
                  <a:srgbClr val="A31515"/>
                </a:solidFill>
                <a:effectLst/>
                <a:latin typeface="Courier New" panose="02070309020205020404" pitchFamily="49" charset="0"/>
              </a:rPr>
              <a:t>'</a:t>
            </a:r>
            <a:r>
              <a:rPr lang="en-GB" b="0" dirty="0" err="1">
                <a:solidFill>
                  <a:srgbClr val="A31515"/>
                </a:solidFill>
                <a:effectLst/>
                <a:latin typeface="Courier New" panose="02070309020205020404" pitchFamily="49" charset="0"/>
              </a:rPr>
              <a:t>visual'</a:t>
            </a:r>
            <a:r>
              <a:rPr lang="en-GB" b="0" dirty="0" err="1">
                <a:solidFill>
                  <a:srgbClr val="000000"/>
                </a:solidFill>
                <a:effectLst/>
                <a:latin typeface="Courier New" panose="02070309020205020404" pitchFamily="49" charset="0"/>
              </a:rPr>
              <a:t>:</a:t>
            </a:r>
            <a:r>
              <a:rPr lang="en-GB" b="0" dirty="0" err="1">
                <a:solidFill>
                  <a:srgbClr val="A31515"/>
                </a:solidFill>
                <a:effectLst/>
                <a:latin typeface="Courier New" panose="02070309020205020404" pitchFamily="49" charset="0"/>
              </a:rPr>
              <a:t>'orange</a:t>
            </a:r>
            <a:r>
              <a:rPr lang="en-GB" b="0" dirty="0">
                <a:solidFill>
                  <a:srgbClr val="A31515"/>
                </a:solidFill>
                <a:effectLst/>
                <a:latin typeface="Courier New" panose="02070309020205020404" pitchFamily="49" charset="0"/>
              </a:rPr>
              <a:t>'</a:t>
            </a:r>
            <a:r>
              <a:rPr lang="en-GB" b="0" dirty="0">
                <a:solidFill>
                  <a:srgbClr val="000000"/>
                </a:solidFill>
                <a:effectLst/>
                <a:latin typeface="Courier New" panose="02070309020205020404" pitchFamily="49" charset="0"/>
              </a:rPr>
              <a:t>})</a:t>
            </a:r>
          </a:p>
          <a:p>
            <a:pPr marL="0" indent="0">
              <a:buNone/>
            </a:pPr>
            <a:br>
              <a:rPr lang="en-GB" b="0" dirty="0">
                <a:solidFill>
                  <a:srgbClr val="000000"/>
                </a:solidFill>
                <a:effectLst/>
                <a:latin typeface="Courier New" panose="02070309020205020404" pitchFamily="49" charset="0"/>
              </a:rPr>
            </a:br>
            <a:r>
              <a:rPr lang="en-GB" b="0" dirty="0" err="1">
                <a:solidFill>
                  <a:srgbClr val="000000"/>
                </a:solidFill>
                <a:effectLst/>
                <a:latin typeface="Courier New" panose="02070309020205020404" pitchFamily="49" charset="0"/>
              </a:rPr>
              <a:t>sns.violinplot</a:t>
            </a:r>
            <a:r>
              <a:rPr lang="en-GB" b="0" dirty="0">
                <a:solidFill>
                  <a:srgbClr val="000000"/>
                </a:solidFill>
                <a:effectLst/>
                <a:latin typeface="Courier New" panose="02070309020205020404" pitchFamily="49" charset="0"/>
              </a:rPr>
              <a:t>(</a:t>
            </a:r>
            <a:r>
              <a:rPr lang="en-GB" b="0" dirty="0" err="1">
                <a:solidFill>
                  <a:srgbClr val="000000"/>
                </a:solidFill>
                <a:effectLst/>
                <a:latin typeface="Courier New" panose="02070309020205020404" pitchFamily="49" charset="0"/>
              </a:rPr>
              <a:t>ax</a:t>
            </a:r>
            <a:r>
              <a:rPr lang="en-GB" b="0" dirty="0">
                <a:solidFill>
                  <a:srgbClr val="000000"/>
                </a:solidFill>
                <a:effectLst/>
                <a:latin typeface="Courier New" panose="02070309020205020404" pitchFamily="49" charset="0"/>
              </a:rPr>
              <a:t>=</a:t>
            </a:r>
            <a:r>
              <a:rPr lang="en-GB" b="0" dirty="0" err="1">
                <a:solidFill>
                  <a:srgbClr val="000000"/>
                </a:solidFill>
                <a:effectLst/>
                <a:latin typeface="Courier New" panose="02070309020205020404" pitchFamily="49" charset="0"/>
              </a:rPr>
              <a:t>ax</a:t>
            </a:r>
            <a:r>
              <a:rPr lang="en-GB" b="0" dirty="0">
                <a:solidFill>
                  <a:srgbClr val="000000"/>
                </a:solidFill>
                <a:effectLst/>
                <a:latin typeface="Courier New" panose="02070309020205020404" pitchFamily="49" charset="0"/>
              </a:rPr>
              <a:t>[</a:t>
            </a:r>
            <a:r>
              <a:rPr lang="en-GB" b="0" dirty="0">
                <a:solidFill>
                  <a:srgbClr val="116644"/>
                </a:solidFill>
                <a:effectLst/>
                <a:latin typeface="Courier New" panose="02070309020205020404" pitchFamily="49" charset="0"/>
              </a:rPr>
              <a:t>1</a:t>
            </a:r>
            <a:r>
              <a:rPr lang="en-GB" b="0" dirty="0">
                <a:solidFill>
                  <a:srgbClr val="000000"/>
                </a:solidFill>
                <a:effectLst/>
                <a:latin typeface="Courier New" panose="02070309020205020404" pitchFamily="49" charset="0"/>
              </a:rPr>
              <a:t>], data=data, x = </a:t>
            </a:r>
            <a:r>
              <a:rPr lang="en-GB" b="0" dirty="0">
                <a:solidFill>
                  <a:srgbClr val="A31515"/>
                </a:solidFill>
                <a:effectLst/>
                <a:latin typeface="Courier New" panose="02070309020205020404" pitchFamily="49" charset="0"/>
              </a:rPr>
              <a:t>'Group'</a:t>
            </a:r>
            <a:r>
              <a:rPr lang="en-GB" b="0" dirty="0">
                <a:solidFill>
                  <a:srgbClr val="000000"/>
                </a:solidFill>
                <a:effectLst/>
                <a:latin typeface="Courier New" panose="02070309020205020404" pitchFamily="49" charset="0"/>
              </a:rPr>
              <a:t>, y = </a:t>
            </a:r>
            <a:r>
              <a:rPr lang="en-GB" b="0" dirty="0">
                <a:solidFill>
                  <a:srgbClr val="A31515"/>
                </a:solidFill>
                <a:effectLst/>
                <a:latin typeface="Courier New" panose="02070309020205020404" pitchFamily="49" charset="0"/>
              </a:rPr>
              <a:t>'</a:t>
            </a:r>
            <a:r>
              <a:rPr lang="en-GB" b="0" dirty="0" err="1">
                <a:solidFill>
                  <a:srgbClr val="A31515"/>
                </a:solidFill>
                <a:effectLst/>
                <a:latin typeface="Courier New" panose="02070309020205020404" pitchFamily="49" charset="0"/>
              </a:rPr>
              <a:t>ResponseTime</a:t>
            </a:r>
            <a:r>
              <a:rPr lang="en-GB" b="0" dirty="0">
                <a:solidFill>
                  <a:srgbClr val="A31515"/>
                </a:solidFill>
                <a:effectLst/>
                <a:latin typeface="Courier New" panose="02070309020205020404" pitchFamily="49" charset="0"/>
              </a:rPr>
              <a:t>'</a:t>
            </a:r>
            <a:r>
              <a:rPr lang="en-GB" b="0" dirty="0">
                <a:solidFill>
                  <a:srgbClr val="000000"/>
                </a:solidFill>
                <a:effectLst/>
                <a:latin typeface="Courier New" panose="02070309020205020404" pitchFamily="49" charset="0"/>
              </a:rPr>
              <a:t>, inner = </a:t>
            </a:r>
            <a:r>
              <a:rPr lang="en-GB" b="0" dirty="0">
                <a:solidFill>
                  <a:srgbClr val="A31515"/>
                </a:solidFill>
                <a:effectLst/>
                <a:latin typeface="Courier New" panose="02070309020205020404" pitchFamily="49" charset="0"/>
              </a:rPr>
              <a:t>'stick'</a:t>
            </a:r>
            <a:r>
              <a:rPr lang="en-GB" b="0" dirty="0">
                <a:solidFill>
                  <a:srgbClr val="000000"/>
                </a:solidFill>
                <a:effectLst/>
                <a:latin typeface="Courier New" panose="02070309020205020404" pitchFamily="49" charset="0"/>
              </a:rPr>
              <a:t>, hue =</a:t>
            </a:r>
            <a:r>
              <a:rPr lang="en-GB" b="0" dirty="0">
                <a:solidFill>
                  <a:srgbClr val="A31515"/>
                </a:solidFill>
                <a:effectLst/>
                <a:latin typeface="Courier New" panose="02070309020205020404" pitchFamily="49" charset="0"/>
              </a:rPr>
              <a:t>'Group'</a:t>
            </a:r>
            <a:r>
              <a:rPr lang="en-GB" b="0" dirty="0">
                <a:solidFill>
                  <a:srgbClr val="000000"/>
                </a:solidFill>
                <a:effectLst/>
                <a:latin typeface="Courier New" panose="02070309020205020404" pitchFamily="49" charset="0"/>
              </a:rPr>
              <a:t>, palette = {</a:t>
            </a:r>
            <a:r>
              <a:rPr lang="en-GB" b="0" dirty="0">
                <a:solidFill>
                  <a:srgbClr val="A31515"/>
                </a:solidFill>
                <a:effectLst/>
                <a:latin typeface="Courier New" panose="02070309020205020404" pitchFamily="49" charset="0"/>
              </a:rPr>
              <a:t>'</a:t>
            </a:r>
            <a:r>
              <a:rPr lang="en-GB" b="0" dirty="0" err="1">
                <a:solidFill>
                  <a:srgbClr val="A31515"/>
                </a:solidFill>
                <a:effectLst/>
                <a:latin typeface="Courier New" panose="02070309020205020404" pitchFamily="49" charset="0"/>
              </a:rPr>
              <a:t>NonMusician</a:t>
            </a:r>
            <a:r>
              <a:rPr lang="en-GB" b="0" dirty="0">
                <a:solidFill>
                  <a:srgbClr val="A31515"/>
                </a:solidFill>
                <a:effectLst/>
                <a:latin typeface="Courier New" panose="02070309020205020404" pitchFamily="49" charset="0"/>
              </a:rPr>
              <a:t>'</a:t>
            </a:r>
            <a:r>
              <a:rPr lang="en-GB" b="0" dirty="0">
                <a:solidFill>
                  <a:srgbClr val="000000"/>
                </a:solidFill>
                <a:effectLst/>
                <a:latin typeface="Courier New" panose="02070309020205020404" pitchFamily="49" charset="0"/>
              </a:rPr>
              <a:t>:</a:t>
            </a:r>
            <a:r>
              <a:rPr lang="en-GB" b="0" dirty="0">
                <a:solidFill>
                  <a:srgbClr val="A31515"/>
                </a:solidFill>
                <a:effectLst/>
                <a:latin typeface="Courier New" panose="02070309020205020404" pitchFamily="49" charset="0"/>
              </a:rPr>
              <a:t>'g'</a:t>
            </a:r>
            <a:r>
              <a:rPr lang="en-GB" b="0" dirty="0">
                <a:solidFill>
                  <a:srgbClr val="000000"/>
                </a:solidFill>
                <a:effectLst/>
                <a:latin typeface="Courier New" panose="02070309020205020404" pitchFamily="49" charset="0"/>
              </a:rPr>
              <a:t>, </a:t>
            </a:r>
            <a:r>
              <a:rPr lang="en-GB" b="0" dirty="0">
                <a:solidFill>
                  <a:srgbClr val="A31515"/>
                </a:solidFill>
                <a:effectLst/>
                <a:latin typeface="Courier New" panose="02070309020205020404" pitchFamily="49" charset="0"/>
              </a:rPr>
              <a:t>'</a:t>
            </a:r>
            <a:r>
              <a:rPr lang="en-GB" b="0" dirty="0" err="1">
                <a:solidFill>
                  <a:srgbClr val="A31515"/>
                </a:solidFill>
                <a:effectLst/>
                <a:latin typeface="Courier New" panose="02070309020205020404" pitchFamily="49" charset="0"/>
              </a:rPr>
              <a:t>Musician'</a:t>
            </a:r>
            <a:r>
              <a:rPr lang="en-GB" b="0" dirty="0" err="1">
                <a:solidFill>
                  <a:srgbClr val="000000"/>
                </a:solidFill>
                <a:effectLst/>
                <a:latin typeface="Courier New" panose="02070309020205020404" pitchFamily="49" charset="0"/>
              </a:rPr>
              <a:t>:</a:t>
            </a:r>
            <a:r>
              <a:rPr lang="en-GB" b="0" dirty="0" err="1">
                <a:solidFill>
                  <a:srgbClr val="A31515"/>
                </a:solidFill>
                <a:effectLst/>
                <a:latin typeface="Courier New" panose="02070309020205020404" pitchFamily="49" charset="0"/>
              </a:rPr>
              <a:t>'r</a:t>
            </a:r>
            <a:r>
              <a:rPr lang="en-GB" b="0" dirty="0">
                <a:solidFill>
                  <a:srgbClr val="A31515"/>
                </a:solidFill>
                <a:effectLst/>
                <a:latin typeface="Courier New" panose="02070309020205020404" pitchFamily="49" charset="0"/>
              </a:rPr>
              <a:t>'</a:t>
            </a:r>
            <a:r>
              <a:rPr lang="en-GB" b="0" dirty="0">
                <a:solidFill>
                  <a:srgbClr val="000000"/>
                </a:solidFill>
                <a:effectLst/>
                <a:latin typeface="Courier New" panose="02070309020205020404" pitchFamily="49" charset="0"/>
              </a:rPr>
              <a:t>})</a:t>
            </a:r>
          </a:p>
          <a:p>
            <a:pPr marL="0" indent="0">
              <a:buNone/>
            </a:pPr>
            <a:br>
              <a:rPr lang="en-GB" b="0" dirty="0">
                <a:solidFill>
                  <a:srgbClr val="000000"/>
                </a:solidFill>
                <a:effectLst/>
                <a:latin typeface="Courier New" panose="02070309020205020404" pitchFamily="49" charset="0"/>
              </a:rPr>
            </a:br>
            <a:r>
              <a:rPr lang="en-GB" b="0" dirty="0" err="1">
                <a:solidFill>
                  <a:srgbClr val="000000"/>
                </a:solidFill>
                <a:effectLst/>
                <a:latin typeface="Courier New" panose="02070309020205020404" pitchFamily="49" charset="0"/>
              </a:rPr>
              <a:t>sns.violinplot</a:t>
            </a:r>
            <a:r>
              <a:rPr lang="en-GB" b="0" dirty="0">
                <a:solidFill>
                  <a:srgbClr val="000000"/>
                </a:solidFill>
                <a:effectLst/>
                <a:latin typeface="Courier New" panose="02070309020205020404" pitchFamily="49" charset="0"/>
              </a:rPr>
              <a:t>(</a:t>
            </a:r>
            <a:r>
              <a:rPr lang="en-GB" b="0" dirty="0" err="1">
                <a:solidFill>
                  <a:srgbClr val="000000"/>
                </a:solidFill>
                <a:effectLst/>
                <a:latin typeface="Courier New" panose="02070309020205020404" pitchFamily="49" charset="0"/>
              </a:rPr>
              <a:t>ax</a:t>
            </a:r>
            <a:r>
              <a:rPr lang="en-GB" b="0" dirty="0">
                <a:solidFill>
                  <a:srgbClr val="000000"/>
                </a:solidFill>
                <a:effectLst/>
                <a:latin typeface="Courier New" panose="02070309020205020404" pitchFamily="49" charset="0"/>
              </a:rPr>
              <a:t>=</a:t>
            </a:r>
            <a:r>
              <a:rPr lang="en-GB" b="0" dirty="0" err="1">
                <a:solidFill>
                  <a:srgbClr val="000000"/>
                </a:solidFill>
                <a:effectLst/>
                <a:latin typeface="Courier New" panose="02070309020205020404" pitchFamily="49" charset="0"/>
              </a:rPr>
              <a:t>ax</a:t>
            </a:r>
            <a:r>
              <a:rPr lang="en-GB" b="0" dirty="0">
                <a:solidFill>
                  <a:srgbClr val="000000"/>
                </a:solidFill>
                <a:effectLst/>
                <a:latin typeface="Courier New" panose="02070309020205020404" pitchFamily="49" charset="0"/>
              </a:rPr>
              <a:t>[</a:t>
            </a:r>
            <a:r>
              <a:rPr lang="en-GB" b="0" dirty="0">
                <a:solidFill>
                  <a:srgbClr val="116644"/>
                </a:solidFill>
                <a:effectLst/>
                <a:latin typeface="Courier New" panose="02070309020205020404" pitchFamily="49" charset="0"/>
              </a:rPr>
              <a:t>2</a:t>
            </a:r>
            <a:r>
              <a:rPr lang="en-GB" b="0" dirty="0">
                <a:solidFill>
                  <a:srgbClr val="000000"/>
                </a:solidFill>
                <a:effectLst/>
                <a:latin typeface="Courier New" panose="02070309020205020404" pitchFamily="49" charset="0"/>
              </a:rPr>
              <a:t>], data=data, x = </a:t>
            </a:r>
            <a:r>
              <a:rPr lang="en-GB" b="0" dirty="0">
                <a:solidFill>
                  <a:srgbClr val="A31515"/>
                </a:solidFill>
                <a:effectLst/>
                <a:latin typeface="Courier New" panose="02070309020205020404" pitchFamily="49" charset="0"/>
              </a:rPr>
              <a:t>'</a:t>
            </a:r>
            <a:r>
              <a:rPr lang="en-GB" b="0" dirty="0" err="1">
                <a:solidFill>
                  <a:srgbClr val="A31515"/>
                </a:solidFill>
                <a:effectLst/>
                <a:latin typeface="Courier New" panose="02070309020205020404" pitchFamily="49" charset="0"/>
              </a:rPr>
              <a:t>stim_group</a:t>
            </a:r>
            <a:r>
              <a:rPr lang="en-GB" b="0" dirty="0">
                <a:solidFill>
                  <a:srgbClr val="A31515"/>
                </a:solidFill>
                <a:effectLst/>
                <a:latin typeface="Courier New" panose="02070309020205020404" pitchFamily="49" charset="0"/>
              </a:rPr>
              <a:t>'</a:t>
            </a:r>
            <a:r>
              <a:rPr lang="en-GB" b="0" dirty="0">
                <a:solidFill>
                  <a:srgbClr val="000000"/>
                </a:solidFill>
                <a:effectLst/>
                <a:latin typeface="Courier New" panose="02070309020205020404" pitchFamily="49" charset="0"/>
              </a:rPr>
              <a:t>, y = </a:t>
            </a:r>
            <a:r>
              <a:rPr lang="en-GB" b="0" dirty="0">
                <a:solidFill>
                  <a:srgbClr val="A31515"/>
                </a:solidFill>
                <a:effectLst/>
                <a:latin typeface="Courier New" panose="02070309020205020404" pitchFamily="49" charset="0"/>
              </a:rPr>
              <a:t>'</a:t>
            </a:r>
            <a:r>
              <a:rPr lang="en-GB" b="0" dirty="0" err="1">
                <a:solidFill>
                  <a:srgbClr val="A31515"/>
                </a:solidFill>
                <a:effectLst/>
                <a:latin typeface="Courier New" panose="02070309020205020404" pitchFamily="49" charset="0"/>
              </a:rPr>
              <a:t>ResponseTime</a:t>
            </a:r>
            <a:r>
              <a:rPr lang="en-GB" b="0" dirty="0">
                <a:solidFill>
                  <a:srgbClr val="A31515"/>
                </a:solidFill>
                <a:effectLst/>
                <a:latin typeface="Courier New" panose="02070309020205020404" pitchFamily="49" charset="0"/>
              </a:rPr>
              <a:t>'</a:t>
            </a:r>
            <a:r>
              <a:rPr lang="en-GB" b="0" dirty="0">
                <a:solidFill>
                  <a:srgbClr val="000000"/>
                </a:solidFill>
                <a:effectLst/>
                <a:latin typeface="Courier New" panose="02070309020205020404" pitchFamily="49" charset="0"/>
              </a:rPr>
              <a:t>, inner = </a:t>
            </a:r>
            <a:r>
              <a:rPr lang="en-GB" b="0" dirty="0">
                <a:solidFill>
                  <a:srgbClr val="A31515"/>
                </a:solidFill>
                <a:effectLst/>
                <a:latin typeface="Courier New" panose="02070309020205020404" pitchFamily="49" charset="0"/>
              </a:rPr>
              <a:t>'stick'</a:t>
            </a:r>
            <a:r>
              <a:rPr lang="en-GB" b="0" dirty="0">
                <a:solidFill>
                  <a:srgbClr val="000000"/>
                </a:solidFill>
                <a:effectLst/>
                <a:latin typeface="Courier New" panose="02070309020205020404" pitchFamily="49" charset="0"/>
              </a:rPr>
              <a:t>, hue = </a:t>
            </a:r>
            <a:r>
              <a:rPr lang="en-GB" b="0" dirty="0">
                <a:solidFill>
                  <a:srgbClr val="A31515"/>
                </a:solidFill>
                <a:effectLst/>
                <a:latin typeface="Courier New" panose="02070309020205020404" pitchFamily="49" charset="0"/>
              </a:rPr>
              <a:t>'</a:t>
            </a:r>
            <a:r>
              <a:rPr lang="en-GB" b="0" dirty="0" err="1">
                <a:solidFill>
                  <a:srgbClr val="A31515"/>
                </a:solidFill>
                <a:effectLst/>
                <a:latin typeface="Courier New" panose="02070309020205020404" pitchFamily="49" charset="0"/>
              </a:rPr>
              <a:t>stim_group</a:t>
            </a:r>
            <a:r>
              <a:rPr lang="en-GB" b="0" dirty="0">
                <a:solidFill>
                  <a:srgbClr val="A31515"/>
                </a:solidFill>
                <a:effectLst/>
                <a:latin typeface="Courier New" panose="02070309020205020404" pitchFamily="49" charset="0"/>
              </a:rPr>
              <a:t>'</a:t>
            </a:r>
            <a:r>
              <a:rPr lang="en-GB" b="0" dirty="0">
                <a:solidFill>
                  <a:srgbClr val="000000"/>
                </a:solidFill>
                <a:effectLst/>
                <a:latin typeface="Courier New" panose="02070309020205020404" pitchFamily="49" charset="0"/>
              </a:rPr>
              <a:t>, palette = {</a:t>
            </a:r>
            <a:r>
              <a:rPr lang="en-GB" b="0" dirty="0">
                <a:solidFill>
                  <a:srgbClr val="A31515"/>
                </a:solidFill>
                <a:effectLst/>
                <a:latin typeface="Courier New" panose="02070309020205020404" pitchFamily="49" charset="0"/>
              </a:rPr>
              <a:t>'auditory </a:t>
            </a:r>
            <a:r>
              <a:rPr lang="en-GB" b="0" dirty="0" err="1">
                <a:solidFill>
                  <a:srgbClr val="A31515"/>
                </a:solidFill>
                <a:effectLst/>
                <a:latin typeface="Courier New" panose="02070309020205020404" pitchFamily="49" charset="0"/>
              </a:rPr>
              <a:t>musician'</a:t>
            </a:r>
            <a:r>
              <a:rPr lang="en-GB" b="0" dirty="0" err="1">
                <a:solidFill>
                  <a:srgbClr val="000000"/>
                </a:solidFill>
                <a:effectLst/>
                <a:latin typeface="Courier New" panose="02070309020205020404" pitchFamily="49" charset="0"/>
              </a:rPr>
              <a:t>:</a:t>
            </a:r>
            <a:r>
              <a:rPr lang="en-GB" b="0" dirty="0" err="1">
                <a:solidFill>
                  <a:srgbClr val="A31515"/>
                </a:solidFill>
                <a:effectLst/>
                <a:latin typeface="Courier New" panose="02070309020205020404" pitchFamily="49" charset="0"/>
              </a:rPr>
              <a:t>'cyan</a:t>
            </a:r>
            <a:r>
              <a:rPr lang="en-GB" b="0" dirty="0">
                <a:solidFill>
                  <a:srgbClr val="A31515"/>
                </a:solidFill>
                <a:effectLst/>
                <a:latin typeface="Courier New" panose="02070309020205020404" pitchFamily="49" charset="0"/>
              </a:rPr>
              <a:t>'</a:t>
            </a:r>
            <a:r>
              <a:rPr lang="en-GB" b="0" dirty="0">
                <a:solidFill>
                  <a:srgbClr val="000000"/>
                </a:solidFill>
                <a:effectLst/>
                <a:latin typeface="Courier New" panose="02070309020205020404" pitchFamily="49" charset="0"/>
              </a:rPr>
              <a:t>, </a:t>
            </a:r>
            <a:r>
              <a:rPr lang="en-GB" b="0" dirty="0">
                <a:solidFill>
                  <a:srgbClr val="A31515"/>
                </a:solidFill>
                <a:effectLst/>
                <a:latin typeface="Courier New" panose="02070309020205020404" pitchFamily="49" charset="0"/>
              </a:rPr>
              <a:t>'auditory </a:t>
            </a:r>
            <a:r>
              <a:rPr lang="en-GB" b="0" dirty="0" err="1">
                <a:solidFill>
                  <a:srgbClr val="A31515"/>
                </a:solidFill>
                <a:effectLst/>
                <a:latin typeface="Courier New" panose="02070309020205020404" pitchFamily="49" charset="0"/>
              </a:rPr>
              <a:t>nonmusician'</a:t>
            </a:r>
            <a:r>
              <a:rPr lang="en-GB" b="0" dirty="0" err="1">
                <a:solidFill>
                  <a:srgbClr val="000000"/>
                </a:solidFill>
                <a:effectLst/>
                <a:latin typeface="Courier New" panose="02070309020205020404" pitchFamily="49" charset="0"/>
              </a:rPr>
              <a:t>:</a:t>
            </a:r>
            <a:r>
              <a:rPr lang="en-GB" b="0" dirty="0" err="1">
                <a:solidFill>
                  <a:srgbClr val="A31515"/>
                </a:solidFill>
                <a:effectLst/>
                <a:latin typeface="Courier New" panose="02070309020205020404" pitchFamily="49" charset="0"/>
              </a:rPr>
              <a:t>'brown</a:t>
            </a:r>
            <a:r>
              <a:rPr lang="en-GB" b="0" dirty="0">
                <a:solidFill>
                  <a:srgbClr val="A31515"/>
                </a:solidFill>
                <a:effectLst/>
                <a:latin typeface="Courier New" panose="02070309020205020404" pitchFamily="49" charset="0"/>
              </a:rPr>
              <a:t>'</a:t>
            </a:r>
            <a:r>
              <a:rPr lang="en-GB" b="0" dirty="0">
                <a:solidFill>
                  <a:srgbClr val="000000"/>
                </a:solidFill>
                <a:effectLst/>
                <a:latin typeface="Courier New" panose="02070309020205020404" pitchFamily="49" charset="0"/>
              </a:rPr>
              <a:t>, </a:t>
            </a:r>
            <a:r>
              <a:rPr lang="en-GB" b="0" dirty="0">
                <a:solidFill>
                  <a:srgbClr val="A31515"/>
                </a:solidFill>
                <a:effectLst/>
                <a:latin typeface="Courier New" panose="02070309020205020404" pitchFamily="49" charset="0"/>
              </a:rPr>
              <a:t>'visual musician'</a:t>
            </a:r>
            <a:r>
              <a:rPr lang="en-GB" b="0" dirty="0">
                <a:solidFill>
                  <a:srgbClr val="000000"/>
                </a:solidFill>
                <a:effectLst/>
                <a:latin typeface="Courier New" panose="02070309020205020404" pitchFamily="49" charset="0"/>
              </a:rPr>
              <a:t>: </a:t>
            </a:r>
            <a:r>
              <a:rPr lang="en-GB" b="0" dirty="0">
                <a:solidFill>
                  <a:srgbClr val="A31515"/>
                </a:solidFill>
                <a:effectLst/>
                <a:latin typeface="Courier New" panose="02070309020205020404" pitchFamily="49" charset="0"/>
              </a:rPr>
              <a:t>'orchid'</a:t>
            </a:r>
            <a:r>
              <a:rPr lang="en-GB" b="0" dirty="0">
                <a:solidFill>
                  <a:srgbClr val="000000"/>
                </a:solidFill>
                <a:effectLst/>
                <a:latin typeface="Courier New" panose="02070309020205020404" pitchFamily="49" charset="0"/>
              </a:rPr>
              <a:t>, </a:t>
            </a:r>
            <a:r>
              <a:rPr lang="en-GB" b="0" dirty="0">
                <a:solidFill>
                  <a:srgbClr val="A31515"/>
                </a:solidFill>
                <a:effectLst/>
                <a:latin typeface="Courier New" panose="02070309020205020404" pitchFamily="49" charset="0"/>
              </a:rPr>
              <a:t>'visual nonmusician'</a:t>
            </a:r>
            <a:r>
              <a:rPr lang="en-GB" b="0" dirty="0">
                <a:solidFill>
                  <a:srgbClr val="000000"/>
                </a:solidFill>
                <a:effectLst/>
                <a:latin typeface="Courier New" panose="02070309020205020404" pitchFamily="49" charset="0"/>
              </a:rPr>
              <a:t>: </a:t>
            </a:r>
            <a:r>
              <a:rPr lang="en-GB" b="0" dirty="0">
                <a:solidFill>
                  <a:srgbClr val="A31515"/>
                </a:solidFill>
                <a:effectLst/>
                <a:latin typeface="Courier New" panose="02070309020205020404" pitchFamily="49" charset="0"/>
              </a:rPr>
              <a:t>'teal'</a:t>
            </a:r>
            <a:r>
              <a:rPr lang="en-GB" b="0" dirty="0">
                <a:solidFill>
                  <a:srgbClr val="000000"/>
                </a:solidFill>
                <a:effectLst/>
                <a:latin typeface="Courier New" panose="02070309020205020404" pitchFamily="49" charset="0"/>
              </a:rPr>
              <a:t>})</a:t>
            </a:r>
          </a:p>
          <a:p>
            <a:pPr marL="0" indent="0">
              <a:buNone/>
            </a:pPr>
            <a:endParaRPr lang="en-GB" dirty="0"/>
          </a:p>
          <a:p>
            <a:pPr marL="457200" lvl="1" indent="0">
              <a:lnSpc>
                <a:spcPct val="150000"/>
              </a:lnSpc>
              <a:buNone/>
            </a:pPr>
            <a:endParaRPr lang="en-GB" sz="2800" dirty="0"/>
          </a:p>
          <a:p>
            <a:pPr>
              <a:lnSpc>
                <a:spcPct val="150000"/>
              </a:lnSpc>
              <a:buFont typeface="Wingdings" panose="05000000000000000000" pitchFamily="2" charset="2"/>
              <a:buChar char="§"/>
            </a:pPr>
            <a:endParaRPr lang="en-GB" sz="2800" dirty="0"/>
          </a:p>
          <a:p>
            <a:pPr marL="0" indent="0">
              <a:lnSpc>
                <a:spcPct val="150000"/>
              </a:lnSpc>
              <a:buNone/>
            </a:pPr>
            <a:endParaRPr lang="en-GB" sz="3200" dirty="0"/>
          </a:p>
        </p:txBody>
      </p:sp>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Visualization</a:t>
            </a:r>
            <a:endParaRPr lang="LID4096" dirty="0"/>
          </a:p>
        </p:txBody>
      </p:sp>
    </p:spTree>
    <p:extLst>
      <p:ext uri="{BB962C8B-B14F-4D97-AF65-F5344CB8AC3E}">
        <p14:creationId xmlns:p14="http://schemas.microsoft.com/office/powerpoint/2010/main" val="13158877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Mean Response Time to Auditory and Visual</a:t>
            </a:r>
            <a:endParaRPr lang="LID4096" dirty="0"/>
          </a:p>
        </p:txBody>
      </p:sp>
      <p:pic>
        <p:nvPicPr>
          <p:cNvPr id="7" name="Picture 6" descr="A blue graph with green and red lines&#10;&#10;Description automatically generated">
            <a:extLst>
              <a:ext uri="{FF2B5EF4-FFF2-40B4-BE49-F238E27FC236}">
                <a16:creationId xmlns:a16="http://schemas.microsoft.com/office/drawing/2014/main" id="{E9258661-65B0-F398-5A34-797B57727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970" y="2026045"/>
            <a:ext cx="5358395" cy="4242824"/>
          </a:xfrm>
          <a:prstGeom prst="rect">
            <a:avLst/>
          </a:prstGeom>
        </p:spPr>
      </p:pic>
      <p:pic>
        <p:nvPicPr>
          <p:cNvPr id="9" name="Picture 8" descr="A graph of a normal distribution&#10;&#10;Description automatically generated">
            <a:extLst>
              <a:ext uri="{FF2B5EF4-FFF2-40B4-BE49-F238E27FC236}">
                <a16:creationId xmlns:a16="http://schemas.microsoft.com/office/drawing/2014/main" id="{41F25E38-B1F1-3776-C280-6234903508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26045"/>
            <a:ext cx="5303531" cy="4242824"/>
          </a:xfrm>
          <a:prstGeom prst="rect">
            <a:avLst/>
          </a:prstGeom>
        </p:spPr>
      </p:pic>
    </p:spTree>
    <p:extLst>
      <p:ext uri="{BB962C8B-B14F-4D97-AF65-F5344CB8AC3E}">
        <p14:creationId xmlns:p14="http://schemas.microsoft.com/office/powerpoint/2010/main" val="10668443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Mean Response Time to Auditory and Visual</a:t>
            </a:r>
            <a:endParaRPr lang="LID4096" dirty="0"/>
          </a:p>
        </p:txBody>
      </p:sp>
      <p:sp>
        <p:nvSpPr>
          <p:cNvPr id="4" name="TextBox 3">
            <a:extLst>
              <a:ext uri="{FF2B5EF4-FFF2-40B4-BE49-F238E27FC236}">
                <a16:creationId xmlns:a16="http://schemas.microsoft.com/office/drawing/2014/main" id="{6C4B1D9E-8969-A275-C162-9EF761670395}"/>
              </a:ext>
            </a:extLst>
          </p:cNvPr>
          <p:cNvSpPr txBox="1"/>
          <p:nvPr/>
        </p:nvSpPr>
        <p:spPr>
          <a:xfrm>
            <a:off x="370114" y="1346560"/>
            <a:ext cx="11582400" cy="4678204"/>
          </a:xfrm>
          <a:prstGeom prst="rect">
            <a:avLst/>
          </a:prstGeom>
          <a:noFill/>
        </p:spPr>
        <p:txBody>
          <a:bodyPr wrap="square">
            <a:spAutoFit/>
          </a:bodyPr>
          <a:lstStyle/>
          <a:p>
            <a:r>
              <a:rPr lang="en-GB" sz="2000" b="0" dirty="0">
                <a:solidFill>
                  <a:srgbClr val="000000"/>
                </a:solidFill>
                <a:effectLst/>
                <a:latin typeface="Courier New" panose="02070309020205020404" pitchFamily="49" charset="0"/>
              </a:rPr>
              <a:t>t_ci92 = </a:t>
            </a:r>
            <a:r>
              <a:rPr lang="en-GB" sz="2000" b="0" dirty="0" err="1">
                <a:solidFill>
                  <a:srgbClr val="000000"/>
                </a:solidFill>
                <a:effectLst/>
                <a:latin typeface="Courier New" panose="02070309020205020404" pitchFamily="49" charset="0"/>
              </a:rPr>
              <a:t>stats.t.ppf</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0.04</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0.96</a:t>
            </a:r>
            <a:r>
              <a:rPr lang="en-GB" sz="2000" b="0" dirty="0">
                <a:solidFill>
                  <a:srgbClr val="000000"/>
                </a:solidFill>
                <a:effectLst/>
                <a:latin typeface="Courier New" panose="02070309020205020404" pitchFamily="49" charset="0"/>
              </a:rPr>
              <a:t>], N1 - </a:t>
            </a:r>
            <a:r>
              <a:rPr lang="en-GB" sz="2000" b="0" dirty="0">
                <a:solidFill>
                  <a:srgbClr val="116644"/>
                </a:solidFill>
                <a:effectLst/>
                <a:latin typeface="Courier New" panose="02070309020205020404" pitchFamily="49" charset="0"/>
              </a:rPr>
              <a:t>1</a:t>
            </a:r>
            <a:r>
              <a:rPr lang="en-GB" sz="2000" b="0" dirty="0">
                <a:solidFill>
                  <a:srgbClr val="000000"/>
                </a:solidFill>
                <a:effectLst/>
                <a:latin typeface="Courier New" panose="02070309020205020404" pitchFamily="49" charset="0"/>
              </a:rPr>
              <a:t>)</a:t>
            </a:r>
          </a:p>
          <a:p>
            <a:r>
              <a:rPr lang="en-GB" sz="2000" b="0" dirty="0">
                <a:solidFill>
                  <a:srgbClr val="000000"/>
                </a:solidFill>
                <a:effectLst/>
                <a:latin typeface="Courier New" panose="02070309020205020404" pitchFamily="49" charset="0"/>
              </a:rPr>
              <a:t>CI92 = m1 + (s1/N1**</a:t>
            </a:r>
            <a:r>
              <a:rPr lang="en-GB" sz="2000" b="0" dirty="0">
                <a:solidFill>
                  <a:srgbClr val="116644"/>
                </a:solidFill>
                <a:effectLst/>
                <a:latin typeface="Courier New" panose="02070309020205020404" pitchFamily="49" charset="0"/>
              </a:rPr>
              <a:t>0.5</a:t>
            </a:r>
            <a:r>
              <a:rPr lang="en-GB" sz="2000" b="0" dirty="0">
                <a:solidFill>
                  <a:srgbClr val="000000"/>
                </a:solidFill>
                <a:effectLst/>
                <a:latin typeface="Courier New" panose="02070309020205020404" pitchFamily="49" charset="0"/>
              </a:rPr>
              <a:t>)*t_ci92 </a:t>
            </a:r>
            <a:r>
              <a:rPr lang="en-GB" sz="2000" b="0" dirty="0">
                <a:solidFill>
                  <a:srgbClr val="178B17"/>
                </a:solidFill>
                <a:effectLst/>
                <a:latin typeface="Courier New" panose="02070309020205020404" pitchFamily="49" charset="0"/>
              </a:rPr>
              <a:t>#All we need to do to get our confidence intervals</a:t>
            </a:r>
          </a:p>
          <a:p>
            <a:endParaRPr lang="en-GB" sz="2000" dirty="0">
              <a:solidFill>
                <a:srgbClr val="178B17"/>
              </a:solidFill>
              <a:latin typeface="Courier New" panose="02070309020205020404" pitchFamily="49" charset="0"/>
            </a:endParaRPr>
          </a:p>
          <a:p>
            <a:r>
              <a:rPr lang="en-GB" sz="2000" b="0" dirty="0" err="1">
                <a:solidFill>
                  <a:srgbClr val="000000"/>
                </a:solidFill>
                <a:effectLst/>
                <a:latin typeface="Courier New" panose="02070309020205020404" pitchFamily="49" charset="0"/>
              </a:rPr>
              <a:t>ParametricSample</a:t>
            </a:r>
            <a:r>
              <a:rPr lang="en-GB" sz="2000" b="0" dirty="0">
                <a:solidFill>
                  <a:srgbClr val="000000"/>
                </a:solidFill>
                <a:effectLst/>
                <a:latin typeface="Courier New" panose="02070309020205020404" pitchFamily="49" charset="0"/>
              </a:rPr>
              <a:t> = </a:t>
            </a:r>
            <a:r>
              <a:rPr lang="en-GB" sz="2000" b="0" dirty="0" err="1">
                <a:solidFill>
                  <a:srgbClr val="000000"/>
                </a:solidFill>
                <a:effectLst/>
                <a:latin typeface="Courier New" panose="02070309020205020404" pitchFamily="49" charset="0"/>
              </a:rPr>
              <a:t>np.random.normal</a:t>
            </a:r>
            <a:r>
              <a:rPr lang="en-GB" sz="2000" b="0" dirty="0">
                <a:solidFill>
                  <a:srgbClr val="000000"/>
                </a:solidFill>
                <a:effectLst/>
                <a:latin typeface="Courier New" panose="02070309020205020404" pitchFamily="49" charset="0"/>
              </a:rPr>
              <a:t>(m1, s1/(N1**</a:t>
            </a:r>
            <a:r>
              <a:rPr lang="en-GB" sz="2000" b="0" dirty="0">
                <a:solidFill>
                  <a:srgbClr val="116644"/>
                </a:solidFill>
                <a:effectLst/>
                <a:latin typeface="Courier New" panose="02070309020205020404" pitchFamily="49" charset="0"/>
              </a:rPr>
              <a:t>0.5</a:t>
            </a:r>
            <a:r>
              <a:rPr lang="en-GB" sz="2000" b="0" dirty="0">
                <a:solidFill>
                  <a:srgbClr val="000000"/>
                </a:solidFill>
                <a:effectLst/>
                <a:latin typeface="Courier New" panose="02070309020205020404" pitchFamily="49" charset="0"/>
              </a:rPr>
              <a:t>), (</a:t>
            </a:r>
            <a:r>
              <a:rPr lang="en-GB" sz="2000" b="0" dirty="0">
                <a:solidFill>
                  <a:srgbClr val="116644"/>
                </a:solidFill>
                <a:effectLst/>
                <a:latin typeface="Courier New" panose="02070309020205020404" pitchFamily="49" charset="0"/>
              </a:rPr>
              <a:t>100000</a:t>
            </a:r>
            <a:r>
              <a:rPr lang="en-GB" sz="2000" b="0" dirty="0">
                <a:solidFill>
                  <a:srgbClr val="000000"/>
                </a:solidFill>
                <a:effectLst/>
                <a:latin typeface="Courier New" panose="02070309020205020404" pitchFamily="49" charset="0"/>
              </a:rPr>
              <a:t>, </a:t>
            </a:r>
            <a:r>
              <a:rPr lang="en-GB" sz="2000" b="0" dirty="0">
                <a:solidFill>
                  <a:srgbClr val="116644"/>
                </a:solidFill>
                <a:effectLst/>
                <a:latin typeface="Courier New" panose="02070309020205020404" pitchFamily="49" charset="0"/>
              </a:rPr>
              <a:t>1</a:t>
            </a:r>
            <a:r>
              <a:rPr lang="en-GB" sz="2000" b="0" dirty="0">
                <a:solidFill>
                  <a:srgbClr val="000000"/>
                </a:solidFill>
                <a:effectLst/>
                <a:latin typeface="Courier New" panose="02070309020205020404" pitchFamily="49" charset="0"/>
              </a:rPr>
              <a:t>))</a:t>
            </a:r>
          </a:p>
          <a:p>
            <a:r>
              <a:rPr lang="en-GB" sz="2000" b="0" dirty="0" err="1">
                <a:solidFill>
                  <a:srgbClr val="000000"/>
                </a:solidFill>
                <a:effectLst/>
                <a:latin typeface="Courier New" panose="02070309020205020404" pitchFamily="49" charset="0"/>
              </a:rPr>
              <a:t>plt.figure</a:t>
            </a:r>
            <a:r>
              <a:rPr lang="en-GB" sz="2000" b="0" dirty="0">
                <a:solidFill>
                  <a:srgbClr val="000000"/>
                </a:solidFill>
                <a:effectLst/>
                <a:latin typeface="Courier New" panose="02070309020205020404" pitchFamily="49" charset="0"/>
              </a:rPr>
              <a:t>()</a:t>
            </a:r>
          </a:p>
          <a:p>
            <a:r>
              <a:rPr lang="en-GB" sz="2000" b="0" dirty="0" err="1">
                <a:solidFill>
                  <a:srgbClr val="000000"/>
                </a:solidFill>
                <a:effectLst/>
                <a:latin typeface="Courier New" panose="02070309020205020404" pitchFamily="49" charset="0"/>
              </a:rPr>
              <a:t>ax</a:t>
            </a:r>
            <a:r>
              <a:rPr lang="en-GB" sz="2000" b="0" dirty="0">
                <a:solidFill>
                  <a:srgbClr val="000000"/>
                </a:solidFill>
                <a:effectLst/>
                <a:latin typeface="Courier New" panose="02070309020205020404" pitchFamily="49" charset="0"/>
              </a:rPr>
              <a:t> = </a:t>
            </a:r>
            <a:r>
              <a:rPr lang="en-GB" sz="2000" b="0" dirty="0" err="1">
                <a:solidFill>
                  <a:srgbClr val="000000"/>
                </a:solidFill>
                <a:effectLst/>
                <a:latin typeface="Courier New" panose="02070309020205020404" pitchFamily="49" charset="0"/>
              </a:rPr>
              <a:t>plt.subplot</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a:t>
            </a:r>
            <a:r>
              <a:rPr lang="en-GB" sz="2000" b="0" dirty="0">
                <a:solidFill>
                  <a:srgbClr val="000000"/>
                </a:solidFill>
                <a:effectLst/>
                <a:latin typeface="Courier New" panose="02070309020205020404" pitchFamily="49" charset="0"/>
              </a:rPr>
              <a:t>,</a:t>
            </a:r>
            <a:r>
              <a:rPr lang="en-GB" sz="2000" b="0" dirty="0">
                <a:solidFill>
                  <a:srgbClr val="116644"/>
                </a:solidFill>
                <a:effectLst/>
                <a:latin typeface="Courier New" panose="02070309020205020404" pitchFamily="49" charset="0"/>
              </a:rPr>
              <a:t>1</a:t>
            </a:r>
            <a:r>
              <a:rPr lang="en-GB" sz="2000" b="0" dirty="0">
                <a:solidFill>
                  <a:srgbClr val="000000"/>
                </a:solidFill>
                <a:effectLst/>
                <a:latin typeface="Courier New" panose="02070309020205020404" pitchFamily="49" charset="0"/>
              </a:rPr>
              <a:t>)</a:t>
            </a:r>
          </a:p>
          <a:p>
            <a:r>
              <a:rPr lang="en-GB" sz="2000" b="0" dirty="0" err="1">
                <a:solidFill>
                  <a:srgbClr val="000000"/>
                </a:solidFill>
                <a:effectLst/>
                <a:latin typeface="Courier New" panose="02070309020205020404" pitchFamily="49" charset="0"/>
              </a:rPr>
              <a:t>plt.hist</a:t>
            </a:r>
            <a:r>
              <a:rPr lang="en-GB" sz="2000" b="0" dirty="0">
                <a:solidFill>
                  <a:srgbClr val="000000"/>
                </a:solidFill>
                <a:effectLst/>
                <a:latin typeface="Courier New" panose="02070309020205020404" pitchFamily="49" charset="0"/>
              </a:rPr>
              <a:t>(</a:t>
            </a:r>
            <a:r>
              <a:rPr lang="en-GB" sz="2000" b="0" dirty="0" err="1">
                <a:solidFill>
                  <a:srgbClr val="000000"/>
                </a:solidFill>
                <a:effectLst/>
                <a:latin typeface="Courier New" panose="02070309020205020404" pitchFamily="49" charset="0"/>
              </a:rPr>
              <a:t>ParametricSample</a:t>
            </a:r>
            <a:r>
              <a:rPr lang="en-GB" sz="2000" b="0" dirty="0">
                <a:solidFill>
                  <a:srgbClr val="000000"/>
                </a:solidFill>
                <a:effectLst/>
                <a:latin typeface="Courier New" panose="02070309020205020404" pitchFamily="49" charset="0"/>
              </a:rPr>
              <a:t>, bins = </a:t>
            </a:r>
            <a:r>
              <a:rPr lang="en-GB" sz="2000" b="0" dirty="0">
                <a:solidFill>
                  <a:srgbClr val="116644"/>
                </a:solidFill>
                <a:effectLst/>
                <a:latin typeface="Courier New" panose="02070309020205020404" pitchFamily="49" charset="0"/>
              </a:rPr>
              <a:t>1000</a:t>
            </a:r>
            <a:r>
              <a:rPr lang="en-GB" sz="2000" b="0" dirty="0">
                <a:solidFill>
                  <a:srgbClr val="000000"/>
                </a:solidFill>
                <a:effectLst/>
                <a:latin typeface="Courier New" panose="02070309020205020404" pitchFamily="49" charset="0"/>
              </a:rPr>
              <a:t>, label = </a:t>
            </a:r>
            <a:r>
              <a:rPr lang="en-GB" sz="2000" b="0" dirty="0">
                <a:solidFill>
                  <a:srgbClr val="A31515"/>
                </a:solidFill>
                <a:effectLst/>
                <a:latin typeface="Courier New" panose="02070309020205020404" pitchFamily="49" charset="0"/>
              </a:rPr>
              <a:t>'Sampled Means from Normal Distribution'</a:t>
            </a:r>
            <a:r>
              <a:rPr lang="en-GB" sz="2000" b="0" dirty="0">
                <a:solidFill>
                  <a:srgbClr val="000000"/>
                </a:solidFill>
                <a:effectLst/>
                <a:latin typeface="Courier New" panose="02070309020205020404" pitchFamily="49" charset="0"/>
              </a:rPr>
              <a:t>)</a:t>
            </a:r>
          </a:p>
          <a:p>
            <a:r>
              <a:rPr lang="en-GB" sz="2000" b="0" dirty="0" err="1">
                <a:solidFill>
                  <a:srgbClr val="000000"/>
                </a:solidFill>
                <a:effectLst/>
                <a:latin typeface="Courier New" panose="02070309020205020404" pitchFamily="49" charset="0"/>
              </a:rPr>
              <a:t>ys</a:t>
            </a:r>
            <a:r>
              <a:rPr lang="en-GB" sz="2000" b="0" dirty="0">
                <a:solidFill>
                  <a:srgbClr val="000000"/>
                </a:solidFill>
                <a:effectLst/>
                <a:latin typeface="Courier New" panose="02070309020205020404" pitchFamily="49" charset="0"/>
              </a:rPr>
              <a:t> = </a:t>
            </a:r>
            <a:r>
              <a:rPr lang="en-GB" sz="2000" b="0" dirty="0" err="1">
                <a:solidFill>
                  <a:srgbClr val="000000"/>
                </a:solidFill>
                <a:effectLst/>
                <a:latin typeface="Courier New" panose="02070309020205020404" pitchFamily="49" charset="0"/>
              </a:rPr>
              <a:t>plt.gca</a:t>
            </a:r>
            <a:r>
              <a:rPr lang="en-GB" sz="2000" b="0" dirty="0">
                <a:solidFill>
                  <a:srgbClr val="000000"/>
                </a:solidFill>
                <a:effectLst/>
                <a:latin typeface="Courier New" panose="02070309020205020404" pitchFamily="49" charset="0"/>
              </a:rPr>
              <a:t>().</a:t>
            </a:r>
            <a:r>
              <a:rPr lang="en-GB" sz="2000" b="0" dirty="0" err="1">
                <a:solidFill>
                  <a:srgbClr val="000000"/>
                </a:solidFill>
                <a:effectLst/>
                <a:latin typeface="Courier New" panose="02070309020205020404" pitchFamily="49" charset="0"/>
              </a:rPr>
              <a:t>get_ylim</a:t>
            </a:r>
            <a:r>
              <a:rPr lang="en-GB" sz="2000" b="0" dirty="0">
                <a:solidFill>
                  <a:srgbClr val="000000"/>
                </a:solidFill>
                <a:effectLst/>
                <a:latin typeface="Courier New" panose="02070309020205020404" pitchFamily="49" charset="0"/>
              </a:rPr>
              <a:t>()</a:t>
            </a:r>
          </a:p>
          <a:p>
            <a:r>
              <a:rPr lang="en-GB" sz="2000" b="0" dirty="0" err="1">
                <a:solidFill>
                  <a:srgbClr val="000000"/>
                </a:solidFill>
                <a:effectLst/>
                <a:latin typeface="Courier New" panose="02070309020205020404" pitchFamily="49" charset="0"/>
              </a:rPr>
              <a:t>plt.plot</a:t>
            </a:r>
            <a:r>
              <a:rPr lang="en-GB" sz="2000" b="0" dirty="0">
                <a:solidFill>
                  <a:srgbClr val="000000"/>
                </a:solidFill>
                <a:effectLst/>
                <a:latin typeface="Courier New" panose="02070309020205020404" pitchFamily="49" charset="0"/>
              </a:rPr>
              <a:t>([m1, m1], </a:t>
            </a:r>
            <a:r>
              <a:rPr lang="en-GB" sz="2000" b="0" dirty="0" err="1">
                <a:solidFill>
                  <a:srgbClr val="000000"/>
                </a:solidFill>
                <a:effectLst/>
                <a:latin typeface="Courier New" panose="02070309020205020404" pitchFamily="49" charset="0"/>
              </a:rPr>
              <a:t>ys</a:t>
            </a:r>
            <a:r>
              <a:rPr lang="en-GB" sz="2000" b="0" dirty="0">
                <a:solidFill>
                  <a:srgbClr val="000000"/>
                </a:solidFill>
                <a:effectLst/>
                <a:latin typeface="Courier New" panose="02070309020205020404" pitchFamily="49" charset="0"/>
              </a:rPr>
              <a:t>, </a:t>
            </a:r>
            <a:r>
              <a:rPr lang="en-GB" sz="2000" b="0" dirty="0" err="1">
                <a:solidFill>
                  <a:srgbClr val="000000"/>
                </a:solidFill>
                <a:effectLst/>
                <a:latin typeface="Courier New" panose="02070309020205020404" pitchFamily="49" charset="0"/>
              </a:rPr>
              <a:t>color</a:t>
            </a:r>
            <a:r>
              <a:rPr lang="en-GB" sz="2000" b="0" dirty="0">
                <a:solidFill>
                  <a:srgbClr val="000000"/>
                </a:solidFill>
                <a:effectLst/>
                <a:latin typeface="Courier New" panose="02070309020205020404" pitchFamily="49" charset="0"/>
              </a:rPr>
              <a:t> = </a:t>
            </a:r>
            <a:r>
              <a:rPr lang="en-GB" sz="2000" b="0" dirty="0">
                <a:solidFill>
                  <a:srgbClr val="A31515"/>
                </a:solidFill>
                <a:effectLst/>
                <a:latin typeface="Courier New" panose="02070309020205020404" pitchFamily="49" charset="0"/>
              </a:rPr>
              <a:t>'lime'</a:t>
            </a:r>
            <a:r>
              <a:rPr lang="en-GB" sz="2000" b="0" dirty="0">
                <a:solidFill>
                  <a:srgbClr val="000000"/>
                </a:solidFill>
                <a:effectLst/>
                <a:latin typeface="Courier New" panose="02070309020205020404" pitchFamily="49" charset="0"/>
              </a:rPr>
              <a:t>, </a:t>
            </a:r>
            <a:r>
              <a:rPr lang="en-GB" sz="2000" b="0" dirty="0" err="1">
                <a:solidFill>
                  <a:srgbClr val="000000"/>
                </a:solidFill>
                <a:effectLst/>
                <a:latin typeface="Courier New" panose="02070309020205020404" pitchFamily="49" charset="0"/>
              </a:rPr>
              <a:t>lw</a:t>
            </a:r>
            <a:r>
              <a:rPr lang="en-GB" sz="2000" b="0" dirty="0">
                <a:solidFill>
                  <a:srgbClr val="000000"/>
                </a:solidFill>
                <a:effectLst/>
                <a:latin typeface="Courier New" panose="02070309020205020404" pitchFamily="49" charset="0"/>
              </a:rPr>
              <a:t> = </a:t>
            </a:r>
            <a:r>
              <a:rPr lang="en-GB" sz="2000" b="0" dirty="0">
                <a:solidFill>
                  <a:srgbClr val="116644"/>
                </a:solidFill>
                <a:effectLst/>
                <a:latin typeface="Courier New" panose="02070309020205020404" pitchFamily="49" charset="0"/>
              </a:rPr>
              <a:t>3</a:t>
            </a:r>
            <a:r>
              <a:rPr lang="en-GB" sz="2000" b="0" dirty="0">
                <a:solidFill>
                  <a:srgbClr val="000000"/>
                </a:solidFill>
                <a:effectLst/>
                <a:latin typeface="Courier New" panose="02070309020205020404" pitchFamily="49" charset="0"/>
              </a:rPr>
              <a:t>, label = </a:t>
            </a:r>
            <a:r>
              <a:rPr lang="en-GB" sz="2000" b="0" dirty="0">
                <a:solidFill>
                  <a:srgbClr val="A31515"/>
                </a:solidFill>
                <a:effectLst/>
                <a:latin typeface="Courier New" panose="02070309020205020404" pitchFamily="49" charset="0"/>
              </a:rPr>
              <a:t>'Original Sample Mean'</a:t>
            </a:r>
            <a:r>
              <a:rPr lang="en-GB" sz="2000" b="0" dirty="0">
                <a:solidFill>
                  <a:srgbClr val="000000"/>
                </a:solidFill>
                <a:effectLst/>
                <a:latin typeface="Courier New" panose="02070309020205020404" pitchFamily="49" charset="0"/>
              </a:rPr>
              <a:t>)</a:t>
            </a:r>
          </a:p>
          <a:p>
            <a:r>
              <a:rPr lang="en-GB" sz="2000" b="0" dirty="0" err="1">
                <a:solidFill>
                  <a:srgbClr val="000000"/>
                </a:solidFill>
                <a:effectLst/>
                <a:latin typeface="Courier New" panose="02070309020205020404" pitchFamily="49" charset="0"/>
              </a:rPr>
              <a:t>plt.plot</a:t>
            </a:r>
            <a:r>
              <a:rPr lang="en-GB" sz="2000" b="0" dirty="0">
                <a:solidFill>
                  <a:srgbClr val="000000"/>
                </a:solidFill>
                <a:effectLst/>
                <a:latin typeface="Courier New" panose="02070309020205020404" pitchFamily="49" charset="0"/>
              </a:rPr>
              <a:t>([CI92,CI92], </a:t>
            </a:r>
            <a:r>
              <a:rPr lang="en-GB" sz="2000" b="0" dirty="0" err="1">
                <a:solidFill>
                  <a:srgbClr val="000000"/>
                </a:solidFill>
                <a:effectLst/>
                <a:latin typeface="Courier New" panose="02070309020205020404" pitchFamily="49" charset="0"/>
              </a:rPr>
              <a:t>ys</a:t>
            </a:r>
            <a:r>
              <a:rPr lang="en-GB" sz="2000" b="0" dirty="0">
                <a:solidFill>
                  <a:srgbClr val="000000"/>
                </a:solidFill>
                <a:effectLst/>
                <a:latin typeface="Courier New" panose="02070309020205020404" pitchFamily="49" charset="0"/>
              </a:rPr>
              <a:t> ,</a:t>
            </a:r>
            <a:r>
              <a:rPr lang="en-GB" sz="2000" b="0" dirty="0" err="1">
                <a:solidFill>
                  <a:srgbClr val="000000"/>
                </a:solidFill>
                <a:effectLst/>
                <a:latin typeface="Courier New" panose="02070309020205020404" pitchFamily="49" charset="0"/>
              </a:rPr>
              <a:t>color</a:t>
            </a:r>
            <a:r>
              <a:rPr lang="en-GB" sz="2000" b="0" dirty="0">
                <a:solidFill>
                  <a:srgbClr val="000000"/>
                </a:solidFill>
                <a:effectLst/>
                <a:latin typeface="Courier New" panose="02070309020205020404" pitchFamily="49" charset="0"/>
              </a:rPr>
              <a:t> = </a:t>
            </a:r>
            <a:r>
              <a:rPr lang="en-GB" sz="2000" b="0" dirty="0">
                <a:solidFill>
                  <a:srgbClr val="A31515"/>
                </a:solidFill>
                <a:effectLst/>
                <a:latin typeface="Courier New" panose="02070309020205020404" pitchFamily="49" charset="0"/>
              </a:rPr>
              <a:t>'red'</a:t>
            </a:r>
            <a:r>
              <a:rPr lang="en-GB" sz="2000" b="0" dirty="0">
                <a:solidFill>
                  <a:srgbClr val="000000"/>
                </a:solidFill>
                <a:effectLst/>
                <a:latin typeface="Courier New" panose="02070309020205020404" pitchFamily="49" charset="0"/>
              </a:rPr>
              <a:t>, </a:t>
            </a:r>
            <a:r>
              <a:rPr lang="en-GB" sz="2000" b="0" dirty="0" err="1">
                <a:solidFill>
                  <a:srgbClr val="000000"/>
                </a:solidFill>
                <a:effectLst/>
                <a:latin typeface="Courier New" panose="02070309020205020404" pitchFamily="49" charset="0"/>
              </a:rPr>
              <a:t>lw</a:t>
            </a:r>
            <a:r>
              <a:rPr lang="en-GB" sz="2000" b="0" dirty="0">
                <a:solidFill>
                  <a:srgbClr val="000000"/>
                </a:solidFill>
                <a:effectLst/>
                <a:latin typeface="Courier New" panose="02070309020205020404" pitchFamily="49" charset="0"/>
              </a:rPr>
              <a:t> = </a:t>
            </a:r>
            <a:r>
              <a:rPr lang="en-GB" sz="2000" b="0" dirty="0">
                <a:solidFill>
                  <a:srgbClr val="116644"/>
                </a:solidFill>
                <a:effectLst/>
                <a:latin typeface="Courier New" panose="02070309020205020404" pitchFamily="49" charset="0"/>
              </a:rPr>
              <a:t>3</a:t>
            </a:r>
            <a:r>
              <a:rPr lang="en-GB" sz="2000" b="0" dirty="0">
                <a:solidFill>
                  <a:srgbClr val="000000"/>
                </a:solidFill>
                <a:effectLst/>
                <a:latin typeface="Courier New" panose="02070309020205020404" pitchFamily="49" charset="0"/>
              </a:rPr>
              <a:t>, label = </a:t>
            </a:r>
            <a:r>
              <a:rPr lang="en-GB" sz="2000" b="0" dirty="0">
                <a:solidFill>
                  <a:srgbClr val="0000FF"/>
                </a:solidFill>
                <a:effectLst/>
                <a:latin typeface="Courier New" panose="02070309020205020404" pitchFamily="49" charset="0"/>
              </a:rPr>
              <a:t>f</a:t>
            </a:r>
            <a:r>
              <a:rPr lang="en-GB" sz="2000" b="0" dirty="0">
                <a:solidFill>
                  <a:srgbClr val="A31515"/>
                </a:solidFill>
                <a:effectLst/>
                <a:latin typeface="Courier New" panose="02070309020205020404" pitchFamily="49" charset="0"/>
              </a:rPr>
              <a:t>'92% CI = (</a:t>
            </a:r>
            <a:r>
              <a:rPr lang="en-GB" sz="2000" b="0" dirty="0">
                <a:solidFill>
                  <a:srgbClr val="000000"/>
                </a:solidFill>
                <a:effectLst/>
                <a:latin typeface="Courier New" panose="02070309020205020404" pitchFamily="49" charset="0"/>
              </a:rPr>
              <a:t>{</a:t>
            </a:r>
            <a:r>
              <a:rPr lang="en-GB" sz="2000" b="0" dirty="0">
                <a:solidFill>
                  <a:srgbClr val="795E26"/>
                </a:solidFill>
                <a:effectLst/>
                <a:latin typeface="Courier New" panose="02070309020205020404" pitchFamily="49" charset="0"/>
              </a:rPr>
              <a:t>round</a:t>
            </a:r>
            <a:r>
              <a:rPr lang="en-GB" sz="2000" b="0" dirty="0">
                <a:solidFill>
                  <a:srgbClr val="000000"/>
                </a:solidFill>
                <a:effectLst/>
                <a:latin typeface="Courier New" panose="02070309020205020404" pitchFamily="49" charset="0"/>
              </a:rPr>
              <a:t>(CI92[</a:t>
            </a:r>
            <a:r>
              <a:rPr lang="en-GB" sz="2000" b="0" dirty="0">
                <a:solidFill>
                  <a:srgbClr val="116644"/>
                </a:solidFill>
                <a:effectLst/>
                <a:latin typeface="Courier New" panose="02070309020205020404" pitchFamily="49" charset="0"/>
              </a:rPr>
              <a:t>0</a:t>
            </a:r>
            <a:r>
              <a:rPr lang="en-GB" sz="2000" b="0" dirty="0">
                <a:solidFill>
                  <a:srgbClr val="000000"/>
                </a:solidFill>
                <a:effectLst/>
                <a:latin typeface="Courier New" panose="02070309020205020404" pitchFamily="49" charset="0"/>
              </a:rPr>
              <a:t>], </a:t>
            </a:r>
            <a:r>
              <a:rPr lang="en-GB" sz="2000" b="0" dirty="0">
                <a:solidFill>
                  <a:srgbClr val="116644"/>
                </a:solidFill>
                <a:effectLst/>
                <a:latin typeface="Courier New" panose="02070309020205020404" pitchFamily="49" charset="0"/>
              </a:rPr>
              <a:t>2</a:t>
            </a:r>
            <a:r>
              <a:rPr lang="en-GB" sz="2000" b="0" dirty="0">
                <a:solidFill>
                  <a:srgbClr val="000000"/>
                </a:solidFill>
                <a:effectLst/>
                <a:latin typeface="Courier New" panose="02070309020205020404" pitchFamily="49" charset="0"/>
              </a:rPr>
              <a:t>)}</a:t>
            </a:r>
            <a:r>
              <a:rPr lang="en-GB" sz="2000" b="0" dirty="0">
                <a:solidFill>
                  <a:srgbClr val="A31515"/>
                </a:solidFill>
                <a:effectLst/>
                <a:latin typeface="Courier New" panose="02070309020205020404" pitchFamily="49" charset="0"/>
              </a:rPr>
              <a:t>, </a:t>
            </a:r>
            <a:r>
              <a:rPr lang="en-GB" sz="2000" b="0" dirty="0">
                <a:solidFill>
                  <a:srgbClr val="000000"/>
                </a:solidFill>
                <a:effectLst/>
                <a:latin typeface="Courier New" panose="02070309020205020404" pitchFamily="49" charset="0"/>
              </a:rPr>
              <a:t>{</a:t>
            </a:r>
            <a:r>
              <a:rPr lang="en-GB" sz="2000" b="0" dirty="0">
                <a:solidFill>
                  <a:srgbClr val="795E26"/>
                </a:solidFill>
                <a:effectLst/>
                <a:latin typeface="Courier New" panose="02070309020205020404" pitchFamily="49" charset="0"/>
              </a:rPr>
              <a:t>round</a:t>
            </a:r>
            <a:r>
              <a:rPr lang="en-GB" sz="2000" b="0" dirty="0">
                <a:solidFill>
                  <a:srgbClr val="000000"/>
                </a:solidFill>
                <a:effectLst/>
                <a:latin typeface="Courier New" panose="02070309020205020404" pitchFamily="49" charset="0"/>
              </a:rPr>
              <a:t>(CI92[</a:t>
            </a:r>
            <a:r>
              <a:rPr lang="en-GB" sz="2000" b="0" dirty="0">
                <a:solidFill>
                  <a:srgbClr val="116644"/>
                </a:solidFill>
                <a:effectLst/>
                <a:latin typeface="Courier New" panose="02070309020205020404" pitchFamily="49" charset="0"/>
              </a:rPr>
              <a:t>1</a:t>
            </a:r>
            <a:r>
              <a:rPr lang="en-GB" sz="2000" b="0" dirty="0">
                <a:solidFill>
                  <a:srgbClr val="000000"/>
                </a:solidFill>
                <a:effectLst/>
                <a:latin typeface="Courier New" panose="02070309020205020404" pitchFamily="49" charset="0"/>
              </a:rPr>
              <a:t>], </a:t>
            </a:r>
            <a:r>
              <a:rPr lang="en-GB" sz="2000" b="0" dirty="0">
                <a:solidFill>
                  <a:srgbClr val="116644"/>
                </a:solidFill>
                <a:effectLst/>
                <a:latin typeface="Courier New" panose="02070309020205020404" pitchFamily="49" charset="0"/>
              </a:rPr>
              <a:t>2</a:t>
            </a:r>
            <a:r>
              <a:rPr lang="en-GB" sz="2000" b="0" dirty="0">
                <a:solidFill>
                  <a:srgbClr val="000000"/>
                </a:solidFill>
                <a:effectLst/>
                <a:latin typeface="Courier New" panose="02070309020205020404" pitchFamily="49" charset="0"/>
              </a:rPr>
              <a:t>)}</a:t>
            </a:r>
            <a:r>
              <a:rPr lang="en-GB" sz="2000" b="0" dirty="0">
                <a:solidFill>
                  <a:srgbClr val="A31515"/>
                </a:solidFill>
                <a:effectLst/>
                <a:latin typeface="Courier New" panose="02070309020205020404" pitchFamily="49" charset="0"/>
              </a:rPr>
              <a:t>)'</a:t>
            </a:r>
            <a:r>
              <a:rPr lang="en-GB" sz="2000" b="0" dirty="0">
                <a:solidFill>
                  <a:srgbClr val="000000"/>
                </a:solidFill>
                <a:effectLst/>
                <a:latin typeface="Courier New" panose="02070309020205020404" pitchFamily="49" charset="0"/>
              </a:rPr>
              <a:t>)</a:t>
            </a:r>
          </a:p>
          <a:p>
            <a:endParaRPr lang="en-GB" sz="2000" b="0" dirty="0">
              <a:solidFill>
                <a:srgbClr val="178B17"/>
              </a:solidFill>
              <a:effectLst/>
              <a:latin typeface="Courier New" panose="02070309020205020404" pitchFamily="49" charset="0"/>
            </a:endParaRPr>
          </a:p>
        </p:txBody>
      </p:sp>
    </p:spTree>
    <p:extLst>
      <p:ext uri="{BB962C8B-B14F-4D97-AF65-F5344CB8AC3E}">
        <p14:creationId xmlns:p14="http://schemas.microsoft.com/office/powerpoint/2010/main" val="251226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fade">
                                      <p:cBhvr>
                                        <p:cTn id="19" dur="500"/>
                                        <p:tgtEl>
                                          <p:spTgt spid="4">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fade">
                                      <p:cBhvr>
                                        <p:cTn id="22" dur="500"/>
                                        <p:tgtEl>
                                          <p:spTgt spid="4">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163285" y="20997"/>
            <a:ext cx="11930743" cy="1325563"/>
          </a:xfrm>
        </p:spPr>
        <p:txBody>
          <a:bodyPr/>
          <a:lstStyle/>
          <a:p>
            <a:r>
              <a:rPr lang="en-GB" dirty="0"/>
              <a:t>Confidence Intervals for the Regression Coefficients</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826367" y="1400990"/>
                <a:ext cx="11082603" cy="5378705"/>
              </a:xfrm>
            </p:spPr>
            <p:txBody>
              <a:bodyPr>
                <a:normAutofit/>
              </a:bodyPr>
              <a:lstStyle/>
              <a:p>
                <a:pPr marL="0" indent="0">
                  <a:lnSpc>
                    <a:spcPct val="150000"/>
                  </a:lnSpc>
                  <a:buNone/>
                </a:pPr>
                <a:endParaRPr lang="en-GB" sz="2400" dirty="0">
                  <a:solidFill>
                    <a:srgbClr val="000000"/>
                  </a:solidFill>
                </a:endParaRPr>
              </a:p>
              <a:p>
                <a:pPr>
                  <a:lnSpc>
                    <a:spcPct val="150000"/>
                  </a:lnSpc>
                  <a:buFont typeface="Wingdings" panose="05000000000000000000" pitchFamily="2" charset="2"/>
                  <a:buChar char="§"/>
                </a:pPr>
                <a:r>
                  <a:rPr lang="en-GB" sz="2400" dirty="0">
                    <a:solidFill>
                      <a:srgbClr val="000000"/>
                    </a:solidFill>
                  </a:rPr>
                  <a:t>Confidence interval for the regression coefficients</a:t>
                </a:r>
              </a:p>
              <a:p>
                <a:pPr>
                  <a:lnSpc>
                    <a:spcPct val="150000"/>
                  </a:lnSpc>
                  <a:buFont typeface="Wingdings" panose="05000000000000000000" pitchFamily="2" charset="2"/>
                  <a:buChar char="§"/>
                </a:pPr>
                <a14:m>
                  <m:oMath xmlns:m="http://schemas.openxmlformats.org/officeDocument/2006/math">
                    <m:r>
                      <a:rPr lang="en-GB" sz="2400" b="0" i="1" smtClean="0">
                        <a:solidFill>
                          <a:srgbClr val="000000"/>
                        </a:solidFill>
                        <a:latin typeface="Cambria Math" panose="02040503050406030204" pitchFamily="18" charset="0"/>
                      </a:rPr>
                      <m:t>𝛼</m:t>
                    </m:r>
                    <m:r>
                      <a:rPr lang="en-GB" sz="2400" b="0" i="1" smtClean="0">
                        <a:solidFill>
                          <a:srgbClr val="000000"/>
                        </a:solidFill>
                        <a:latin typeface="Cambria Math" panose="02040503050406030204" pitchFamily="18" charset="0"/>
                      </a:rPr>
                      <m:t>=</m:t>
                    </m:r>
                    <m:r>
                      <a:rPr lang="en-GB" sz="2400" b="0" i="1" smtClean="0">
                        <a:solidFill>
                          <a:srgbClr val="000000"/>
                        </a:solidFill>
                        <a:latin typeface="Cambria Math" panose="02040503050406030204" pitchFamily="18" charset="0"/>
                      </a:rPr>
                      <m:t>0</m:t>
                    </m:r>
                    <m:r>
                      <a:rPr lang="en-GB" sz="2400" b="0" i="1" smtClean="0">
                        <a:solidFill>
                          <a:srgbClr val="000000"/>
                        </a:solidFill>
                        <a:latin typeface="Cambria Math" panose="02040503050406030204" pitchFamily="18" charset="0"/>
                      </a:rPr>
                      <m:t>.</m:t>
                    </m:r>
                    <m:r>
                      <a:rPr lang="en-GB" sz="2400" b="0" i="1" smtClean="0">
                        <a:solidFill>
                          <a:srgbClr val="000000"/>
                        </a:solidFill>
                        <a:latin typeface="Cambria Math" panose="02040503050406030204" pitchFamily="18" charset="0"/>
                      </a:rPr>
                      <m:t>08</m:t>
                    </m:r>
                  </m:oMath>
                </a14:m>
                <a:endParaRPr lang="en-GB" sz="2400" b="0" dirty="0">
                  <a:solidFill>
                    <a:srgbClr val="000000"/>
                  </a:solidFill>
                </a:endParaRPr>
              </a:p>
              <a:p>
                <a:pPr>
                  <a:lnSpc>
                    <a:spcPct val="150000"/>
                  </a:lnSpc>
                  <a:buFont typeface="Wingdings" panose="05000000000000000000" pitchFamily="2" charset="2"/>
                  <a:buChar char="§"/>
                </a:pPr>
                <a:r>
                  <a:rPr lang="en-GB" sz="2400" dirty="0">
                    <a:solidFill>
                      <a:srgbClr val="000000"/>
                    </a:solidFill>
                  </a:rPr>
                  <a:t>N = size of data</a:t>
                </a:r>
              </a:p>
              <a:p>
                <a:pPr>
                  <a:lnSpc>
                    <a:spcPct val="150000"/>
                  </a:lnSpc>
                  <a:buFont typeface="Wingdings" panose="05000000000000000000" pitchFamily="2" charset="2"/>
                  <a:buChar char="§"/>
                </a:pPr>
                <a:r>
                  <a:rPr lang="en-GB" sz="2400" dirty="0">
                    <a:solidFill>
                      <a:srgbClr val="000000"/>
                    </a:solidFill>
                  </a:rPr>
                  <a:t>k = number of independent variables</a:t>
                </a:r>
              </a:p>
              <a:p>
                <a:pPr>
                  <a:lnSpc>
                    <a:spcPct val="150000"/>
                  </a:lnSpc>
                  <a:buFont typeface="Wingdings" panose="05000000000000000000" pitchFamily="2" charset="2"/>
                  <a:buChar char="§"/>
                </a:pPr>
                <a14:m>
                  <m:oMath xmlns:m="http://schemas.openxmlformats.org/officeDocument/2006/math">
                    <m:sSub>
                      <m:sSubPr>
                        <m:ctrlPr>
                          <a:rPr lang="en-GB" sz="2400" b="0" i="1" smtClean="0">
                            <a:solidFill>
                              <a:srgbClr val="000000"/>
                            </a:solidFill>
                            <a:latin typeface="Cambria Math" panose="02040503050406030204" pitchFamily="18" charset="0"/>
                          </a:rPr>
                        </m:ctrlPr>
                      </m:sSubPr>
                      <m:e>
                        <m:r>
                          <a:rPr lang="en-GB" sz="2400" b="0" i="1" smtClean="0">
                            <a:solidFill>
                              <a:srgbClr val="000000"/>
                            </a:solidFill>
                            <a:latin typeface="Cambria Math" panose="02040503050406030204" pitchFamily="18" charset="0"/>
                          </a:rPr>
                          <m:t>𝑠</m:t>
                        </m:r>
                      </m:e>
                      <m:sub>
                        <m:sSub>
                          <m:sSubPr>
                            <m:ctrlPr>
                              <a:rPr lang="en-GB" sz="2400" b="0" i="1" smtClean="0">
                                <a:solidFill>
                                  <a:srgbClr val="000000"/>
                                </a:solidFill>
                                <a:latin typeface="Cambria Math" panose="02040503050406030204" pitchFamily="18" charset="0"/>
                              </a:rPr>
                            </m:ctrlPr>
                          </m:sSubPr>
                          <m:e>
                            <m:r>
                              <a:rPr lang="en-GB" sz="2400" b="0" i="1" smtClean="0">
                                <a:solidFill>
                                  <a:srgbClr val="000000"/>
                                </a:solidFill>
                                <a:latin typeface="Cambria Math" panose="02040503050406030204" pitchFamily="18" charset="0"/>
                              </a:rPr>
                              <m:t>𝑏</m:t>
                            </m:r>
                          </m:e>
                          <m:sub>
                            <m:r>
                              <a:rPr lang="en-GB" sz="2400" b="0" i="1" smtClean="0">
                                <a:solidFill>
                                  <a:srgbClr val="000000"/>
                                </a:solidFill>
                                <a:latin typeface="Cambria Math" panose="02040503050406030204" pitchFamily="18" charset="0"/>
                              </a:rPr>
                              <m:t>𝑖</m:t>
                            </m:r>
                          </m:sub>
                        </m:sSub>
                      </m:sub>
                    </m:sSub>
                    <m:r>
                      <a:rPr lang="en-GB" sz="2400" b="0" i="1" smtClean="0">
                        <a:solidFill>
                          <a:srgbClr val="000000"/>
                        </a:solidFill>
                        <a:latin typeface="Cambria Math" panose="02040503050406030204" pitchFamily="18" charset="0"/>
                      </a:rPr>
                      <m:t>= ?</m:t>
                    </m:r>
                  </m:oMath>
                </a14:m>
                <a:endParaRPr lang="en-GB" sz="2400" dirty="0">
                  <a:solidFill>
                    <a:srgbClr val="000000"/>
                  </a:solidFill>
                </a:endParaRPr>
              </a:p>
              <a:p>
                <a:pPr>
                  <a:lnSpc>
                    <a:spcPct val="150000"/>
                  </a:lnSpc>
                  <a:buFont typeface="Wingdings" panose="05000000000000000000" pitchFamily="2" charset="2"/>
                  <a:buChar char="§"/>
                </a:pPr>
                <a14:m>
                  <m:oMath xmlns:m="http://schemas.openxmlformats.org/officeDocument/2006/math">
                    <m:sSubSup>
                      <m:sSubSupPr>
                        <m:ctrlPr>
                          <a:rPr lang="en-GB" sz="2400" b="0" i="1" smtClean="0">
                            <a:solidFill>
                              <a:srgbClr val="000000"/>
                            </a:solidFill>
                            <a:latin typeface="Cambria Math" panose="02040503050406030204" pitchFamily="18" charset="0"/>
                          </a:rPr>
                        </m:ctrlPr>
                      </m:sSubSupPr>
                      <m:e>
                        <m:r>
                          <a:rPr lang="en-GB" sz="2400" i="1">
                            <a:solidFill>
                              <a:srgbClr val="000000"/>
                            </a:solidFill>
                            <a:latin typeface="Cambria Math" panose="02040503050406030204" pitchFamily="18" charset="0"/>
                          </a:rPr>
                          <m:t>𝑠</m:t>
                        </m:r>
                      </m:e>
                      <m:sub>
                        <m:r>
                          <a:rPr lang="en-GB" sz="2400" b="1" i="1" smtClean="0">
                            <a:solidFill>
                              <a:srgbClr val="000000"/>
                            </a:solidFill>
                            <a:latin typeface="Cambria Math" panose="02040503050406030204" pitchFamily="18" charset="0"/>
                          </a:rPr>
                          <m:t>𝒃</m:t>
                        </m:r>
                      </m:sub>
                      <m:sup>
                        <m:r>
                          <a:rPr lang="en-GB" sz="2400" b="0" i="1" smtClean="0">
                            <a:solidFill>
                              <a:srgbClr val="000000"/>
                            </a:solidFill>
                            <a:latin typeface="Cambria Math" panose="02040503050406030204" pitchFamily="18" charset="0"/>
                          </a:rPr>
                          <m:t>2</m:t>
                        </m:r>
                      </m:sup>
                    </m:sSubSup>
                    <m:r>
                      <a:rPr lang="en-GB" sz="2400" b="0" i="0" smtClean="0">
                        <a:solidFill>
                          <a:srgbClr val="000000"/>
                        </a:solidFill>
                        <a:latin typeface="Cambria Math" panose="02040503050406030204" pitchFamily="18" charset="0"/>
                      </a:rPr>
                      <m:t>=</m:t>
                    </m:r>
                    <m:sSubSup>
                      <m:sSubSupPr>
                        <m:ctrlPr>
                          <a:rPr lang="en-GB" sz="2400" i="1">
                            <a:latin typeface="Cambria Math" panose="02040503050406030204" pitchFamily="18" charset="0"/>
                          </a:rPr>
                        </m:ctrlPr>
                      </m:sSubSupPr>
                      <m:e>
                        <m:r>
                          <a:rPr lang="en-GB" sz="2400" i="1">
                            <a:latin typeface="Cambria Math" panose="02040503050406030204" pitchFamily="18" charset="0"/>
                          </a:rPr>
                          <m:t>𝑠</m:t>
                        </m:r>
                      </m:e>
                      <m:sub>
                        <m:r>
                          <a:rPr lang="en-GB" sz="2400" i="1">
                            <a:latin typeface="Cambria Math" panose="02040503050406030204" pitchFamily="18" charset="0"/>
                          </a:rPr>
                          <m:t>𝑦</m:t>
                        </m:r>
                        <m:r>
                          <a:rPr lang="en-GB" sz="2400" i="1">
                            <a:latin typeface="Cambria Math" panose="02040503050406030204" pitchFamily="18" charset="0"/>
                          </a:rPr>
                          <m:t>|</m:t>
                        </m:r>
                        <m:r>
                          <a:rPr lang="en-GB" sz="2400" i="1">
                            <a:latin typeface="Cambria Math" panose="02040503050406030204" pitchFamily="18" charset="0"/>
                          </a:rPr>
                          <m:t>𝑋</m:t>
                        </m:r>
                      </m:sub>
                      <m:sup>
                        <m:r>
                          <a:rPr lang="en-GB" sz="2400" i="1">
                            <a:latin typeface="Cambria Math" panose="02040503050406030204" pitchFamily="18" charset="0"/>
                          </a:rPr>
                          <m:t>2</m:t>
                        </m:r>
                      </m:sup>
                    </m:sSubSup>
                    <m:sSup>
                      <m:sSupPr>
                        <m:ctrlPr>
                          <a:rPr lang="en-GB" sz="2400" b="0" i="1" smtClean="0">
                            <a:latin typeface="Cambria Math" panose="02040503050406030204" pitchFamily="18" charset="0"/>
                          </a:rPr>
                        </m:ctrlPr>
                      </m:sSupPr>
                      <m:e>
                        <m:d>
                          <m:dPr>
                            <m:ctrlPr>
                              <a:rPr lang="en-GB" sz="2400" b="0" i="1" smtClean="0">
                                <a:latin typeface="Cambria Math" panose="02040503050406030204" pitchFamily="18" charset="0"/>
                              </a:rPr>
                            </m:ctrlPr>
                          </m:dPr>
                          <m:e>
                            <m:sSup>
                              <m:sSupPr>
                                <m:ctrlPr>
                                  <a:rPr lang="en-GB" sz="2400" b="0" i="1" smtClean="0">
                                    <a:latin typeface="Cambria Math" panose="02040503050406030204" pitchFamily="18" charset="0"/>
                                  </a:rPr>
                                </m:ctrlPr>
                              </m:sSupPr>
                              <m:e>
                                <m:r>
                                  <m:rPr>
                                    <m:sty m:val="p"/>
                                  </m:rPr>
                                  <a:rPr lang="en-GB" sz="2400" b="0" i="0" smtClean="0">
                                    <a:latin typeface="Cambria Math" panose="02040503050406030204" pitchFamily="18" charset="0"/>
                                  </a:rPr>
                                  <m:t>X</m:t>
                                </m:r>
                              </m:e>
                              <m:sup>
                                <m:r>
                                  <m:rPr>
                                    <m:sty m:val="p"/>
                                  </m:rPr>
                                  <a:rPr lang="en-GB" sz="2400" b="0" i="0" smtClean="0">
                                    <a:latin typeface="Cambria Math" panose="02040503050406030204" pitchFamily="18" charset="0"/>
                                  </a:rPr>
                                  <m:t>T</m:t>
                                </m:r>
                              </m:sup>
                            </m:sSup>
                            <m:r>
                              <m:rPr>
                                <m:sty m:val="p"/>
                              </m:rPr>
                              <a:rPr lang="en-GB" sz="2400" b="0" i="0" smtClean="0">
                                <a:latin typeface="Cambria Math" panose="02040503050406030204" pitchFamily="18" charset="0"/>
                              </a:rPr>
                              <m:t>X</m:t>
                            </m:r>
                          </m:e>
                        </m:d>
                      </m:e>
                      <m:sup>
                        <m:r>
                          <a:rPr lang="en-GB" sz="2400" b="0" i="0" smtClean="0">
                            <a:latin typeface="Cambria Math" panose="02040503050406030204" pitchFamily="18" charset="0"/>
                          </a:rPr>
                          <m:t>−</m:t>
                        </m:r>
                        <m:r>
                          <a:rPr lang="en-GB" sz="2400" b="0" i="0" smtClean="0">
                            <a:latin typeface="Cambria Math" panose="02040503050406030204" pitchFamily="18" charset="0"/>
                          </a:rPr>
                          <m:t>1</m:t>
                        </m:r>
                      </m:sup>
                    </m:sSup>
                  </m:oMath>
                </a14:m>
                <a:endParaRPr lang="en-GB" sz="2400" dirty="0">
                  <a:solidFill>
                    <a:srgbClr val="000000"/>
                  </a:solidFill>
                </a:endParaRPr>
              </a:p>
              <a:p>
                <a:pPr marL="0" indent="0">
                  <a:lnSpc>
                    <a:spcPct val="150000"/>
                  </a:lnSpc>
                  <a:buNone/>
                </a:pPr>
                <a:endParaRPr lang="en-GB" sz="2400" dirty="0">
                  <a:solidFill>
                    <a:srgbClr val="000000"/>
                  </a:solidFill>
                </a:endParaRPr>
              </a:p>
              <a:p>
                <a:pPr lvl="1">
                  <a:lnSpc>
                    <a:spcPct val="150000"/>
                  </a:lnSpc>
                  <a:buFont typeface="Wingdings" panose="05000000000000000000" pitchFamily="2" charset="2"/>
                  <a:buChar char="§"/>
                </a:pPr>
                <a:endParaRPr lang="en-GB" sz="2000" dirty="0"/>
              </a:p>
              <a:p>
                <a:pPr lvl="1">
                  <a:lnSpc>
                    <a:spcPct val="150000"/>
                  </a:lnSpc>
                  <a:buFont typeface="Wingdings" panose="05000000000000000000" pitchFamily="2" charset="2"/>
                  <a:buChar char="§"/>
                </a:pPr>
                <a:endParaRPr lang="en-GB" sz="2000" dirty="0"/>
              </a:p>
              <a:p>
                <a:pPr marL="0" indent="0">
                  <a:lnSpc>
                    <a:spcPct val="150000"/>
                  </a:lnSpc>
                  <a:buNone/>
                </a:pPr>
                <a:endParaRPr lang="en-GB" dirty="0"/>
              </a:p>
            </p:txBody>
          </p:sp>
        </mc:Choice>
        <mc:Fallback xmlns="">
          <p:sp>
            <p:nvSpPr>
              <p:cNvPr id="3" name="Content Placeholder 2">
                <a:extLst>
                  <a:ext uri="{FF2B5EF4-FFF2-40B4-BE49-F238E27FC236}">
                    <a16:creationId xmlns:a16="http://schemas.microsoft.com/office/drawing/2014/main" id="{7220153A-0E02-CB25-A797-F3303E23640F}"/>
                  </a:ext>
                </a:extLst>
              </p:cNvPr>
              <p:cNvSpPr>
                <a:spLocks noGrp="1" noRot="1" noChangeAspect="1" noMove="1" noResize="1" noEditPoints="1" noAdjustHandles="1" noChangeArrowheads="1" noChangeShapeType="1" noTextEdit="1"/>
              </p:cNvSpPr>
              <p:nvPr>
                <p:ph idx="1"/>
              </p:nvPr>
            </p:nvSpPr>
            <p:spPr>
              <a:xfrm>
                <a:off x="826367" y="1400990"/>
                <a:ext cx="11082603" cy="5378705"/>
              </a:xfrm>
              <a:blipFill>
                <a:blip r:embed="rId3"/>
                <a:stretch>
                  <a:fillRect l="-770"/>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5" name="Object 7">
                <a:extLst>
                  <a:ext uri="{FF2B5EF4-FFF2-40B4-BE49-F238E27FC236}">
                    <a16:creationId xmlns:a16="http://schemas.microsoft.com/office/drawing/2014/main" id="{17A6A562-18CC-0A08-E99E-91728795AFEC}"/>
                  </a:ext>
                </a:extLst>
              </p:cNvPr>
              <p:cNvSpPr txBox="1"/>
              <p:nvPr/>
            </p:nvSpPr>
            <p:spPr bwMode="auto">
              <a:xfrm>
                <a:off x="3281590" y="1346200"/>
                <a:ext cx="5628821" cy="6477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LID4096" sz="2400" i="1" smtClean="0">
                              <a:solidFill>
                                <a:srgbClr val="000000"/>
                              </a:solidFill>
                              <a:latin typeface="Cambria Math" panose="02040503050406030204" pitchFamily="18" charset="0"/>
                            </a:rPr>
                          </m:ctrlPr>
                        </m:sSubPr>
                        <m:e>
                          <m:r>
                            <a:rPr lang="LID4096" sz="2400" i="1">
                              <a:solidFill>
                                <a:srgbClr val="000000"/>
                              </a:solidFill>
                              <a:latin typeface="Cambria Math" panose="02040503050406030204" pitchFamily="18" charset="0"/>
                            </a:rPr>
                            <m:t>𝑏</m:t>
                          </m:r>
                        </m:e>
                        <m:sub>
                          <m:r>
                            <a:rPr lang="LID4096" sz="2400" i="1">
                              <a:solidFill>
                                <a:srgbClr val="000000"/>
                              </a:solidFill>
                              <a:latin typeface="Cambria Math" panose="02040503050406030204" pitchFamily="18" charset="0"/>
                            </a:rPr>
                            <m:t>𝑖</m:t>
                          </m:r>
                        </m:sub>
                      </m:sSub>
                      <m:r>
                        <a:rPr lang="LID4096" sz="2400" i="1">
                          <a:solidFill>
                            <a:srgbClr val="000000"/>
                          </a:solidFill>
                          <a:latin typeface="Cambria Math" panose="02040503050406030204" pitchFamily="18" charset="0"/>
                        </a:rPr>
                        <m:t>+</m:t>
                      </m:r>
                      <m:sSubSup>
                        <m:sSubSupPr>
                          <m:ctrlPr>
                            <a:rPr lang="LID4096" sz="2400" i="1">
                              <a:solidFill>
                                <a:srgbClr val="000000"/>
                              </a:solidFill>
                              <a:latin typeface="Cambria Math" panose="02040503050406030204" pitchFamily="18" charset="0"/>
                            </a:rPr>
                          </m:ctrlPr>
                        </m:sSubSupPr>
                        <m:e>
                          <m:r>
                            <a:rPr lang="LID4096" sz="2400" i="1">
                              <a:solidFill>
                                <a:srgbClr val="000000"/>
                              </a:solidFill>
                              <a:latin typeface="Cambria Math" panose="02040503050406030204" pitchFamily="18" charset="0"/>
                            </a:rPr>
                            <m:t>𝑡</m:t>
                          </m:r>
                        </m:e>
                        <m:sub>
                          <m:r>
                            <a:rPr lang="LID4096" sz="2400" i="1">
                              <a:solidFill>
                                <a:srgbClr val="000000"/>
                              </a:solidFill>
                              <a:latin typeface="Cambria Math" panose="02040503050406030204" pitchFamily="18" charset="0"/>
                            </a:rPr>
                            <m:t>𝑁</m:t>
                          </m:r>
                          <m:r>
                            <a:rPr lang="LID4096" sz="2400" i="1">
                              <a:solidFill>
                                <a:srgbClr val="000000"/>
                              </a:solidFill>
                              <a:latin typeface="Cambria Math" panose="02040503050406030204" pitchFamily="18" charset="0"/>
                            </a:rPr>
                            <m:t>−</m:t>
                          </m:r>
                          <m:r>
                            <a:rPr lang="LID4096" sz="2400" i="1">
                              <a:solidFill>
                                <a:srgbClr val="000000"/>
                              </a:solidFill>
                              <a:latin typeface="Cambria Math" panose="02040503050406030204" pitchFamily="18" charset="0"/>
                            </a:rPr>
                            <m:t>𝑘</m:t>
                          </m:r>
                          <m:r>
                            <a:rPr lang="LID4096" sz="2400" i="1">
                              <a:solidFill>
                                <a:srgbClr val="000000"/>
                              </a:solidFill>
                              <a:latin typeface="Cambria Math" panose="02040503050406030204" pitchFamily="18" charset="0"/>
                            </a:rPr>
                            <m:t>−</m:t>
                          </m:r>
                          <m:r>
                            <a:rPr lang="LID4096" sz="2400" i="1">
                              <a:solidFill>
                                <a:srgbClr val="000000"/>
                              </a:solidFill>
                              <a:latin typeface="Cambria Math" panose="02040503050406030204" pitchFamily="18" charset="0"/>
                            </a:rPr>
                            <m:t>1</m:t>
                          </m:r>
                        </m:sub>
                        <m:sup>
                          <m:d>
                            <m:dPr>
                              <m:ctrlPr>
                                <a:rPr lang="LID4096" sz="2400" i="1">
                                  <a:solidFill>
                                    <a:srgbClr val="000000"/>
                                  </a:solidFill>
                                  <a:latin typeface="Cambria Math" panose="02040503050406030204" pitchFamily="18" charset="0"/>
                                </a:rPr>
                              </m:ctrlPr>
                            </m:dPr>
                            <m:e>
                              <m:f>
                                <m:fPr>
                                  <m:ctrlPr>
                                    <a:rPr lang="LID4096" sz="2400" i="1">
                                      <a:solidFill>
                                        <a:srgbClr val="000000"/>
                                      </a:solidFill>
                                      <a:latin typeface="Cambria Math" panose="02040503050406030204" pitchFamily="18" charset="0"/>
                                    </a:rPr>
                                  </m:ctrlPr>
                                </m:fPr>
                                <m:num>
                                  <m:r>
                                    <a:rPr lang="LID4096" sz="2400" i="1">
                                      <a:solidFill>
                                        <a:srgbClr val="000000"/>
                                      </a:solidFill>
                                      <a:latin typeface="Cambria Math" panose="02040503050406030204" pitchFamily="18" charset="0"/>
                                    </a:rPr>
                                    <m:t>𝛼</m:t>
                                  </m:r>
                                </m:num>
                                <m:den>
                                  <m:r>
                                    <a:rPr lang="LID4096" sz="2400" i="1">
                                      <a:solidFill>
                                        <a:srgbClr val="000000"/>
                                      </a:solidFill>
                                      <a:latin typeface="Cambria Math" panose="02040503050406030204" pitchFamily="18" charset="0"/>
                                    </a:rPr>
                                    <m:t>2</m:t>
                                  </m:r>
                                </m:den>
                              </m:f>
                            </m:e>
                          </m:d>
                        </m:sup>
                      </m:sSubSup>
                      <m:sSub>
                        <m:sSubPr>
                          <m:ctrlPr>
                            <a:rPr lang="LID4096" sz="2400" i="1">
                              <a:solidFill>
                                <a:srgbClr val="000000"/>
                              </a:solidFill>
                              <a:latin typeface="Cambria Math" panose="02040503050406030204" pitchFamily="18" charset="0"/>
                            </a:rPr>
                          </m:ctrlPr>
                        </m:sSubPr>
                        <m:e>
                          <m:r>
                            <a:rPr lang="LID4096" sz="2400" i="1">
                              <a:solidFill>
                                <a:srgbClr val="000000"/>
                              </a:solidFill>
                              <a:latin typeface="Cambria Math" panose="02040503050406030204" pitchFamily="18" charset="0"/>
                            </a:rPr>
                            <m:t>𝑠</m:t>
                          </m:r>
                        </m:e>
                        <m:sub>
                          <m:sSub>
                            <m:sSubPr>
                              <m:ctrlPr>
                                <a:rPr lang="LID4096" sz="2400" i="1">
                                  <a:solidFill>
                                    <a:srgbClr val="000000"/>
                                  </a:solidFill>
                                  <a:latin typeface="Cambria Math" panose="02040503050406030204" pitchFamily="18" charset="0"/>
                                </a:rPr>
                              </m:ctrlPr>
                            </m:sSubPr>
                            <m:e>
                              <m:r>
                                <a:rPr lang="LID4096" sz="2400" i="1">
                                  <a:solidFill>
                                    <a:srgbClr val="000000"/>
                                  </a:solidFill>
                                  <a:latin typeface="Cambria Math" panose="02040503050406030204" pitchFamily="18" charset="0"/>
                                </a:rPr>
                                <m:t>𝑏</m:t>
                              </m:r>
                            </m:e>
                            <m:sub>
                              <m:r>
                                <a:rPr lang="LID4096" sz="2400" i="1">
                                  <a:solidFill>
                                    <a:srgbClr val="000000"/>
                                  </a:solidFill>
                                  <a:latin typeface="Cambria Math" panose="02040503050406030204" pitchFamily="18" charset="0"/>
                                </a:rPr>
                                <m:t>𝑖</m:t>
                              </m:r>
                            </m:sub>
                          </m:sSub>
                        </m:sub>
                      </m:sSub>
                      <m:r>
                        <a:rPr lang="LID4096" sz="2400" i="1">
                          <a:solidFill>
                            <a:srgbClr val="000000"/>
                          </a:solidFill>
                          <a:latin typeface="Cambria Math" panose="02040503050406030204" pitchFamily="18" charset="0"/>
                        </a:rPr>
                        <m:t>&lt;</m:t>
                      </m:r>
                      <m:sSub>
                        <m:sSubPr>
                          <m:ctrlPr>
                            <a:rPr lang="LID4096" sz="2400" i="1">
                              <a:solidFill>
                                <a:srgbClr val="000000"/>
                              </a:solidFill>
                              <a:latin typeface="Cambria Math" panose="02040503050406030204" pitchFamily="18" charset="0"/>
                            </a:rPr>
                          </m:ctrlPr>
                        </m:sSubPr>
                        <m:e>
                          <m:r>
                            <a:rPr lang="LID4096" sz="2400" i="1">
                              <a:solidFill>
                                <a:srgbClr val="000000"/>
                              </a:solidFill>
                              <a:latin typeface="Cambria Math" panose="02040503050406030204" pitchFamily="18" charset="0"/>
                            </a:rPr>
                            <m:t>𝛽</m:t>
                          </m:r>
                        </m:e>
                        <m:sub>
                          <m:r>
                            <a:rPr lang="LID4096" sz="2400" i="1">
                              <a:solidFill>
                                <a:srgbClr val="000000"/>
                              </a:solidFill>
                              <a:latin typeface="Cambria Math" panose="02040503050406030204" pitchFamily="18" charset="0"/>
                            </a:rPr>
                            <m:t>𝑖</m:t>
                          </m:r>
                        </m:sub>
                      </m:sSub>
                      <m:r>
                        <a:rPr lang="LID4096" sz="2400" i="1">
                          <a:solidFill>
                            <a:srgbClr val="000000"/>
                          </a:solidFill>
                          <a:latin typeface="Cambria Math" panose="02040503050406030204" pitchFamily="18" charset="0"/>
                        </a:rPr>
                        <m:t>&lt;</m:t>
                      </m:r>
                      <m:sSub>
                        <m:sSubPr>
                          <m:ctrlPr>
                            <a:rPr lang="LID4096" sz="2400" i="1">
                              <a:solidFill>
                                <a:srgbClr val="000000"/>
                              </a:solidFill>
                              <a:latin typeface="Cambria Math" panose="02040503050406030204" pitchFamily="18" charset="0"/>
                            </a:rPr>
                          </m:ctrlPr>
                        </m:sSubPr>
                        <m:e>
                          <m:r>
                            <a:rPr lang="LID4096" sz="2400" i="1">
                              <a:solidFill>
                                <a:srgbClr val="000000"/>
                              </a:solidFill>
                              <a:latin typeface="Cambria Math" panose="02040503050406030204" pitchFamily="18" charset="0"/>
                            </a:rPr>
                            <m:t>𝑏</m:t>
                          </m:r>
                        </m:e>
                        <m:sub>
                          <m:r>
                            <a:rPr lang="LID4096" sz="2400" i="1">
                              <a:solidFill>
                                <a:srgbClr val="000000"/>
                              </a:solidFill>
                              <a:latin typeface="Cambria Math" panose="02040503050406030204" pitchFamily="18" charset="0"/>
                            </a:rPr>
                            <m:t>𝑖</m:t>
                          </m:r>
                        </m:sub>
                      </m:sSub>
                      <m:r>
                        <a:rPr lang="LID4096" sz="2400" i="1">
                          <a:solidFill>
                            <a:srgbClr val="000000"/>
                          </a:solidFill>
                          <a:latin typeface="Cambria Math" panose="02040503050406030204" pitchFamily="18" charset="0"/>
                        </a:rPr>
                        <m:t>+</m:t>
                      </m:r>
                      <m:sSubSup>
                        <m:sSubSupPr>
                          <m:ctrlPr>
                            <a:rPr lang="LID4096" sz="2400" i="1">
                              <a:solidFill>
                                <a:srgbClr val="000000"/>
                              </a:solidFill>
                              <a:latin typeface="Cambria Math" panose="02040503050406030204" pitchFamily="18" charset="0"/>
                            </a:rPr>
                          </m:ctrlPr>
                        </m:sSubSupPr>
                        <m:e>
                          <m:r>
                            <a:rPr lang="LID4096" sz="2400" i="1">
                              <a:solidFill>
                                <a:srgbClr val="000000"/>
                              </a:solidFill>
                              <a:latin typeface="Cambria Math" panose="02040503050406030204" pitchFamily="18" charset="0"/>
                            </a:rPr>
                            <m:t>𝑡</m:t>
                          </m:r>
                        </m:e>
                        <m:sub>
                          <m:r>
                            <a:rPr lang="LID4096" sz="2400" i="1">
                              <a:solidFill>
                                <a:srgbClr val="000000"/>
                              </a:solidFill>
                              <a:latin typeface="Cambria Math" panose="02040503050406030204" pitchFamily="18" charset="0"/>
                            </a:rPr>
                            <m:t>𝑁</m:t>
                          </m:r>
                          <m:r>
                            <a:rPr lang="LID4096" sz="2400" i="1">
                              <a:solidFill>
                                <a:srgbClr val="000000"/>
                              </a:solidFill>
                              <a:latin typeface="Cambria Math" panose="02040503050406030204" pitchFamily="18" charset="0"/>
                            </a:rPr>
                            <m:t>−</m:t>
                          </m:r>
                          <m:r>
                            <a:rPr lang="LID4096" sz="2400" i="1">
                              <a:solidFill>
                                <a:srgbClr val="000000"/>
                              </a:solidFill>
                              <a:latin typeface="Cambria Math" panose="02040503050406030204" pitchFamily="18" charset="0"/>
                            </a:rPr>
                            <m:t>𝑘</m:t>
                          </m:r>
                          <m:r>
                            <a:rPr lang="LID4096" sz="2400" i="1">
                              <a:solidFill>
                                <a:srgbClr val="000000"/>
                              </a:solidFill>
                              <a:latin typeface="Cambria Math" panose="02040503050406030204" pitchFamily="18" charset="0"/>
                            </a:rPr>
                            <m:t>−</m:t>
                          </m:r>
                          <m:r>
                            <a:rPr lang="LID4096" sz="2400" i="1">
                              <a:solidFill>
                                <a:srgbClr val="000000"/>
                              </a:solidFill>
                              <a:latin typeface="Cambria Math" panose="02040503050406030204" pitchFamily="18" charset="0"/>
                            </a:rPr>
                            <m:t>1</m:t>
                          </m:r>
                        </m:sub>
                        <m:sup>
                          <m:d>
                            <m:dPr>
                              <m:ctrlPr>
                                <a:rPr lang="LID4096" sz="2400" i="1">
                                  <a:solidFill>
                                    <a:srgbClr val="000000"/>
                                  </a:solidFill>
                                  <a:latin typeface="Cambria Math" panose="02040503050406030204" pitchFamily="18" charset="0"/>
                                </a:rPr>
                              </m:ctrlPr>
                            </m:dPr>
                            <m:e>
                              <m:r>
                                <a:rPr lang="LID4096" sz="2400" i="1">
                                  <a:solidFill>
                                    <a:srgbClr val="000000"/>
                                  </a:solidFill>
                                  <a:latin typeface="Cambria Math" panose="02040503050406030204" pitchFamily="18" charset="0"/>
                                </a:rPr>
                                <m:t>1</m:t>
                              </m:r>
                              <m:r>
                                <a:rPr lang="LID4096" sz="2400" i="1">
                                  <a:solidFill>
                                    <a:srgbClr val="000000"/>
                                  </a:solidFill>
                                  <a:latin typeface="Cambria Math" panose="02040503050406030204" pitchFamily="18" charset="0"/>
                                </a:rPr>
                                <m:t>−</m:t>
                              </m:r>
                              <m:f>
                                <m:fPr>
                                  <m:ctrlPr>
                                    <a:rPr lang="LID4096" sz="2400" i="1">
                                      <a:solidFill>
                                        <a:srgbClr val="000000"/>
                                      </a:solidFill>
                                      <a:latin typeface="Cambria Math" panose="02040503050406030204" pitchFamily="18" charset="0"/>
                                    </a:rPr>
                                  </m:ctrlPr>
                                </m:fPr>
                                <m:num>
                                  <m:r>
                                    <a:rPr lang="LID4096" sz="2400" i="1">
                                      <a:solidFill>
                                        <a:srgbClr val="000000"/>
                                      </a:solidFill>
                                      <a:latin typeface="Cambria Math" panose="02040503050406030204" pitchFamily="18" charset="0"/>
                                    </a:rPr>
                                    <m:t>𝛼</m:t>
                                  </m:r>
                                </m:num>
                                <m:den>
                                  <m:r>
                                    <a:rPr lang="LID4096" sz="2400" i="1">
                                      <a:solidFill>
                                        <a:srgbClr val="000000"/>
                                      </a:solidFill>
                                      <a:latin typeface="Cambria Math" panose="02040503050406030204" pitchFamily="18" charset="0"/>
                                    </a:rPr>
                                    <m:t>2</m:t>
                                  </m:r>
                                </m:den>
                              </m:f>
                            </m:e>
                          </m:d>
                        </m:sup>
                      </m:sSubSup>
                      <m:sSub>
                        <m:sSubPr>
                          <m:ctrlPr>
                            <a:rPr lang="LID4096" sz="2400" i="1">
                              <a:solidFill>
                                <a:srgbClr val="000000"/>
                              </a:solidFill>
                              <a:latin typeface="Cambria Math" panose="02040503050406030204" pitchFamily="18" charset="0"/>
                            </a:rPr>
                          </m:ctrlPr>
                        </m:sSubPr>
                        <m:e>
                          <m:r>
                            <a:rPr lang="LID4096" sz="2400" i="1">
                              <a:solidFill>
                                <a:srgbClr val="000000"/>
                              </a:solidFill>
                              <a:latin typeface="Cambria Math" panose="02040503050406030204" pitchFamily="18" charset="0"/>
                            </a:rPr>
                            <m:t>𝑠</m:t>
                          </m:r>
                        </m:e>
                        <m:sub>
                          <m:sSub>
                            <m:sSubPr>
                              <m:ctrlPr>
                                <a:rPr lang="LID4096" sz="2400" i="1">
                                  <a:solidFill>
                                    <a:srgbClr val="000000"/>
                                  </a:solidFill>
                                  <a:latin typeface="Cambria Math" panose="02040503050406030204" pitchFamily="18" charset="0"/>
                                </a:rPr>
                              </m:ctrlPr>
                            </m:sSubPr>
                            <m:e>
                              <m:r>
                                <a:rPr lang="LID4096" sz="2400" i="1">
                                  <a:solidFill>
                                    <a:srgbClr val="000000"/>
                                  </a:solidFill>
                                  <a:latin typeface="Cambria Math" panose="02040503050406030204" pitchFamily="18" charset="0"/>
                                </a:rPr>
                                <m:t>𝑏</m:t>
                              </m:r>
                            </m:e>
                            <m:sub>
                              <m:r>
                                <a:rPr lang="LID4096" sz="2400" i="1">
                                  <a:solidFill>
                                    <a:srgbClr val="000000"/>
                                  </a:solidFill>
                                  <a:latin typeface="Cambria Math" panose="02040503050406030204" pitchFamily="18" charset="0"/>
                                </a:rPr>
                                <m:t>𝑖</m:t>
                              </m:r>
                            </m:sub>
                          </m:sSub>
                        </m:sub>
                      </m:sSub>
                    </m:oMath>
                  </m:oMathPara>
                </a14:m>
                <a:endParaRPr lang="LID4096" sz="2400" dirty="0"/>
              </a:p>
            </p:txBody>
          </p:sp>
        </mc:Choice>
        <mc:Fallback xmlns="">
          <p:sp>
            <p:nvSpPr>
              <p:cNvPr id="5" name="Object 7">
                <a:extLst>
                  <a:ext uri="{FF2B5EF4-FFF2-40B4-BE49-F238E27FC236}">
                    <a16:creationId xmlns:a16="http://schemas.microsoft.com/office/drawing/2014/main" id="{17A6A562-18CC-0A08-E99E-91728795AFEC}"/>
                  </a:ext>
                </a:extLst>
              </p:cNvPr>
              <p:cNvSpPr txBox="1">
                <a:spLocks noRot="1" noChangeAspect="1" noMove="1" noResize="1" noEditPoints="1" noAdjustHandles="1" noChangeArrowheads="1" noChangeShapeType="1" noTextEdit="1"/>
              </p:cNvSpPr>
              <p:nvPr/>
            </p:nvSpPr>
            <p:spPr bwMode="auto">
              <a:xfrm>
                <a:off x="3281590" y="1346200"/>
                <a:ext cx="5628821" cy="647700"/>
              </a:xfrm>
              <a:prstGeom prst="rect">
                <a:avLst/>
              </a:prstGeom>
              <a:blipFill>
                <a:blip r:embed="rId4"/>
                <a:stretch>
                  <a:fillRect b="-5660"/>
                </a:stretch>
              </a:blipFill>
            </p:spPr>
            <p:txBody>
              <a:bodyPr/>
              <a:lstStyle/>
              <a:p>
                <a:r>
                  <a:rPr lang="LID4096">
                    <a:noFill/>
                  </a:rPr>
                  <a:t> </a:t>
                </a:r>
              </a:p>
            </p:txBody>
          </p:sp>
        </mc:Fallback>
      </mc:AlternateContent>
    </p:spTree>
    <p:extLst>
      <p:ext uri="{BB962C8B-B14F-4D97-AF65-F5344CB8AC3E}">
        <p14:creationId xmlns:p14="http://schemas.microsoft.com/office/powerpoint/2010/main" val="417222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5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5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5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25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163285" y="20997"/>
            <a:ext cx="11930743" cy="1325563"/>
          </a:xfrm>
        </p:spPr>
        <p:txBody>
          <a:bodyPr/>
          <a:lstStyle/>
          <a:p>
            <a:r>
              <a:rPr lang="en-GB" dirty="0"/>
              <a:t>Example</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826367" y="1400990"/>
            <a:ext cx="11082603" cy="5378705"/>
          </a:xfrm>
        </p:spPr>
        <p:txBody>
          <a:bodyPr>
            <a:normAutofit/>
          </a:bodyPr>
          <a:lstStyle/>
          <a:p>
            <a:pPr marL="0" indent="0">
              <a:lnSpc>
                <a:spcPct val="150000"/>
              </a:lnSpc>
              <a:buNone/>
            </a:pPr>
            <a:endParaRPr lang="en-GB" sz="2400" dirty="0">
              <a:solidFill>
                <a:srgbClr val="000000"/>
              </a:solidFill>
            </a:endParaRPr>
          </a:p>
          <a:p>
            <a:pPr lvl="1">
              <a:lnSpc>
                <a:spcPct val="150000"/>
              </a:lnSpc>
              <a:buFont typeface="Wingdings" panose="05000000000000000000" pitchFamily="2" charset="2"/>
              <a:buChar char="§"/>
            </a:pPr>
            <a:endParaRPr lang="en-GB" sz="2000" dirty="0"/>
          </a:p>
          <a:p>
            <a:pPr lvl="1">
              <a:lnSpc>
                <a:spcPct val="150000"/>
              </a:lnSpc>
              <a:buFont typeface="Wingdings" panose="05000000000000000000" pitchFamily="2" charset="2"/>
              <a:buChar char="§"/>
            </a:pPr>
            <a:endParaRPr lang="en-GB" sz="2000" dirty="0"/>
          </a:p>
          <a:p>
            <a:pPr marL="0" indent="0">
              <a:lnSpc>
                <a:spcPct val="150000"/>
              </a:lnSpc>
              <a:buNone/>
            </a:pPr>
            <a:endParaRPr lang="en-GB" dirty="0"/>
          </a:p>
        </p:txBody>
      </p:sp>
      <p:sp>
        <p:nvSpPr>
          <p:cNvPr id="4" name="Content Placeholder 2">
            <a:extLst>
              <a:ext uri="{FF2B5EF4-FFF2-40B4-BE49-F238E27FC236}">
                <a16:creationId xmlns:a16="http://schemas.microsoft.com/office/drawing/2014/main" id="{382046B2-58BB-6946-79CC-E16F555C658D}"/>
              </a:ext>
            </a:extLst>
          </p:cNvPr>
          <p:cNvSpPr txBox="1">
            <a:spLocks/>
          </p:cNvSpPr>
          <p:nvPr/>
        </p:nvSpPr>
        <p:spPr>
          <a:xfrm>
            <a:off x="826368" y="1346560"/>
            <a:ext cx="10515600"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
            </a:pPr>
            <a:r>
              <a:rPr lang="en-GB" dirty="0"/>
              <a:t>We would like to describe the relationship between age and blood pressure. We gathered data from 30 healthy people.</a:t>
            </a:r>
          </a:p>
          <a:p>
            <a:pPr>
              <a:lnSpc>
                <a:spcPct val="150000"/>
              </a:lnSpc>
              <a:buFont typeface="Wingdings" panose="05000000000000000000" pitchFamily="2" charset="2"/>
              <a:buChar char="§"/>
            </a:pPr>
            <a:r>
              <a:rPr lang="en-GB" dirty="0"/>
              <a:t>x – age </a:t>
            </a:r>
          </a:p>
          <a:p>
            <a:pPr>
              <a:lnSpc>
                <a:spcPct val="150000"/>
              </a:lnSpc>
              <a:buFont typeface="Wingdings" panose="05000000000000000000" pitchFamily="2" charset="2"/>
              <a:buChar char="§"/>
            </a:pPr>
            <a:r>
              <a:rPr lang="en-GB" dirty="0"/>
              <a:t>y – blood pressure</a:t>
            </a:r>
          </a:p>
          <a:p>
            <a:pPr>
              <a:lnSpc>
                <a:spcPct val="150000"/>
              </a:lnSpc>
              <a:buFont typeface="Wingdings" panose="05000000000000000000" pitchFamily="2" charset="2"/>
              <a:buChar char="§"/>
            </a:pPr>
            <a:endParaRPr lang="en-GB" dirty="0"/>
          </a:p>
          <a:p>
            <a:pPr marL="0" indent="0">
              <a:buFont typeface="Arial" panose="020B0604020202020204" pitchFamily="34" charset="0"/>
              <a:buNone/>
            </a:pPr>
            <a:endParaRPr lang="en-GB" dirty="0"/>
          </a:p>
        </p:txBody>
      </p:sp>
      <p:pic>
        <p:nvPicPr>
          <p:cNvPr id="5" name="Picture 4">
            <a:extLst>
              <a:ext uri="{FF2B5EF4-FFF2-40B4-BE49-F238E27FC236}">
                <a16:creationId xmlns:a16="http://schemas.microsoft.com/office/drawing/2014/main" id="{7098C3E2-B2BB-ED56-04E6-11B426D324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1945" y="2062375"/>
            <a:ext cx="1165723" cy="4662890"/>
          </a:xfrm>
          <a:prstGeom prst="rect">
            <a:avLst/>
          </a:prstGeom>
        </p:spPr>
      </p:pic>
    </p:spTree>
    <p:extLst>
      <p:ext uri="{BB962C8B-B14F-4D97-AF65-F5344CB8AC3E}">
        <p14:creationId xmlns:p14="http://schemas.microsoft.com/office/powerpoint/2010/main" val="296656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25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5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Bootstrap Example</a:t>
            </a:r>
            <a:endParaRPr lang="LID4096" dirty="0"/>
          </a:p>
        </p:txBody>
      </p:sp>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838200" y="1346560"/>
            <a:ext cx="8871857" cy="5378705"/>
          </a:xfrm>
        </p:spPr>
        <p:txBody>
          <a:bodyPr>
            <a:normAutofit/>
          </a:bodyPr>
          <a:lstStyle/>
          <a:p>
            <a:pPr>
              <a:lnSpc>
                <a:spcPct val="150000"/>
              </a:lnSpc>
              <a:buFont typeface="Wingdings" panose="05000000000000000000" pitchFamily="2" charset="2"/>
              <a:buChar char="§"/>
            </a:pPr>
            <a:r>
              <a:rPr lang="en-GB" sz="3200" dirty="0"/>
              <a:t>We recorded activity of one neuron and counted a number of spikes (action potentials) per second   </a:t>
            </a:r>
          </a:p>
          <a:p>
            <a:pPr>
              <a:lnSpc>
                <a:spcPct val="150000"/>
              </a:lnSpc>
              <a:buFont typeface="Wingdings" panose="05000000000000000000" pitchFamily="2" charset="2"/>
              <a:buChar char="§"/>
            </a:pPr>
            <a:r>
              <a:rPr lang="en-GB" sz="3200" dirty="0"/>
              <a:t>We want the distribution of the mean estimator (lambda of Poisson distribution)</a:t>
            </a:r>
          </a:p>
          <a:p>
            <a:pPr marL="0" indent="0">
              <a:lnSpc>
                <a:spcPct val="150000"/>
              </a:lnSpc>
              <a:buNone/>
            </a:pPr>
            <a:endParaRPr lang="en-GB" sz="3200" dirty="0"/>
          </a:p>
        </p:txBody>
      </p:sp>
      <p:pic>
        <p:nvPicPr>
          <p:cNvPr id="5" name="Picture 4">
            <a:extLst>
              <a:ext uri="{FF2B5EF4-FFF2-40B4-BE49-F238E27FC236}">
                <a16:creationId xmlns:a16="http://schemas.microsoft.com/office/drawing/2014/main" id="{0F9D6357-1156-C5FC-D0BE-B27597A789CD}"/>
              </a:ext>
            </a:extLst>
          </p:cNvPr>
          <p:cNvPicPr>
            <a:picLocks noChangeAspect="1"/>
          </p:cNvPicPr>
          <p:nvPr/>
        </p:nvPicPr>
        <p:blipFill rotWithShape="1">
          <a:blip r:embed="rId3">
            <a:extLst>
              <a:ext uri="{28A0092B-C50C-407E-A947-70E740481C1C}">
                <a14:useLocalDpi xmlns:a14="http://schemas.microsoft.com/office/drawing/2010/main" val="0"/>
              </a:ext>
            </a:extLst>
          </a:blip>
          <a:srcRect r="15378"/>
          <a:stretch/>
        </p:blipFill>
        <p:spPr>
          <a:xfrm>
            <a:off x="9710057" y="2036069"/>
            <a:ext cx="2297462" cy="2785861"/>
          </a:xfrm>
          <a:prstGeom prst="rect">
            <a:avLst/>
          </a:prstGeom>
        </p:spPr>
      </p:pic>
    </p:spTree>
    <p:extLst>
      <p:ext uri="{BB962C8B-B14F-4D97-AF65-F5344CB8AC3E}">
        <p14:creationId xmlns:p14="http://schemas.microsoft.com/office/powerpoint/2010/main" val="177876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5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163285" y="20997"/>
            <a:ext cx="11930743" cy="1325563"/>
          </a:xfrm>
        </p:spPr>
        <p:txBody>
          <a:bodyPr/>
          <a:lstStyle/>
          <a:p>
            <a:r>
              <a:rPr lang="en-GB" dirty="0"/>
              <a:t>Example</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206831" y="1400990"/>
            <a:ext cx="11702139" cy="5378705"/>
          </a:xfrm>
        </p:spPr>
        <p:txBody>
          <a:bodyPr>
            <a:normAutofit/>
          </a:bodyPr>
          <a:lstStyle/>
          <a:p>
            <a:pPr marL="0" indent="0">
              <a:lnSpc>
                <a:spcPct val="150000"/>
              </a:lnSpc>
              <a:buNone/>
            </a:pPr>
            <a:r>
              <a:rPr lang="en-GB" sz="2400" dirty="0">
                <a:solidFill>
                  <a:srgbClr val="000000"/>
                </a:solidFill>
              </a:rPr>
              <a:t>1. Plot the data</a:t>
            </a:r>
          </a:p>
          <a:p>
            <a:pPr lvl="1">
              <a:lnSpc>
                <a:spcPct val="150000"/>
              </a:lnSpc>
              <a:buFont typeface="Wingdings" panose="05000000000000000000" pitchFamily="2" charset="2"/>
              <a:buChar char="§"/>
            </a:pPr>
            <a:endParaRPr lang="en-GB" sz="2000" dirty="0"/>
          </a:p>
          <a:p>
            <a:pPr lvl="1">
              <a:lnSpc>
                <a:spcPct val="150000"/>
              </a:lnSpc>
              <a:buFont typeface="Wingdings" panose="05000000000000000000" pitchFamily="2" charset="2"/>
              <a:buChar char="§"/>
            </a:pPr>
            <a:endParaRPr lang="en-GB" sz="2000" dirty="0"/>
          </a:p>
          <a:p>
            <a:pPr marL="0" indent="0">
              <a:lnSpc>
                <a:spcPct val="150000"/>
              </a:lnSpc>
              <a:buNone/>
            </a:pPr>
            <a:endParaRPr lang="en-GB" dirty="0"/>
          </a:p>
        </p:txBody>
      </p:sp>
      <p:sp>
        <p:nvSpPr>
          <p:cNvPr id="4" name="Content Placeholder 2">
            <a:extLst>
              <a:ext uri="{FF2B5EF4-FFF2-40B4-BE49-F238E27FC236}">
                <a16:creationId xmlns:a16="http://schemas.microsoft.com/office/drawing/2014/main" id="{382046B2-58BB-6946-79CC-E16F555C658D}"/>
              </a:ext>
            </a:extLst>
          </p:cNvPr>
          <p:cNvSpPr txBox="1">
            <a:spLocks/>
          </p:cNvSpPr>
          <p:nvPr/>
        </p:nvSpPr>
        <p:spPr>
          <a:xfrm>
            <a:off x="206831" y="1455420"/>
            <a:ext cx="11082603"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GB" dirty="0"/>
          </a:p>
          <a:p>
            <a:pPr marL="0" indent="0">
              <a:buFont typeface="Arial" panose="020B0604020202020204" pitchFamily="34" charset="0"/>
              <a:buNone/>
            </a:pPr>
            <a:endParaRPr lang="en-GB" dirty="0"/>
          </a:p>
        </p:txBody>
      </p:sp>
      <p:pic>
        <p:nvPicPr>
          <p:cNvPr id="8" name="Picture 7" descr="A graph with blue dots&#10;&#10;Description automatically generated">
            <a:extLst>
              <a:ext uri="{FF2B5EF4-FFF2-40B4-BE49-F238E27FC236}">
                <a16:creationId xmlns:a16="http://schemas.microsoft.com/office/drawing/2014/main" id="{22B493DF-110C-D910-8C50-02D48E833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7222" y="2205002"/>
            <a:ext cx="5321819" cy="4261112"/>
          </a:xfrm>
          <a:prstGeom prst="rect">
            <a:avLst/>
          </a:prstGeom>
        </p:spPr>
      </p:pic>
    </p:spTree>
    <p:extLst>
      <p:ext uri="{BB962C8B-B14F-4D97-AF65-F5344CB8AC3E}">
        <p14:creationId xmlns:p14="http://schemas.microsoft.com/office/powerpoint/2010/main" val="9816530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163285" y="20997"/>
            <a:ext cx="11930743" cy="1325563"/>
          </a:xfrm>
        </p:spPr>
        <p:txBody>
          <a:bodyPr/>
          <a:lstStyle/>
          <a:p>
            <a:r>
              <a:rPr lang="en-GB" dirty="0"/>
              <a:t>Example</a:t>
            </a:r>
            <a:endParaRPr lang="LID4096" dirty="0"/>
          </a:p>
        </p:txBody>
      </p:sp>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206831" y="1400990"/>
            <a:ext cx="11702139" cy="5378705"/>
          </a:xfrm>
        </p:spPr>
        <p:txBody>
          <a:bodyPr>
            <a:normAutofit/>
          </a:bodyPr>
          <a:lstStyle/>
          <a:p>
            <a:pPr marL="0" indent="0">
              <a:lnSpc>
                <a:spcPct val="150000"/>
              </a:lnSpc>
              <a:buNone/>
            </a:pPr>
            <a:r>
              <a:rPr lang="en-GB" sz="2400" dirty="0">
                <a:solidFill>
                  <a:srgbClr val="000000"/>
                </a:solidFill>
              </a:rPr>
              <a:t>2. Fit regression line</a:t>
            </a:r>
          </a:p>
          <a:p>
            <a:pPr lvl="1">
              <a:lnSpc>
                <a:spcPct val="150000"/>
              </a:lnSpc>
              <a:buFont typeface="Wingdings" panose="05000000000000000000" pitchFamily="2" charset="2"/>
              <a:buChar char="§"/>
            </a:pPr>
            <a:endParaRPr lang="en-GB" sz="2000" dirty="0"/>
          </a:p>
          <a:p>
            <a:pPr lvl="1">
              <a:lnSpc>
                <a:spcPct val="150000"/>
              </a:lnSpc>
              <a:buFont typeface="Wingdings" panose="05000000000000000000" pitchFamily="2" charset="2"/>
              <a:buChar char="§"/>
            </a:pPr>
            <a:endParaRPr lang="en-GB" sz="2000" dirty="0"/>
          </a:p>
          <a:p>
            <a:pPr marL="0" indent="0">
              <a:lnSpc>
                <a:spcPct val="150000"/>
              </a:lnSpc>
              <a:buNone/>
            </a:pPr>
            <a:endParaRPr lang="en-GB" dirty="0"/>
          </a:p>
        </p:txBody>
      </p:sp>
      <p:sp>
        <p:nvSpPr>
          <p:cNvPr id="4" name="Content Placeholder 2">
            <a:extLst>
              <a:ext uri="{FF2B5EF4-FFF2-40B4-BE49-F238E27FC236}">
                <a16:creationId xmlns:a16="http://schemas.microsoft.com/office/drawing/2014/main" id="{382046B2-58BB-6946-79CC-E16F555C658D}"/>
              </a:ext>
            </a:extLst>
          </p:cNvPr>
          <p:cNvSpPr txBox="1">
            <a:spLocks/>
          </p:cNvSpPr>
          <p:nvPr/>
        </p:nvSpPr>
        <p:spPr>
          <a:xfrm>
            <a:off x="206831" y="1455420"/>
            <a:ext cx="11082603"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GB" dirty="0"/>
          </a:p>
          <a:p>
            <a:pPr marL="0" indent="0">
              <a:buFont typeface="Arial" panose="020B0604020202020204" pitchFamily="34" charset="0"/>
              <a:buNone/>
            </a:pPr>
            <a:endParaRPr lang="en-GB" dirty="0"/>
          </a:p>
        </p:txBody>
      </p:sp>
      <p:pic>
        <p:nvPicPr>
          <p:cNvPr id="5" name="Picture 4" descr="A graph with blue dots and green line&#10;&#10;Description automatically generated">
            <a:extLst>
              <a:ext uri="{FF2B5EF4-FFF2-40B4-BE49-F238E27FC236}">
                <a16:creationId xmlns:a16="http://schemas.microsoft.com/office/drawing/2014/main" id="{2B906520-4A28-8C1A-3B1D-30CC381895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7900" y="2123655"/>
            <a:ext cx="5883034" cy="4710470"/>
          </a:xfrm>
          <a:prstGeom prst="rect">
            <a:avLst/>
          </a:prstGeom>
        </p:spPr>
      </p:pic>
      <p:sp>
        <p:nvSpPr>
          <p:cNvPr id="7" name="TextBox 6">
            <a:extLst>
              <a:ext uri="{FF2B5EF4-FFF2-40B4-BE49-F238E27FC236}">
                <a16:creationId xmlns:a16="http://schemas.microsoft.com/office/drawing/2014/main" id="{14D57AF1-A147-F6BF-C80A-681A3225DA9D}"/>
              </a:ext>
            </a:extLst>
          </p:cNvPr>
          <p:cNvSpPr txBox="1"/>
          <p:nvPr/>
        </p:nvSpPr>
        <p:spPr>
          <a:xfrm>
            <a:off x="283030" y="2283296"/>
            <a:ext cx="6139542" cy="1200329"/>
          </a:xfrm>
          <a:prstGeom prst="rect">
            <a:avLst/>
          </a:prstGeom>
          <a:noFill/>
        </p:spPr>
        <p:txBody>
          <a:bodyPr wrap="square">
            <a:spAutoFit/>
          </a:bodyPr>
          <a:lstStyle/>
          <a:p>
            <a:pPr marL="285750" indent="-285750">
              <a:buFont typeface="Wingdings" panose="05000000000000000000" pitchFamily="2" charset="2"/>
              <a:buChar char="§"/>
            </a:pPr>
            <a:r>
              <a:rPr lang="en-GB" sz="1800" b="0" dirty="0" err="1">
                <a:solidFill>
                  <a:srgbClr val="000000"/>
                </a:solidFill>
                <a:effectLst/>
                <a:latin typeface="Courier New" panose="02070309020205020404" pitchFamily="49" charset="0"/>
              </a:rPr>
              <a:t>regr_model</a:t>
            </a:r>
            <a:r>
              <a:rPr lang="en-GB" sz="1800" b="0" dirty="0">
                <a:solidFill>
                  <a:srgbClr val="000000"/>
                </a:solidFill>
                <a:effectLst/>
                <a:latin typeface="Courier New" panose="02070309020205020404" pitchFamily="49" charset="0"/>
              </a:rPr>
              <a:t> = </a:t>
            </a:r>
            <a:r>
              <a:rPr lang="en-GB" sz="1800" b="0" dirty="0" err="1">
                <a:solidFill>
                  <a:srgbClr val="000000"/>
                </a:solidFill>
                <a:effectLst/>
                <a:latin typeface="Courier New" panose="02070309020205020404" pitchFamily="49" charset="0"/>
              </a:rPr>
              <a:t>LinearRegression</a:t>
            </a:r>
            <a:r>
              <a:rPr lang="en-GB" sz="1800" b="0" dirty="0">
                <a:solidFill>
                  <a:srgbClr val="000000"/>
                </a:solidFill>
                <a:effectLst/>
                <a:latin typeface="Courier New" panose="02070309020205020404" pitchFamily="49" charset="0"/>
              </a:rPr>
              <a:t>().fit(x, y)</a:t>
            </a:r>
          </a:p>
          <a:p>
            <a:pPr marL="285750" indent="-285750">
              <a:buFont typeface="Wingdings" panose="05000000000000000000" pitchFamily="2" charset="2"/>
              <a:buChar char="§"/>
            </a:pPr>
            <a:r>
              <a:rPr lang="en-GB" sz="1800" b="0" dirty="0">
                <a:solidFill>
                  <a:srgbClr val="000000"/>
                </a:solidFill>
                <a:effectLst/>
                <a:latin typeface="Courier New" panose="02070309020205020404" pitchFamily="49" charset="0"/>
              </a:rPr>
              <a:t>b0 = </a:t>
            </a:r>
            <a:r>
              <a:rPr lang="en-GB" sz="1800" b="0" dirty="0" err="1">
                <a:solidFill>
                  <a:srgbClr val="000000"/>
                </a:solidFill>
                <a:effectLst/>
                <a:latin typeface="Courier New" panose="02070309020205020404" pitchFamily="49" charset="0"/>
              </a:rPr>
              <a:t>regr_model.intercept</a:t>
            </a:r>
            <a:r>
              <a:rPr lang="en-GB" sz="1800" b="0" dirty="0">
                <a:solidFill>
                  <a:srgbClr val="000000"/>
                </a:solidFill>
                <a:effectLst/>
                <a:latin typeface="Courier New" panose="02070309020205020404" pitchFamily="49" charset="0"/>
              </a:rPr>
              <a:t>_</a:t>
            </a:r>
          </a:p>
          <a:p>
            <a:pPr marL="285750" indent="-285750">
              <a:buFont typeface="Wingdings" panose="05000000000000000000" pitchFamily="2" charset="2"/>
              <a:buChar char="§"/>
            </a:pPr>
            <a:r>
              <a:rPr lang="en-GB" sz="1800" b="0" dirty="0">
                <a:solidFill>
                  <a:srgbClr val="000000"/>
                </a:solidFill>
                <a:effectLst/>
                <a:latin typeface="Courier New" panose="02070309020205020404" pitchFamily="49" charset="0"/>
              </a:rPr>
              <a:t>b1 = </a:t>
            </a:r>
            <a:r>
              <a:rPr lang="en-GB" sz="1800" b="0" dirty="0" err="1">
                <a:solidFill>
                  <a:srgbClr val="000000"/>
                </a:solidFill>
                <a:effectLst/>
                <a:latin typeface="Courier New" panose="02070309020205020404" pitchFamily="49" charset="0"/>
              </a:rPr>
              <a:t>regr_model.coef</a:t>
            </a:r>
            <a:r>
              <a:rPr lang="en-GB" sz="1800" b="0" dirty="0">
                <a:solidFill>
                  <a:srgbClr val="000000"/>
                </a:solidFill>
                <a:effectLst/>
                <a:latin typeface="Courier New" panose="02070309020205020404" pitchFamily="49" charset="0"/>
              </a:rPr>
              <a:t>_</a:t>
            </a:r>
          </a:p>
          <a:p>
            <a:pPr marL="285750" indent="-285750">
              <a:buFont typeface="Wingdings" panose="05000000000000000000" pitchFamily="2" charset="2"/>
              <a:buChar char="§"/>
            </a:pPr>
            <a:r>
              <a:rPr lang="en-GB" dirty="0" err="1">
                <a:solidFill>
                  <a:srgbClr val="000000"/>
                </a:solidFill>
                <a:latin typeface="Courier New" panose="02070309020205020404" pitchFamily="49" charset="0"/>
              </a:rPr>
              <a:t>yhat</a:t>
            </a:r>
            <a:r>
              <a:rPr lang="en-GB" dirty="0">
                <a:solidFill>
                  <a:srgbClr val="000000"/>
                </a:solidFill>
                <a:latin typeface="Courier New" panose="02070309020205020404" pitchFamily="49" charset="0"/>
              </a:rPr>
              <a:t> = b0 + b1*x</a:t>
            </a:r>
            <a:endParaRPr lang="en-GB" sz="18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14421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163285" y="20997"/>
            <a:ext cx="11930743" cy="1325563"/>
          </a:xfrm>
        </p:spPr>
        <p:txBody>
          <a:bodyPr/>
          <a:lstStyle/>
          <a:p>
            <a:r>
              <a:rPr lang="en-GB" dirty="0"/>
              <a:t>Example</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206831" y="1400990"/>
                <a:ext cx="11702139" cy="5378705"/>
              </a:xfrm>
            </p:spPr>
            <p:txBody>
              <a:bodyPr>
                <a:noAutofit/>
              </a:bodyPr>
              <a:lstStyle/>
              <a:p>
                <a:pPr marL="0" indent="0">
                  <a:lnSpc>
                    <a:spcPct val="150000"/>
                  </a:lnSpc>
                  <a:buNone/>
                </a:pPr>
                <a:r>
                  <a:rPr lang="en-GB" sz="2400" dirty="0">
                    <a:solidFill>
                      <a:srgbClr val="000000"/>
                    </a:solidFill>
                  </a:rPr>
                  <a:t>3. Calculate sums of squares (</a:t>
                </a:r>
                <a:r>
                  <a:rPr lang="en-GB" sz="2400" dirty="0" err="1">
                    <a:solidFill>
                      <a:srgbClr val="000000"/>
                    </a:solidFill>
                  </a:rPr>
                  <a:t>SSres</a:t>
                </a:r>
                <a:r>
                  <a:rPr lang="en-GB" sz="2400" dirty="0">
                    <a:solidFill>
                      <a:srgbClr val="000000"/>
                    </a:solidFill>
                  </a:rPr>
                  <a:t>, </a:t>
                </a:r>
                <a:r>
                  <a:rPr lang="en-GB" sz="2400" dirty="0" err="1">
                    <a:solidFill>
                      <a:srgbClr val="000000"/>
                    </a:solidFill>
                  </a:rPr>
                  <a:t>SSreg</a:t>
                </a:r>
                <a:r>
                  <a:rPr lang="en-GB" sz="2400" dirty="0">
                    <a:solidFill>
                      <a:srgbClr val="000000"/>
                    </a:solidFill>
                  </a:rPr>
                  <a:t>)</a:t>
                </a:r>
              </a:p>
              <a:p>
                <a:pPr marL="0" indent="0">
                  <a:lnSpc>
                    <a:spcPct val="150000"/>
                  </a:lnSpc>
                  <a:buNone/>
                </a:pPr>
                <a:r>
                  <a:rPr lang="en-GB" sz="2400" dirty="0">
                    <a:solidFill>
                      <a:srgbClr val="000000"/>
                    </a:solidFill>
                  </a:rPr>
                  <a:t>     a. </a:t>
                </a:r>
                <a14:m>
                  <m:oMath xmlns:m="http://schemas.openxmlformats.org/officeDocument/2006/math">
                    <m:r>
                      <a:rPr lang="en-GB" sz="2400" i="1">
                        <a:solidFill>
                          <a:srgbClr val="000000"/>
                        </a:solidFill>
                        <a:latin typeface="Cambria Math" panose="02040503050406030204" pitchFamily="18" charset="0"/>
                      </a:rPr>
                      <m:t>𝑆</m:t>
                    </m:r>
                    <m:sSub>
                      <m:sSubPr>
                        <m:ctrlPr>
                          <a:rPr lang="en-GB" sz="2400" i="1">
                            <a:solidFill>
                              <a:srgbClr val="000000"/>
                            </a:solidFill>
                            <a:latin typeface="Cambria Math" panose="02040503050406030204" pitchFamily="18" charset="0"/>
                          </a:rPr>
                        </m:ctrlPr>
                      </m:sSubPr>
                      <m:e>
                        <m:r>
                          <a:rPr lang="en-GB" sz="2400" i="1">
                            <a:solidFill>
                              <a:srgbClr val="000000"/>
                            </a:solidFill>
                            <a:latin typeface="Cambria Math" panose="02040503050406030204" pitchFamily="18" charset="0"/>
                          </a:rPr>
                          <m:t>𝑆</m:t>
                        </m:r>
                      </m:e>
                      <m:sub>
                        <m:r>
                          <a:rPr lang="en-GB" sz="2400" i="1">
                            <a:solidFill>
                              <a:srgbClr val="000000"/>
                            </a:solidFill>
                            <a:latin typeface="Cambria Math" panose="02040503050406030204" pitchFamily="18" charset="0"/>
                          </a:rPr>
                          <m:t>𝑟𝑒𝑠</m:t>
                        </m:r>
                      </m:sub>
                    </m:sSub>
                    <m:r>
                      <a:rPr lang="en-GB" sz="2400" i="1">
                        <a:solidFill>
                          <a:srgbClr val="000000"/>
                        </a:solidFill>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𝑛</m:t>
                        </m:r>
                        <m:r>
                          <a:rPr lang="en-GB" sz="2400" i="1">
                            <a:latin typeface="Cambria Math" panose="02040503050406030204" pitchFamily="18" charset="0"/>
                          </a:rPr>
                          <m:t>=</m:t>
                        </m:r>
                        <m:r>
                          <a:rPr lang="en-GB" sz="2400" i="1">
                            <a:latin typeface="Cambria Math" panose="02040503050406030204" pitchFamily="18" charset="0"/>
                          </a:rPr>
                          <m:t>1</m:t>
                        </m:r>
                      </m:sub>
                      <m:sup>
                        <m:r>
                          <a:rPr lang="en-GB" sz="2400" i="1">
                            <a:latin typeface="Cambria Math" panose="02040503050406030204" pitchFamily="18" charset="0"/>
                          </a:rPr>
                          <m:t>𝑁</m:t>
                        </m:r>
                      </m:sup>
                      <m:e>
                        <m:sSup>
                          <m:sSupPr>
                            <m:ctrlPr>
                              <a:rPr lang="en-GB" sz="2400" i="1">
                                <a:latin typeface="Cambria Math" panose="02040503050406030204" pitchFamily="18" charset="0"/>
                              </a:rPr>
                            </m:ctrlPr>
                          </m:sSupPr>
                          <m:e>
                            <m:d>
                              <m:dPr>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𝑛</m:t>
                                    </m:r>
                                  </m:sub>
                                </m:sSub>
                                <m:r>
                                  <a:rPr lang="en-GB" sz="2400" i="1">
                                    <a:latin typeface="Cambria Math" panose="02040503050406030204" pitchFamily="18" charset="0"/>
                                  </a:rPr>
                                  <m:t>− </m:t>
                                </m:r>
                                <m:acc>
                                  <m:accPr>
                                    <m:chr m:val="̂"/>
                                    <m:ctrlPr>
                                      <a:rPr lang="en-GB" sz="2400" i="1">
                                        <a:solidFill>
                                          <a:srgbClr val="000000"/>
                                        </a:solidFill>
                                        <a:latin typeface="Cambria Math" panose="02040503050406030204" pitchFamily="18" charset="0"/>
                                      </a:rPr>
                                    </m:ctrlPr>
                                  </m:accPr>
                                  <m:e>
                                    <m:r>
                                      <a:rPr lang="en-GB" sz="2400" i="1">
                                        <a:solidFill>
                                          <a:srgbClr val="000000"/>
                                        </a:solidFill>
                                        <a:latin typeface="Cambria Math" panose="02040503050406030204" pitchFamily="18" charset="0"/>
                                      </a:rPr>
                                      <m:t>𝑦</m:t>
                                    </m:r>
                                  </m:e>
                                </m:acc>
                              </m:e>
                            </m:d>
                          </m:e>
                          <m:sup>
                            <m:r>
                              <a:rPr lang="en-GB" sz="2400" i="1">
                                <a:latin typeface="Cambria Math" panose="02040503050406030204" pitchFamily="18" charset="0"/>
                              </a:rPr>
                              <m:t>2</m:t>
                            </m:r>
                          </m:sup>
                        </m:sSup>
                      </m:e>
                    </m:nary>
                  </m:oMath>
                </a14:m>
                <a:endParaRPr lang="en-GB" sz="2400" dirty="0">
                  <a:solidFill>
                    <a:srgbClr val="000000"/>
                  </a:solidFill>
                </a:endParaRP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SSres</a:t>
                </a:r>
                <a:r>
                  <a:rPr lang="en-GB" sz="2400" dirty="0">
                    <a:latin typeface="Courier New" panose="02070309020205020404" pitchFamily="49" charset="0"/>
                    <a:cs typeface="Courier New" panose="02070309020205020404" pitchFamily="49" charset="0"/>
                  </a:rPr>
                  <a:t> = np.dot((y-</a:t>
                </a:r>
                <a:r>
                  <a:rPr lang="en-GB" sz="2400" dirty="0" err="1">
                    <a:latin typeface="Courier New" panose="02070309020205020404" pitchFamily="49" charset="0"/>
                    <a:cs typeface="Courier New" panose="02070309020205020404" pitchFamily="49" charset="0"/>
                  </a:rPr>
                  <a:t>yhat</a:t>
                </a:r>
                <a:r>
                  <a:rPr lang="en-GB" sz="2400" dirty="0">
                    <a:latin typeface="Courier New" panose="02070309020205020404" pitchFamily="49" charset="0"/>
                    <a:cs typeface="Courier New" panose="02070309020205020404" pitchFamily="49" charset="0"/>
                  </a:rPr>
                  <a:t>),(y-</a:t>
                </a:r>
                <a:r>
                  <a:rPr lang="en-GB" sz="2400" dirty="0" err="1">
                    <a:latin typeface="Courier New" panose="02070309020205020404" pitchFamily="49" charset="0"/>
                    <a:cs typeface="Courier New" panose="02070309020205020404" pitchFamily="49" charset="0"/>
                  </a:rPr>
                  <a:t>yhat</a:t>
                </a:r>
                <a:r>
                  <a:rPr lang="en-GB" sz="2400" dirty="0">
                    <a:latin typeface="Courier New" panose="02070309020205020404" pitchFamily="49" charset="0"/>
                    <a:cs typeface="Courier New" panose="02070309020205020404" pitchFamily="49" charset="0"/>
                  </a:rPr>
                  <a:t>))</a:t>
                </a:r>
              </a:p>
              <a:p>
                <a:pPr marL="0" indent="0">
                  <a:buNone/>
                </a:pPr>
                <a:r>
                  <a:rPr lang="en-GB" sz="2400" dirty="0">
                    <a:latin typeface="Courier New" panose="02070309020205020404" pitchFamily="49" charset="0"/>
                    <a:cs typeface="Courier New" panose="02070309020205020404" pitchFamily="49" charset="0"/>
                  </a:rPr>
                  <a:t>   </a:t>
                </a:r>
                <a:r>
                  <a:rPr lang="en-GB" sz="2400" dirty="0" err="1">
                    <a:cs typeface="Courier New" panose="02070309020205020404" pitchFamily="49" charset="0"/>
                  </a:rPr>
                  <a:t>SSres</a:t>
                </a:r>
                <a:r>
                  <a:rPr lang="en-GB" sz="2400" dirty="0">
                    <a:cs typeface="Courier New" panose="02070309020205020404" pitchFamily="49" charset="0"/>
                  </a:rPr>
                  <a:t> = 3886.938</a:t>
                </a:r>
              </a:p>
              <a:p>
                <a:pPr marL="0" indent="0">
                  <a:buNone/>
                </a:pPr>
                <a:endParaRPr lang="en-GB" sz="2400" dirty="0">
                  <a:latin typeface="Courier New" panose="02070309020205020404" pitchFamily="49" charset="0"/>
                  <a:cs typeface="Courier New" panose="02070309020205020404" pitchFamily="49" charset="0"/>
                </a:endParaRPr>
              </a:p>
              <a:p>
                <a:pPr marL="0" lvl="0" indent="0">
                  <a:lnSpc>
                    <a:spcPct val="150000"/>
                  </a:lnSpc>
                  <a:buNone/>
                </a:pPr>
                <a:r>
                  <a:rPr lang="en-GB" sz="2400" dirty="0">
                    <a:solidFill>
                      <a:srgbClr val="000000"/>
                    </a:solidFill>
                  </a:rPr>
                  <a:t>     b.</a:t>
                </a:r>
                <a14:m>
                  <m:oMath xmlns:m="http://schemas.openxmlformats.org/officeDocument/2006/math">
                    <m:r>
                      <a:rPr lang="en-GB" sz="2400" b="0" i="0" smtClean="0">
                        <a:solidFill>
                          <a:srgbClr val="000000"/>
                        </a:solidFill>
                        <a:latin typeface="Cambria Math" panose="02040503050406030204" pitchFamily="18" charset="0"/>
                      </a:rPr>
                      <m:t>  </m:t>
                    </m:r>
                    <m:r>
                      <a:rPr lang="en-GB" sz="2400" i="1">
                        <a:solidFill>
                          <a:srgbClr val="000000"/>
                        </a:solidFill>
                        <a:latin typeface="Cambria Math" panose="02040503050406030204" pitchFamily="18" charset="0"/>
                      </a:rPr>
                      <m:t>𝑆</m:t>
                    </m:r>
                    <m:sSub>
                      <m:sSubPr>
                        <m:ctrlPr>
                          <a:rPr lang="en-GB" sz="2400" i="1">
                            <a:solidFill>
                              <a:srgbClr val="000000"/>
                            </a:solidFill>
                            <a:latin typeface="Cambria Math" panose="02040503050406030204" pitchFamily="18" charset="0"/>
                          </a:rPr>
                        </m:ctrlPr>
                      </m:sSubPr>
                      <m:e>
                        <m:r>
                          <a:rPr lang="en-GB" sz="2400" i="1">
                            <a:solidFill>
                              <a:srgbClr val="000000"/>
                            </a:solidFill>
                            <a:latin typeface="Cambria Math" panose="02040503050406030204" pitchFamily="18" charset="0"/>
                          </a:rPr>
                          <m:t>𝑆</m:t>
                        </m:r>
                      </m:e>
                      <m:sub>
                        <m:r>
                          <a:rPr lang="en-GB" sz="2400" i="1">
                            <a:solidFill>
                              <a:srgbClr val="000000"/>
                            </a:solidFill>
                            <a:latin typeface="Cambria Math" panose="02040503050406030204" pitchFamily="18" charset="0"/>
                          </a:rPr>
                          <m:t>𝑟𝑒𝑔</m:t>
                        </m:r>
                      </m:sub>
                    </m:sSub>
                    <m:r>
                      <a:rPr lang="en-GB" sz="2400" i="1">
                        <a:solidFill>
                          <a:srgbClr val="000000"/>
                        </a:solidFill>
                        <a:latin typeface="Cambria Math" panose="02040503050406030204" pitchFamily="18" charset="0"/>
                      </a:rPr>
                      <m:t>=</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𝑛</m:t>
                        </m:r>
                        <m:r>
                          <a:rPr lang="en-GB" sz="2400" i="1">
                            <a:latin typeface="Cambria Math" panose="02040503050406030204" pitchFamily="18" charset="0"/>
                          </a:rPr>
                          <m:t>=</m:t>
                        </m:r>
                        <m:r>
                          <a:rPr lang="en-GB" sz="2400" i="1">
                            <a:latin typeface="Cambria Math" panose="02040503050406030204" pitchFamily="18" charset="0"/>
                          </a:rPr>
                          <m:t>1</m:t>
                        </m:r>
                      </m:sub>
                      <m:sup>
                        <m:r>
                          <a:rPr lang="en-GB" sz="2400" i="1">
                            <a:latin typeface="Cambria Math" panose="02040503050406030204" pitchFamily="18" charset="0"/>
                          </a:rPr>
                          <m:t>𝑁</m:t>
                        </m:r>
                      </m:sup>
                      <m:e>
                        <m:sSup>
                          <m:sSupPr>
                            <m:ctrlPr>
                              <a:rPr lang="en-GB" sz="2400" i="1">
                                <a:latin typeface="Cambria Math" panose="02040503050406030204" pitchFamily="18" charset="0"/>
                              </a:rPr>
                            </m:ctrlPr>
                          </m:sSupPr>
                          <m:e>
                            <m:d>
                              <m:dPr>
                                <m:ctrlPr>
                                  <a:rPr lang="en-GB" sz="2400" i="1">
                                    <a:latin typeface="Cambria Math" panose="02040503050406030204" pitchFamily="18" charset="0"/>
                                  </a:rPr>
                                </m:ctrlPr>
                              </m:dPr>
                              <m:e>
                                <m:acc>
                                  <m:accPr>
                                    <m:chr m:val="̅"/>
                                    <m:ctrlPr>
                                      <a:rPr lang="en-GB" sz="2400" i="1">
                                        <a:solidFill>
                                          <a:srgbClr val="000000"/>
                                        </a:solidFill>
                                        <a:latin typeface="Cambria Math" panose="02040503050406030204" pitchFamily="18" charset="0"/>
                                      </a:rPr>
                                    </m:ctrlPr>
                                  </m:accPr>
                                  <m:e>
                                    <m:r>
                                      <a:rPr lang="en-GB" sz="2400" i="1">
                                        <a:solidFill>
                                          <a:srgbClr val="000000"/>
                                        </a:solidFill>
                                        <a:latin typeface="Cambria Math" panose="02040503050406030204" pitchFamily="18" charset="0"/>
                                      </a:rPr>
                                      <m:t>𝑦</m:t>
                                    </m:r>
                                  </m:e>
                                </m:acc>
                                <m:r>
                                  <a:rPr lang="en-GB" sz="2400" i="1">
                                    <a:latin typeface="Cambria Math" panose="02040503050406030204" pitchFamily="18" charset="0"/>
                                  </a:rPr>
                                  <m:t>− </m:t>
                                </m:r>
                                <m:acc>
                                  <m:accPr>
                                    <m:chr m:val="̂"/>
                                    <m:ctrlPr>
                                      <a:rPr lang="en-GB" sz="2400" i="1">
                                        <a:solidFill>
                                          <a:srgbClr val="000000"/>
                                        </a:solidFill>
                                        <a:latin typeface="Cambria Math" panose="02040503050406030204" pitchFamily="18" charset="0"/>
                                      </a:rPr>
                                    </m:ctrlPr>
                                  </m:accPr>
                                  <m:e>
                                    <m:r>
                                      <a:rPr lang="en-GB" sz="2400" i="1">
                                        <a:solidFill>
                                          <a:srgbClr val="000000"/>
                                        </a:solidFill>
                                        <a:latin typeface="Cambria Math" panose="02040503050406030204" pitchFamily="18" charset="0"/>
                                      </a:rPr>
                                      <m:t>𝑦</m:t>
                                    </m:r>
                                  </m:e>
                                </m:acc>
                              </m:e>
                            </m:d>
                          </m:e>
                          <m:sup>
                            <m:r>
                              <a:rPr lang="en-GB" sz="2400" i="1">
                                <a:latin typeface="Cambria Math" panose="02040503050406030204" pitchFamily="18" charset="0"/>
                              </a:rPr>
                              <m:t>2</m:t>
                            </m:r>
                          </m:sup>
                        </m:sSup>
                      </m:e>
                    </m:nary>
                  </m:oMath>
                </a14:m>
                <a:endParaRPr lang="en-GB" sz="2400" dirty="0">
                  <a:solidFill>
                    <a:srgbClr val="000000"/>
                  </a:solidFill>
                </a:endParaRPr>
              </a:p>
              <a:p>
                <a:pPr marL="0" lvl="0" indent="0">
                  <a:buNone/>
                </a:pPr>
                <a:r>
                  <a:rPr lang="en-GB" sz="2400" dirty="0">
                    <a:solidFill>
                      <a:prstClr val="black"/>
                    </a:solidFill>
                    <a:latin typeface="Courier New" panose="02070309020205020404" pitchFamily="49" charset="0"/>
                    <a:cs typeface="Courier New" panose="02070309020205020404" pitchFamily="49" charset="0"/>
                  </a:rPr>
                  <a:t>   </a:t>
                </a:r>
                <a:r>
                  <a:rPr lang="en-GB" sz="2400" dirty="0" err="1">
                    <a:solidFill>
                      <a:prstClr val="black"/>
                    </a:solidFill>
                    <a:latin typeface="Courier New" panose="02070309020205020404" pitchFamily="49" charset="0"/>
                    <a:cs typeface="Courier New" panose="02070309020205020404" pitchFamily="49" charset="0"/>
                  </a:rPr>
                  <a:t>SSreg</a:t>
                </a:r>
                <a:r>
                  <a:rPr lang="en-GB" sz="2400" dirty="0">
                    <a:solidFill>
                      <a:prstClr val="black"/>
                    </a:solidFill>
                    <a:latin typeface="Courier New" panose="02070309020205020404" pitchFamily="49" charset="0"/>
                    <a:cs typeface="Courier New" panose="02070309020205020404" pitchFamily="49" charset="0"/>
                  </a:rPr>
                  <a:t> = np.dot((</a:t>
                </a:r>
                <a:r>
                  <a:rPr lang="en-GB" sz="2400" dirty="0" err="1">
                    <a:solidFill>
                      <a:prstClr val="black"/>
                    </a:solidFill>
                    <a:latin typeface="Courier New" panose="02070309020205020404" pitchFamily="49" charset="0"/>
                    <a:cs typeface="Courier New" panose="02070309020205020404" pitchFamily="49" charset="0"/>
                  </a:rPr>
                  <a:t>y.mean</a:t>
                </a:r>
                <a:r>
                  <a:rPr lang="en-GB" sz="2400" dirty="0">
                    <a:solidFill>
                      <a:prstClr val="black"/>
                    </a:solidFill>
                    <a:latin typeface="Courier New" panose="02070309020205020404" pitchFamily="49" charset="0"/>
                    <a:cs typeface="Courier New" panose="02070309020205020404" pitchFamily="49" charset="0"/>
                  </a:rPr>
                  <a:t>()-</a:t>
                </a:r>
                <a:r>
                  <a:rPr lang="en-GB" sz="2400" dirty="0" err="1">
                    <a:solidFill>
                      <a:prstClr val="black"/>
                    </a:solidFill>
                    <a:latin typeface="Courier New" panose="02070309020205020404" pitchFamily="49" charset="0"/>
                    <a:cs typeface="Courier New" panose="02070309020205020404" pitchFamily="49" charset="0"/>
                  </a:rPr>
                  <a:t>yhat</a:t>
                </a:r>
                <a:r>
                  <a:rPr lang="en-GB" sz="2400" dirty="0">
                    <a:solidFill>
                      <a:prstClr val="black"/>
                    </a:solidFill>
                    <a:latin typeface="Courier New" panose="02070309020205020404" pitchFamily="49" charset="0"/>
                    <a:cs typeface="Courier New" panose="02070309020205020404" pitchFamily="49" charset="0"/>
                  </a:rPr>
                  <a:t>),(y .mean()-</a:t>
                </a:r>
                <a:r>
                  <a:rPr lang="en-GB" sz="2400" dirty="0" err="1">
                    <a:solidFill>
                      <a:prstClr val="black"/>
                    </a:solidFill>
                    <a:latin typeface="Courier New" panose="02070309020205020404" pitchFamily="49" charset="0"/>
                    <a:cs typeface="Courier New" panose="02070309020205020404" pitchFamily="49" charset="0"/>
                  </a:rPr>
                  <a:t>yhat</a:t>
                </a:r>
                <a:r>
                  <a:rPr lang="en-GB" sz="2400" dirty="0">
                    <a:solidFill>
                      <a:prstClr val="black"/>
                    </a:solidFill>
                    <a:latin typeface="Courier New" panose="02070309020205020404" pitchFamily="49" charset="0"/>
                    <a:cs typeface="Courier New" panose="02070309020205020404" pitchFamily="49" charset="0"/>
                  </a:rPr>
                  <a:t>))</a:t>
                </a:r>
              </a:p>
              <a:p>
                <a:pPr marL="0" lvl="0" indent="0">
                  <a:buNone/>
                </a:pPr>
                <a:r>
                  <a:rPr lang="en-GB" sz="2400" dirty="0">
                    <a:solidFill>
                      <a:prstClr val="black"/>
                    </a:solidFill>
                    <a:latin typeface="Courier New" panose="02070309020205020404" pitchFamily="49" charset="0"/>
                    <a:cs typeface="Courier New" panose="02070309020205020404" pitchFamily="49" charset="0"/>
                  </a:rPr>
                  <a:t>   </a:t>
                </a:r>
                <a:r>
                  <a:rPr lang="en-GB" sz="2400" dirty="0" err="1">
                    <a:solidFill>
                      <a:prstClr val="black"/>
                    </a:solidFill>
                    <a:cs typeface="Courier New" panose="02070309020205020404" pitchFamily="49" charset="0"/>
                  </a:rPr>
                  <a:t>SSreg</a:t>
                </a:r>
                <a:r>
                  <a:rPr lang="en-GB" sz="2400" dirty="0">
                    <a:solidFill>
                      <a:prstClr val="black"/>
                    </a:solidFill>
                    <a:cs typeface="Courier New" panose="02070309020205020404" pitchFamily="49" charset="0"/>
                  </a:rPr>
                  <a:t> = 6249.861</a:t>
                </a:r>
                <a:endParaRPr lang="en-GB" sz="2400" dirty="0">
                  <a:solidFill>
                    <a:prstClr val="black"/>
                  </a:solidFill>
                  <a:latin typeface="Courier New" panose="02070309020205020404" pitchFamily="49" charset="0"/>
                  <a:cs typeface="Courier New" panose="02070309020205020404" pitchFamily="49" charset="0"/>
                </a:endParaRPr>
              </a:p>
              <a:p>
                <a:pPr marL="0" indent="0">
                  <a:buNone/>
                </a:pPr>
                <a:endParaRPr lang="en-GB" sz="2400" dirty="0">
                  <a:latin typeface="Courier New" panose="02070309020205020404" pitchFamily="49" charset="0"/>
                  <a:cs typeface="Courier New" panose="02070309020205020404" pitchFamily="49" charset="0"/>
                </a:endParaRPr>
              </a:p>
              <a:p>
                <a:pPr marL="0" indent="0">
                  <a:buNone/>
                </a:pPr>
                <a:br>
                  <a:rPr lang="en-GB" dirty="0"/>
                </a:br>
                <a:endParaRPr lang="en-GB" dirty="0"/>
              </a:p>
              <a:p>
                <a:pPr marL="0" indent="0">
                  <a:lnSpc>
                    <a:spcPct val="150000"/>
                  </a:lnSpc>
                  <a:buNone/>
                </a:pPr>
                <a:endParaRPr lang="en-GB" sz="2400" dirty="0">
                  <a:solidFill>
                    <a:srgbClr val="000000"/>
                  </a:solidFill>
                </a:endParaRPr>
              </a:p>
              <a:p>
                <a:pPr marL="0" indent="0">
                  <a:lnSpc>
                    <a:spcPct val="150000"/>
                  </a:lnSpc>
                  <a:buNone/>
                </a:pPr>
                <a:r>
                  <a:rPr lang="en-GB" sz="2400" dirty="0">
                    <a:solidFill>
                      <a:srgbClr val="000000"/>
                    </a:solidFill>
                  </a:rPr>
                  <a:t>	</a:t>
                </a:r>
              </a:p>
              <a:p>
                <a:pPr marL="0" indent="0">
                  <a:lnSpc>
                    <a:spcPct val="150000"/>
                  </a:lnSpc>
                  <a:buNone/>
                </a:pPr>
                <a:endParaRPr lang="en-GB" sz="1800" dirty="0"/>
              </a:p>
              <a:p>
                <a:pPr lvl="1">
                  <a:lnSpc>
                    <a:spcPct val="150000"/>
                  </a:lnSpc>
                  <a:buFont typeface="Wingdings" panose="05000000000000000000" pitchFamily="2" charset="2"/>
                  <a:buChar char="§"/>
                </a:pPr>
                <a:endParaRPr lang="en-GB" sz="1800" dirty="0"/>
              </a:p>
              <a:p>
                <a:pPr marL="0" indent="0">
                  <a:lnSpc>
                    <a:spcPct val="150000"/>
                  </a:lnSpc>
                  <a:buNone/>
                </a:pPr>
                <a:endParaRPr lang="en-GB" dirty="0"/>
              </a:p>
            </p:txBody>
          </p:sp>
        </mc:Choice>
        <mc:Fallback xmlns="">
          <p:sp>
            <p:nvSpPr>
              <p:cNvPr id="3" name="Content Placeholder 2">
                <a:extLst>
                  <a:ext uri="{FF2B5EF4-FFF2-40B4-BE49-F238E27FC236}">
                    <a16:creationId xmlns:a16="http://schemas.microsoft.com/office/drawing/2014/main" id="{7220153A-0E02-CB25-A797-F3303E23640F}"/>
                  </a:ext>
                </a:extLst>
              </p:cNvPr>
              <p:cNvSpPr>
                <a:spLocks noGrp="1" noRot="1" noChangeAspect="1" noMove="1" noResize="1" noEditPoints="1" noAdjustHandles="1" noChangeArrowheads="1" noChangeShapeType="1" noTextEdit="1"/>
              </p:cNvSpPr>
              <p:nvPr>
                <p:ph idx="1"/>
              </p:nvPr>
            </p:nvSpPr>
            <p:spPr>
              <a:xfrm>
                <a:off x="206831" y="1400990"/>
                <a:ext cx="11702139" cy="5378705"/>
              </a:xfrm>
              <a:blipFill>
                <a:blip r:embed="rId3"/>
                <a:stretch>
                  <a:fillRect l="-833"/>
                </a:stretch>
              </a:blipFill>
            </p:spPr>
            <p:txBody>
              <a:bodyPr/>
              <a:lstStyle/>
              <a:p>
                <a:r>
                  <a:rPr lang="LID4096">
                    <a:noFill/>
                  </a:rPr>
                  <a:t> </a:t>
                </a:r>
              </a:p>
            </p:txBody>
          </p:sp>
        </mc:Fallback>
      </mc:AlternateContent>
      <p:sp>
        <p:nvSpPr>
          <p:cNvPr id="4" name="Content Placeholder 2">
            <a:extLst>
              <a:ext uri="{FF2B5EF4-FFF2-40B4-BE49-F238E27FC236}">
                <a16:creationId xmlns:a16="http://schemas.microsoft.com/office/drawing/2014/main" id="{382046B2-58BB-6946-79CC-E16F555C658D}"/>
              </a:ext>
            </a:extLst>
          </p:cNvPr>
          <p:cNvSpPr txBox="1">
            <a:spLocks/>
          </p:cNvSpPr>
          <p:nvPr/>
        </p:nvSpPr>
        <p:spPr>
          <a:xfrm>
            <a:off x="206831" y="1455420"/>
            <a:ext cx="11082603"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GB"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240861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5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5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25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25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163285" y="20997"/>
            <a:ext cx="11930743" cy="1325563"/>
          </a:xfrm>
        </p:spPr>
        <p:txBody>
          <a:bodyPr/>
          <a:lstStyle/>
          <a:p>
            <a:r>
              <a:rPr lang="en-GB" dirty="0"/>
              <a:t>Example</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206831" y="1379218"/>
                <a:ext cx="11702139" cy="5378705"/>
              </a:xfrm>
            </p:spPr>
            <p:txBody>
              <a:bodyPr>
                <a:noAutofit/>
              </a:bodyPr>
              <a:lstStyle/>
              <a:p>
                <a:pPr marL="0" indent="0">
                  <a:lnSpc>
                    <a:spcPct val="150000"/>
                  </a:lnSpc>
                  <a:buNone/>
                </a:pPr>
                <a:r>
                  <a:rPr lang="en-GB" dirty="0">
                    <a:solidFill>
                      <a:srgbClr val="000000"/>
                    </a:solidFill>
                  </a:rPr>
                  <a:t>5. Calculate the variance of the </a:t>
                </a:r>
                <a:r>
                  <a:rPr lang="en-GB" u="sng" dirty="0">
                    <a:solidFill>
                      <a:srgbClr val="000000"/>
                    </a:solidFill>
                  </a:rPr>
                  <a:t>residuals</a:t>
                </a:r>
                <a14:m>
                  <m:oMath xmlns:m="http://schemas.openxmlformats.org/officeDocument/2006/math">
                    <m:sSubSup>
                      <m:sSubSupPr>
                        <m:ctrlPr>
                          <a:rPr lang="en-GB" i="1">
                            <a:latin typeface="Cambria Math" panose="02040503050406030204" pitchFamily="18" charset="0"/>
                          </a:rPr>
                        </m:ctrlPr>
                      </m:sSubSupPr>
                      <m:e>
                        <m:r>
                          <a:rPr lang="en-GB" b="0" i="1" smtClean="0">
                            <a:latin typeface="Cambria Math" panose="02040503050406030204" pitchFamily="18" charset="0"/>
                          </a:rPr>
                          <m:t> </m:t>
                        </m:r>
                        <m:r>
                          <a:rPr lang="en-GB" i="1">
                            <a:latin typeface="Cambria Math" panose="02040503050406030204" pitchFamily="18" charset="0"/>
                          </a:rPr>
                          <m:t>𝑠</m:t>
                        </m:r>
                      </m:e>
                      <m:sub>
                        <m:r>
                          <a:rPr lang="en-GB" i="1">
                            <a:latin typeface="Cambria Math" panose="02040503050406030204" pitchFamily="18" charset="0"/>
                          </a:rPr>
                          <m:t>𝑦</m:t>
                        </m:r>
                        <m:r>
                          <a:rPr lang="en-GB" i="1">
                            <a:latin typeface="Cambria Math" panose="02040503050406030204" pitchFamily="18" charset="0"/>
                          </a:rPr>
                          <m:t>|</m:t>
                        </m:r>
                        <m:r>
                          <a:rPr lang="en-GB" i="1">
                            <a:latin typeface="Cambria Math" panose="02040503050406030204" pitchFamily="18" charset="0"/>
                          </a:rPr>
                          <m:t>𝑋</m:t>
                        </m:r>
                      </m:sub>
                      <m:sup>
                        <m:r>
                          <a:rPr lang="en-GB" i="1">
                            <a:latin typeface="Cambria Math" panose="02040503050406030204" pitchFamily="18" charset="0"/>
                          </a:rPr>
                          <m:t>2</m:t>
                        </m:r>
                      </m:sup>
                    </m:sSubSup>
                  </m:oMath>
                </a14:m>
                <a:endParaRPr lang="en-GB" dirty="0">
                  <a:latin typeface="Courier New" panose="02070309020205020404" pitchFamily="49" charset="0"/>
                  <a:cs typeface="Courier New" panose="02070309020205020404" pitchFamily="49" charset="0"/>
                </a:endParaRPr>
              </a:p>
              <a:p>
                <a:pPr lvl="1">
                  <a:lnSpc>
                    <a:spcPct val="150000"/>
                  </a:lnSpc>
                  <a:buFont typeface="Wingdings" panose="05000000000000000000" pitchFamily="2" charset="2"/>
                  <a:buChar char="§"/>
                </a:pPr>
                <a14:m>
                  <m:oMath xmlns:m="http://schemas.openxmlformats.org/officeDocument/2006/math">
                    <m:sSubSup>
                      <m:sSubSupPr>
                        <m:ctrlPr>
                          <a:rPr lang="en-GB" sz="2800" i="1">
                            <a:latin typeface="Cambria Math" panose="02040503050406030204" pitchFamily="18" charset="0"/>
                          </a:rPr>
                        </m:ctrlPr>
                      </m:sSubSupPr>
                      <m:e>
                        <m:r>
                          <a:rPr lang="en-GB" sz="2800" i="1">
                            <a:latin typeface="Cambria Math" panose="02040503050406030204" pitchFamily="18" charset="0"/>
                          </a:rPr>
                          <m:t>𝑠</m:t>
                        </m:r>
                      </m:e>
                      <m:sub>
                        <m:r>
                          <a:rPr lang="en-GB" sz="2800" i="1">
                            <a:latin typeface="Cambria Math" panose="02040503050406030204" pitchFamily="18" charset="0"/>
                          </a:rPr>
                          <m:t>𝑦</m:t>
                        </m:r>
                        <m:r>
                          <a:rPr lang="en-GB" sz="2800" i="1">
                            <a:latin typeface="Cambria Math" panose="02040503050406030204" pitchFamily="18" charset="0"/>
                          </a:rPr>
                          <m:t>|</m:t>
                        </m:r>
                        <m:r>
                          <a:rPr lang="en-GB" sz="2800" i="1">
                            <a:latin typeface="Cambria Math" panose="02040503050406030204" pitchFamily="18" charset="0"/>
                          </a:rPr>
                          <m:t>𝑋</m:t>
                        </m:r>
                      </m:sub>
                      <m:sup>
                        <m:r>
                          <a:rPr lang="en-GB" sz="2800" i="1">
                            <a:latin typeface="Cambria Math" panose="02040503050406030204" pitchFamily="18" charset="0"/>
                          </a:rPr>
                          <m:t>2</m:t>
                        </m:r>
                      </m:sup>
                    </m:sSubSup>
                    <m:r>
                      <a:rPr lang="en-GB" sz="2800" b="0" i="1" smtClean="0">
                        <a:latin typeface="Cambria Math" panose="02040503050406030204" pitchFamily="18" charset="0"/>
                      </a:rPr>
                      <m:t>=</m:t>
                    </m:r>
                    <m:f>
                      <m:fPr>
                        <m:ctrlPr>
                          <a:rPr lang="en-GB" sz="2800" b="0" i="1" smtClean="0">
                            <a:latin typeface="Cambria Math" panose="02040503050406030204" pitchFamily="18" charset="0"/>
                          </a:rPr>
                        </m:ctrlPr>
                      </m:fPr>
                      <m:num>
                        <m:r>
                          <a:rPr lang="en-GB" sz="2800" b="0" i="1" smtClean="0">
                            <a:latin typeface="Cambria Math" panose="02040503050406030204" pitchFamily="18" charset="0"/>
                          </a:rPr>
                          <m:t>𝑆</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𝑆</m:t>
                            </m:r>
                          </m:e>
                          <m:sub>
                            <m:r>
                              <a:rPr lang="en-GB" sz="2800" i="1">
                                <a:latin typeface="Cambria Math" panose="02040503050406030204" pitchFamily="18" charset="0"/>
                              </a:rPr>
                              <m:t>𝑟𝑒𝑠</m:t>
                            </m:r>
                          </m:sub>
                        </m:sSub>
                      </m:num>
                      <m:den>
                        <m:r>
                          <a:rPr lang="en-GB" sz="2800" b="0" i="1" smtClean="0">
                            <a:latin typeface="Cambria Math" panose="02040503050406030204" pitchFamily="18" charset="0"/>
                          </a:rPr>
                          <m:t>𝑁</m:t>
                        </m:r>
                        <m:r>
                          <a:rPr lang="en-GB" sz="2800" b="0" i="1" smtClean="0">
                            <a:latin typeface="Cambria Math" panose="02040503050406030204" pitchFamily="18" charset="0"/>
                          </a:rPr>
                          <m:t>−</m:t>
                        </m:r>
                        <m:r>
                          <a:rPr lang="en-GB" sz="2800" b="0" i="1" smtClean="0">
                            <a:latin typeface="Cambria Math" panose="02040503050406030204" pitchFamily="18" charset="0"/>
                          </a:rPr>
                          <m:t>𝑘</m:t>
                        </m:r>
                        <m:r>
                          <a:rPr lang="en-GB" sz="2800" b="0" i="1" smtClean="0">
                            <a:latin typeface="Cambria Math" panose="02040503050406030204" pitchFamily="18" charset="0"/>
                          </a:rPr>
                          <m:t>−</m:t>
                        </m:r>
                        <m:r>
                          <a:rPr lang="en-GB" sz="2800" b="0" i="1" smtClean="0">
                            <a:latin typeface="Cambria Math" panose="02040503050406030204" pitchFamily="18" charset="0"/>
                          </a:rPr>
                          <m:t>1</m:t>
                        </m:r>
                      </m:den>
                    </m:f>
                  </m:oMath>
                </a14:m>
                <a:endParaRPr lang="en-GB" sz="2800" b="0" dirty="0">
                  <a:latin typeface="Courier New" panose="02070309020205020404" pitchFamily="49" charset="0"/>
                  <a:cs typeface="Courier New" panose="02070309020205020404" pitchFamily="49" charset="0"/>
                </a:endParaRPr>
              </a:p>
              <a:p>
                <a:pPr lvl="1">
                  <a:lnSpc>
                    <a:spcPct val="150000"/>
                  </a:lnSpc>
                  <a:buFont typeface="Wingdings" panose="05000000000000000000" pitchFamily="2" charset="2"/>
                  <a:buChar char="§"/>
                </a:pPr>
                <a:r>
                  <a:rPr lang="en-GB" sz="2800" dirty="0">
                    <a:cs typeface="Courier New" panose="02070309020205020404" pitchFamily="49" charset="0"/>
                  </a:rPr>
                  <a:t>k = number of independent variables = 1</a:t>
                </a:r>
              </a:p>
              <a:p>
                <a:pPr lvl="1">
                  <a:lnSpc>
                    <a:spcPct val="150000"/>
                  </a:lnSpc>
                  <a:buFont typeface="Wingdings" panose="05000000000000000000" pitchFamily="2" charset="2"/>
                  <a:buChar char="§"/>
                </a:pPr>
                <a:r>
                  <a:rPr lang="en-GB" sz="2800" dirty="0">
                    <a:cs typeface="Courier New" panose="02070309020205020404" pitchFamily="49" charset="0"/>
                  </a:rPr>
                  <a:t>N = sample size</a:t>
                </a:r>
              </a:p>
              <a:p>
                <a:pPr lvl="1">
                  <a:lnSpc>
                    <a:spcPct val="150000"/>
                  </a:lnSpc>
                  <a:buFont typeface="Wingdings" panose="05000000000000000000" pitchFamily="2" charset="2"/>
                  <a:buChar char="§"/>
                </a:pPr>
                <a:r>
                  <a:rPr lang="en-GB" sz="2800" dirty="0">
                    <a:cs typeface="Courier New" panose="02070309020205020404" pitchFamily="49" charset="0"/>
                  </a:rPr>
                  <a:t>N-k-1 = 30 – 1 – 1 = 28</a:t>
                </a:r>
              </a:p>
              <a:p>
                <a:pPr lvl="1">
                  <a:lnSpc>
                    <a:spcPct val="150000"/>
                  </a:lnSpc>
                  <a:buFont typeface="Wingdings" panose="05000000000000000000" pitchFamily="2" charset="2"/>
                  <a:buChar char="§"/>
                </a:pPr>
                <a14:m>
                  <m:oMath xmlns:m="http://schemas.openxmlformats.org/officeDocument/2006/math">
                    <m:sSubSup>
                      <m:sSubSupPr>
                        <m:ctrlPr>
                          <a:rPr lang="en-GB" sz="2800" i="1">
                            <a:latin typeface="Cambria Math" panose="02040503050406030204" pitchFamily="18" charset="0"/>
                          </a:rPr>
                        </m:ctrlPr>
                      </m:sSubSupPr>
                      <m:e>
                        <m:r>
                          <a:rPr lang="en-GB" sz="2800" i="1">
                            <a:latin typeface="Cambria Math" panose="02040503050406030204" pitchFamily="18" charset="0"/>
                          </a:rPr>
                          <m:t>𝑠</m:t>
                        </m:r>
                      </m:e>
                      <m:sub>
                        <m:r>
                          <a:rPr lang="en-GB" sz="2800" i="1">
                            <a:latin typeface="Cambria Math" panose="02040503050406030204" pitchFamily="18" charset="0"/>
                          </a:rPr>
                          <m:t>𝑦</m:t>
                        </m:r>
                        <m:r>
                          <a:rPr lang="en-GB" sz="2800" i="1">
                            <a:latin typeface="Cambria Math" panose="02040503050406030204" pitchFamily="18" charset="0"/>
                          </a:rPr>
                          <m:t>|</m:t>
                        </m:r>
                        <m:r>
                          <a:rPr lang="en-GB" sz="2800" i="1">
                            <a:latin typeface="Cambria Math" panose="02040503050406030204" pitchFamily="18" charset="0"/>
                          </a:rPr>
                          <m:t>𝑋</m:t>
                        </m:r>
                      </m:sub>
                      <m:sup>
                        <m:r>
                          <a:rPr lang="en-GB" sz="2800" i="1">
                            <a:latin typeface="Cambria Math" panose="02040503050406030204" pitchFamily="18" charset="0"/>
                          </a:rPr>
                          <m:t>2</m:t>
                        </m:r>
                      </m:sup>
                    </m:sSubSup>
                    <m:r>
                      <a:rPr lang="en-GB" sz="2800" i="1">
                        <a:latin typeface="Cambria Math" panose="02040503050406030204" pitchFamily="18" charset="0"/>
                      </a:rPr>
                      <m:t>=</m:t>
                    </m:r>
                    <m:f>
                      <m:fPr>
                        <m:ctrlPr>
                          <a:rPr lang="en-GB" sz="2800" b="0" i="1" smtClean="0">
                            <a:latin typeface="Cambria Math" panose="02040503050406030204" pitchFamily="18" charset="0"/>
                          </a:rPr>
                        </m:ctrlPr>
                      </m:fPr>
                      <m:num>
                        <m:r>
                          <a:rPr lang="en-GB" sz="2800" i="1">
                            <a:latin typeface="Cambria Math" panose="02040503050406030204" pitchFamily="18" charset="0"/>
                          </a:rPr>
                          <m:t>3886</m:t>
                        </m:r>
                        <m:r>
                          <a:rPr lang="en-GB" sz="2800" i="1">
                            <a:latin typeface="Cambria Math" panose="02040503050406030204" pitchFamily="18" charset="0"/>
                          </a:rPr>
                          <m:t>.</m:t>
                        </m:r>
                        <m:r>
                          <a:rPr lang="en-GB" sz="2800" i="1">
                            <a:latin typeface="Cambria Math" panose="02040503050406030204" pitchFamily="18" charset="0"/>
                          </a:rPr>
                          <m:t>938</m:t>
                        </m:r>
                      </m:num>
                      <m:den>
                        <m:r>
                          <a:rPr lang="en-GB" sz="2800" b="0" i="1" smtClean="0">
                            <a:latin typeface="Cambria Math" panose="02040503050406030204" pitchFamily="18" charset="0"/>
                          </a:rPr>
                          <m:t>28</m:t>
                        </m:r>
                      </m:den>
                    </m:f>
                    <m:r>
                      <a:rPr lang="en-GB" sz="2800">
                        <a:latin typeface="Cambria Math" panose="02040503050406030204" pitchFamily="18" charset="0"/>
                      </a:rPr>
                      <m:t>=</m:t>
                    </m:r>
                    <m:r>
                      <a:rPr lang="en-GB" sz="2800">
                        <a:latin typeface="Cambria Math" panose="02040503050406030204" pitchFamily="18" charset="0"/>
                      </a:rPr>
                      <m:t>138</m:t>
                    </m:r>
                    <m:r>
                      <a:rPr lang="en-GB" sz="2800">
                        <a:latin typeface="Cambria Math" panose="02040503050406030204" pitchFamily="18" charset="0"/>
                      </a:rPr>
                      <m:t>.</m:t>
                    </m:r>
                    <m:r>
                      <a:rPr lang="en-GB" sz="2800">
                        <a:latin typeface="Cambria Math" panose="02040503050406030204" pitchFamily="18" charset="0"/>
                      </a:rPr>
                      <m:t>819</m:t>
                    </m:r>
                  </m:oMath>
                </a14:m>
                <a:endParaRPr lang="en-GB" sz="2800" dirty="0">
                  <a:cs typeface="Courier New" panose="02070309020205020404" pitchFamily="49" charset="0"/>
                </a:endParaRPr>
              </a:p>
              <a:p>
                <a:pPr marL="0" indent="0">
                  <a:buNone/>
                </a:pPr>
                <a:br>
                  <a:rPr lang="en-GB" sz="3200" dirty="0"/>
                </a:br>
                <a:endParaRPr lang="en-GB" sz="3200" dirty="0"/>
              </a:p>
              <a:p>
                <a:pPr marL="0" indent="0">
                  <a:lnSpc>
                    <a:spcPct val="150000"/>
                  </a:lnSpc>
                  <a:buNone/>
                </a:pPr>
                <a:endParaRPr lang="en-GB" dirty="0">
                  <a:solidFill>
                    <a:srgbClr val="000000"/>
                  </a:solidFill>
                </a:endParaRPr>
              </a:p>
              <a:p>
                <a:pPr marL="0" indent="0">
                  <a:lnSpc>
                    <a:spcPct val="150000"/>
                  </a:lnSpc>
                  <a:buNone/>
                </a:pPr>
                <a:r>
                  <a:rPr lang="en-GB" dirty="0">
                    <a:solidFill>
                      <a:srgbClr val="000000"/>
                    </a:solidFill>
                  </a:rPr>
                  <a:t>	</a:t>
                </a:r>
              </a:p>
              <a:p>
                <a:pPr marL="0" indent="0">
                  <a:lnSpc>
                    <a:spcPct val="150000"/>
                  </a:lnSpc>
                  <a:buNone/>
                </a:pPr>
                <a:endParaRPr lang="en-GB" sz="2000" dirty="0"/>
              </a:p>
              <a:p>
                <a:pPr lvl="1">
                  <a:lnSpc>
                    <a:spcPct val="150000"/>
                  </a:lnSpc>
                  <a:buFont typeface="Wingdings" panose="05000000000000000000" pitchFamily="2" charset="2"/>
                  <a:buChar char="§"/>
                </a:pPr>
                <a:endParaRPr lang="en-GB" sz="2000" dirty="0"/>
              </a:p>
              <a:p>
                <a:pPr marL="0" indent="0">
                  <a:lnSpc>
                    <a:spcPct val="150000"/>
                  </a:lnSpc>
                  <a:buNone/>
                </a:pPr>
                <a:endParaRPr lang="en-GB" sz="3200" dirty="0"/>
              </a:p>
            </p:txBody>
          </p:sp>
        </mc:Choice>
        <mc:Fallback xmlns="">
          <p:sp>
            <p:nvSpPr>
              <p:cNvPr id="3" name="Content Placeholder 2">
                <a:extLst>
                  <a:ext uri="{FF2B5EF4-FFF2-40B4-BE49-F238E27FC236}">
                    <a16:creationId xmlns:a16="http://schemas.microsoft.com/office/drawing/2014/main" id="{7220153A-0E02-CB25-A797-F3303E23640F}"/>
                  </a:ext>
                </a:extLst>
              </p:cNvPr>
              <p:cNvSpPr>
                <a:spLocks noGrp="1" noRot="1" noChangeAspect="1" noMove="1" noResize="1" noEditPoints="1" noAdjustHandles="1" noChangeArrowheads="1" noChangeShapeType="1" noTextEdit="1"/>
              </p:cNvSpPr>
              <p:nvPr>
                <p:ph idx="1"/>
              </p:nvPr>
            </p:nvSpPr>
            <p:spPr>
              <a:xfrm>
                <a:off x="206831" y="1379218"/>
                <a:ext cx="11702139" cy="5378705"/>
              </a:xfrm>
              <a:blipFill>
                <a:blip r:embed="rId3"/>
                <a:stretch>
                  <a:fillRect l="-1094"/>
                </a:stretch>
              </a:blipFill>
            </p:spPr>
            <p:txBody>
              <a:bodyPr/>
              <a:lstStyle/>
              <a:p>
                <a:r>
                  <a:rPr lang="LID4096">
                    <a:noFill/>
                  </a:rPr>
                  <a:t> </a:t>
                </a:r>
              </a:p>
            </p:txBody>
          </p:sp>
        </mc:Fallback>
      </mc:AlternateContent>
      <p:sp>
        <p:nvSpPr>
          <p:cNvPr id="4" name="Content Placeholder 2">
            <a:extLst>
              <a:ext uri="{FF2B5EF4-FFF2-40B4-BE49-F238E27FC236}">
                <a16:creationId xmlns:a16="http://schemas.microsoft.com/office/drawing/2014/main" id="{382046B2-58BB-6946-79CC-E16F555C658D}"/>
              </a:ext>
            </a:extLst>
          </p:cNvPr>
          <p:cNvSpPr txBox="1">
            <a:spLocks/>
          </p:cNvSpPr>
          <p:nvPr/>
        </p:nvSpPr>
        <p:spPr>
          <a:xfrm>
            <a:off x="206831" y="1455420"/>
            <a:ext cx="11082603"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GB"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330936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163285" y="20997"/>
            <a:ext cx="11930743" cy="1325563"/>
          </a:xfrm>
        </p:spPr>
        <p:txBody>
          <a:bodyPr/>
          <a:lstStyle/>
          <a:p>
            <a:r>
              <a:rPr lang="en-GB" dirty="0"/>
              <a:t>Example</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206831" y="1379218"/>
                <a:ext cx="11702139" cy="5378705"/>
              </a:xfrm>
            </p:spPr>
            <p:txBody>
              <a:bodyPr>
                <a:noAutofit/>
              </a:bodyPr>
              <a:lstStyle/>
              <a:p>
                <a:pPr marL="0" indent="0">
                  <a:lnSpc>
                    <a:spcPct val="150000"/>
                  </a:lnSpc>
                  <a:buNone/>
                </a:pPr>
                <a:r>
                  <a:rPr lang="en-GB" dirty="0">
                    <a:solidFill>
                      <a:srgbClr val="000000"/>
                    </a:solidFill>
                  </a:rPr>
                  <a:t>5. Calculate the variance of the </a:t>
                </a:r>
                <a:r>
                  <a:rPr lang="en-GB" u="sng" dirty="0">
                    <a:solidFill>
                      <a:srgbClr val="000000"/>
                    </a:solidFill>
                  </a:rPr>
                  <a:t>coefficients</a:t>
                </a:r>
                <a:endParaRPr lang="en-GB" dirty="0">
                  <a:latin typeface="Courier New" panose="02070309020205020404" pitchFamily="49" charset="0"/>
                  <a:cs typeface="Courier New" panose="02070309020205020404" pitchFamily="49" charset="0"/>
                </a:endParaRPr>
              </a:p>
              <a:p>
                <a:pPr lvl="1">
                  <a:lnSpc>
                    <a:spcPct val="150000"/>
                  </a:lnSpc>
                  <a:buFont typeface="Wingdings" panose="05000000000000000000" pitchFamily="2" charset="2"/>
                  <a:buChar char="§"/>
                </a:pPr>
                <a14:m>
                  <m:oMath xmlns:m="http://schemas.openxmlformats.org/officeDocument/2006/math">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𝑠</m:t>
                        </m:r>
                      </m:e>
                      <m:sub>
                        <m:r>
                          <a:rPr lang="en-GB" sz="2800" b="1" i="1">
                            <a:solidFill>
                              <a:srgbClr val="000000"/>
                            </a:solidFill>
                            <a:latin typeface="Cambria Math" panose="02040503050406030204" pitchFamily="18" charset="0"/>
                          </a:rPr>
                          <m:t>𝒃</m:t>
                        </m:r>
                      </m:sub>
                      <m:sup>
                        <m:r>
                          <a:rPr lang="en-GB" sz="2800" i="1">
                            <a:solidFill>
                              <a:srgbClr val="000000"/>
                            </a:solidFill>
                            <a:latin typeface="Cambria Math" panose="02040503050406030204" pitchFamily="18" charset="0"/>
                          </a:rPr>
                          <m:t>2</m:t>
                        </m:r>
                      </m:sup>
                    </m:sSubSup>
                    <m:r>
                      <a:rPr lang="en-GB" sz="2800">
                        <a:solidFill>
                          <a:srgbClr val="000000"/>
                        </a:solidFill>
                        <a:latin typeface="Cambria Math" panose="02040503050406030204" pitchFamily="18" charset="0"/>
                      </a:rPr>
                      <m:t>=</m:t>
                    </m:r>
                    <m:sSubSup>
                      <m:sSubSupPr>
                        <m:ctrlPr>
                          <a:rPr lang="en-GB" sz="2800" i="1">
                            <a:latin typeface="Cambria Math" panose="02040503050406030204" pitchFamily="18" charset="0"/>
                          </a:rPr>
                        </m:ctrlPr>
                      </m:sSubSupPr>
                      <m:e>
                        <m:r>
                          <a:rPr lang="en-GB" sz="2800" i="1">
                            <a:latin typeface="Cambria Math" panose="02040503050406030204" pitchFamily="18" charset="0"/>
                          </a:rPr>
                          <m:t>𝑠</m:t>
                        </m:r>
                      </m:e>
                      <m:sub>
                        <m:r>
                          <a:rPr lang="en-GB" sz="2800" i="1">
                            <a:latin typeface="Cambria Math" panose="02040503050406030204" pitchFamily="18" charset="0"/>
                          </a:rPr>
                          <m:t>𝑦</m:t>
                        </m:r>
                        <m:r>
                          <a:rPr lang="en-GB" sz="2800" i="1">
                            <a:latin typeface="Cambria Math" panose="02040503050406030204" pitchFamily="18" charset="0"/>
                          </a:rPr>
                          <m:t>|</m:t>
                        </m:r>
                        <m:r>
                          <a:rPr lang="en-GB" sz="2800" i="1">
                            <a:latin typeface="Cambria Math" panose="02040503050406030204" pitchFamily="18" charset="0"/>
                          </a:rPr>
                          <m:t>𝑋</m:t>
                        </m:r>
                      </m:sub>
                      <m:sup>
                        <m:r>
                          <a:rPr lang="en-GB" sz="2800" i="1">
                            <a:latin typeface="Cambria Math" panose="02040503050406030204" pitchFamily="18" charset="0"/>
                          </a:rPr>
                          <m:t>2</m:t>
                        </m:r>
                      </m:sup>
                    </m:sSubSup>
                    <m:sSup>
                      <m:sSupPr>
                        <m:ctrlPr>
                          <a:rPr lang="en-GB" sz="2800" i="1">
                            <a:latin typeface="Cambria Math" panose="02040503050406030204" pitchFamily="18" charset="0"/>
                          </a:rPr>
                        </m:ctrlPr>
                      </m:sSupPr>
                      <m:e>
                        <m:d>
                          <m:dPr>
                            <m:ctrlPr>
                              <a:rPr lang="en-GB" sz="2800" i="1">
                                <a:latin typeface="Cambria Math" panose="02040503050406030204" pitchFamily="18" charset="0"/>
                              </a:rPr>
                            </m:ctrlPr>
                          </m:dPr>
                          <m:e>
                            <m:sSup>
                              <m:sSupPr>
                                <m:ctrlPr>
                                  <a:rPr lang="en-GB" sz="2800" i="1">
                                    <a:latin typeface="Cambria Math" panose="02040503050406030204" pitchFamily="18" charset="0"/>
                                  </a:rPr>
                                </m:ctrlPr>
                              </m:sSupPr>
                              <m:e>
                                <m:r>
                                  <m:rPr>
                                    <m:sty m:val="p"/>
                                  </m:rPr>
                                  <a:rPr lang="en-GB" sz="2800">
                                    <a:latin typeface="Cambria Math" panose="02040503050406030204" pitchFamily="18" charset="0"/>
                                  </a:rPr>
                                  <m:t>X</m:t>
                                </m:r>
                              </m:e>
                              <m:sup>
                                <m:r>
                                  <m:rPr>
                                    <m:sty m:val="p"/>
                                  </m:rPr>
                                  <a:rPr lang="en-GB" sz="2800">
                                    <a:latin typeface="Cambria Math" panose="02040503050406030204" pitchFamily="18" charset="0"/>
                                  </a:rPr>
                                  <m:t>T</m:t>
                                </m:r>
                              </m:sup>
                            </m:sSup>
                            <m:r>
                              <m:rPr>
                                <m:sty m:val="p"/>
                              </m:rPr>
                              <a:rPr lang="en-GB" sz="2800">
                                <a:latin typeface="Cambria Math" panose="02040503050406030204" pitchFamily="18" charset="0"/>
                              </a:rPr>
                              <m:t>X</m:t>
                            </m:r>
                          </m:e>
                        </m:d>
                      </m:e>
                      <m:sup>
                        <m:r>
                          <a:rPr lang="en-GB" sz="2800">
                            <a:latin typeface="Cambria Math" panose="02040503050406030204" pitchFamily="18" charset="0"/>
                          </a:rPr>
                          <m:t>−</m:t>
                        </m:r>
                        <m:r>
                          <a:rPr lang="en-GB" sz="2800">
                            <a:latin typeface="Cambria Math" panose="02040503050406030204" pitchFamily="18" charset="0"/>
                          </a:rPr>
                          <m:t>1</m:t>
                        </m:r>
                      </m:sup>
                    </m:sSup>
                  </m:oMath>
                </a14:m>
                <a:endParaRPr lang="en-GB" sz="2800" b="0" dirty="0">
                  <a:latin typeface="Courier New" panose="02070309020205020404" pitchFamily="49" charset="0"/>
                  <a:cs typeface="Courier New" panose="02070309020205020404" pitchFamily="49" charset="0"/>
                </a:endParaRPr>
              </a:p>
              <a:p>
                <a:pPr lvl="1">
                  <a:lnSpc>
                    <a:spcPct val="150000"/>
                  </a:lnSpc>
                  <a:buFont typeface="Wingdings" panose="05000000000000000000" pitchFamily="2" charset="2"/>
                  <a:buChar char="§"/>
                </a:pPr>
                <a14:m>
                  <m:oMath xmlns:m="http://schemas.openxmlformats.org/officeDocument/2006/math">
                    <m:sSub>
                      <m:sSubPr>
                        <m:ctrlPr>
                          <a:rPr lang="en-GB" sz="2800" b="1" i="1" smtClean="0">
                            <a:solidFill>
                              <a:srgbClr val="000000"/>
                            </a:solidFill>
                            <a:latin typeface="Cambria Math" panose="02040503050406030204" pitchFamily="18" charset="0"/>
                          </a:rPr>
                        </m:ctrlPr>
                      </m:sSubPr>
                      <m:e>
                        <m:r>
                          <a:rPr lang="en-GB" sz="2800" i="1" smtClean="0">
                            <a:solidFill>
                              <a:srgbClr val="000000"/>
                            </a:solidFill>
                            <a:latin typeface="Cambria Math" panose="02040503050406030204" pitchFamily="18" charset="0"/>
                          </a:rPr>
                          <m:t>𝑠</m:t>
                        </m:r>
                      </m:e>
                      <m:sub>
                        <m:r>
                          <a:rPr lang="en-GB" sz="2800" b="1" i="0" smtClean="0">
                            <a:solidFill>
                              <a:srgbClr val="000000"/>
                            </a:solidFill>
                            <a:latin typeface="Cambria Math" panose="02040503050406030204" pitchFamily="18" charset="0"/>
                          </a:rPr>
                          <m:t>𝐛</m:t>
                        </m:r>
                      </m:sub>
                    </m:sSub>
                    <m:r>
                      <a:rPr lang="en-GB" sz="2800" b="1" i="0" smtClean="0">
                        <a:solidFill>
                          <a:srgbClr val="000000"/>
                        </a:solidFill>
                        <a:latin typeface="Cambria Math" panose="02040503050406030204" pitchFamily="18" charset="0"/>
                      </a:rPr>
                      <m:t>=</m:t>
                    </m:r>
                    <m:rad>
                      <m:radPr>
                        <m:degHide m:val="on"/>
                        <m:ctrlPr>
                          <a:rPr lang="en-GB" sz="2800" b="0" i="1" smtClean="0">
                            <a:solidFill>
                              <a:srgbClr val="000000"/>
                            </a:solidFill>
                            <a:latin typeface="Cambria Math" panose="02040503050406030204" pitchFamily="18" charset="0"/>
                          </a:rPr>
                        </m:ctrlPr>
                      </m:radPr>
                      <m:deg/>
                      <m:e>
                        <m:sSubSup>
                          <m:sSubSupPr>
                            <m:ctrlPr>
                              <a:rPr lang="en-GB" sz="2800" i="1">
                                <a:solidFill>
                                  <a:srgbClr val="000000"/>
                                </a:solidFill>
                                <a:latin typeface="Cambria Math" panose="02040503050406030204" pitchFamily="18" charset="0"/>
                              </a:rPr>
                            </m:ctrlPr>
                          </m:sSubSupPr>
                          <m:e>
                            <m:r>
                              <a:rPr lang="en-GB" sz="2800" i="1">
                                <a:solidFill>
                                  <a:srgbClr val="000000"/>
                                </a:solidFill>
                                <a:latin typeface="Cambria Math" panose="02040503050406030204" pitchFamily="18" charset="0"/>
                              </a:rPr>
                              <m:t>𝑠</m:t>
                            </m:r>
                          </m:e>
                          <m:sub>
                            <m:r>
                              <a:rPr lang="en-GB" sz="2800" b="1" i="1">
                                <a:solidFill>
                                  <a:srgbClr val="000000"/>
                                </a:solidFill>
                                <a:latin typeface="Cambria Math" panose="02040503050406030204" pitchFamily="18" charset="0"/>
                              </a:rPr>
                              <m:t>𝒃</m:t>
                            </m:r>
                          </m:sub>
                          <m:sup>
                            <m:r>
                              <a:rPr lang="en-GB" sz="2800" i="1">
                                <a:solidFill>
                                  <a:srgbClr val="000000"/>
                                </a:solidFill>
                                <a:latin typeface="Cambria Math" panose="02040503050406030204" pitchFamily="18" charset="0"/>
                              </a:rPr>
                              <m:t>2</m:t>
                            </m:r>
                          </m:sup>
                        </m:sSubSup>
                      </m:e>
                    </m:rad>
                  </m:oMath>
                </a14:m>
                <a:endParaRPr lang="en-GB" sz="2800" b="0" dirty="0">
                  <a:latin typeface="Courier New" panose="02070309020205020404" pitchFamily="49" charset="0"/>
                  <a:cs typeface="Courier New" panose="02070309020205020404" pitchFamily="49" charset="0"/>
                </a:endParaRPr>
              </a:p>
              <a:p>
                <a:pPr lvl="1">
                  <a:lnSpc>
                    <a:spcPct val="150000"/>
                  </a:lnSpc>
                  <a:buFont typeface="Wingdings" panose="05000000000000000000" pitchFamily="2" charset="2"/>
                  <a:buChar char="§"/>
                </a:pPr>
                <a14:m>
                  <m:oMath xmlns:m="http://schemas.openxmlformats.org/officeDocument/2006/math">
                    <m:sSub>
                      <m:sSubPr>
                        <m:ctrlPr>
                          <a:rPr lang="en-GB" sz="2800" b="1" i="1">
                            <a:solidFill>
                              <a:srgbClr val="000000"/>
                            </a:solidFill>
                            <a:latin typeface="Cambria Math" panose="02040503050406030204" pitchFamily="18" charset="0"/>
                          </a:rPr>
                        </m:ctrlPr>
                      </m:sSubPr>
                      <m:e>
                        <m:r>
                          <a:rPr lang="en-GB" sz="2800" i="1">
                            <a:solidFill>
                              <a:srgbClr val="000000"/>
                            </a:solidFill>
                            <a:latin typeface="Cambria Math" panose="02040503050406030204" pitchFamily="18" charset="0"/>
                          </a:rPr>
                          <m:t>𝑠</m:t>
                        </m:r>
                      </m:e>
                      <m:sub>
                        <m:r>
                          <a:rPr lang="en-GB" sz="2800" b="1">
                            <a:solidFill>
                              <a:srgbClr val="000000"/>
                            </a:solidFill>
                            <a:latin typeface="Cambria Math" panose="02040503050406030204" pitchFamily="18" charset="0"/>
                          </a:rPr>
                          <m:t>𝐛</m:t>
                        </m:r>
                      </m:sub>
                    </m:sSub>
                    <m:r>
                      <a:rPr lang="en-GB" sz="2800" b="0" i="0" smtClean="0">
                        <a:solidFill>
                          <a:srgbClr val="000000"/>
                        </a:solidFill>
                        <a:latin typeface="Cambria Math" panose="02040503050406030204" pitchFamily="18" charset="0"/>
                      </a:rPr>
                      <m:t>= </m:t>
                    </m:r>
                    <m:d>
                      <m:dPr>
                        <m:ctrlPr>
                          <a:rPr lang="en-GB" sz="2800" b="0" i="1" smtClean="0">
                            <a:solidFill>
                              <a:srgbClr val="000000"/>
                            </a:solidFill>
                            <a:latin typeface="Cambria Math" panose="02040503050406030204" pitchFamily="18" charset="0"/>
                          </a:rPr>
                        </m:ctrlPr>
                      </m:dPr>
                      <m:e>
                        <m:m>
                          <m:mPr>
                            <m:mcs>
                              <m:mc>
                                <m:mcPr>
                                  <m:count m:val="2"/>
                                  <m:mcJc m:val="center"/>
                                </m:mcPr>
                              </m:mc>
                            </m:mcs>
                            <m:ctrlPr>
                              <a:rPr lang="en-GB" sz="2800" b="0" i="1" smtClean="0">
                                <a:solidFill>
                                  <a:srgbClr val="000000"/>
                                </a:solidFill>
                                <a:latin typeface="Cambria Math" panose="02040503050406030204" pitchFamily="18" charset="0"/>
                              </a:rPr>
                            </m:ctrlPr>
                          </m:mPr>
                          <m:mr>
                            <m:e>
                              <m:r>
                                <m:rPr>
                                  <m:brk m:alnAt="7"/>
                                </m:rPr>
                                <a:rPr lang="en-GB" sz="2800" b="0" i="1" smtClean="0">
                                  <a:solidFill>
                                    <a:srgbClr val="000000"/>
                                  </a:solidFill>
                                  <a:latin typeface="Cambria Math" panose="02040503050406030204" pitchFamily="18" charset="0"/>
                                </a:rPr>
                                <m:t>6</m:t>
                              </m:r>
                              <m:r>
                                <a:rPr lang="en-GB" sz="2800" b="0" i="1" smtClean="0">
                                  <a:solidFill>
                                    <a:srgbClr val="000000"/>
                                  </a:solidFill>
                                  <a:latin typeface="Cambria Math" panose="02040503050406030204" pitchFamily="18" charset="0"/>
                                </a:rPr>
                                <m:t>.</m:t>
                              </m:r>
                              <m:r>
                                <a:rPr lang="en-GB" sz="2800" b="0" i="1" smtClean="0">
                                  <a:solidFill>
                                    <a:srgbClr val="000000"/>
                                  </a:solidFill>
                                  <a:latin typeface="Cambria Math" panose="02040503050406030204" pitchFamily="18" charset="0"/>
                                </a:rPr>
                                <m:t>805</m:t>
                              </m:r>
                            </m:e>
                            <m:e>
                              <m:r>
                                <a:rPr lang="en-GB" sz="2800" b="0" i="1" smtClean="0">
                                  <a:solidFill>
                                    <a:srgbClr val="000000"/>
                                  </a:solidFill>
                                  <a:latin typeface="Cambria Math" panose="02040503050406030204" pitchFamily="18" charset="0"/>
                                </a:rPr>
                                <m:t>0</m:t>
                              </m:r>
                            </m:e>
                          </m:mr>
                          <m:mr>
                            <m:e>
                              <m:r>
                                <a:rPr lang="en-GB" sz="2800" b="0" i="1" smtClean="0">
                                  <a:solidFill>
                                    <a:srgbClr val="000000"/>
                                  </a:solidFill>
                                  <a:latin typeface="Cambria Math" panose="02040503050406030204" pitchFamily="18" charset="0"/>
                                </a:rPr>
                                <m:t>0</m:t>
                              </m:r>
                            </m:e>
                            <m:e>
                              <m:r>
                                <a:rPr lang="en-GB" sz="2800" b="0" i="1" smtClean="0">
                                  <a:solidFill>
                                    <a:srgbClr val="000000"/>
                                  </a:solidFill>
                                  <a:latin typeface="Cambria Math" panose="02040503050406030204" pitchFamily="18" charset="0"/>
                                </a:rPr>
                                <m:t>0</m:t>
                              </m:r>
                              <m:r>
                                <a:rPr lang="en-GB" sz="2800" b="0" i="1" smtClean="0">
                                  <a:solidFill>
                                    <a:srgbClr val="000000"/>
                                  </a:solidFill>
                                  <a:latin typeface="Cambria Math" panose="02040503050406030204" pitchFamily="18" charset="0"/>
                                </a:rPr>
                                <m:t>.</m:t>
                              </m:r>
                              <m:r>
                                <a:rPr lang="en-GB" sz="2800" b="0" i="1" smtClean="0">
                                  <a:solidFill>
                                    <a:srgbClr val="000000"/>
                                  </a:solidFill>
                                  <a:latin typeface="Cambria Math" panose="02040503050406030204" pitchFamily="18" charset="0"/>
                                </a:rPr>
                                <m:t>143</m:t>
                              </m:r>
                            </m:e>
                          </m:mr>
                        </m:m>
                      </m:e>
                    </m:d>
                  </m:oMath>
                </a14:m>
                <a:endParaRPr lang="en-GB" sz="2800" b="0" dirty="0">
                  <a:latin typeface="Courier New" panose="02070309020205020404" pitchFamily="49" charset="0"/>
                  <a:cs typeface="Courier New" panose="02070309020205020404" pitchFamily="49" charset="0"/>
                </a:endParaRPr>
              </a:p>
              <a:p>
                <a:pPr lvl="1">
                  <a:lnSpc>
                    <a:spcPct val="150000"/>
                  </a:lnSpc>
                  <a:buFont typeface="Wingdings" panose="05000000000000000000" pitchFamily="2" charset="2"/>
                  <a:buChar char="§"/>
                </a:pPr>
                <a14:m>
                  <m:oMath xmlns:m="http://schemas.openxmlformats.org/officeDocument/2006/math">
                    <m:sSub>
                      <m:sSubPr>
                        <m:ctrlPr>
                          <a:rPr lang="en-GB" sz="2800" b="0" i="1" smtClean="0">
                            <a:latin typeface="Cambria Math" panose="02040503050406030204" pitchFamily="18" charset="0"/>
                            <a:cs typeface="Courier New" panose="02070309020205020404" pitchFamily="49" charset="0"/>
                          </a:rPr>
                        </m:ctrlPr>
                      </m:sSubPr>
                      <m:e>
                        <m:r>
                          <a:rPr lang="en-GB" sz="2800" b="0" i="1" smtClean="0">
                            <a:latin typeface="Cambria Math" panose="02040503050406030204" pitchFamily="18" charset="0"/>
                            <a:cs typeface="Courier New" panose="02070309020205020404" pitchFamily="49" charset="0"/>
                          </a:rPr>
                          <m:t>𝑠</m:t>
                        </m:r>
                      </m:e>
                      <m:sub>
                        <m:sSub>
                          <m:sSubPr>
                            <m:ctrlPr>
                              <a:rPr lang="en-GB" sz="2800" b="0" i="1" smtClean="0">
                                <a:latin typeface="Cambria Math" panose="02040503050406030204" pitchFamily="18" charset="0"/>
                                <a:cs typeface="Courier New" panose="02070309020205020404" pitchFamily="49" charset="0"/>
                              </a:rPr>
                            </m:ctrlPr>
                          </m:sSubPr>
                          <m:e>
                            <m:r>
                              <a:rPr lang="en-GB" sz="2800" b="0" i="1" smtClean="0">
                                <a:latin typeface="Cambria Math" panose="02040503050406030204" pitchFamily="18" charset="0"/>
                                <a:cs typeface="Courier New" panose="02070309020205020404" pitchFamily="49" charset="0"/>
                              </a:rPr>
                              <m:t>𝑏</m:t>
                            </m:r>
                          </m:e>
                          <m:sub>
                            <m:r>
                              <a:rPr lang="en-GB" sz="2800" b="0" i="1" smtClean="0">
                                <a:latin typeface="Cambria Math" panose="02040503050406030204" pitchFamily="18" charset="0"/>
                                <a:cs typeface="Courier New" panose="02070309020205020404" pitchFamily="49" charset="0"/>
                              </a:rPr>
                              <m:t>0</m:t>
                            </m:r>
                          </m:sub>
                        </m:sSub>
                      </m:sub>
                    </m:sSub>
                    <m:r>
                      <a:rPr lang="en-GB" sz="2800" b="0" i="1" smtClean="0">
                        <a:latin typeface="Cambria Math" panose="02040503050406030204" pitchFamily="18" charset="0"/>
                        <a:cs typeface="Courier New" panose="02070309020205020404" pitchFamily="49" charset="0"/>
                      </a:rPr>
                      <m:t>=</m:t>
                    </m:r>
                    <m:r>
                      <a:rPr lang="en-GB" sz="2800" b="0" i="1" smtClean="0">
                        <a:latin typeface="Cambria Math" panose="02040503050406030204" pitchFamily="18" charset="0"/>
                        <a:cs typeface="Courier New" panose="02070309020205020404" pitchFamily="49" charset="0"/>
                      </a:rPr>
                      <m:t>6</m:t>
                    </m:r>
                    <m:r>
                      <a:rPr lang="en-GB" sz="2800" b="0" i="1" smtClean="0">
                        <a:latin typeface="Cambria Math" panose="02040503050406030204" pitchFamily="18" charset="0"/>
                        <a:cs typeface="Courier New" panose="02070309020205020404" pitchFamily="49" charset="0"/>
                      </a:rPr>
                      <m:t>.</m:t>
                    </m:r>
                    <m:r>
                      <a:rPr lang="en-GB" sz="2800" b="0" i="1" smtClean="0">
                        <a:latin typeface="Cambria Math" panose="02040503050406030204" pitchFamily="18" charset="0"/>
                        <a:cs typeface="Courier New" panose="02070309020205020404" pitchFamily="49" charset="0"/>
                      </a:rPr>
                      <m:t>805</m:t>
                    </m:r>
                    <m:r>
                      <a:rPr lang="en-GB" sz="2800" b="0" i="1" smtClean="0">
                        <a:latin typeface="Cambria Math" panose="02040503050406030204" pitchFamily="18" charset="0"/>
                        <a:cs typeface="Courier New" panose="02070309020205020404" pitchFamily="49" charset="0"/>
                      </a:rPr>
                      <m:t>,    </m:t>
                    </m:r>
                    <m:sSub>
                      <m:sSubPr>
                        <m:ctrlPr>
                          <a:rPr lang="en-GB" sz="2800" b="0" i="1" smtClean="0">
                            <a:latin typeface="Cambria Math" panose="02040503050406030204" pitchFamily="18" charset="0"/>
                            <a:cs typeface="Courier New" panose="02070309020205020404" pitchFamily="49" charset="0"/>
                          </a:rPr>
                        </m:ctrlPr>
                      </m:sSubPr>
                      <m:e>
                        <m:r>
                          <a:rPr lang="en-GB" sz="2800" b="0" i="1" smtClean="0">
                            <a:latin typeface="Cambria Math" panose="02040503050406030204" pitchFamily="18" charset="0"/>
                            <a:cs typeface="Courier New" panose="02070309020205020404" pitchFamily="49" charset="0"/>
                          </a:rPr>
                          <m:t>𝑠</m:t>
                        </m:r>
                      </m:e>
                      <m:sub>
                        <m:sSub>
                          <m:sSubPr>
                            <m:ctrlPr>
                              <a:rPr lang="en-GB" sz="2800" b="0" i="1" smtClean="0">
                                <a:latin typeface="Cambria Math" panose="02040503050406030204" pitchFamily="18" charset="0"/>
                                <a:cs typeface="Courier New" panose="02070309020205020404" pitchFamily="49" charset="0"/>
                              </a:rPr>
                            </m:ctrlPr>
                          </m:sSubPr>
                          <m:e>
                            <m:r>
                              <a:rPr lang="en-GB" sz="2800" b="0" i="1" smtClean="0">
                                <a:latin typeface="Cambria Math" panose="02040503050406030204" pitchFamily="18" charset="0"/>
                                <a:cs typeface="Courier New" panose="02070309020205020404" pitchFamily="49" charset="0"/>
                              </a:rPr>
                              <m:t>𝑏</m:t>
                            </m:r>
                          </m:e>
                          <m:sub>
                            <m:r>
                              <a:rPr lang="en-GB" sz="2800" b="0" i="1" smtClean="0">
                                <a:latin typeface="Cambria Math" panose="02040503050406030204" pitchFamily="18" charset="0"/>
                                <a:cs typeface="Courier New" panose="02070309020205020404" pitchFamily="49" charset="0"/>
                              </a:rPr>
                              <m:t>1</m:t>
                            </m:r>
                          </m:sub>
                        </m:sSub>
                      </m:sub>
                    </m:sSub>
                    <m:r>
                      <a:rPr lang="en-GB" sz="2800" b="0" i="1" smtClean="0">
                        <a:latin typeface="Cambria Math" panose="02040503050406030204" pitchFamily="18" charset="0"/>
                        <a:cs typeface="Courier New" panose="02070309020205020404" pitchFamily="49" charset="0"/>
                      </a:rPr>
                      <m:t>=</m:t>
                    </m:r>
                    <m:r>
                      <a:rPr lang="en-GB" sz="2800" b="0" i="1" smtClean="0">
                        <a:latin typeface="Cambria Math" panose="02040503050406030204" pitchFamily="18" charset="0"/>
                        <a:cs typeface="Courier New" panose="02070309020205020404" pitchFamily="49" charset="0"/>
                      </a:rPr>
                      <m:t>0</m:t>
                    </m:r>
                    <m:r>
                      <a:rPr lang="en-GB" sz="2800" b="0" i="1" smtClean="0">
                        <a:latin typeface="Cambria Math" panose="02040503050406030204" pitchFamily="18" charset="0"/>
                        <a:cs typeface="Courier New" panose="02070309020205020404" pitchFamily="49" charset="0"/>
                      </a:rPr>
                      <m:t>.</m:t>
                    </m:r>
                    <m:r>
                      <a:rPr lang="en-GB" sz="2800" b="0" i="1" smtClean="0">
                        <a:latin typeface="Cambria Math" panose="02040503050406030204" pitchFamily="18" charset="0"/>
                        <a:cs typeface="Courier New" panose="02070309020205020404" pitchFamily="49" charset="0"/>
                      </a:rPr>
                      <m:t>143</m:t>
                    </m:r>
                  </m:oMath>
                </a14:m>
                <a:endParaRPr lang="en-GB" sz="2800" b="0" dirty="0">
                  <a:latin typeface="Courier New" panose="02070309020205020404" pitchFamily="49" charset="0"/>
                  <a:cs typeface="Courier New" panose="02070309020205020404" pitchFamily="49" charset="0"/>
                </a:endParaRPr>
              </a:p>
              <a:p>
                <a:pPr marL="0" indent="0">
                  <a:buNone/>
                </a:pPr>
                <a:br>
                  <a:rPr lang="en-GB" sz="3200" dirty="0"/>
                </a:br>
                <a:endParaRPr lang="en-GB" sz="3200" dirty="0"/>
              </a:p>
              <a:p>
                <a:pPr marL="0" indent="0">
                  <a:lnSpc>
                    <a:spcPct val="150000"/>
                  </a:lnSpc>
                  <a:buNone/>
                </a:pPr>
                <a:endParaRPr lang="en-GB" dirty="0">
                  <a:solidFill>
                    <a:srgbClr val="000000"/>
                  </a:solidFill>
                </a:endParaRPr>
              </a:p>
              <a:p>
                <a:pPr marL="0" indent="0">
                  <a:lnSpc>
                    <a:spcPct val="150000"/>
                  </a:lnSpc>
                  <a:buNone/>
                </a:pPr>
                <a:r>
                  <a:rPr lang="en-GB" dirty="0">
                    <a:solidFill>
                      <a:srgbClr val="000000"/>
                    </a:solidFill>
                  </a:rPr>
                  <a:t>	</a:t>
                </a:r>
              </a:p>
              <a:p>
                <a:pPr marL="0" indent="0">
                  <a:lnSpc>
                    <a:spcPct val="150000"/>
                  </a:lnSpc>
                  <a:buNone/>
                </a:pPr>
                <a:endParaRPr lang="en-GB" sz="2000" dirty="0"/>
              </a:p>
              <a:p>
                <a:pPr lvl="1">
                  <a:lnSpc>
                    <a:spcPct val="150000"/>
                  </a:lnSpc>
                  <a:buFont typeface="Wingdings" panose="05000000000000000000" pitchFamily="2" charset="2"/>
                  <a:buChar char="§"/>
                </a:pPr>
                <a:endParaRPr lang="en-GB" sz="2000" dirty="0"/>
              </a:p>
              <a:p>
                <a:pPr marL="0" indent="0">
                  <a:lnSpc>
                    <a:spcPct val="150000"/>
                  </a:lnSpc>
                  <a:buNone/>
                </a:pPr>
                <a:endParaRPr lang="en-GB" sz="3200" dirty="0"/>
              </a:p>
            </p:txBody>
          </p:sp>
        </mc:Choice>
        <mc:Fallback xmlns="">
          <p:sp>
            <p:nvSpPr>
              <p:cNvPr id="3" name="Content Placeholder 2">
                <a:extLst>
                  <a:ext uri="{FF2B5EF4-FFF2-40B4-BE49-F238E27FC236}">
                    <a16:creationId xmlns:a16="http://schemas.microsoft.com/office/drawing/2014/main" id="{7220153A-0E02-CB25-A797-F3303E23640F}"/>
                  </a:ext>
                </a:extLst>
              </p:cNvPr>
              <p:cNvSpPr>
                <a:spLocks noGrp="1" noRot="1" noChangeAspect="1" noMove="1" noResize="1" noEditPoints="1" noAdjustHandles="1" noChangeArrowheads="1" noChangeShapeType="1" noTextEdit="1"/>
              </p:cNvSpPr>
              <p:nvPr>
                <p:ph idx="1"/>
              </p:nvPr>
            </p:nvSpPr>
            <p:spPr>
              <a:xfrm>
                <a:off x="206831" y="1379218"/>
                <a:ext cx="11702139" cy="5378705"/>
              </a:xfrm>
              <a:blipFill>
                <a:blip r:embed="rId3"/>
                <a:stretch>
                  <a:fillRect l="-1094"/>
                </a:stretch>
              </a:blipFill>
            </p:spPr>
            <p:txBody>
              <a:bodyPr/>
              <a:lstStyle/>
              <a:p>
                <a:r>
                  <a:rPr lang="LID4096">
                    <a:noFill/>
                  </a:rPr>
                  <a:t> </a:t>
                </a:r>
              </a:p>
            </p:txBody>
          </p:sp>
        </mc:Fallback>
      </mc:AlternateContent>
      <p:sp>
        <p:nvSpPr>
          <p:cNvPr id="4" name="Content Placeholder 2">
            <a:extLst>
              <a:ext uri="{FF2B5EF4-FFF2-40B4-BE49-F238E27FC236}">
                <a16:creationId xmlns:a16="http://schemas.microsoft.com/office/drawing/2014/main" id="{382046B2-58BB-6946-79CC-E16F555C658D}"/>
              </a:ext>
            </a:extLst>
          </p:cNvPr>
          <p:cNvSpPr txBox="1">
            <a:spLocks/>
          </p:cNvSpPr>
          <p:nvPr/>
        </p:nvSpPr>
        <p:spPr>
          <a:xfrm>
            <a:off x="206831" y="1455420"/>
            <a:ext cx="11082603"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GB" dirty="0"/>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33970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5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5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163285" y="20997"/>
            <a:ext cx="11930743" cy="1325563"/>
          </a:xfrm>
        </p:spPr>
        <p:txBody>
          <a:bodyPr/>
          <a:lstStyle/>
          <a:p>
            <a:r>
              <a:rPr lang="en-GB" dirty="0"/>
              <a:t>Example</a:t>
            </a:r>
            <a:endParaRPr lang="LID4096"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206831" y="1379218"/>
                <a:ext cx="11702139" cy="5378705"/>
              </a:xfrm>
            </p:spPr>
            <p:txBody>
              <a:bodyPr>
                <a:noAutofit/>
              </a:bodyPr>
              <a:lstStyle/>
              <a:p>
                <a:pPr marL="0" indent="0">
                  <a:lnSpc>
                    <a:spcPct val="150000"/>
                  </a:lnSpc>
                  <a:buNone/>
                </a:pPr>
                <a:r>
                  <a:rPr lang="en-GB" dirty="0">
                    <a:solidFill>
                      <a:srgbClr val="000000"/>
                    </a:solidFill>
                  </a:rPr>
                  <a:t>6. Calculate the coefficients confidence intervals</a:t>
                </a:r>
                <a:endParaRPr lang="en-GB" dirty="0">
                  <a:latin typeface="Courier New" panose="02070309020205020404" pitchFamily="49" charset="0"/>
                  <a:cs typeface="Courier New" panose="02070309020205020404" pitchFamily="49" charset="0"/>
                </a:endParaRPr>
              </a:p>
              <a:p>
                <a:pPr marL="0" indent="0">
                  <a:buNone/>
                </a:pPr>
                <a:br>
                  <a:rPr lang="en-GB" sz="3200" dirty="0"/>
                </a:br>
                <a:endParaRPr lang="en-GB" sz="3200" dirty="0"/>
              </a:p>
              <a:p>
                <a:pPr>
                  <a:lnSpc>
                    <a:spcPct val="150000"/>
                  </a:lnSpc>
                  <a:buFont typeface="Wingdings" panose="05000000000000000000" pitchFamily="2" charset="2"/>
                  <a:buChar char="§"/>
                </a:pPr>
                <a14:m>
                  <m:oMath xmlns:m="http://schemas.openxmlformats.org/officeDocument/2006/math">
                    <m:sSub>
                      <m:sSubPr>
                        <m:ctrlPr>
                          <a:rPr lang="en-GB" b="0" i="1" smtClean="0">
                            <a:solidFill>
                              <a:srgbClr val="000000"/>
                            </a:solidFill>
                            <a:latin typeface="Cambria Math" panose="02040503050406030204" pitchFamily="18" charset="0"/>
                          </a:rPr>
                        </m:ctrlPr>
                      </m:sSubPr>
                      <m:e>
                        <m:r>
                          <a:rPr lang="en-GB" b="0" i="1" smtClean="0">
                            <a:solidFill>
                              <a:srgbClr val="000000"/>
                            </a:solidFill>
                            <a:latin typeface="Cambria Math" panose="02040503050406030204" pitchFamily="18" charset="0"/>
                          </a:rPr>
                          <m:t>𝑠</m:t>
                        </m:r>
                      </m:e>
                      <m:sub>
                        <m:sSub>
                          <m:sSubPr>
                            <m:ctrlPr>
                              <a:rPr lang="en-GB" b="0" i="1" smtClean="0">
                                <a:solidFill>
                                  <a:srgbClr val="000000"/>
                                </a:solidFill>
                                <a:latin typeface="Cambria Math" panose="02040503050406030204" pitchFamily="18" charset="0"/>
                              </a:rPr>
                            </m:ctrlPr>
                          </m:sSubPr>
                          <m:e>
                            <m:r>
                              <a:rPr lang="en-GB" b="0" i="1" smtClean="0">
                                <a:solidFill>
                                  <a:srgbClr val="000000"/>
                                </a:solidFill>
                                <a:latin typeface="Cambria Math" panose="02040503050406030204" pitchFamily="18" charset="0"/>
                              </a:rPr>
                              <m:t>𝑏</m:t>
                            </m:r>
                          </m:e>
                          <m:sub>
                            <m:r>
                              <a:rPr lang="en-GB" b="0" i="1" smtClean="0">
                                <a:solidFill>
                                  <a:srgbClr val="000000"/>
                                </a:solidFill>
                                <a:latin typeface="Cambria Math" panose="02040503050406030204" pitchFamily="18" charset="0"/>
                              </a:rPr>
                              <m:t>𝑖</m:t>
                            </m:r>
                          </m:sub>
                        </m:sSub>
                      </m:sub>
                    </m:sSub>
                  </m:oMath>
                </a14:m>
                <a:r>
                  <a:rPr lang="en-GB" dirty="0">
                    <a:solidFill>
                      <a:srgbClr val="000000"/>
                    </a:solidFill>
                  </a:rPr>
                  <a:t> - we just calculated</a:t>
                </a:r>
              </a:p>
              <a:p>
                <a:pPr>
                  <a:lnSpc>
                    <a:spcPct val="150000"/>
                  </a:lnSpc>
                  <a:buFont typeface="Wingdings" panose="05000000000000000000" pitchFamily="2" charset="2"/>
                  <a:buChar char="§"/>
                </a:pPr>
                <a14:m>
                  <m:oMath xmlns:m="http://schemas.openxmlformats.org/officeDocument/2006/math">
                    <m:sSub>
                      <m:sSubPr>
                        <m:ctrlPr>
                          <a:rPr lang="en-GB" b="0" i="1" smtClean="0">
                            <a:solidFill>
                              <a:srgbClr val="000000"/>
                            </a:solidFill>
                            <a:latin typeface="Cambria Math" panose="02040503050406030204" pitchFamily="18" charset="0"/>
                          </a:rPr>
                        </m:ctrlPr>
                      </m:sSubPr>
                      <m:e>
                        <m:r>
                          <a:rPr lang="en-GB" b="0" i="1" smtClean="0">
                            <a:solidFill>
                              <a:srgbClr val="000000"/>
                            </a:solidFill>
                            <a:latin typeface="Cambria Math" panose="02040503050406030204" pitchFamily="18" charset="0"/>
                          </a:rPr>
                          <m:t>𝑏</m:t>
                        </m:r>
                      </m:e>
                      <m:sub>
                        <m:r>
                          <a:rPr lang="en-GB" b="0" i="1" smtClean="0">
                            <a:solidFill>
                              <a:srgbClr val="000000"/>
                            </a:solidFill>
                            <a:latin typeface="Cambria Math" panose="02040503050406030204" pitchFamily="18" charset="0"/>
                          </a:rPr>
                          <m:t>𝑖</m:t>
                        </m:r>
                      </m:sub>
                    </m:sSub>
                  </m:oMath>
                </a14:m>
                <a:r>
                  <a:rPr lang="en-GB" dirty="0">
                    <a:solidFill>
                      <a:srgbClr val="000000"/>
                    </a:solidFill>
                  </a:rPr>
                  <a:t> - our regression coefficients which we calculated</a:t>
                </a:r>
              </a:p>
              <a:p>
                <a:pPr>
                  <a:lnSpc>
                    <a:spcPct val="150000"/>
                  </a:lnSpc>
                  <a:buFont typeface="Wingdings" panose="05000000000000000000" pitchFamily="2" charset="2"/>
                  <a:buChar char="§"/>
                </a:pPr>
                <a:r>
                  <a:rPr lang="en-GB" dirty="0">
                    <a:solidFill>
                      <a:srgbClr val="000000"/>
                    </a:solidFill>
                  </a:rPr>
                  <a:t>N – k – 1 = 28</a:t>
                </a:r>
              </a:p>
              <a:p>
                <a:pPr>
                  <a:lnSpc>
                    <a:spcPct val="150000"/>
                  </a:lnSpc>
                  <a:buFont typeface="Wingdings" panose="05000000000000000000" pitchFamily="2" charset="2"/>
                  <a:buChar char="§"/>
                </a:pPr>
                <a:endParaRPr lang="en-GB" dirty="0">
                  <a:solidFill>
                    <a:srgbClr val="000000"/>
                  </a:solidFill>
                </a:endParaRPr>
              </a:p>
              <a:p>
                <a:pPr marL="0" indent="0">
                  <a:lnSpc>
                    <a:spcPct val="150000"/>
                  </a:lnSpc>
                  <a:buNone/>
                </a:pPr>
                <a:r>
                  <a:rPr lang="en-GB" dirty="0">
                    <a:solidFill>
                      <a:srgbClr val="000000"/>
                    </a:solidFill>
                  </a:rPr>
                  <a:t>	</a:t>
                </a:r>
              </a:p>
              <a:p>
                <a:pPr marL="0" indent="0">
                  <a:lnSpc>
                    <a:spcPct val="150000"/>
                  </a:lnSpc>
                  <a:buNone/>
                </a:pPr>
                <a:endParaRPr lang="en-GB" sz="2000" dirty="0"/>
              </a:p>
              <a:p>
                <a:pPr lvl="1">
                  <a:lnSpc>
                    <a:spcPct val="150000"/>
                  </a:lnSpc>
                  <a:buFont typeface="Wingdings" panose="05000000000000000000" pitchFamily="2" charset="2"/>
                  <a:buChar char="§"/>
                </a:pPr>
                <a:endParaRPr lang="en-GB" sz="2000" dirty="0"/>
              </a:p>
              <a:p>
                <a:pPr marL="0" indent="0">
                  <a:lnSpc>
                    <a:spcPct val="150000"/>
                  </a:lnSpc>
                  <a:buNone/>
                </a:pPr>
                <a:endParaRPr lang="en-GB" sz="3200" dirty="0"/>
              </a:p>
            </p:txBody>
          </p:sp>
        </mc:Choice>
        <mc:Fallback>
          <p:sp>
            <p:nvSpPr>
              <p:cNvPr id="3" name="Content Placeholder 2">
                <a:extLst>
                  <a:ext uri="{FF2B5EF4-FFF2-40B4-BE49-F238E27FC236}">
                    <a16:creationId xmlns:a16="http://schemas.microsoft.com/office/drawing/2014/main" id="{7220153A-0E02-CB25-A797-F3303E23640F}"/>
                  </a:ext>
                </a:extLst>
              </p:cNvPr>
              <p:cNvSpPr>
                <a:spLocks noGrp="1" noRot="1" noChangeAspect="1" noMove="1" noResize="1" noEditPoints="1" noAdjustHandles="1" noChangeArrowheads="1" noChangeShapeType="1" noTextEdit="1"/>
              </p:cNvSpPr>
              <p:nvPr>
                <p:ph idx="1"/>
              </p:nvPr>
            </p:nvSpPr>
            <p:spPr>
              <a:xfrm>
                <a:off x="206831" y="1379218"/>
                <a:ext cx="11702139" cy="5378705"/>
              </a:xfrm>
              <a:blipFill>
                <a:blip r:embed="rId3"/>
                <a:stretch>
                  <a:fillRect l="-1094"/>
                </a:stretch>
              </a:blipFill>
            </p:spPr>
            <p:txBody>
              <a:bodyPr/>
              <a:lstStyle/>
              <a:p>
                <a:r>
                  <a:rPr lang="LID4096">
                    <a:noFill/>
                  </a:rPr>
                  <a:t> </a:t>
                </a:r>
              </a:p>
            </p:txBody>
          </p:sp>
        </mc:Fallback>
      </mc:AlternateContent>
      <p:sp>
        <p:nvSpPr>
          <p:cNvPr id="4" name="Content Placeholder 2">
            <a:extLst>
              <a:ext uri="{FF2B5EF4-FFF2-40B4-BE49-F238E27FC236}">
                <a16:creationId xmlns:a16="http://schemas.microsoft.com/office/drawing/2014/main" id="{382046B2-58BB-6946-79CC-E16F555C658D}"/>
              </a:ext>
            </a:extLst>
          </p:cNvPr>
          <p:cNvSpPr txBox="1">
            <a:spLocks/>
          </p:cNvSpPr>
          <p:nvPr/>
        </p:nvSpPr>
        <p:spPr>
          <a:xfrm>
            <a:off x="206831" y="1455420"/>
            <a:ext cx="11082603"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GB" dirty="0"/>
          </a:p>
          <a:p>
            <a:pPr marL="0" indent="0">
              <a:buFont typeface="Arial" panose="020B0604020202020204" pitchFamily="34" charset="0"/>
              <a:buNone/>
            </a:pPr>
            <a:endParaRPr lang="en-GB" dirty="0"/>
          </a:p>
        </p:txBody>
      </p:sp>
      <mc:AlternateContent xmlns:mc="http://schemas.openxmlformats.org/markup-compatibility/2006" xmlns:a14="http://schemas.microsoft.com/office/drawing/2010/main">
        <mc:Choice Requires="a14">
          <p:sp>
            <p:nvSpPr>
              <p:cNvPr id="5" name="Object 7">
                <a:extLst>
                  <a:ext uri="{FF2B5EF4-FFF2-40B4-BE49-F238E27FC236}">
                    <a16:creationId xmlns:a16="http://schemas.microsoft.com/office/drawing/2014/main" id="{07BFBE98-E752-9490-0BDA-F528BE8F9C80}"/>
                  </a:ext>
                </a:extLst>
              </p:cNvPr>
              <p:cNvSpPr txBox="1"/>
              <p:nvPr/>
            </p:nvSpPr>
            <p:spPr bwMode="auto">
              <a:xfrm>
                <a:off x="206831" y="2227943"/>
                <a:ext cx="6738255" cy="647700"/>
              </a:xfrm>
              <a:prstGeom prst="rect">
                <a:avLst/>
              </a:prstGeom>
              <a:noFill/>
            </p:spPr>
            <p:txBody>
              <a:bodyPr>
                <a:noAutofit/>
              </a:bodyPr>
              <a:lstStyle/>
              <a:p>
                <a:pPr marL="342900" indent="-342900">
                  <a:buFont typeface="Wingdings" panose="05000000000000000000" pitchFamily="2" charset="2"/>
                  <a:buChar char="§"/>
                </a:pPr>
                <a14:m>
                  <m:oMath xmlns:m="http://schemas.openxmlformats.org/officeDocument/2006/math">
                    <m:sSub>
                      <m:sSubPr>
                        <m:ctrlPr>
                          <a:rPr lang="LID4096" sz="2800" i="1" smtClean="0">
                            <a:solidFill>
                              <a:srgbClr val="000000"/>
                            </a:solidFill>
                            <a:latin typeface="Cambria Math" panose="02040503050406030204" pitchFamily="18" charset="0"/>
                          </a:rPr>
                        </m:ctrlPr>
                      </m:sSubPr>
                      <m:e>
                        <m:r>
                          <a:rPr lang="LID4096" sz="2800" i="1">
                            <a:solidFill>
                              <a:srgbClr val="000000"/>
                            </a:solidFill>
                            <a:latin typeface="Cambria Math" panose="02040503050406030204" pitchFamily="18" charset="0"/>
                          </a:rPr>
                          <m:t>𝑏</m:t>
                        </m:r>
                      </m:e>
                      <m:sub>
                        <m:r>
                          <a:rPr lang="LID4096" sz="2800" i="1">
                            <a:solidFill>
                              <a:srgbClr val="000000"/>
                            </a:solidFill>
                            <a:latin typeface="Cambria Math" panose="02040503050406030204" pitchFamily="18" charset="0"/>
                          </a:rPr>
                          <m:t>𝑖</m:t>
                        </m:r>
                      </m:sub>
                    </m:sSub>
                    <m:r>
                      <a:rPr lang="LID4096" sz="2800" i="1">
                        <a:solidFill>
                          <a:srgbClr val="000000"/>
                        </a:solidFill>
                        <a:latin typeface="Cambria Math" panose="02040503050406030204" pitchFamily="18" charset="0"/>
                      </a:rPr>
                      <m:t>+</m:t>
                    </m:r>
                    <m:sSubSup>
                      <m:sSubSupPr>
                        <m:ctrlPr>
                          <a:rPr lang="LID4096" sz="2800" i="1">
                            <a:solidFill>
                              <a:srgbClr val="000000"/>
                            </a:solidFill>
                            <a:latin typeface="Cambria Math" panose="02040503050406030204" pitchFamily="18" charset="0"/>
                          </a:rPr>
                        </m:ctrlPr>
                      </m:sSubSupPr>
                      <m:e>
                        <m:r>
                          <a:rPr lang="LID4096" sz="2800" i="1">
                            <a:solidFill>
                              <a:srgbClr val="000000"/>
                            </a:solidFill>
                            <a:latin typeface="Cambria Math" panose="02040503050406030204" pitchFamily="18" charset="0"/>
                          </a:rPr>
                          <m:t>𝑡</m:t>
                        </m:r>
                      </m:e>
                      <m:sub>
                        <m:r>
                          <a:rPr lang="LID4096" sz="2800" i="1">
                            <a:solidFill>
                              <a:srgbClr val="000000"/>
                            </a:solidFill>
                            <a:latin typeface="Cambria Math" panose="02040503050406030204" pitchFamily="18" charset="0"/>
                          </a:rPr>
                          <m:t>𝑁</m:t>
                        </m:r>
                        <m:r>
                          <a:rPr lang="LID4096" sz="2800" i="1">
                            <a:solidFill>
                              <a:srgbClr val="000000"/>
                            </a:solidFill>
                            <a:latin typeface="Cambria Math" panose="02040503050406030204" pitchFamily="18" charset="0"/>
                          </a:rPr>
                          <m:t>−</m:t>
                        </m:r>
                        <m:r>
                          <a:rPr lang="LID4096" sz="2800" i="1">
                            <a:solidFill>
                              <a:srgbClr val="000000"/>
                            </a:solidFill>
                            <a:latin typeface="Cambria Math" panose="02040503050406030204" pitchFamily="18" charset="0"/>
                          </a:rPr>
                          <m:t>𝑘</m:t>
                        </m:r>
                        <m:r>
                          <a:rPr lang="LID4096" sz="2800" i="1">
                            <a:solidFill>
                              <a:srgbClr val="000000"/>
                            </a:solidFill>
                            <a:latin typeface="Cambria Math" panose="02040503050406030204" pitchFamily="18" charset="0"/>
                          </a:rPr>
                          <m:t>−1</m:t>
                        </m:r>
                      </m:sub>
                      <m:sup>
                        <m:d>
                          <m:dPr>
                            <m:ctrlPr>
                              <a:rPr lang="LID4096" sz="2800" i="1">
                                <a:solidFill>
                                  <a:srgbClr val="000000"/>
                                </a:solidFill>
                                <a:latin typeface="Cambria Math" panose="02040503050406030204" pitchFamily="18" charset="0"/>
                              </a:rPr>
                            </m:ctrlPr>
                          </m:dPr>
                          <m:e>
                            <m:f>
                              <m:fPr>
                                <m:ctrlPr>
                                  <a:rPr lang="LID4096" sz="2800" i="1">
                                    <a:solidFill>
                                      <a:srgbClr val="000000"/>
                                    </a:solidFill>
                                    <a:latin typeface="Cambria Math" panose="02040503050406030204" pitchFamily="18" charset="0"/>
                                  </a:rPr>
                                </m:ctrlPr>
                              </m:fPr>
                              <m:num>
                                <m:r>
                                  <a:rPr lang="LID4096" sz="2800" i="1">
                                    <a:solidFill>
                                      <a:srgbClr val="000000"/>
                                    </a:solidFill>
                                    <a:latin typeface="Cambria Math" panose="02040503050406030204" pitchFamily="18" charset="0"/>
                                  </a:rPr>
                                  <m:t>𝛼</m:t>
                                </m:r>
                              </m:num>
                              <m:den>
                                <m:r>
                                  <a:rPr lang="LID4096" sz="2800" i="1">
                                    <a:solidFill>
                                      <a:srgbClr val="000000"/>
                                    </a:solidFill>
                                    <a:latin typeface="Cambria Math" panose="02040503050406030204" pitchFamily="18" charset="0"/>
                                  </a:rPr>
                                  <m:t>2</m:t>
                                </m:r>
                              </m:den>
                            </m:f>
                          </m:e>
                        </m:d>
                      </m:sup>
                    </m:sSubSup>
                    <m:sSub>
                      <m:sSubPr>
                        <m:ctrlPr>
                          <a:rPr lang="LID4096" sz="2800" i="1">
                            <a:solidFill>
                              <a:srgbClr val="000000"/>
                            </a:solidFill>
                            <a:latin typeface="Cambria Math" panose="02040503050406030204" pitchFamily="18" charset="0"/>
                          </a:rPr>
                        </m:ctrlPr>
                      </m:sSubPr>
                      <m:e>
                        <m:r>
                          <a:rPr lang="LID4096" sz="2800" i="1">
                            <a:solidFill>
                              <a:srgbClr val="000000"/>
                            </a:solidFill>
                            <a:latin typeface="Cambria Math" panose="02040503050406030204" pitchFamily="18" charset="0"/>
                          </a:rPr>
                          <m:t>𝑠</m:t>
                        </m:r>
                      </m:e>
                      <m:sub>
                        <m:sSub>
                          <m:sSubPr>
                            <m:ctrlPr>
                              <a:rPr lang="LID4096" sz="2800" i="1">
                                <a:solidFill>
                                  <a:srgbClr val="000000"/>
                                </a:solidFill>
                                <a:latin typeface="Cambria Math" panose="02040503050406030204" pitchFamily="18" charset="0"/>
                              </a:rPr>
                            </m:ctrlPr>
                          </m:sSubPr>
                          <m:e>
                            <m:r>
                              <a:rPr lang="LID4096" sz="2800" i="1">
                                <a:solidFill>
                                  <a:srgbClr val="000000"/>
                                </a:solidFill>
                                <a:latin typeface="Cambria Math" panose="02040503050406030204" pitchFamily="18" charset="0"/>
                              </a:rPr>
                              <m:t>𝑏</m:t>
                            </m:r>
                          </m:e>
                          <m:sub>
                            <m:r>
                              <a:rPr lang="LID4096" sz="2800" i="1">
                                <a:solidFill>
                                  <a:srgbClr val="000000"/>
                                </a:solidFill>
                                <a:latin typeface="Cambria Math" panose="02040503050406030204" pitchFamily="18" charset="0"/>
                              </a:rPr>
                              <m:t>𝑖</m:t>
                            </m:r>
                          </m:sub>
                        </m:sSub>
                      </m:sub>
                    </m:sSub>
                    <m:r>
                      <a:rPr lang="LID4096" sz="2800" i="1">
                        <a:solidFill>
                          <a:srgbClr val="000000"/>
                        </a:solidFill>
                        <a:latin typeface="Cambria Math" panose="02040503050406030204" pitchFamily="18" charset="0"/>
                      </a:rPr>
                      <m:t>&lt;</m:t>
                    </m:r>
                    <m:sSub>
                      <m:sSubPr>
                        <m:ctrlPr>
                          <a:rPr lang="LID4096" sz="2800" i="1">
                            <a:solidFill>
                              <a:srgbClr val="000000"/>
                            </a:solidFill>
                            <a:latin typeface="Cambria Math" panose="02040503050406030204" pitchFamily="18" charset="0"/>
                          </a:rPr>
                        </m:ctrlPr>
                      </m:sSubPr>
                      <m:e>
                        <m:r>
                          <a:rPr lang="LID4096" sz="2800" i="1">
                            <a:solidFill>
                              <a:srgbClr val="000000"/>
                            </a:solidFill>
                            <a:latin typeface="Cambria Math" panose="02040503050406030204" pitchFamily="18" charset="0"/>
                          </a:rPr>
                          <m:t>𝛽</m:t>
                        </m:r>
                      </m:e>
                      <m:sub>
                        <m:r>
                          <a:rPr lang="LID4096" sz="2800" i="1">
                            <a:solidFill>
                              <a:srgbClr val="000000"/>
                            </a:solidFill>
                            <a:latin typeface="Cambria Math" panose="02040503050406030204" pitchFamily="18" charset="0"/>
                          </a:rPr>
                          <m:t>𝑖</m:t>
                        </m:r>
                      </m:sub>
                    </m:sSub>
                    <m:r>
                      <a:rPr lang="LID4096" sz="2800" i="1">
                        <a:solidFill>
                          <a:srgbClr val="000000"/>
                        </a:solidFill>
                        <a:latin typeface="Cambria Math" panose="02040503050406030204" pitchFamily="18" charset="0"/>
                      </a:rPr>
                      <m:t>&lt;</m:t>
                    </m:r>
                    <m:sSub>
                      <m:sSubPr>
                        <m:ctrlPr>
                          <a:rPr lang="LID4096" sz="2800" i="1">
                            <a:solidFill>
                              <a:srgbClr val="000000"/>
                            </a:solidFill>
                            <a:latin typeface="Cambria Math" panose="02040503050406030204" pitchFamily="18" charset="0"/>
                          </a:rPr>
                        </m:ctrlPr>
                      </m:sSubPr>
                      <m:e>
                        <m:r>
                          <a:rPr lang="LID4096" sz="2800" i="1">
                            <a:solidFill>
                              <a:srgbClr val="000000"/>
                            </a:solidFill>
                            <a:latin typeface="Cambria Math" panose="02040503050406030204" pitchFamily="18" charset="0"/>
                          </a:rPr>
                          <m:t>𝑏</m:t>
                        </m:r>
                      </m:e>
                      <m:sub>
                        <m:r>
                          <a:rPr lang="LID4096" sz="2800" i="1">
                            <a:solidFill>
                              <a:srgbClr val="000000"/>
                            </a:solidFill>
                            <a:latin typeface="Cambria Math" panose="02040503050406030204" pitchFamily="18" charset="0"/>
                          </a:rPr>
                          <m:t>𝑖</m:t>
                        </m:r>
                      </m:sub>
                    </m:sSub>
                    <m:r>
                      <a:rPr lang="LID4096" sz="2800" i="1">
                        <a:solidFill>
                          <a:srgbClr val="000000"/>
                        </a:solidFill>
                        <a:latin typeface="Cambria Math" panose="02040503050406030204" pitchFamily="18" charset="0"/>
                      </a:rPr>
                      <m:t>+</m:t>
                    </m:r>
                    <m:sSubSup>
                      <m:sSubSupPr>
                        <m:ctrlPr>
                          <a:rPr lang="LID4096" sz="2800" i="1">
                            <a:solidFill>
                              <a:srgbClr val="000000"/>
                            </a:solidFill>
                            <a:latin typeface="Cambria Math" panose="02040503050406030204" pitchFamily="18" charset="0"/>
                          </a:rPr>
                        </m:ctrlPr>
                      </m:sSubSupPr>
                      <m:e>
                        <m:r>
                          <a:rPr lang="LID4096" sz="2800" i="1">
                            <a:solidFill>
                              <a:srgbClr val="000000"/>
                            </a:solidFill>
                            <a:latin typeface="Cambria Math" panose="02040503050406030204" pitchFamily="18" charset="0"/>
                          </a:rPr>
                          <m:t>𝑡</m:t>
                        </m:r>
                      </m:e>
                      <m:sub>
                        <m:r>
                          <a:rPr lang="LID4096" sz="2800" i="1">
                            <a:solidFill>
                              <a:srgbClr val="000000"/>
                            </a:solidFill>
                            <a:latin typeface="Cambria Math" panose="02040503050406030204" pitchFamily="18" charset="0"/>
                          </a:rPr>
                          <m:t>𝑁</m:t>
                        </m:r>
                        <m:r>
                          <a:rPr lang="LID4096" sz="2800" i="1">
                            <a:solidFill>
                              <a:srgbClr val="000000"/>
                            </a:solidFill>
                            <a:latin typeface="Cambria Math" panose="02040503050406030204" pitchFamily="18" charset="0"/>
                          </a:rPr>
                          <m:t>−</m:t>
                        </m:r>
                        <m:r>
                          <a:rPr lang="LID4096" sz="2800" i="1">
                            <a:solidFill>
                              <a:srgbClr val="000000"/>
                            </a:solidFill>
                            <a:latin typeface="Cambria Math" panose="02040503050406030204" pitchFamily="18" charset="0"/>
                          </a:rPr>
                          <m:t>𝑘</m:t>
                        </m:r>
                        <m:r>
                          <a:rPr lang="LID4096" sz="2800" i="1">
                            <a:solidFill>
                              <a:srgbClr val="000000"/>
                            </a:solidFill>
                            <a:latin typeface="Cambria Math" panose="02040503050406030204" pitchFamily="18" charset="0"/>
                          </a:rPr>
                          <m:t>−1</m:t>
                        </m:r>
                      </m:sub>
                      <m:sup>
                        <m:d>
                          <m:dPr>
                            <m:ctrlPr>
                              <a:rPr lang="LID4096" sz="2800" i="1">
                                <a:solidFill>
                                  <a:srgbClr val="000000"/>
                                </a:solidFill>
                                <a:latin typeface="Cambria Math" panose="02040503050406030204" pitchFamily="18" charset="0"/>
                              </a:rPr>
                            </m:ctrlPr>
                          </m:dPr>
                          <m:e>
                            <m:r>
                              <a:rPr lang="LID4096" sz="2800" i="1">
                                <a:solidFill>
                                  <a:srgbClr val="000000"/>
                                </a:solidFill>
                                <a:latin typeface="Cambria Math" panose="02040503050406030204" pitchFamily="18" charset="0"/>
                              </a:rPr>
                              <m:t>1−</m:t>
                            </m:r>
                            <m:f>
                              <m:fPr>
                                <m:ctrlPr>
                                  <a:rPr lang="LID4096" sz="2800" i="1">
                                    <a:solidFill>
                                      <a:srgbClr val="000000"/>
                                    </a:solidFill>
                                    <a:latin typeface="Cambria Math" panose="02040503050406030204" pitchFamily="18" charset="0"/>
                                  </a:rPr>
                                </m:ctrlPr>
                              </m:fPr>
                              <m:num>
                                <m:r>
                                  <a:rPr lang="LID4096" sz="2800" i="1">
                                    <a:solidFill>
                                      <a:srgbClr val="000000"/>
                                    </a:solidFill>
                                    <a:latin typeface="Cambria Math" panose="02040503050406030204" pitchFamily="18" charset="0"/>
                                  </a:rPr>
                                  <m:t>𝛼</m:t>
                                </m:r>
                              </m:num>
                              <m:den>
                                <m:r>
                                  <a:rPr lang="LID4096" sz="2800" i="1">
                                    <a:solidFill>
                                      <a:srgbClr val="000000"/>
                                    </a:solidFill>
                                    <a:latin typeface="Cambria Math" panose="02040503050406030204" pitchFamily="18" charset="0"/>
                                  </a:rPr>
                                  <m:t>2</m:t>
                                </m:r>
                              </m:den>
                            </m:f>
                          </m:e>
                        </m:d>
                      </m:sup>
                    </m:sSubSup>
                    <m:sSub>
                      <m:sSubPr>
                        <m:ctrlPr>
                          <a:rPr lang="LID4096" sz="2800" i="1">
                            <a:solidFill>
                              <a:srgbClr val="000000"/>
                            </a:solidFill>
                            <a:latin typeface="Cambria Math" panose="02040503050406030204" pitchFamily="18" charset="0"/>
                          </a:rPr>
                        </m:ctrlPr>
                      </m:sSubPr>
                      <m:e>
                        <m:r>
                          <a:rPr lang="LID4096" sz="2800" i="1">
                            <a:solidFill>
                              <a:srgbClr val="000000"/>
                            </a:solidFill>
                            <a:latin typeface="Cambria Math" panose="02040503050406030204" pitchFamily="18" charset="0"/>
                          </a:rPr>
                          <m:t>𝑠</m:t>
                        </m:r>
                      </m:e>
                      <m:sub>
                        <m:sSub>
                          <m:sSubPr>
                            <m:ctrlPr>
                              <a:rPr lang="LID4096" sz="2800" i="1">
                                <a:solidFill>
                                  <a:srgbClr val="000000"/>
                                </a:solidFill>
                                <a:latin typeface="Cambria Math" panose="02040503050406030204" pitchFamily="18" charset="0"/>
                              </a:rPr>
                            </m:ctrlPr>
                          </m:sSubPr>
                          <m:e>
                            <m:r>
                              <a:rPr lang="LID4096" sz="2800" i="1">
                                <a:solidFill>
                                  <a:srgbClr val="000000"/>
                                </a:solidFill>
                                <a:latin typeface="Cambria Math" panose="02040503050406030204" pitchFamily="18" charset="0"/>
                              </a:rPr>
                              <m:t>𝑏</m:t>
                            </m:r>
                          </m:e>
                          <m:sub>
                            <m:r>
                              <a:rPr lang="LID4096" sz="2800" i="1">
                                <a:solidFill>
                                  <a:srgbClr val="000000"/>
                                </a:solidFill>
                                <a:latin typeface="Cambria Math" panose="02040503050406030204" pitchFamily="18" charset="0"/>
                              </a:rPr>
                              <m:t>𝑖</m:t>
                            </m:r>
                          </m:sub>
                        </m:sSub>
                      </m:sub>
                    </m:sSub>
                  </m:oMath>
                </a14:m>
                <a:endParaRPr lang="LID4096" sz="2800" dirty="0"/>
              </a:p>
            </p:txBody>
          </p:sp>
        </mc:Choice>
        <mc:Fallback xmlns="">
          <p:sp>
            <p:nvSpPr>
              <p:cNvPr id="5" name="Object 7">
                <a:extLst>
                  <a:ext uri="{FF2B5EF4-FFF2-40B4-BE49-F238E27FC236}">
                    <a16:creationId xmlns:a16="http://schemas.microsoft.com/office/drawing/2014/main" id="{07BFBE98-E752-9490-0BDA-F528BE8F9C80}"/>
                  </a:ext>
                </a:extLst>
              </p:cNvPr>
              <p:cNvSpPr txBox="1">
                <a:spLocks noRot="1" noChangeAspect="1" noMove="1" noResize="1" noEditPoints="1" noAdjustHandles="1" noChangeArrowheads="1" noChangeShapeType="1" noTextEdit="1"/>
              </p:cNvSpPr>
              <p:nvPr/>
            </p:nvSpPr>
            <p:spPr bwMode="auto">
              <a:xfrm>
                <a:off x="206831" y="2227943"/>
                <a:ext cx="6738255" cy="647700"/>
              </a:xfrm>
              <a:prstGeom prst="rect">
                <a:avLst/>
              </a:prstGeom>
              <a:blipFill>
                <a:blip r:embed="rId4"/>
                <a:stretch>
                  <a:fillRect b="-22430"/>
                </a:stretch>
              </a:blipFill>
            </p:spPr>
            <p:txBody>
              <a:bodyPr/>
              <a:lstStyle/>
              <a:p>
                <a:r>
                  <a:rPr lang="LID4096">
                    <a:noFill/>
                  </a:rPr>
                  <a:t> </a:t>
                </a:r>
              </a:p>
            </p:txBody>
          </p:sp>
        </mc:Fallback>
      </mc:AlternateContent>
    </p:spTree>
    <p:extLst>
      <p:ext uri="{BB962C8B-B14F-4D97-AF65-F5344CB8AC3E}">
        <p14:creationId xmlns:p14="http://schemas.microsoft.com/office/powerpoint/2010/main" val="336478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5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25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163285" y="20997"/>
            <a:ext cx="11930743" cy="1325563"/>
          </a:xfrm>
        </p:spPr>
        <p:txBody>
          <a:bodyPr/>
          <a:lstStyle/>
          <a:p>
            <a:r>
              <a:rPr lang="en-GB" dirty="0"/>
              <a:t>Example</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206831" y="1379218"/>
                <a:ext cx="11702139" cy="5378705"/>
              </a:xfrm>
            </p:spPr>
            <p:txBody>
              <a:bodyPr>
                <a:noAutofit/>
              </a:bodyPr>
              <a:lstStyle/>
              <a:p>
                <a:pPr marL="0" indent="0">
                  <a:lnSpc>
                    <a:spcPct val="150000"/>
                  </a:lnSpc>
                  <a:buNone/>
                </a:pPr>
                <a:r>
                  <a:rPr lang="en-GB" dirty="0">
                    <a:solidFill>
                      <a:srgbClr val="000000"/>
                    </a:solidFill>
                  </a:rPr>
                  <a:t>6. Calculate the confidence intervals for b0</a:t>
                </a:r>
                <a:endParaRPr lang="en-GB" dirty="0">
                  <a:latin typeface="Courier New" panose="02070309020205020404" pitchFamily="49" charset="0"/>
                  <a:cs typeface="Courier New" panose="02070309020205020404" pitchFamily="49" charset="0"/>
                </a:endParaRPr>
              </a:p>
              <a:p>
                <a:pPr marL="0" indent="0">
                  <a:buNone/>
                </a:pPr>
                <a:br>
                  <a:rPr lang="en-GB" sz="3200" dirty="0"/>
                </a:br>
                <a:endParaRPr lang="en-GB" sz="3200" dirty="0"/>
              </a:p>
              <a:p>
                <a:pPr>
                  <a:lnSpc>
                    <a:spcPct val="150000"/>
                  </a:lnSpc>
                  <a:buFont typeface="Wingdings" panose="05000000000000000000" pitchFamily="2" charset="2"/>
                  <a:buChar char="§"/>
                </a:pPr>
                <a14:m>
                  <m:oMath xmlns:m="http://schemas.openxmlformats.org/officeDocument/2006/math">
                    <m:sSub>
                      <m:sSubPr>
                        <m:ctrlPr>
                          <a:rPr lang="en-GB" b="0" i="1" smtClean="0">
                            <a:solidFill>
                              <a:srgbClr val="000000"/>
                            </a:solidFill>
                            <a:latin typeface="Cambria Math" panose="02040503050406030204" pitchFamily="18" charset="0"/>
                          </a:rPr>
                        </m:ctrlPr>
                      </m:sSubPr>
                      <m:e>
                        <m:r>
                          <a:rPr lang="en-GB" b="0" i="1" smtClean="0">
                            <a:solidFill>
                              <a:srgbClr val="000000"/>
                            </a:solidFill>
                            <a:latin typeface="Cambria Math" panose="02040503050406030204" pitchFamily="18" charset="0"/>
                          </a:rPr>
                          <m:t>𝑠</m:t>
                        </m:r>
                      </m:e>
                      <m:sub>
                        <m:sSub>
                          <m:sSubPr>
                            <m:ctrlPr>
                              <a:rPr lang="en-GB" b="0" i="1" smtClean="0">
                                <a:solidFill>
                                  <a:srgbClr val="000000"/>
                                </a:solidFill>
                                <a:latin typeface="Cambria Math" panose="02040503050406030204" pitchFamily="18" charset="0"/>
                              </a:rPr>
                            </m:ctrlPr>
                          </m:sSubPr>
                          <m:e>
                            <m:r>
                              <a:rPr lang="en-GB" b="0" i="1" smtClean="0">
                                <a:solidFill>
                                  <a:srgbClr val="000000"/>
                                </a:solidFill>
                                <a:latin typeface="Cambria Math" panose="02040503050406030204" pitchFamily="18" charset="0"/>
                              </a:rPr>
                              <m:t>𝑏</m:t>
                            </m:r>
                          </m:e>
                          <m:sub>
                            <m:r>
                              <a:rPr lang="en-GB" b="0" i="1" smtClean="0">
                                <a:solidFill>
                                  <a:srgbClr val="000000"/>
                                </a:solidFill>
                                <a:latin typeface="Cambria Math" panose="02040503050406030204" pitchFamily="18" charset="0"/>
                              </a:rPr>
                              <m:t>0</m:t>
                            </m:r>
                          </m:sub>
                        </m:sSub>
                      </m:sub>
                    </m:sSub>
                  </m:oMath>
                </a14:m>
                <a:r>
                  <a:rPr lang="en-GB" dirty="0">
                    <a:solidFill>
                      <a:srgbClr val="000000"/>
                    </a:solidFill>
                  </a:rPr>
                  <a:t>= </a:t>
                </a:r>
                <a14:m>
                  <m:oMath xmlns:m="http://schemas.openxmlformats.org/officeDocument/2006/math">
                    <m:r>
                      <a:rPr lang="en-GB" i="1">
                        <a:latin typeface="Cambria Math" panose="02040503050406030204" pitchFamily="18" charset="0"/>
                        <a:cs typeface="Courier New" panose="02070309020205020404" pitchFamily="49" charset="0"/>
                      </a:rPr>
                      <m:t>6</m:t>
                    </m:r>
                    <m:r>
                      <a:rPr lang="en-GB" i="1">
                        <a:latin typeface="Cambria Math" panose="02040503050406030204" pitchFamily="18" charset="0"/>
                        <a:cs typeface="Courier New" panose="02070309020205020404" pitchFamily="49" charset="0"/>
                      </a:rPr>
                      <m:t>.</m:t>
                    </m:r>
                    <m:r>
                      <a:rPr lang="en-GB" i="1">
                        <a:latin typeface="Cambria Math" panose="02040503050406030204" pitchFamily="18" charset="0"/>
                        <a:cs typeface="Courier New" panose="02070309020205020404" pitchFamily="49" charset="0"/>
                      </a:rPr>
                      <m:t>805</m:t>
                    </m:r>
                  </m:oMath>
                </a14:m>
                <a:endParaRPr lang="en-GB" dirty="0">
                  <a:solidFill>
                    <a:srgbClr val="000000"/>
                  </a:solidFill>
                </a:endParaRPr>
              </a:p>
              <a:p>
                <a:pPr>
                  <a:lnSpc>
                    <a:spcPct val="150000"/>
                  </a:lnSpc>
                  <a:buFont typeface="Wingdings" panose="05000000000000000000" pitchFamily="2" charset="2"/>
                  <a:buChar char="§"/>
                </a:pPr>
                <a14:m>
                  <m:oMath xmlns:m="http://schemas.openxmlformats.org/officeDocument/2006/math">
                    <m:sSub>
                      <m:sSubPr>
                        <m:ctrlPr>
                          <a:rPr lang="en-GB" b="0" i="1" smtClean="0">
                            <a:solidFill>
                              <a:srgbClr val="000000"/>
                            </a:solidFill>
                            <a:latin typeface="Cambria Math" panose="02040503050406030204" pitchFamily="18" charset="0"/>
                          </a:rPr>
                        </m:ctrlPr>
                      </m:sSubPr>
                      <m:e>
                        <m:r>
                          <a:rPr lang="en-GB" b="0" i="1" smtClean="0">
                            <a:solidFill>
                              <a:srgbClr val="000000"/>
                            </a:solidFill>
                            <a:latin typeface="Cambria Math" panose="02040503050406030204" pitchFamily="18" charset="0"/>
                          </a:rPr>
                          <m:t>𝑏</m:t>
                        </m:r>
                      </m:e>
                      <m:sub>
                        <m:r>
                          <a:rPr lang="en-GB" b="0" i="1" smtClean="0">
                            <a:solidFill>
                              <a:srgbClr val="000000"/>
                            </a:solidFill>
                            <a:latin typeface="Cambria Math" panose="02040503050406030204" pitchFamily="18" charset="0"/>
                          </a:rPr>
                          <m:t>0</m:t>
                        </m:r>
                      </m:sub>
                    </m:sSub>
                  </m:oMath>
                </a14:m>
                <a:r>
                  <a:rPr lang="en-GB" dirty="0">
                    <a:solidFill>
                      <a:srgbClr val="000000"/>
                    </a:solidFill>
                  </a:rPr>
                  <a:t> = 97.88</a:t>
                </a:r>
              </a:p>
              <a:p>
                <a:pPr>
                  <a:lnSpc>
                    <a:spcPct val="150000"/>
                  </a:lnSpc>
                  <a:buFont typeface="Wingdings" panose="05000000000000000000" pitchFamily="2" charset="2"/>
                  <a:buChar char="§"/>
                </a:pPr>
                <a:r>
                  <a:rPr lang="en-GB" dirty="0">
                    <a:solidFill>
                      <a:srgbClr val="000000"/>
                    </a:solidFill>
                  </a:rPr>
                  <a:t>N – k – 1 = 28</a:t>
                </a:r>
              </a:p>
              <a:p>
                <a:pPr>
                  <a:lnSpc>
                    <a:spcPct val="150000"/>
                  </a:lnSpc>
                  <a:buFont typeface="Wingdings" panose="05000000000000000000" pitchFamily="2" charset="2"/>
                  <a:buChar char="§"/>
                </a:pPr>
                <a:r>
                  <a:rPr lang="en-GB" dirty="0">
                    <a:solidFill>
                      <a:srgbClr val="000000"/>
                    </a:solidFill>
                  </a:rPr>
                  <a:t>92% confidence intervals = [85.516, 110.241]</a:t>
                </a:r>
              </a:p>
              <a:p>
                <a:pPr marL="0" indent="0">
                  <a:lnSpc>
                    <a:spcPct val="150000"/>
                  </a:lnSpc>
                  <a:buNone/>
                </a:pPr>
                <a:r>
                  <a:rPr lang="en-GB" dirty="0">
                    <a:solidFill>
                      <a:srgbClr val="000000"/>
                    </a:solidFill>
                  </a:rPr>
                  <a:t>	</a:t>
                </a:r>
              </a:p>
              <a:p>
                <a:pPr marL="0" indent="0">
                  <a:lnSpc>
                    <a:spcPct val="150000"/>
                  </a:lnSpc>
                  <a:buNone/>
                </a:pPr>
                <a:endParaRPr lang="en-GB" sz="2000" dirty="0"/>
              </a:p>
              <a:p>
                <a:pPr lvl="1">
                  <a:lnSpc>
                    <a:spcPct val="150000"/>
                  </a:lnSpc>
                  <a:buFont typeface="Wingdings" panose="05000000000000000000" pitchFamily="2" charset="2"/>
                  <a:buChar char="§"/>
                </a:pPr>
                <a:endParaRPr lang="en-GB" sz="2000" dirty="0"/>
              </a:p>
              <a:p>
                <a:pPr marL="0" indent="0">
                  <a:lnSpc>
                    <a:spcPct val="150000"/>
                  </a:lnSpc>
                  <a:buNone/>
                </a:pPr>
                <a:endParaRPr lang="en-GB" sz="3200" dirty="0"/>
              </a:p>
            </p:txBody>
          </p:sp>
        </mc:Choice>
        <mc:Fallback xmlns="">
          <p:sp>
            <p:nvSpPr>
              <p:cNvPr id="3" name="Content Placeholder 2">
                <a:extLst>
                  <a:ext uri="{FF2B5EF4-FFF2-40B4-BE49-F238E27FC236}">
                    <a16:creationId xmlns:a16="http://schemas.microsoft.com/office/drawing/2014/main" id="{7220153A-0E02-CB25-A797-F3303E23640F}"/>
                  </a:ext>
                </a:extLst>
              </p:cNvPr>
              <p:cNvSpPr>
                <a:spLocks noGrp="1" noRot="1" noChangeAspect="1" noMove="1" noResize="1" noEditPoints="1" noAdjustHandles="1" noChangeArrowheads="1" noChangeShapeType="1" noTextEdit="1"/>
              </p:cNvSpPr>
              <p:nvPr>
                <p:ph idx="1"/>
              </p:nvPr>
            </p:nvSpPr>
            <p:spPr>
              <a:xfrm>
                <a:off x="206831" y="1379218"/>
                <a:ext cx="11702139" cy="5378705"/>
              </a:xfrm>
              <a:blipFill>
                <a:blip r:embed="rId3"/>
                <a:stretch>
                  <a:fillRect l="-1094"/>
                </a:stretch>
              </a:blipFill>
            </p:spPr>
            <p:txBody>
              <a:bodyPr/>
              <a:lstStyle/>
              <a:p>
                <a:r>
                  <a:rPr lang="LID4096">
                    <a:noFill/>
                  </a:rPr>
                  <a:t> </a:t>
                </a:r>
              </a:p>
            </p:txBody>
          </p:sp>
        </mc:Fallback>
      </mc:AlternateContent>
      <p:sp>
        <p:nvSpPr>
          <p:cNvPr id="4" name="Content Placeholder 2">
            <a:extLst>
              <a:ext uri="{FF2B5EF4-FFF2-40B4-BE49-F238E27FC236}">
                <a16:creationId xmlns:a16="http://schemas.microsoft.com/office/drawing/2014/main" id="{382046B2-58BB-6946-79CC-E16F555C658D}"/>
              </a:ext>
            </a:extLst>
          </p:cNvPr>
          <p:cNvSpPr txBox="1">
            <a:spLocks/>
          </p:cNvSpPr>
          <p:nvPr/>
        </p:nvSpPr>
        <p:spPr>
          <a:xfrm>
            <a:off x="206831" y="1455420"/>
            <a:ext cx="11082603"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GB" dirty="0"/>
          </a:p>
          <a:p>
            <a:pPr marL="0" indent="0">
              <a:buFont typeface="Arial" panose="020B0604020202020204" pitchFamily="34" charset="0"/>
              <a:buNone/>
            </a:pPr>
            <a:endParaRPr lang="en-GB" dirty="0"/>
          </a:p>
        </p:txBody>
      </p:sp>
      <mc:AlternateContent xmlns:mc="http://schemas.openxmlformats.org/markup-compatibility/2006" xmlns:a14="http://schemas.microsoft.com/office/drawing/2010/main">
        <mc:Choice Requires="a14">
          <p:sp>
            <p:nvSpPr>
              <p:cNvPr id="6" name="Object 7">
                <a:extLst>
                  <a:ext uri="{FF2B5EF4-FFF2-40B4-BE49-F238E27FC236}">
                    <a16:creationId xmlns:a16="http://schemas.microsoft.com/office/drawing/2014/main" id="{5501DE58-7CC0-2E35-09ED-C7BB695DAA96}"/>
                  </a:ext>
                </a:extLst>
              </p:cNvPr>
              <p:cNvSpPr txBox="1"/>
              <p:nvPr/>
            </p:nvSpPr>
            <p:spPr bwMode="auto">
              <a:xfrm>
                <a:off x="206831" y="2227943"/>
                <a:ext cx="6738255" cy="647700"/>
              </a:xfrm>
              <a:prstGeom prst="rect">
                <a:avLst/>
              </a:prstGeom>
              <a:noFill/>
            </p:spPr>
            <p:txBody>
              <a:bodyPr>
                <a:noAutofit/>
              </a:bodyPr>
              <a:lstStyle/>
              <a:p>
                <a:pPr marL="342900" indent="-342900">
                  <a:buFont typeface="Wingdings" panose="05000000000000000000" pitchFamily="2" charset="2"/>
                  <a:buChar char="§"/>
                </a:pPr>
                <a14:m>
                  <m:oMath xmlns:m="http://schemas.openxmlformats.org/officeDocument/2006/math">
                    <m:sSub>
                      <m:sSubPr>
                        <m:ctrlPr>
                          <a:rPr lang="LID4096" sz="2800" i="1" smtClean="0">
                            <a:solidFill>
                              <a:srgbClr val="000000"/>
                            </a:solidFill>
                            <a:latin typeface="Cambria Math" panose="02040503050406030204" pitchFamily="18" charset="0"/>
                          </a:rPr>
                        </m:ctrlPr>
                      </m:sSubPr>
                      <m:e>
                        <m:r>
                          <a:rPr lang="LID4096" sz="2800" i="1">
                            <a:solidFill>
                              <a:srgbClr val="000000"/>
                            </a:solidFill>
                            <a:latin typeface="Cambria Math" panose="02040503050406030204" pitchFamily="18" charset="0"/>
                          </a:rPr>
                          <m:t>𝑏</m:t>
                        </m:r>
                      </m:e>
                      <m:sub>
                        <m:r>
                          <a:rPr lang="LID4096" sz="2800" i="1">
                            <a:solidFill>
                              <a:srgbClr val="000000"/>
                            </a:solidFill>
                            <a:latin typeface="Cambria Math" panose="02040503050406030204" pitchFamily="18" charset="0"/>
                          </a:rPr>
                          <m:t>𝑖</m:t>
                        </m:r>
                      </m:sub>
                    </m:sSub>
                    <m:r>
                      <a:rPr lang="LID4096" sz="2800" i="1">
                        <a:solidFill>
                          <a:srgbClr val="000000"/>
                        </a:solidFill>
                        <a:latin typeface="Cambria Math" panose="02040503050406030204" pitchFamily="18" charset="0"/>
                      </a:rPr>
                      <m:t>+</m:t>
                    </m:r>
                    <m:sSubSup>
                      <m:sSubSupPr>
                        <m:ctrlPr>
                          <a:rPr lang="LID4096" sz="2800" i="1">
                            <a:solidFill>
                              <a:srgbClr val="000000"/>
                            </a:solidFill>
                            <a:latin typeface="Cambria Math" panose="02040503050406030204" pitchFamily="18" charset="0"/>
                          </a:rPr>
                        </m:ctrlPr>
                      </m:sSubSupPr>
                      <m:e>
                        <m:r>
                          <a:rPr lang="LID4096" sz="2800" i="1">
                            <a:solidFill>
                              <a:srgbClr val="000000"/>
                            </a:solidFill>
                            <a:latin typeface="Cambria Math" panose="02040503050406030204" pitchFamily="18" charset="0"/>
                          </a:rPr>
                          <m:t>𝑡</m:t>
                        </m:r>
                      </m:e>
                      <m:sub>
                        <m:r>
                          <a:rPr lang="LID4096" sz="2800" i="1">
                            <a:solidFill>
                              <a:srgbClr val="000000"/>
                            </a:solidFill>
                            <a:latin typeface="Cambria Math" panose="02040503050406030204" pitchFamily="18" charset="0"/>
                          </a:rPr>
                          <m:t>𝑁</m:t>
                        </m:r>
                        <m:r>
                          <a:rPr lang="LID4096" sz="2800" i="1">
                            <a:solidFill>
                              <a:srgbClr val="000000"/>
                            </a:solidFill>
                            <a:latin typeface="Cambria Math" panose="02040503050406030204" pitchFamily="18" charset="0"/>
                          </a:rPr>
                          <m:t>−</m:t>
                        </m:r>
                        <m:r>
                          <a:rPr lang="LID4096" sz="2800" i="1">
                            <a:solidFill>
                              <a:srgbClr val="000000"/>
                            </a:solidFill>
                            <a:latin typeface="Cambria Math" panose="02040503050406030204" pitchFamily="18" charset="0"/>
                          </a:rPr>
                          <m:t>𝑘</m:t>
                        </m:r>
                        <m:r>
                          <a:rPr lang="LID4096" sz="2800" i="1">
                            <a:solidFill>
                              <a:srgbClr val="000000"/>
                            </a:solidFill>
                            <a:latin typeface="Cambria Math" panose="02040503050406030204" pitchFamily="18" charset="0"/>
                          </a:rPr>
                          <m:t>−</m:t>
                        </m:r>
                        <m:r>
                          <a:rPr lang="LID4096" sz="2800" i="1">
                            <a:solidFill>
                              <a:srgbClr val="000000"/>
                            </a:solidFill>
                            <a:latin typeface="Cambria Math" panose="02040503050406030204" pitchFamily="18" charset="0"/>
                          </a:rPr>
                          <m:t>1</m:t>
                        </m:r>
                      </m:sub>
                      <m:sup>
                        <m:d>
                          <m:dPr>
                            <m:ctrlPr>
                              <a:rPr lang="LID4096" sz="2800" i="1">
                                <a:solidFill>
                                  <a:srgbClr val="000000"/>
                                </a:solidFill>
                                <a:latin typeface="Cambria Math" panose="02040503050406030204" pitchFamily="18" charset="0"/>
                              </a:rPr>
                            </m:ctrlPr>
                          </m:dPr>
                          <m:e>
                            <m:f>
                              <m:fPr>
                                <m:ctrlPr>
                                  <a:rPr lang="LID4096" sz="2800" i="1">
                                    <a:solidFill>
                                      <a:srgbClr val="000000"/>
                                    </a:solidFill>
                                    <a:latin typeface="Cambria Math" panose="02040503050406030204" pitchFamily="18" charset="0"/>
                                  </a:rPr>
                                </m:ctrlPr>
                              </m:fPr>
                              <m:num>
                                <m:r>
                                  <a:rPr lang="LID4096" sz="2800" i="1">
                                    <a:solidFill>
                                      <a:srgbClr val="000000"/>
                                    </a:solidFill>
                                    <a:latin typeface="Cambria Math" panose="02040503050406030204" pitchFamily="18" charset="0"/>
                                  </a:rPr>
                                  <m:t>𝛼</m:t>
                                </m:r>
                              </m:num>
                              <m:den>
                                <m:r>
                                  <a:rPr lang="LID4096" sz="2800" i="1">
                                    <a:solidFill>
                                      <a:srgbClr val="000000"/>
                                    </a:solidFill>
                                    <a:latin typeface="Cambria Math" panose="02040503050406030204" pitchFamily="18" charset="0"/>
                                  </a:rPr>
                                  <m:t>2</m:t>
                                </m:r>
                              </m:den>
                            </m:f>
                          </m:e>
                        </m:d>
                      </m:sup>
                    </m:sSubSup>
                    <m:sSub>
                      <m:sSubPr>
                        <m:ctrlPr>
                          <a:rPr lang="LID4096" sz="2800" i="1">
                            <a:solidFill>
                              <a:srgbClr val="000000"/>
                            </a:solidFill>
                            <a:latin typeface="Cambria Math" panose="02040503050406030204" pitchFamily="18" charset="0"/>
                          </a:rPr>
                        </m:ctrlPr>
                      </m:sSubPr>
                      <m:e>
                        <m:r>
                          <a:rPr lang="LID4096" sz="2800" i="1">
                            <a:solidFill>
                              <a:srgbClr val="000000"/>
                            </a:solidFill>
                            <a:latin typeface="Cambria Math" panose="02040503050406030204" pitchFamily="18" charset="0"/>
                          </a:rPr>
                          <m:t>𝑠</m:t>
                        </m:r>
                      </m:e>
                      <m:sub>
                        <m:sSub>
                          <m:sSubPr>
                            <m:ctrlPr>
                              <a:rPr lang="LID4096" sz="2800" i="1">
                                <a:solidFill>
                                  <a:srgbClr val="000000"/>
                                </a:solidFill>
                                <a:latin typeface="Cambria Math" panose="02040503050406030204" pitchFamily="18" charset="0"/>
                              </a:rPr>
                            </m:ctrlPr>
                          </m:sSubPr>
                          <m:e>
                            <m:r>
                              <a:rPr lang="LID4096" sz="2800" i="1">
                                <a:solidFill>
                                  <a:srgbClr val="000000"/>
                                </a:solidFill>
                                <a:latin typeface="Cambria Math" panose="02040503050406030204" pitchFamily="18" charset="0"/>
                              </a:rPr>
                              <m:t>𝑏</m:t>
                            </m:r>
                          </m:e>
                          <m:sub>
                            <m:r>
                              <a:rPr lang="LID4096" sz="2800" i="1">
                                <a:solidFill>
                                  <a:srgbClr val="000000"/>
                                </a:solidFill>
                                <a:latin typeface="Cambria Math" panose="02040503050406030204" pitchFamily="18" charset="0"/>
                              </a:rPr>
                              <m:t>𝑖</m:t>
                            </m:r>
                          </m:sub>
                        </m:sSub>
                      </m:sub>
                    </m:sSub>
                    <m:r>
                      <a:rPr lang="LID4096" sz="2800" i="1">
                        <a:solidFill>
                          <a:srgbClr val="000000"/>
                        </a:solidFill>
                        <a:latin typeface="Cambria Math" panose="02040503050406030204" pitchFamily="18" charset="0"/>
                      </a:rPr>
                      <m:t>&lt;</m:t>
                    </m:r>
                    <m:sSub>
                      <m:sSubPr>
                        <m:ctrlPr>
                          <a:rPr lang="LID4096" sz="2800" i="1">
                            <a:solidFill>
                              <a:srgbClr val="000000"/>
                            </a:solidFill>
                            <a:latin typeface="Cambria Math" panose="02040503050406030204" pitchFamily="18" charset="0"/>
                          </a:rPr>
                        </m:ctrlPr>
                      </m:sSubPr>
                      <m:e>
                        <m:r>
                          <a:rPr lang="LID4096" sz="2800" i="1">
                            <a:solidFill>
                              <a:srgbClr val="000000"/>
                            </a:solidFill>
                            <a:latin typeface="Cambria Math" panose="02040503050406030204" pitchFamily="18" charset="0"/>
                          </a:rPr>
                          <m:t>𝛽</m:t>
                        </m:r>
                      </m:e>
                      <m:sub>
                        <m:r>
                          <a:rPr lang="LID4096" sz="2800" i="1">
                            <a:solidFill>
                              <a:srgbClr val="000000"/>
                            </a:solidFill>
                            <a:latin typeface="Cambria Math" panose="02040503050406030204" pitchFamily="18" charset="0"/>
                          </a:rPr>
                          <m:t>𝑖</m:t>
                        </m:r>
                      </m:sub>
                    </m:sSub>
                    <m:r>
                      <a:rPr lang="LID4096" sz="2800" i="1">
                        <a:solidFill>
                          <a:srgbClr val="000000"/>
                        </a:solidFill>
                        <a:latin typeface="Cambria Math" panose="02040503050406030204" pitchFamily="18" charset="0"/>
                      </a:rPr>
                      <m:t>&lt;</m:t>
                    </m:r>
                    <m:sSub>
                      <m:sSubPr>
                        <m:ctrlPr>
                          <a:rPr lang="LID4096" sz="2800" i="1">
                            <a:solidFill>
                              <a:srgbClr val="000000"/>
                            </a:solidFill>
                            <a:latin typeface="Cambria Math" panose="02040503050406030204" pitchFamily="18" charset="0"/>
                          </a:rPr>
                        </m:ctrlPr>
                      </m:sSubPr>
                      <m:e>
                        <m:r>
                          <a:rPr lang="LID4096" sz="2800" i="1">
                            <a:solidFill>
                              <a:srgbClr val="000000"/>
                            </a:solidFill>
                            <a:latin typeface="Cambria Math" panose="02040503050406030204" pitchFamily="18" charset="0"/>
                          </a:rPr>
                          <m:t>𝑏</m:t>
                        </m:r>
                      </m:e>
                      <m:sub>
                        <m:r>
                          <a:rPr lang="LID4096" sz="2800" i="1">
                            <a:solidFill>
                              <a:srgbClr val="000000"/>
                            </a:solidFill>
                            <a:latin typeface="Cambria Math" panose="02040503050406030204" pitchFamily="18" charset="0"/>
                          </a:rPr>
                          <m:t>𝑖</m:t>
                        </m:r>
                      </m:sub>
                    </m:sSub>
                    <m:r>
                      <a:rPr lang="LID4096" sz="2800" i="1">
                        <a:solidFill>
                          <a:srgbClr val="000000"/>
                        </a:solidFill>
                        <a:latin typeface="Cambria Math" panose="02040503050406030204" pitchFamily="18" charset="0"/>
                      </a:rPr>
                      <m:t>+</m:t>
                    </m:r>
                    <m:sSubSup>
                      <m:sSubSupPr>
                        <m:ctrlPr>
                          <a:rPr lang="LID4096" sz="2800" i="1">
                            <a:solidFill>
                              <a:srgbClr val="000000"/>
                            </a:solidFill>
                            <a:latin typeface="Cambria Math" panose="02040503050406030204" pitchFamily="18" charset="0"/>
                          </a:rPr>
                        </m:ctrlPr>
                      </m:sSubSupPr>
                      <m:e>
                        <m:r>
                          <a:rPr lang="LID4096" sz="2800" i="1">
                            <a:solidFill>
                              <a:srgbClr val="000000"/>
                            </a:solidFill>
                            <a:latin typeface="Cambria Math" panose="02040503050406030204" pitchFamily="18" charset="0"/>
                          </a:rPr>
                          <m:t>𝑡</m:t>
                        </m:r>
                      </m:e>
                      <m:sub>
                        <m:r>
                          <a:rPr lang="LID4096" sz="2800" i="1">
                            <a:solidFill>
                              <a:srgbClr val="000000"/>
                            </a:solidFill>
                            <a:latin typeface="Cambria Math" panose="02040503050406030204" pitchFamily="18" charset="0"/>
                          </a:rPr>
                          <m:t>𝑁</m:t>
                        </m:r>
                        <m:r>
                          <a:rPr lang="LID4096" sz="2800" i="1">
                            <a:solidFill>
                              <a:srgbClr val="000000"/>
                            </a:solidFill>
                            <a:latin typeface="Cambria Math" panose="02040503050406030204" pitchFamily="18" charset="0"/>
                          </a:rPr>
                          <m:t>−</m:t>
                        </m:r>
                        <m:r>
                          <a:rPr lang="LID4096" sz="2800" i="1">
                            <a:solidFill>
                              <a:srgbClr val="000000"/>
                            </a:solidFill>
                            <a:latin typeface="Cambria Math" panose="02040503050406030204" pitchFamily="18" charset="0"/>
                          </a:rPr>
                          <m:t>𝑘</m:t>
                        </m:r>
                        <m:r>
                          <a:rPr lang="LID4096" sz="2800" i="1">
                            <a:solidFill>
                              <a:srgbClr val="000000"/>
                            </a:solidFill>
                            <a:latin typeface="Cambria Math" panose="02040503050406030204" pitchFamily="18" charset="0"/>
                          </a:rPr>
                          <m:t>−</m:t>
                        </m:r>
                        <m:r>
                          <a:rPr lang="LID4096" sz="2800" i="1">
                            <a:solidFill>
                              <a:srgbClr val="000000"/>
                            </a:solidFill>
                            <a:latin typeface="Cambria Math" panose="02040503050406030204" pitchFamily="18" charset="0"/>
                          </a:rPr>
                          <m:t>1</m:t>
                        </m:r>
                      </m:sub>
                      <m:sup>
                        <m:d>
                          <m:dPr>
                            <m:ctrlPr>
                              <a:rPr lang="LID4096" sz="2800" i="1">
                                <a:solidFill>
                                  <a:srgbClr val="000000"/>
                                </a:solidFill>
                                <a:latin typeface="Cambria Math" panose="02040503050406030204" pitchFamily="18" charset="0"/>
                              </a:rPr>
                            </m:ctrlPr>
                          </m:dPr>
                          <m:e>
                            <m:r>
                              <a:rPr lang="LID4096" sz="2800" i="1">
                                <a:solidFill>
                                  <a:srgbClr val="000000"/>
                                </a:solidFill>
                                <a:latin typeface="Cambria Math" panose="02040503050406030204" pitchFamily="18" charset="0"/>
                              </a:rPr>
                              <m:t>1</m:t>
                            </m:r>
                            <m:r>
                              <a:rPr lang="LID4096" sz="2800" i="1">
                                <a:solidFill>
                                  <a:srgbClr val="000000"/>
                                </a:solidFill>
                                <a:latin typeface="Cambria Math" panose="02040503050406030204" pitchFamily="18" charset="0"/>
                              </a:rPr>
                              <m:t>−</m:t>
                            </m:r>
                            <m:f>
                              <m:fPr>
                                <m:ctrlPr>
                                  <a:rPr lang="LID4096" sz="2800" i="1">
                                    <a:solidFill>
                                      <a:srgbClr val="000000"/>
                                    </a:solidFill>
                                    <a:latin typeface="Cambria Math" panose="02040503050406030204" pitchFamily="18" charset="0"/>
                                  </a:rPr>
                                </m:ctrlPr>
                              </m:fPr>
                              <m:num>
                                <m:r>
                                  <a:rPr lang="LID4096" sz="2800" i="1">
                                    <a:solidFill>
                                      <a:srgbClr val="000000"/>
                                    </a:solidFill>
                                    <a:latin typeface="Cambria Math" panose="02040503050406030204" pitchFamily="18" charset="0"/>
                                  </a:rPr>
                                  <m:t>𝛼</m:t>
                                </m:r>
                              </m:num>
                              <m:den>
                                <m:r>
                                  <a:rPr lang="LID4096" sz="2800" i="1">
                                    <a:solidFill>
                                      <a:srgbClr val="000000"/>
                                    </a:solidFill>
                                    <a:latin typeface="Cambria Math" panose="02040503050406030204" pitchFamily="18" charset="0"/>
                                  </a:rPr>
                                  <m:t>2</m:t>
                                </m:r>
                              </m:den>
                            </m:f>
                          </m:e>
                        </m:d>
                      </m:sup>
                    </m:sSubSup>
                    <m:sSub>
                      <m:sSubPr>
                        <m:ctrlPr>
                          <a:rPr lang="LID4096" sz="2800" i="1">
                            <a:solidFill>
                              <a:srgbClr val="000000"/>
                            </a:solidFill>
                            <a:latin typeface="Cambria Math" panose="02040503050406030204" pitchFamily="18" charset="0"/>
                          </a:rPr>
                        </m:ctrlPr>
                      </m:sSubPr>
                      <m:e>
                        <m:r>
                          <a:rPr lang="LID4096" sz="2800" i="1">
                            <a:solidFill>
                              <a:srgbClr val="000000"/>
                            </a:solidFill>
                            <a:latin typeface="Cambria Math" panose="02040503050406030204" pitchFamily="18" charset="0"/>
                          </a:rPr>
                          <m:t>𝑠</m:t>
                        </m:r>
                      </m:e>
                      <m:sub>
                        <m:sSub>
                          <m:sSubPr>
                            <m:ctrlPr>
                              <a:rPr lang="LID4096" sz="2800" i="1">
                                <a:solidFill>
                                  <a:srgbClr val="000000"/>
                                </a:solidFill>
                                <a:latin typeface="Cambria Math" panose="02040503050406030204" pitchFamily="18" charset="0"/>
                              </a:rPr>
                            </m:ctrlPr>
                          </m:sSubPr>
                          <m:e>
                            <m:r>
                              <a:rPr lang="LID4096" sz="2800" i="1">
                                <a:solidFill>
                                  <a:srgbClr val="000000"/>
                                </a:solidFill>
                                <a:latin typeface="Cambria Math" panose="02040503050406030204" pitchFamily="18" charset="0"/>
                              </a:rPr>
                              <m:t>𝑏</m:t>
                            </m:r>
                          </m:e>
                          <m:sub>
                            <m:r>
                              <a:rPr lang="LID4096" sz="2800" i="1">
                                <a:solidFill>
                                  <a:srgbClr val="000000"/>
                                </a:solidFill>
                                <a:latin typeface="Cambria Math" panose="02040503050406030204" pitchFamily="18" charset="0"/>
                              </a:rPr>
                              <m:t>𝑖</m:t>
                            </m:r>
                          </m:sub>
                        </m:sSub>
                      </m:sub>
                    </m:sSub>
                  </m:oMath>
                </a14:m>
                <a:endParaRPr lang="LID4096" sz="2800" dirty="0"/>
              </a:p>
            </p:txBody>
          </p:sp>
        </mc:Choice>
        <mc:Fallback xmlns="">
          <p:sp>
            <p:nvSpPr>
              <p:cNvPr id="6" name="Object 7">
                <a:extLst>
                  <a:ext uri="{FF2B5EF4-FFF2-40B4-BE49-F238E27FC236}">
                    <a16:creationId xmlns:a16="http://schemas.microsoft.com/office/drawing/2014/main" id="{5501DE58-7CC0-2E35-09ED-C7BB695DAA96}"/>
                  </a:ext>
                </a:extLst>
              </p:cNvPr>
              <p:cNvSpPr txBox="1">
                <a:spLocks noRot="1" noChangeAspect="1" noMove="1" noResize="1" noEditPoints="1" noAdjustHandles="1" noChangeArrowheads="1" noChangeShapeType="1" noTextEdit="1"/>
              </p:cNvSpPr>
              <p:nvPr/>
            </p:nvSpPr>
            <p:spPr bwMode="auto">
              <a:xfrm>
                <a:off x="206831" y="2227943"/>
                <a:ext cx="6738255" cy="647700"/>
              </a:xfrm>
              <a:prstGeom prst="rect">
                <a:avLst/>
              </a:prstGeom>
              <a:blipFill>
                <a:blip r:embed="rId4"/>
                <a:stretch>
                  <a:fillRect b="-22430"/>
                </a:stretch>
              </a:blipFill>
            </p:spPr>
            <p:txBody>
              <a:bodyPr/>
              <a:lstStyle/>
              <a:p>
                <a:r>
                  <a:rPr lang="LID4096">
                    <a:noFill/>
                  </a:rPr>
                  <a:t> </a:t>
                </a:r>
              </a:p>
            </p:txBody>
          </p:sp>
        </mc:Fallback>
      </mc:AlternateContent>
    </p:spTree>
    <p:extLst>
      <p:ext uri="{BB962C8B-B14F-4D97-AF65-F5344CB8AC3E}">
        <p14:creationId xmlns:p14="http://schemas.microsoft.com/office/powerpoint/2010/main" val="79096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163285" y="20997"/>
            <a:ext cx="11930743" cy="1325563"/>
          </a:xfrm>
        </p:spPr>
        <p:txBody>
          <a:bodyPr/>
          <a:lstStyle/>
          <a:p>
            <a:r>
              <a:rPr lang="en-GB" dirty="0"/>
              <a:t>Example</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20153A-0E02-CB25-A797-F3303E23640F}"/>
                  </a:ext>
                </a:extLst>
              </p:cNvPr>
              <p:cNvSpPr>
                <a:spLocks noGrp="1"/>
              </p:cNvSpPr>
              <p:nvPr>
                <p:ph idx="1"/>
              </p:nvPr>
            </p:nvSpPr>
            <p:spPr>
              <a:xfrm>
                <a:off x="206831" y="1379218"/>
                <a:ext cx="11702139" cy="5378705"/>
              </a:xfrm>
            </p:spPr>
            <p:txBody>
              <a:bodyPr>
                <a:noAutofit/>
              </a:bodyPr>
              <a:lstStyle/>
              <a:p>
                <a:pPr marL="0" indent="0">
                  <a:lnSpc>
                    <a:spcPct val="150000"/>
                  </a:lnSpc>
                  <a:buNone/>
                </a:pPr>
                <a:r>
                  <a:rPr lang="en-GB" dirty="0">
                    <a:solidFill>
                      <a:srgbClr val="000000"/>
                    </a:solidFill>
                  </a:rPr>
                  <a:t>6. Calculate the confidence intervals for b1</a:t>
                </a:r>
                <a:endParaRPr lang="en-GB" dirty="0">
                  <a:latin typeface="Courier New" panose="02070309020205020404" pitchFamily="49" charset="0"/>
                  <a:cs typeface="Courier New" panose="02070309020205020404" pitchFamily="49" charset="0"/>
                </a:endParaRPr>
              </a:p>
              <a:p>
                <a:pPr marL="0" indent="0">
                  <a:buNone/>
                </a:pPr>
                <a:br>
                  <a:rPr lang="en-GB" sz="3200" dirty="0"/>
                </a:br>
                <a:endParaRPr lang="en-GB" sz="3200" dirty="0"/>
              </a:p>
              <a:p>
                <a:pPr>
                  <a:lnSpc>
                    <a:spcPct val="150000"/>
                  </a:lnSpc>
                  <a:buFont typeface="Wingdings" panose="05000000000000000000" pitchFamily="2" charset="2"/>
                  <a:buChar char="§"/>
                </a:pPr>
                <a14:m>
                  <m:oMath xmlns:m="http://schemas.openxmlformats.org/officeDocument/2006/math">
                    <m:sSub>
                      <m:sSubPr>
                        <m:ctrlPr>
                          <a:rPr lang="en-GB" b="0" i="1" smtClean="0">
                            <a:solidFill>
                              <a:srgbClr val="000000"/>
                            </a:solidFill>
                            <a:latin typeface="Cambria Math" panose="02040503050406030204" pitchFamily="18" charset="0"/>
                          </a:rPr>
                        </m:ctrlPr>
                      </m:sSubPr>
                      <m:e>
                        <m:r>
                          <a:rPr lang="en-GB" b="0" i="1" smtClean="0">
                            <a:solidFill>
                              <a:srgbClr val="000000"/>
                            </a:solidFill>
                            <a:latin typeface="Cambria Math" panose="02040503050406030204" pitchFamily="18" charset="0"/>
                          </a:rPr>
                          <m:t>𝑠</m:t>
                        </m:r>
                      </m:e>
                      <m:sub>
                        <m:sSub>
                          <m:sSubPr>
                            <m:ctrlPr>
                              <a:rPr lang="en-GB" b="0" i="1" smtClean="0">
                                <a:solidFill>
                                  <a:srgbClr val="000000"/>
                                </a:solidFill>
                                <a:latin typeface="Cambria Math" panose="02040503050406030204" pitchFamily="18" charset="0"/>
                              </a:rPr>
                            </m:ctrlPr>
                          </m:sSubPr>
                          <m:e>
                            <m:r>
                              <a:rPr lang="en-GB" b="0" i="1" smtClean="0">
                                <a:solidFill>
                                  <a:srgbClr val="000000"/>
                                </a:solidFill>
                                <a:latin typeface="Cambria Math" panose="02040503050406030204" pitchFamily="18" charset="0"/>
                              </a:rPr>
                              <m:t>𝑏</m:t>
                            </m:r>
                          </m:e>
                          <m:sub>
                            <m:r>
                              <a:rPr lang="en-GB" b="0" i="1" smtClean="0">
                                <a:solidFill>
                                  <a:srgbClr val="000000"/>
                                </a:solidFill>
                                <a:latin typeface="Cambria Math" panose="02040503050406030204" pitchFamily="18" charset="0"/>
                              </a:rPr>
                              <m:t>1</m:t>
                            </m:r>
                          </m:sub>
                        </m:sSub>
                      </m:sub>
                    </m:sSub>
                  </m:oMath>
                </a14:m>
                <a:r>
                  <a:rPr lang="en-GB" dirty="0">
                    <a:solidFill>
                      <a:srgbClr val="000000"/>
                    </a:solidFill>
                  </a:rPr>
                  <a:t>= </a:t>
                </a:r>
                <a14:m>
                  <m:oMath xmlns:m="http://schemas.openxmlformats.org/officeDocument/2006/math">
                    <m:r>
                      <a:rPr lang="en-GB" b="0" i="1" smtClean="0">
                        <a:solidFill>
                          <a:srgbClr val="000000"/>
                        </a:solidFill>
                        <a:latin typeface="Cambria Math" panose="02040503050406030204" pitchFamily="18" charset="0"/>
                      </a:rPr>
                      <m:t>0</m:t>
                    </m:r>
                    <m:r>
                      <a:rPr lang="en-GB" b="0" i="1" smtClean="0">
                        <a:solidFill>
                          <a:srgbClr val="000000"/>
                        </a:solidFill>
                        <a:latin typeface="Cambria Math" panose="02040503050406030204" pitchFamily="18" charset="0"/>
                      </a:rPr>
                      <m:t>.</m:t>
                    </m:r>
                    <m:r>
                      <a:rPr lang="en-GB" b="0" i="1" smtClean="0">
                        <a:solidFill>
                          <a:srgbClr val="000000"/>
                        </a:solidFill>
                        <a:latin typeface="Cambria Math" panose="02040503050406030204" pitchFamily="18" charset="0"/>
                      </a:rPr>
                      <m:t>143</m:t>
                    </m:r>
                  </m:oMath>
                </a14:m>
                <a:endParaRPr lang="en-GB" dirty="0">
                  <a:solidFill>
                    <a:srgbClr val="000000"/>
                  </a:solidFill>
                </a:endParaRPr>
              </a:p>
              <a:p>
                <a:pPr>
                  <a:lnSpc>
                    <a:spcPct val="150000"/>
                  </a:lnSpc>
                  <a:buFont typeface="Wingdings" panose="05000000000000000000" pitchFamily="2" charset="2"/>
                  <a:buChar char="§"/>
                </a:pPr>
                <a14:m>
                  <m:oMath xmlns:m="http://schemas.openxmlformats.org/officeDocument/2006/math">
                    <m:sSub>
                      <m:sSubPr>
                        <m:ctrlPr>
                          <a:rPr lang="en-GB" b="0" i="1" smtClean="0">
                            <a:solidFill>
                              <a:srgbClr val="000000"/>
                            </a:solidFill>
                            <a:latin typeface="Cambria Math" panose="02040503050406030204" pitchFamily="18" charset="0"/>
                          </a:rPr>
                        </m:ctrlPr>
                      </m:sSubPr>
                      <m:e>
                        <m:r>
                          <a:rPr lang="en-GB" b="0" i="1" smtClean="0">
                            <a:solidFill>
                              <a:srgbClr val="000000"/>
                            </a:solidFill>
                            <a:latin typeface="Cambria Math" panose="02040503050406030204" pitchFamily="18" charset="0"/>
                          </a:rPr>
                          <m:t>𝑏</m:t>
                        </m:r>
                      </m:e>
                      <m:sub>
                        <m:r>
                          <a:rPr lang="en-GB" b="0" i="1" smtClean="0">
                            <a:solidFill>
                              <a:srgbClr val="000000"/>
                            </a:solidFill>
                            <a:latin typeface="Cambria Math" panose="02040503050406030204" pitchFamily="18" charset="0"/>
                          </a:rPr>
                          <m:t>1</m:t>
                        </m:r>
                      </m:sub>
                    </m:sSub>
                  </m:oMath>
                </a14:m>
                <a:r>
                  <a:rPr lang="en-GB" dirty="0">
                    <a:solidFill>
                      <a:srgbClr val="000000"/>
                    </a:solidFill>
                  </a:rPr>
                  <a:t> = 0.96</a:t>
                </a:r>
              </a:p>
              <a:p>
                <a:pPr>
                  <a:lnSpc>
                    <a:spcPct val="150000"/>
                  </a:lnSpc>
                  <a:buFont typeface="Wingdings" panose="05000000000000000000" pitchFamily="2" charset="2"/>
                  <a:buChar char="§"/>
                </a:pPr>
                <a:r>
                  <a:rPr lang="en-GB" dirty="0">
                    <a:solidFill>
                      <a:srgbClr val="000000"/>
                    </a:solidFill>
                  </a:rPr>
                  <a:t>N – k – 1 = 28</a:t>
                </a:r>
              </a:p>
              <a:p>
                <a:pPr>
                  <a:lnSpc>
                    <a:spcPct val="150000"/>
                  </a:lnSpc>
                  <a:buFont typeface="Wingdings" panose="05000000000000000000" pitchFamily="2" charset="2"/>
                  <a:buChar char="§"/>
                </a:pPr>
                <a:r>
                  <a:rPr lang="en-GB" dirty="0">
                    <a:solidFill>
                      <a:srgbClr val="000000"/>
                    </a:solidFill>
                  </a:rPr>
                  <a:t>92% confidence intervals = [0.699, 1.219]</a:t>
                </a:r>
              </a:p>
              <a:p>
                <a:pPr marL="0" indent="0">
                  <a:lnSpc>
                    <a:spcPct val="150000"/>
                  </a:lnSpc>
                  <a:buNone/>
                </a:pPr>
                <a:r>
                  <a:rPr lang="en-GB" dirty="0">
                    <a:solidFill>
                      <a:srgbClr val="000000"/>
                    </a:solidFill>
                  </a:rPr>
                  <a:t>	</a:t>
                </a:r>
              </a:p>
              <a:p>
                <a:pPr marL="0" indent="0">
                  <a:lnSpc>
                    <a:spcPct val="150000"/>
                  </a:lnSpc>
                  <a:buNone/>
                </a:pPr>
                <a:endParaRPr lang="en-GB" sz="2000" dirty="0"/>
              </a:p>
              <a:p>
                <a:pPr lvl="1">
                  <a:lnSpc>
                    <a:spcPct val="150000"/>
                  </a:lnSpc>
                  <a:buFont typeface="Wingdings" panose="05000000000000000000" pitchFamily="2" charset="2"/>
                  <a:buChar char="§"/>
                </a:pPr>
                <a:endParaRPr lang="en-GB" sz="2000" dirty="0"/>
              </a:p>
              <a:p>
                <a:pPr marL="0" indent="0">
                  <a:lnSpc>
                    <a:spcPct val="150000"/>
                  </a:lnSpc>
                  <a:buNone/>
                </a:pPr>
                <a:endParaRPr lang="en-GB" sz="3200" dirty="0"/>
              </a:p>
            </p:txBody>
          </p:sp>
        </mc:Choice>
        <mc:Fallback xmlns="">
          <p:sp>
            <p:nvSpPr>
              <p:cNvPr id="3" name="Content Placeholder 2">
                <a:extLst>
                  <a:ext uri="{FF2B5EF4-FFF2-40B4-BE49-F238E27FC236}">
                    <a16:creationId xmlns:a16="http://schemas.microsoft.com/office/drawing/2014/main" id="{7220153A-0E02-CB25-A797-F3303E23640F}"/>
                  </a:ext>
                </a:extLst>
              </p:cNvPr>
              <p:cNvSpPr>
                <a:spLocks noGrp="1" noRot="1" noChangeAspect="1" noMove="1" noResize="1" noEditPoints="1" noAdjustHandles="1" noChangeArrowheads="1" noChangeShapeType="1" noTextEdit="1"/>
              </p:cNvSpPr>
              <p:nvPr>
                <p:ph idx="1"/>
              </p:nvPr>
            </p:nvSpPr>
            <p:spPr>
              <a:xfrm>
                <a:off x="206831" y="1379218"/>
                <a:ext cx="11702139" cy="5378705"/>
              </a:xfrm>
              <a:blipFill>
                <a:blip r:embed="rId3"/>
                <a:stretch>
                  <a:fillRect l="-1094"/>
                </a:stretch>
              </a:blipFill>
            </p:spPr>
            <p:txBody>
              <a:bodyPr/>
              <a:lstStyle/>
              <a:p>
                <a:r>
                  <a:rPr lang="LID4096">
                    <a:noFill/>
                  </a:rPr>
                  <a:t> </a:t>
                </a:r>
              </a:p>
            </p:txBody>
          </p:sp>
        </mc:Fallback>
      </mc:AlternateContent>
      <p:sp>
        <p:nvSpPr>
          <p:cNvPr id="4" name="Content Placeholder 2">
            <a:extLst>
              <a:ext uri="{FF2B5EF4-FFF2-40B4-BE49-F238E27FC236}">
                <a16:creationId xmlns:a16="http://schemas.microsoft.com/office/drawing/2014/main" id="{382046B2-58BB-6946-79CC-E16F555C658D}"/>
              </a:ext>
            </a:extLst>
          </p:cNvPr>
          <p:cNvSpPr txBox="1">
            <a:spLocks/>
          </p:cNvSpPr>
          <p:nvPr/>
        </p:nvSpPr>
        <p:spPr>
          <a:xfrm>
            <a:off x="206831" y="1455420"/>
            <a:ext cx="11082603" cy="5378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GB" dirty="0"/>
          </a:p>
          <a:p>
            <a:pPr marL="0" indent="0">
              <a:buFont typeface="Arial" panose="020B0604020202020204" pitchFamily="34" charset="0"/>
              <a:buNone/>
            </a:pPr>
            <a:endParaRPr lang="en-GB" dirty="0"/>
          </a:p>
        </p:txBody>
      </p:sp>
      <mc:AlternateContent xmlns:mc="http://schemas.openxmlformats.org/markup-compatibility/2006" xmlns:a14="http://schemas.microsoft.com/office/drawing/2010/main">
        <mc:Choice Requires="a14">
          <p:sp>
            <p:nvSpPr>
              <p:cNvPr id="6" name="Object 7">
                <a:extLst>
                  <a:ext uri="{FF2B5EF4-FFF2-40B4-BE49-F238E27FC236}">
                    <a16:creationId xmlns:a16="http://schemas.microsoft.com/office/drawing/2014/main" id="{5501DE58-7CC0-2E35-09ED-C7BB695DAA96}"/>
                  </a:ext>
                </a:extLst>
              </p:cNvPr>
              <p:cNvSpPr txBox="1"/>
              <p:nvPr/>
            </p:nvSpPr>
            <p:spPr bwMode="auto">
              <a:xfrm>
                <a:off x="206831" y="2227943"/>
                <a:ext cx="6738255" cy="647700"/>
              </a:xfrm>
              <a:prstGeom prst="rect">
                <a:avLst/>
              </a:prstGeom>
              <a:noFill/>
            </p:spPr>
            <p:txBody>
              <a:bodyPr>
                <a:noAutofit/>
              </a:bodyPr>
              <a:lstStyle/>
              <a:p>
                <a:pPr marL="342900" indent="-342900">
                  <a:buFont typeface="Wingdings" panose="05000000000000000000" pitchFamily="2" charset="2"/>
                  <a:buChar char="§"/>
                </a:pPr>
                <a14:m>
                  <m:oMath xmlns:m="http://schemas.openxmlformats.org/officeDocument/2006/math">
                    <m:sSub>
                      <m:sSubPr>
                        <m:ctrlPr>
                          <a:rPr lang="LID4096" sz="2800" i="1" smtClean="0">
                            <a:solidFill>
                              <a:srgbClr val="000000"/>
                            </a:solidFill>
                            <a:latin typeface="Cambria Math" panose="02040503050406030204" pitchFamily="18" charset="0"/>
                          </a:rPr>
                        </m:ctrlPr>
                      </m:sSubPr>
                      <m:e>
                        <m:r>
                          <a:rPr lang="LID4096" sz="2800" i="1">
                            <a:solidFill>
                              <a:srgbClr val="000000"/>
                            </a:solidFill>
                            <a:latin typeface="Cambria Math" panose="02040503050406030204" pitchFamily="18" charset="0"/>
                          </a:rPr>
                          <m:t>𝑏</m:t>
                        </m:r>
                      </m:e>
                      <m:sub>
                        <m:r>
                          <a:rPr lang="LID4096" sz="2800" i="1">
                            <a:solidFill>
                              <a:srgbClr val="000000"/>
                            </a:solidFill>
                            <a:latin typeface="Cambria Math" panose="02040503050406030204" pitchFamily="18" charset="0"/>
                          </a:rPr>
                          <m:t>𝑖</m:t>
                        </m:r>
                      </m:sub>
                    </m:sSub>
                    <m:r>
                      <a:rPr lang="LID4096" sz="2800" i="1">
                        <a:solidFill>
                          <a:srgbClr val="000000"/>
                        </a:solidFill>
                        <a:latin typeface="Cambria Math" panose="02040503050406030204" pitchFamily="18" charset="0"/>
                      </a:rPr>
                      <m:t>+</m:t>
                    </m:r>
                    <m:sSubSup>
                      <m:sSubSupPr>
                        <m:ctrlPr>
                          <a:rPr lang="LID4096" sz="2800" i="1">
                            <a:solidFill>
                              <a:srgbClr val="000000"/>
                            </a:solidFill>
                            <a:latin typeface="Cambria Math" panose="02040503050406030204" pitchFamily="18" charset="0"/>
                          </a:rPr>
                        </m:ctrlPr>
                      </m:sSubSupPr>
                      <m:e>
                        <m:r>
                          <a:rPr lang="LID4096" sz="2800" i="1">
                            <a:solidFill>
                              <a:srgbClr val="000000"/>
                            </a:solidFill>
                            <a:latin typeface="Cambria Math" panose="02040503050406030204" pitchFamily="18" charset="0"/>
                          </a:rPr>
                          <m:t>𝑡</m:t>
                        </m:r>
                      </m:e>
                      <m:sub>
                        <m:r>
                          <a:rPr lang="LID4096" sz="2800" i="1">
                            <a:solidFill>
                              <a:srgbClr val="000000"/>
                            </a:solidFill>
                            <a:latin typeface="Cambria Math" panose="02040503050406030204" pitchFamily="18" charset="0"/>
                          </a:rPr>
                          <m:t>𝑁</m:t>
                        </m:r>
                        <m:r>
                          <a:rPr lang="LID4096" sz="2800" i="1">
                            <a:solidFill>
                              <a:srgbClr val="000000"/>
                            </a:solidFill>
                            <a:latin typeface="Cambria Math" panose="02040503050406030204" pitchFamily="18" charset="0"/>
                          </a:rPr>
                          <m:t>−</m:t>
                        </m:r>
                        <m:r>
                          <a:rPr lang="LID4096" sz="2800" i="1">
                            <a:solidFill>
                              <a:srgbClr val="000000"/>
                            </a:solidFill>
                            <a:latin typeface="Cambria Math" panose="02040503050406030204" pitchFamily="18" charset="0"/>
                          </a:rPr>
                          <m:t>𝑘</m:t>
                        </m:r>
                        <m:r>
                          <a:rPr lang="LID4096" sz="2800" i="1">
                            <a:solidFill>
                              <a:srgbClr val="000000"/>
                            </a:solidFill>
                            <a:latin typeface="Cambria Math" panose="02040503050406030204" pitchFamily="18" charset="0"/>
                          </a:rPr>
                          <m:t>−</m:t>
                        </m:r>
                        <m:r>
                          <a:rPr lang="LID4096" sz="2800" i="1">
                            <a:solidFill>
                              <a:srgbClr val="000000"/>
                            </a:solidFill>
                            <a:latin typeface="Cambria Math" panose="02040503050406030204" pitchFamily="18" charset="0"/>
                          </a:rPr>
                          <m:t>1</m:t>
                        </m:r>
                      </m:sub>
                      <m:sup>
                        <m:d>
                          <m:dPr>
                            <m:ctrlPr>
                              <a:rPr lang="LID4096" sz="2800" i="1">
                                <a:solidFill>
                                  <a:srgbClr val="000000"/>
                                </a:solidFill>
                                <a:latin typeface="Cambria Math" panose="02040503050406030204" pitchFamily="18" charset="0"/>
                              </a:rPr>
                            </m:ctrlPr>
                          </m:dPr>
                          <m:e>
                            <m:f>
                              <m:fPr>
                                <m:ctrlPr>
                                  <a:rPr lang="LID4096" sz="2800" i="1">
                                    <a:solidFill>
                                      <a:srgbClr val="000000"/>
                                    </a:solidFill>
                                    <a:latin typeface="Cambria Math" panose="02040503050406030204" pitchFamily="18" charset="0"/>
                                  </a:rPr>
                                </m:ctrlPr>
                              </m:fPr>
                              <m:num>
                                <m:r>
                                  <a:rPr lang="LID4096" sz="2800" i="1">
                                    <a:solidFill>
                                      <a:srgbClr val="000000"/>
                                    </a:solidFill>
                                    <a:latin typeface="Cambria Math" panose="02040503050406030204" pitchFamily="18" charset="0"/>
                                  </a:rPr>
                                  <m:t>𝛼</m:t>
                                </m:r>
                              </m:num>
                              <m:den>
                                <m:r>
                                  <a:rPr lang="LID4096" sz="2800" i="1">
                                    <a:solidFill>
                                      <a:srgbClr val="000000"/>
                                    </a:solidFill>
                                    <a:latin typeface="Cambria Math" panose="02040503050406030204" pitchFamily="18" charset="0"/>
                                  </a:rPr>
                                  <m:t>2</m:t>
                                </m:r>
                              </m:den>
                            </m:f>
                          </m:e>
                        </m:d>
                      </m:sup>
                    </m:sSubSup>
                    <m:sSub>
                      <m:sSubPr>
                        <m:ctrlPr>
                          <a:rPr lang="LID4096" sz="2800" i="1">
                            <a:solidFill>
                              <a:srgbClr val="000000"/>
                            </a:solidFill>
                            <a:latin typeface="Cambria Math" panose="02040503050406030204" pitchFamily="18" charset="0"/>
                          </a:rPr>
                        </m:ctrlPr>
                      </m:sSubPr>
                      <m:e>
                        <m:r>
                          <a:rPr lang="LID4096" sz="2800" i="1">
                            <a:solidFill>
                              <a:srgbClr val="000000"/>
                            </a:solidFill>
                            <a:latin typeface="Cambria Math" panose="02040503050406030204" pitchFamily="18" charset="0"/>
                          </a:rPr>
                          <m:t>𝑠</m:t>
                        </m:r>
                      </m:e>
                      <m:sub>
                        <m:sSub>
                          <m:sSubPr>
                            <m:ctrlPr>
                              <a:rPr lang="LID4096" sz="2800" i="1">
                                <a:solidFill>
                                  <a:srgbClr val="000000"/>
                                </a:solidFill>
                                <a:latin typeface="Cambria Math" panose="02040503050406030204" pitchFamily="18" charset="0"/>
                              </a:rPr>
                            </m:ctrlPr>
                          </m:sSubPr>
                          <m:e>
                            <m:r>
                              <a:rPr lang="LID4096" sz="2800" i="1">
                                <a:solidFill>
                                  <a:srgbClr val="000000"/>
                                </a:solidFill>
                                <a:latin typeface="Cambria Math" panose="02040503050406030204" pitchFamily="18" charset="0"/>
                              </a:rPr>
                              <m:t>𝑏</m:t>
                            </m:r>
                          </m:e>
                          <m:sub>
                            <m:r>
                              <a:rPr lang="LID4096" sz="2800" i="1">
                                <a:solidFill>
                                  <a:srgbClr val="000000"/>
                                </a:solidFill>
                                <a:latin typeface="Cambria Math" panose="02040503050406030204" pitchFamily="18" charset="0"/>
                              </a:rPr>
                              <m:t>𝑖</m:t>
                            </m:r>
                          </m:sub>
                        </m:sSub>
                      </m:sub>
                    </m:sSub>
                    <m:r>
                      <a:rPr lang="LID4096" sz="2800" i="1">
                        <a:solidFill>
                          <a:srgbClr val="000000"/>
                        </a:solidFill>
                        <a:latin typeface="Cambria Math" panose="02040503050406030204" pitchFamily="18" charset="0"/>
                      </a:rPr>
                      <m:t>&lt;</m:t>
                    </m:r>
                    <m:sSub>
                      <m:sSubPr>
                        <m:ctrlPr>
                          <a:rPr lang="LID4096" sz="2800" i="1">
                            <a:solidFill>
                              <a:srgbClr val="000000"/>
                            </a:solidFill>
                            <a:latin typeface="Cambria Math" panose="02040503050406030204" pitchFamily="18" charset="0"/>
                          </a:rPr>
                        </m:ctrlPr>
                      </m:sSubPr>
                      <m:e>
                        <m:r>
                          <a:rPr lang="LID4096" sz="2800" i="1">
                            <a:solidFill>
                              <a:srgbClr val="000000"/>
                            </a:solidFill>
                            <a:latin typeface="Cambria Math" panose="02040503050406030204" pitchFamily="18" charset="0"/>
                          </a:rPr>
                          <m:t>𝛽</m:t>
                        </m:r>
                      </m:e>
                      <m:sub>
                        <m:r>
                          <a:rPr lang="LID4096" sz="2800" i="1">
                            <a:solidFill>
                              <a:srgbClr val="000000"/>
                            </a:solidFill>
                            <a:latin typeface="Cambria Math" panose="02040503050406030204" pitchFamily="18" charset="0"/>
                          </a:rPr>
                          <m:t>𝑖</m:t>
                        </m:r>
                      </m:sub>
                    </m:sSub>
                    <m:r>
                      <a:rPr lang="LID4096" sz="2800" i="1">
                        <a:solidFill>
                          <a:srgbClr val="000000"/>
                        </a:solidFill>
                        <a:latin typeface="Cambria Math" panose="02040503050406030204" pitchFamily="18" charset="0"/>
                      </a:rPr>
                      <m:t>&lt;</m:t>
                    </m:r>
                    <m:sSub>
                      <m:sSubPr>
                        <m:ctrlPr>
                          <a:rPr lang="LID4096" sz="2800" i="1">
                            <a:solidFill>
                              <a:srgbClr val="000000"/>
                            </a:solidFill>
                            <a:latin typeface="Cambria Math" panose="02040503050406030204" pitchFamily="18" charset="0"/>
                          </a:rPr>
                        </m:ctrlPr>
                      </m:sSubPr>
                      <m:e>
                        <m:r>
                          <a:rPr lang="LID4096" sz="2800" i="1">
                            <a:solidFill>
                              <a:srgbClr val="000000"/>
                            </a:solidFill>
                            <a:latin typeface="Cambria Math" panose="02040503050406030204" pitchFamily="18" charset="0"/>
                          </a:rPr>
                          <m:t>𝑏</m:t>
                        </m:r>
                      </m:e>
                      <m:sub>
                        <m:r>
                          <a:rPr lang="LID4096" sz="2800" i="1">
                            <a:solidFill>
                              <a:srgbClr val="000000"/>
                            </a:solidFill>
                            <a:latin typeface="Cambria Math" panose="02040503050406030204" pitchFamily="18" charset="0"/>
                          </a:rPr>
                          <m:t>𝑖</m:t>
                        </m:r>
                      </m:sub>
                    </m:sSub>
                    <m:r>
                      <a:rPr lang="LID4096" sz="2800" i="1">
                        <a:solidFill>
                          <a:srgbClr val="000000"/>
                        </a:solidFill>
                        <a:latin typeface="Cambria Math" panose="02040503050406030204" pitchFamily="18" charset="0"/>
                      </a:rPr>
                      <m:t>+</m:t>
                    </m:r>
                    <m:sSubSup>
                      <m:sSubSupPr>
                        <m:ctrlPr>
                          <a:rPr lang="LID4096" sz="2800" i="1">
                            <a:solidFill>
                              <a:srgbClr val="000000"/>
                            </a:solidFill>
                            <a:latin typeface="Cambria Math" panose="02040503050406030204" pitchFamily="18" charset="0"/>
                          </a:rPr>
                        </m:ctrlPr>
                      </m:sSubSupPr>
                      <m:e>
                        <m:r>
                          <a:rPr lang="LID4096" sz="2800" i="1">
                            <a:solidFill>
                              <a:srgbClr val="000000"/>
                            </a:solidFill>
                            <a:latin typeface="Cambria Math" panose="02040503050406030204" pitchFamily="18" charset="0"/>
                          </a:rPr>
                          <m:t>𝑡</m:t>
                        </m:r>
                      </m:e>
                      <m:sub>
                        <m:r>
                          <a:rPr lang="LID4096" sz="2800" i="1">
                            <a:solidFill>
                              <a:srgbClr val="000000"/>
                            </a:solidFill>
                            <a:latin typeface="Cambria Math" panose="02040503050406030204" pitchFamily="18" charset="0"/>
                          </a:rPr>
                          <m:t>𝑁</m:t>
                        </m:r>
                        <m:r>
                          <a:rPr lang="LID4096" sz="2800" i="1">
                            <a:solidFill>
                              <a:srgbClr val="000000"/>
                            </a:solidFill>
                            <a:latin typeface="Cambria Math" panose="02040503050406030204" pitchFamily="18" charset="0"/>
                          </a:rPr>
                          <m:t>−</m:t>
                        </m:r>
                        <m:r>
                          <a:rPr lang="LID4096" sz="2800" i="1">
                            <a:solidFill>
                              <a:srgbClr val="000000"/>
                            </a:solidFill>
                            <a:latin typeface="Cambria Math" panose="02040503050406030204" pitchFamily="18" charset="0"/>
                          </a:rPr>
                          <m:t>𝑘</m:t>
                        </m:r>
                        <m:r>
                          <a:rPr lang="LID4096" sz="2800" i="1">
                            <a:solidFill>
                              <a:srgbClr val="000000"/>
                            </a:solidFill>
                            <a:latin typeface="Cambria Math" panose="02040503050406030204" pitchFamily="18" charset="0"/>
                          </a:rPr>
                          <m:t>−</m:t>
                        </m:r>
                        <m:r>
                          <a:rPr lang="LID4096" sz="2800" i="1">
                            <a:solidFill>
                              <a:srgbClr val="000000"/>
                            </a:solidFill>
                            <a:latin typeface="Cambria Math" panose="02040503050406030204" pitchFamily="18" charset="0"/>
                          </a:rPr>
                          <m:t>1</m:t>
                        </m:r>
                      </m:sub>
                      <m:sup>
                        <m:d>
                          <m:dPr>
                            <m:ctrlPr>
                              <a:rPr lang="LID4096" sz="2800" i="1">
                                <a:solidFill>
                                  <a:srgbClr val="000000"/>
                                </a:solidFill>
                                <a:latin typeface="Cambria Math" panose="02040503050406030204" pitchFamily="18" charset="0"/>
                              </a:rPr>
                            </m:ctrlPr>
                          </m:dPr>
                          <m:e>
                            <m:r>
                              <a:rPr lang="LID4096" sz="2800" i="1">
                                <a:solidFill>
                                  <a:srgbClr val="000000"/>
                                </a:solidFill>
                                <a:latin typeface="Cambria Math" panose="02040503050406030204" pitchFamily="18" charset="0"/>
                              </a:rPr>
                              <m:t>1</m:t>
                            </m:r>
                            <m:r>
                              <a:rPr lang="LID4096" sz="2800" i="1">
                                <a:solidFill>
                                  <a:srgbClr val="000000"/>
                                </a:solidFill>
                                <a:latin typeface="Cambria Math" panose="02040503050406030204" pitchFamily="18" charset="0"/>
                              </a:rPr>
                              <m:t>−</m:t>
                            </m:r>
                            <m:f>
                              <m:fPr>
                                <m:ctrlPr>
                                  <a:rPr lang="LID4096" sz="2800" i="1">
                                    <a:solidFill>
                                      <a:srgbClr val="000000"/>
                                    </a:solidFill>
                                    <a:latin typeface="Cambria Math" panose="02040503050406030204" pitchFamily="18" charset="0"/>
                                  </a:rPr>
                                </m:ctrlPr>
                              </m:fPr>
                              <m:num>
                                <m:r>
                                  <a:rPr lang="LID4096" sz="2800" i="1">
                                    <a:solidFill>
                                      <a:srgbClr val="000000"/>
                                    </a:solidFill>
                                    <a:latin typeface="Cambria Math" panose="02040503050406030204" pitchFamily="18" charset="0"/>
                                  </a:rPr>
                                  <m:t>𝛼</m:t>
                                </m:r>
                              </m:num>
                              <m:den>
                                <m:r>
                                  <a:rPr lang="LID4096" sz="2800" i="1">
                                    <a:solidFill>
                                      <a:srgbClr val="000000"/>
                                    </a:solidFill>
                                    <a:latin typeface="Cambria Math" panose="02040503050406030204" pitchFamily="18" charset="0"/>
                                  </a:rPr>
                                  <m:t>2</m:t>
                                </m:r>
                              </m:den>
                            </m:f>
                          </m:e>
                        </m:d>
                      </m:sup>
                    </m:sSubSup>
                    <m:sSub>
                      <m:sSubPr>
                        <m:ctrlPr>
                          <a:rPr lang="LID4096" sz="2800" i="1">
                            <a:solidFill>
                              <a:srgbClr val="000000"/>
                            </a:solidFill>
                            <a:latin typeface="Cambria Math" panose="02040503050406030204" pitchFamily="18" charset="0"/>
                          </a:rPr>
                        </m:ctrlPr>
                      </m:sSubPr>
                      <m:e>
                        <m:r>
                          <a:rPr lang="LID4096" sz="2800" i="1">
                            <a:solidFill>
                              <a:srgbClr val="000000"/>
                            </a:solidFill>
                            <a:latin typeface="Cambria Math" panose="02040503050406030204" pitchFamily="18" charset="0"/>
                          </a:rPr>
                          <m:t>𝑠</m:t>
                        </m:r>
                      </m:e>
                      <m:sub>
                        <m:sSub>
                          <m:sSubPr>
                            <m:ctrlPr>
                              <a:rPr lang="LID4096" sz="2800" i="1">
                                <a:solidFill>
                                  <a:srgbClr val="000000"/>
                                </a:solidFill>
                                <a:latin typeface="Cambria Math" panose="02040503050406030204" pitchFamily="18" charset="0"/>
                              </a:rPr>
                            </m:ctrlPr>
                          </m:sSubPr>
                          <m:e>
                            <m:r>
                              <a:rPr lang="LID4096" sz="2800" i="1">
                                <a:solidFill>
                                  <a:srgbClr val="000000"/>
                                </a:solidFill>
                                <a:latin typeface="Cambria Math" panose="02040503050406030204" pitchFamily="18" charset="0"/>
                              </a:rPr>
                              <m:t>𝑏</m:t>
                            </m:r>
                          </m:e>
                          <m:sub>
                            <m:r>
                              <a:rPr lang="LID4096" sz="2800" i="1">
                                <a:solidFill>
                                  <a:srgbClr val="000000"/>
                                </a:solidFill>
                                <a:latin typeface="Cambria Math" panose="02040503050406030204" pitchFamily="18" charset="0"/>
                              </a:rPr>
                              <m:t>𝑖</m:t>
                            </m:r>
                          </m:sub>
                        </m:sSub>
                      </m:sub>
                    </m:sSub>
                  </m:oMath>
                </a14:m>
                <a:endParaRPr lang="LID4096" sz="2800" dirty="0"/>
              </a:p>
            </p:txBody>
          </p:sp>
        </mc:Choice>
        <mc:Fallback xmlns="">
          <p:sp>
            <p:nvSpPr>
              <p:cNvPr id="6" name="Object 7">
                <a:extLst>
                  <a:ext uri="{FF2B5EF4-FFF2-40B4-BE49-F238E27FC236}">
                    <a16:creationId xmlns:a16="http://schemas.microsoft.com/office/drawing/2014/main" id="{5501DE58-7CC0-2E35-09ED-C7BB695DAA96}"/>
                  </a:ext>
                </a:extLst>
              </p:cNvPr>
              <p:cNvSpPr txBox="1">
                <a:spLocks noRot="1" noChangeAspect="1" noMove="1" noResize="1" noEditPoints="1" noAdjustHandles="1" noChangeArrowheads="1" noChangeShapeType="1" noTextEdit="1"/>
              </p:cNvSpPr>
              <p:nvPr/>
            </p:nvSpPr>
            <p:spPr bwMode="auto">
              <a:xfrm>
                <a:off x="206831" y="2227943"/>
                <a:ext cx="6738255" cy="647700"/>
              </a:xfrm>
              <a:prstGeom prst="rect">
                <a:avLst/>
              </a:prstGeom>
              <a:blipFill>
                <a:blip r:embed="rId4"/>
                <a:stretch>
                  <a:fillRect b="-22430"/>
                </a:stretch>
              </a:blipFill>
            </p:spPr>
            <p:txBody>
              <a:bodyPr/>
              <a:lstStyle/>
              <a:p>
                <a:r>
                  <a:rPr lang="LID4096">
                    <a:noFill/>
                  </a:rPr>
                  <a:t> </a:t>
                </a:r>
              </a:p>
            </p:txBody>
          </p:sp>
        </mc:Fallback>
      </mc:AlternateContent>
    </p:spTree>
    <p:extLst>
      <p:ext uri="{BB962C8B-B14F-4D97-AF65-F5344CB8AC3E}">
        <p14:creationId xmlns:p14="http://schemas.microsoft.com/office/powerpoint/2010/main" val="1151542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25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8AA70FC3-7CF3-6EAA-677F-50F091B28E29}"/>
                  </a:ext>
                </a:extLst>
              </p:cNvPr>
              <p:cNvSpPr>
                <a:spLocks noGrp="1"/>
              </p:cNvSpPr>
              <p:nvPr>
                <p:ph idx="1"/>
              </p:nvPr>
            </p:nvSpPr>
            <p:spPr>
              <a:xfrm>
                <a:off x="838200" y="1346560"/>
                <a:ext cx="10863943" cy="5378705"/>
              </a:xfrm>
            </p:spPr>
            <p:txBody>
              <a:bodyPr>
                <a:normAutofit/>
              </a:bodyPr>
              <a:lstStyle/>
              <a:p>
                <a:pPr>
                  <a:lnSpc>
                    <a:spcPct val="150000"/>
                  </a:lnSpc>
                  <a:buFont typeface="Wingdings" panose="05000000000000000000" pitchFamily="2" charset="2"/>
                  <a:buChar char="§"/>
                </a:pPr>
                <a:r>
                  <a:rPr lang="en-GB" sz="3200" dirty="0"/>
                  <a:t>Poisson distribution (discrete): the probability of </a:t>
                </a:r>
                <a:r>
                  <a:rPr lang="en-GB" sz="3200" i="1" dirty="0"/>
                  <a:t>k</a:t>
                </a:r>
                <a:r>
                  <a:rPr lang="en-GB" sz="3200" dirty="0"/>
                  <a:t> events occurring in a fixed interval of time if:</a:t>
                </a:r>
              </a:p>
              <a:p>
                <a:pPr lvl="1">
                  <a:lnSpc>
                    <a:spcPct val="150000"/>
                  </a:lnSpc>
                  <a:buFont typeface="Wingdings" panose="05000000000000000000" pitchFamily="2" charset="2"/>
                  <a:buChar char="§"/>
                </a:pPr>
                <a:r>
                  <a:rPr lang="en-GB" sz="2800" dirty="0"/>
                  <a:t>these events occur with a known constant mean rate (</a:t>
                </a:r>
                <a14:m>
                  <m:oMath xmlns:m="http://schemas.openxmlformats.org/officeDocument/2006/math">
                    <m:r>
                      <a:rPr lang="en-US" sz="2800" b="0" i="1" smtClean="0">
                        <a:latin typeface="Cambria Math" panose="02040503050406030204" pitchFamily="18" charset="0"/>
                      </a:rPr>
                      <m:t>𝜆</m:t>
                    </m:r>
                  </m:oMath>
                </a14:m>
                <a:r>
                  <a:rPr lang="en-GB" sz="2800" dirty="0"/>
                  <a:t>)</a:t>
                </a:r>
              </a:p>
              <a:p>
                <a:pPr lvl="1">
                  <a:lnSpc>
                    <a:spcPct val="150000"/>
                  </a:lnSpc>
                  <a:buFont typeface="Wingdings" panose="05000000000000000000" pitchFamily="2" charset="2"/>
                  <a:buChar char="§"/>
                </a:pPr>
                <a:r>
                  <a:rPr lang="en-GB" sz="2800" dirty="0"/>
                  <a:t>are independent</a:t>
                </a:r>
              </a:p>
              <a:p>
                <a:pPr marL="457200" lvl="1" indent="0">
                  <a:lnSpc>
                    <a:spcPct val="150000"/>
                  </a:lnSpc>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r>
                            <a:rPr lang="en-US" sz="2800" b="0" i="1" smtClean="0">
                              <a:latin typeface="Cambria Math" panose="02040503050406030204" pitchFamily="18" charset="0"/>
                            </a:rPr>
                            <m:t>=</m:t>
                          </m:r>
                          <m:r>
                            <a:rPr lang="en-US" sz="2800" b="0" i="1" smtClean="0">
                              <a:latin typeface="Cambria Math" panose="02040503050406030204" pitchFamily="18" charset="0"/>
                            </a:rPr>
                            <m:t>𝑘</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𝜆</m:t>
                              </m:r>
                            </m:e>
                            <m:sup>
                              <m:r>
                                <a:rPr lang="en-US" sz="2800" b="0" i="1" smtClean="0">
                                  <a:latin typeface="Cambria Math" panose="02040503050406030204" pitchFamily="18" charset="0"/>
                                </a:rPr>
                                <m:t>𝑘</m:t>
                              </m:r>
                            </m:sup>
                          </m:sSup>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𝜆</m:t>
                              </m:r>
                            </m:sup>
                          </m:sSup>
                        </m:num>
                        <m:den>
                          <m:r>
                            <a:rPr lang="en-US" sz="2800" b="0" i="1" smtClean="0">
                              <a:latin typeface="Cambria Math" panose="02040503050406030204" pitchFamily="18" charset="0"/>
                            </a:rPr>
                            <m:t>𝑘</m:t>
                          </m:r>
                          <m:r>
                            <a:rPr lang="en-US" sz="2800" b="0" i="1" smtClean="0">
                              <a:latin typeface="Cambria Math" panose="02040503050406030204" pitchFamily="18" charset="0"/>
                            </a:rPr>
                            <m:t>!</m:t>
                          </m:r>
                        </m:den>
                      </m:f>
                    </m:oMath>
                  </m:oMathPara>
                </a14:m>
                <a:endParaRPr lang="en-GB" sz="2800" dirty="0"/>
              </a:p>
              <a:p>
                <a:pPr marL="0" indent="0">
                  <a:lnSpc>
                    <a:spcPct val="150000"/>
                  </a:lnSpc>
                  <a:buNone/>
                </a:pPr>
                <a:endParaRPr lang="en-GB" sz="3200" dirty="0"/>
              </a:p>
            </p:txBody>
          </p:sp>
        </mc:Choice>
        <mc:Fallback xmlns="">
          <p:sp>
            <p:nvSpPr>
              <p:cNvPr id="9" name="Content Placeholder 2">
                <a:extLst>
                  <a:ext uri="{FF2B5EF4-FFF2-40B4-BE49-F238E27FC236}">
                    <a16:creationId xmlns:a16="http://schemas.microsoft.com/office/drawing/2014/main" id="{8AA70FC3-7CF3-6EAA-677F-50F091B28E29}"/>
                  </a:ext>
                </a:extLst>
              </p:cNvPr>
              <p:cNvSpPr>
                <a:spLocks noGrp="1" noRot="1" noChangeAspect="1" noMove="1" noResize="1" noEditPoints="1" noAdjustHandles="1" noChangeArrowheads="1" noChangeShapeType="1" noTextEdit="1"/>
              </p:cNvSpPr>
              <p:nvPr>
                <p:ph idx="1"/>
              </p:nvPr>
            </p:nvSpPr>
            <p:spPr>
              <a:xfrm>
                <a:off x="838200" y="1346560"/>
                <a:ext cx="10863943" cy="5378705"/>
              </a:xfrm>
              <a:blipFill>
                <a:blip r:embed="rId3"/>
                <a:stretch>
                  <a:fillRect l="-1291"/>
                </a:stretch>
              </a:blipFill>
            </p:spPr>
            <p:txBody>
              <a:bodyPr/>
              <a:lstStyle/>
              <a:p>
                <a:r>
                  <a:rPr lang="LID4096">
                    <a:noFill/>
                  </a:rPr>
                  <a:t> </a:t>
                </a:r>
              </a:p>
            </p:txBody>
          </p:sp>
        </mc:Fallback>
      </mc:AlternateContent>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Bootstrap Example</a:t>
            </a:r>
            <a:endParaRPr lang="LID4096" dirty="0"/>
          </a:p>
        </p:txBody>
      </p:sp>
      <p:pic>
        <p:nvPicPr>
          <p:cNvPr id="1026" name="Picture 2" descr="Poisson distribution - Wikipedia">
            <a:extLst>
              <a:ext uri="{FF2B5EF4-FFF2-40B4-BE49-F238E27FC236}">
                <a16:creationId xmlns:a16="http://schemas.microsoft.com/office/drawing/2014/main" id="{17841C44-40F8-5671-5724-1128D829E6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6302" y="3920899"/>
            <a:ext cx="3095625"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886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Bootstrap Example</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838201" y="1346560"/>
                <a:ext cx="5094514" cy="5378705"/>
              </a:xfrm>
            </p:spPr>
            <p:txBody>
              <a:bodyPr>
                <a:normAutofit lnSpcReduction="10000"/>
              </a:bodyPr>
              <a:lstStyle/>
              <a:p>
                <a:pPr>
                  <a:lnSpc>
                    <a:spcPct val="150000"/>
                  </a:lnSpc>
                  <a:buFont typeface="Wingdings" panose="05000000000000000000" pitchFamily="2" charset="2"/>
                  <a:buChar char="§"/>
                </a:pPr>
                <a:r>
                  <a:rPr lang="en-GB" sz="3200" dirty="0"/>
                  <a:t>Plot and examine data</a:t>
                </a:r>
              </a:p>
              <a:p>
                <a:pPr lvl="1">
                  <a:lnSpc>
                    <a:spcPct val="150000"/>
                  </a:lnSpc>
                  <a:buFont typeface="Wingdings" panose="05000000000000000000" pitchFamily="2" charset="2"/>
                  <a:buChar char="§"/>
                </a:pPr>
                <a:r>
                  <a:rPr lang="en-GB" sz="2800" dirty="0"/>
                  <a:t>200 seconds of data</a:t>
                </a:r>
              </a:p>
              <a:p>
                <a:pPr lvl="1">
                  <a:lnSpc>
                    <a:spcPct val="150000"/>
                  </a:lnSpc>
                  <a:buFont typeface="Wingdings" panose="05000000000000000000" pitchFamily="2" charset="2"/>
                  <a:buChar char="§"/>
                </a:pPr>
                <a:r>
                  <a:rPr lang="en-GB" sz="2800" dirty="0"/>
                  <a:t>Number of spikes in each second</a:t>
                </a:r>
              </a:p>
              <a:p>
                <a:pPr lvl="1">
                  <a:lnSpc>
                    <a:spcPct val="150000"/>
                  </a:lnSpc>
                  <a:buFont typeface="Wingdings" panose="05000000000000000000" pitchFamily="2" charset="2"/>
                  <a:buChar char="§"/>
                </a:pPr>
                <a14:m>
                  <m:oMath xmlns:m="http://schemas.openxmlformats.org/officeDocument/2006/math">
                    <m:r>
                      <a:rPr lang="en-US" sz="2800" b="0" i="1" smtClean="0">
                        <a:latin typeface="Cambria Math" panose="02040503050406030204" pitchFamily="18" charset="0"/>
                      </a:rPr>
                      <m:t>𝜆</m:t>
                    </m:r>
                    <m:r>
                      <a:rPr lang="en-US" sz="2800" b="0" i="1" smtClean="0">
                        <a:latin typeface="Cambria Math" panose="02040503050406030204" pitchFamily="18" charset="0"/>
                      </a:rPr>
                      <m:t>=?</m:t>
                    </m:r>
                  </m:oMath>
                </a14:m>
                <a:endParaRPr lang="en-GB" sz="2800" dirty="0"/>
              </a:p>
              <a:p>
                <a:pPr lvl="1">
                  <a:lnSpc>
                    <a:spcPct val="150000"/>
                  </a:lnSpc>
                  <a:buFont typeface="Wingdings" panose="05000000000000000000" pitchFamily="2" charset="2"/>
                  <a:buChar char="§"/>
                </a:pPr>
                <a:r>
                  <a:rPr lang="en-GB" sz="2800" dirty="0"/>
                  <a:t>Estimate the distribution of the </a:t>
                </a:r>
                <a14:m>
                  <m:oMath xmlns:m="http://schemas.openxmlformats.org/officeDocument/2006/math">
                    <m:r>
                      <a:rPr lang="en-US" sz="2800" b="0" i="1" smtClean="0">
                        <a:latin typeface="Cambria Math" panose="02040503050406030204" pitchFamily="18" charset="0"/>
                      </a:rPr>
                      <m:t>𝜆</m:t>
                    </m:r>
                  </m:oMath>
                </a14:m>
                <a:r>
                  <a:rPr lang="en-GB" sz="2800" dirty="0"/>
                  <a:t> estimator using bootstrap.</a:t>
                </a:r>
              </a:p>
              <a:p>
                <a:pPr marL="0" indent="0">
                  <a:lnSpc>
                    <a:spcPct val="150000"/>
                  </a:lnSpc>
                  <a:buNone/>
                </a:pPr>
                <a:endParaRPr lang="en-GB" sz="3200" dirty="0"/>
              </a:p>
            </p:txBody>
          </p:sp>
        </mc:Choice>
        <mc:Fallback xmlns="">
          <p:sp>
            <p:nvSpPr>
              <p:cNvPr id="3" name="Content Placeholder 2">
                <a:extLst>
                  <a:ext uri="{FF2B5EF4-FFF2-40B4-BE49-F238E27FC236}">
                    <a16:creationId xmlns:a16="http://schemas.microsoft.com/office/drawing/2014/main" id="{693B116A-3FF0-F69E-7EBF-516CA87C90CD}"/>
                  </a:ext>
                </a:extLst>
              </p:cNvPr>
              <p:cNvSpPr>
                <a:spLocks noGrp="1" noRot="1" noChangeAspect="1" noMove="1" noResize="1" noEditPoints="1" noAdjustHandles="1" noChangeArrowheads="1" noChangeShapeType="1" noTextEdit="1"/>
              </p:cNvSpPr>
              <p:nvPr>
                <p:ph idx="1"/>
              </p:nvPr>
            </p:nvSpPr>
            <p:spPr>
              <a:xfrm>
                <a:off x="838201" y="1346560"/>
                <a:ext cx="5094514" cy="5378705"/>
              </a:xfrm>
              <a:blipFill>
                <a:blip r:embed="rId3"/>
                <a:stretch>
                  <a:fillRect l="-2754" r="-2275"/>
                </a:stretch>
              </a:blipFill>
            </p:spPr>
            <p:txBody>
              <a:bodyPr/>
              <a:lstStyle/>
              <a:p>
                <a:r>
                  <a:rPr lang="LID4096">
                    <a:noFill/>
                  </a:rPr>
                  <a:t> </a:t>
                </a:r>
              </a:p>
            </p:txBody>
          </p:sp>
        </mc:Fallback>
      </mc:AlternateContent>
      <p:pic>
        <p:nvPicPr>
          <p:cNvPr id="7" name="Picture 6" descr="A graph of a number of spikes&#10;&#10;Description automatically generated">
            <a:extLst>
              <a:ext uri="{FF2B5EF4-FFF2-40B4-BE49-F238E27FC236}">
                <a16:creationId xmlns:a16="http://schemas.microsoft.com/office/drawing/2014/main" id="{7CA89B10-FAE5-C85C-532B-C72E630967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1795" y="1379217"/>
            <a:ext cx="5221234" cy="4251968"/>
          </a:xfrm>
          <a:prstGeom prst="rect">
            <a:avLst/>
          </a:prstGeom>
        </p:spPr>
      </p:pic>
      <p:pic>
        <p:nvPicPr>
          <p:cNvPr id="5" name="Picture 4" descr="A graph with a green line and blue line&#10;&#10;Description automatically generated">
            <a:extLst>
              <a:ext uri="{FF2B5EF4-FFF2-40B4-BE49-F238E27FC236}">
                <a16:creationId xmlns:a16="http://schemas.microsoft.com/office/drawing/2014/main" id="{3E2F7FD2-0792-7E19-F7C9-58DA88483E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3029" y="1442101"/>
            <a:ext cx="5220000" cy="4126200"/>
          </a:xfrm>
          <a:prstGeom prst="rect">
            <a:avLst/>
          </a:prstGeom>
        </p:spPr>
      </p:pic>
    </p:spTree>
    <p:extLst>
      <p:ext uri="{BB962C8B-B14F-4D97-AF65-F5344CB8AC3E}">
        <p14:creationId xmlns:p14="http://schemas.microsoft.com/office/powerpoint/2010/main" val="2912568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5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5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5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25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A04-C626-C5E4-A3C2-591358CD94C4}"/>
              </a:ext>
            </a:extLst>
          </p:cNvPr>
          <p:cNvSpPr>
            <a:spLocks noGrp="1"/>
          </p:cNvSpPr>
          <p:nvPr>
            <p:ph type="title"/>
          </p:nvPr>
        </p:nvSpPr>
        <p:spPr>
          <a:xfrm>
            <a:off x="838200" y="20997"/>
            <a:ext cx="10515600" cy="1325563"/>
          </a:xfrm>
        </p:spPr>
        <p:txBody>
          <a:bodyPr/>
          <a:lstStyle/>
          <a:p>
            <a:r>
              <a:rPr lang="en-US" dirty="0"/>
              <a:t>Bootstrap Example</a:t>
            </a:r>
            <a:endParaRPr lang="LID4096" dirty="0"/>
          </a:p>
        </p:txBody>
      </p:sp>
      <p:sp>
        <p:nvSpPr>
          <p:cNvPr id="3" name="Content Placeholder 2">
            <a:extLst>
              <a:ext uri="{FF2B5EF4-FFF2-40B4-BE49-F238E27FC236}">
                <a16:creationId xmlns:a16="http://schemas.microsoft.com/office/drawing/2014/main" id="{693B116A-3FF0-F69E-7EBF-516CA87C90CD}"/>
              </a:ext>
            </a:extLst>
          </p:cNvPr>
          <p:cNvSpPr>
            <a:spLocks noGrp="1"/>
          </p:cNvSpPr>
          <p:nvPr>
            <p:ph idx="1"/>
          </p:nvPr>
        </p:nvSpPr>
        <p:spPr>
          <a:xfrm>
            <a:off x="152399" y="1346560"/>
            <a:ext cx="11865429" cy="5378705"/>
          </a:xfrm>
        </p:spPr>
        <p:txBody>
          <a:bodyPr>
            <a:normAutofit fontScale="92500" lnSpcReduction="10000"/>
          </a:bodyPr>
          <a:lstStyle/>
          <a:p>
            <a:pPr>
              <a:lnSpc>
                <a:spcPct val="150000"/>
              </a:lnSpc>
              <a:buFont typeface="Wingdings" panose="05000000000000000000" pitchFamily="2" charset="2"/>
              <a:buChar char="§"/>
            </a:pPr>
            <a:r>
              <a:rPr lang="en-GB" sz="4100" dirty="0"/>
              <a:t>Parametric bootstrap</a:t>
            </a:r>
          </a:p>
          <a:p>
            <a:pPr marL="0" indent="0">
              <a:buNone/>
            </a:pPr>
            <a:r>
              <a:rPr lang="en-GB" b="0" dirty="0" err="1">
                <a:solidFill>
                  <a:srgbClr val="000000"/>
                </a:solidFill>
                <a:effectLst/>
                <a:latin typeface="Courier New" panose="02070309020205020404" pitchFamily="49" charset="0"/>
              </a:rPr>
              <a:t>num_boot</a:t>
            </a:r>
            <a:r>
              <a:rPr lang="en-GB" b="0" dirty="0">
                <a:solidFill>
                  <a:srgbClr val="000000"/>
                </a:solidFill>
                <a:effectLst/>
                <a:latin typeface="Courier New" panose="02070309020205020404" pitchFamily="49" charset="0"/>
              </a:rPr>
              <a:t> = </a:t>
            </a:r>
            <a:r>
              <a:rPr lang="en-GB" b="0" dirty="0">
                <a:solidFill>
                  <a:srgbClr val="116644"/>
                </a:solidFill>
                <a:effectLst/>
                <a:latin typeface="Courier New" panose="02070309020205020404" pitchFamily="49" charset="0"/>
              </a:rPr>
              <a:t>2000</a:t>
            </a:r>
            <a:r>
              <a:rPr lang="en-GB" b="0" dirty="0">
                <a:solidFill>
                  <a:srgbClr val="000000"/>
                </a:solidFill>
                <a:effectLst/>
                <a:latin typeface="Courier New" panose="02070309020205020404" pitchFamily="49" charset="0"/>
              </a:rPr>
              <a:t> </a:t>
            </a:r>
            <a:r>
              <a:rPr lang="en-GB" b="0" dirty="0">
                <a:solidFill>
                  <a:srgbClr val="008000"/>
                </a:solidFill>
                <a:effectLst/>
                <a:latin typeface="Courier New" panose="02070309020205020404" pitchFamily="49" charset="0"/>
              </a:rPr>
              <a:t>#number of bootstrap repetitions</a:t>
            </a:r>
            <a:endParaRPr lang="en-GB" b="0" dirty="0">
              <a:solidFill>
                <a:srgbClr val="000000"/>
              </a:solidFill>
              <a:effectLst/>
              <a:latin typeface="Courier New" panose="02070309020205020404" pitchFamily="49" charset="0"/>
            </a:endParaRPr>
          </a:p>
          <a:p>
            <a:pPr marL="0" indent="0">
              <a:buNone/>
            </a:pPr>
            <a:r>
              <a:rPr lang="en-GB" b="0" dirty="0" err="1">
                <a:solidFill>
                  <a:srgbClr val="000000"/>
                </a:solidFill>
                <a:effectLst/>
                <a:latin typeface="Courier New" panose="02070309020205020404" pitchFamily="49" charset="0"/>
              </a:rPr>
              <a:t>boot_data</a:t>
            </a:r>
            <a:r>
              <a:rPr lang="en-GB" b="0" dirty="0">
                <a:solidFill>
                  <a:srgbClr val="000000"/>
                </a:solidFill>
                <a:effectLst/>
                <a:latin typeface="Courier New" panose="02070309020205020404" pitchFamily="49" charset="0"/>
              </a:rPr>
              <a:t> = </a:t>
            </a:r>
            <a:r>
              <a:rPr lang="en-GB" b="0" dirty="0" err="1">
                <a:solidFill>
                  <a:srgbClr val="000000"/>
                </a:solidFill>
                <a:effectLst/>
                <a:latin typeface="Courier New" panose="02070309020205020404" pitchFamily="49" charset="0"/>
              </a:rPr>
              <a:t>np.random.poisson</a:t>
            </a:r>
            <a:r>
              <a:rPr lang="en-GB" b="0" dirty="0">
                <a:solidFill>
                  <a:srgbClr val="000000"/>
                </a:solidFill>
                <a:effectLst/>
                <a:latin typeface="Courier New" panose="02070309020205020404" pitchFamily="49" charset="0"/>
              </a:rPr>
              <a:t>(</a:t>
            </a:r>
            <a:r>
              <a:rPr lang="en-GB" b="0" dirty="0" err="1">
                <a:solidFill>
                  <a:srgbClr val="000000"/>
                </a:solidFill>
                <a:effectLst/>
                <a:latin typeface="Courier New" panose="02070309020205020404" pitchFamily="49" charset="0"/>
              </a:rPr>
              <a:t>data_mean</a:t>
            </a:r>
            <a:r>
              <a:rPr lang="en-GB" b="0" dirty="0">
                <a:solidFill>
                  <a:srgbClr val="000000"/>
                </a:solidFill>
                <a:effectLst/>
                <a:latin typeface="Courier New" panose="02070309020205020404" pitchFamily="49" charset="0"/>
              </a:rPr>
              <a:t>, size = (</a:t>
            </a:r>
            <a:r>
              <a:rPr lang="en-GB" b="0" dirty="0" err="1">
                <a:solidFill>
                  <a:srgbClr val="000000"/>
                </a:solidFill>
                <a:effectLst/>
                <a:latin typeface="Courier New" panose="02070309020205020404" pitchFamily="49" charset="0"/>
              </a:rPr>
              <a:t>data_len</a:t>
            </a:r>
            <a:r>
              <a:rPr lang="en-GB" b="0" dirty="0">
                <a:solidFill>
                  <a:srgbClr val="000000"/>
                </a:solidFill>
                <a:effectLst/>
                <a:latin typeface="Courier New" panose="02070309020205020404" pitchFamily="49" charset="0"/>
              </a:rPr>
              <a:t>, </a:t>
            </a:r>
            <a:r>
              <a:rPr lang="en-GB" b="0" dirty="0" err="1">
                <a:solidFill>
                  <a:srgbClr val="000000"/>
                </a:solidFill>
                <a:effectLst/>
                <a:latin typeface="Courier New" panose="02070309020205020404" pitchFamily="49" charset="0"/>
              </a:rPr>
              <a:t>num_boot</a:t>
            </a:r>
            <a:r>
              <a:rPr lang="en-GB" b="0" dirty="0">
                <a:solidFill>
                  <a:srgbClr val="000000"/>
                </a:solidFill>
                <a:effectLst/>
                <a:latin typeface="Courier New" panose="02070309020205020404" pitchFamily="49" charset="0"/>
              </a:rPr>
              <a:t>) ) </a:t>
            </a:r>
            <a:r>
              <a:rPr lang="en-GB" b="0" dirty="0">
                <a:solidFill>
                  <a:srgbClr val="008000"/>
                </a:solidFill>
                <a:effectLst/>
                <a:latin typeface="Courier New" panose="02070309020205020404" pitchFamily="49" charset="0"/>
              </a:rPr>
              <a:t>#select the same sample size as the original from </a:t>
            </a:r>
            <a:r>
              <a:rPr lang="en-GB" b="0" dirty="0" err="1">
                <a:solidFill>
                  <a:srgbClr val="008000"/>
                </a:solidFill>
                <a:effectLst/>
                <a:latin typeface="Courier New" panose="02070309020205020404" pitchFamily="49" charset="0"/>
              </a:rPr>
              <a:t>poisson</a:t>
            </a:r>
            <a:r>
              <a:rPr lang="en-GB" b="0" dirty="0">
                <a:solidFill>
                  <a:srgbClr val="008000"/>
                </a:solidFill>
                <a:effectLst/>
                <a:latin typeface="Courier New" panose="02070309020205020404" pitchFamily="49" charset="0"/>
              </a:rPr>
              <a:t> distribution</a:t>
            </a:r>
            <a:endParaRPr lang="en-GB" b="0" dirty="0">
              <a:solidFill>
                <a:srgbClr val="000000"/>
              </a:solidFill>
              <a:effectLst/>
              <a:latin typeface="Courier New" panose="02070309020205020404" pitchFamily="49" charset="0"/>
            </a:endParaRPr>
          </a:p>
          <a:p>
            <a:pPr marL="0" indent="0">
              <a:buNone/>
            </a:pPr>
            <a:r>
              <a:rPr lang="en-GB" b="0" dirty="0">
                <a:solidFill>
                  <a:srgbClr val="008000"/>
                </a:solidFill>
                <a:effectLst/>
                <a:latin typeface="Courier New" panose="02070309020205020404" pitchFamily="49" charset="0"/>
              </a:rPr>
              <a:t>#distribution parameter (lambda) is computed from sample</a:t>
            </a:r>
            <a:endParaRPr lang="en-GB" b="0" dirty="0">
              <a:solidFill>
                <a:srgbClr val="000000"/>
              </a:solidFill>
              <a:effectLst/>
              <a:latin typeface="Courier New" panose="02070309020205020404" pitchFamily="49" charset="0"/>
            </a:endParaRPr>
          </a:p>
          <a:p>
            <a:pPr marL="0" indent="0">
              <a:buNone/>
            </a:pPr>
            <a:r>
              <a:rPr lang="en-GB" b="0" dirty="0" err="1">
                <a:solidFill>
                  <a:srgbClr val="000000"/>
                </a:solidFill>
                <a:effectLst/>
                <a:latin typeface="Courier New" panose="02070309020205020404" pitchFamily="49" charset="0"/>
              </a:rPr>
              <a:t>boot_mean</a:t>
            </a:r>
            <a:r>
              <a:rPr lang="en-GB" b="0" dirty="0">
                <a:solidFill>
                  <a:srgbClr val="000000"/>
                </a:solidFill>
                <a:effectLst/>
                <a:latin typeface="Courier New" panose="02070309020205020404" pitchFamily="49" charset="0"/>
              </a:rPr>
              <a:t> = </a:t>
            </a:r>
            <a:r>
              <a:rPr lang="en-GB" b="0" dirty="0" err="1">
                <a:solidFill>
                  <a:srgbClr val="000000"/>
                </a:solidFill>
                <a:effectLst/>
                <a:latin typeface="Courier New" panose="02070309020205020404" pitchFamily="49" charset="0"/>
              </a:rPr>
              <a:t>boot_data.mean</a:t>
            </a:r>
            <a:r>
              <a:rPr lang="en-GB" b="0" dirty="0">
                <a:solidFill>
                  <a:srgbClr val="000000"/>
                </a:solidFill>
                <a:effectLst/>
                <a:latin typeface="Courier New" panose="02070309020205020404" pitchFamily="49" charset="0"/>
              </a:rPr>
              <a:t>(axis = </a:t>
            </a:r>
            <a:r>
              <a:rPr lang="en-GB" b="0" dirty="0">
                <a:solidFill>
                  <a:srgbClr val="116644"/>
                </a:solidFill>
                <a:effectLst/>
                <a:latin typeface="Courier New" panose="02070309020205020404" pitchFamily="49" charset="0"/>
              </a:rPr>
              <a:t>0</a:t>
            </a:r>
            <a:r>
              <a:rPr lang="en-GB" b="0" dirty="0">
                <a:solidFill>
                  <a:srgbClr val="000000"/>
                </a:solidFill>
                <a:effectLst/>
                <a:latin typeface="Courier New" panose="02070309020205020404" pitchFamily="49" charset="0"/>
              </a:rPr>
              <a:t>) </a:t>
            </a:r>
            <a:r>
              <a:rPr lang="en-GB" b="0" dirty="0">
                <a:solidFill>
                  <a:srgbClr val="008000"/>
                </a:solidFill>
                <a:effectLst/>
                <a:latin typeface="Courier New" panose="02070309020205020404" pitchFamily="49" charset="0"/>
              </a:rPr>
              <a:t>#mean of each sample</a:t>
            </a:r>
            <a:endParaRPr lang="en-GB" b="0" dirty="0">
              <a:solidFill>
                <a:srgbClr val="000000"/>
              </a:solidFill>
              <a:effectLst/>
              <a:latin typeface="Courier New" panose="02070309020205020404" pitchFamily="49" charset="0"/>
            </a:endParaRPr>
          </a:p>
          <a:p>
            <a:pPr marL="0" indent="0">
              <a:buNone/>
            </a:pPr>
            <a:br>
              <a:rPr lang="en-GB" b="0" dirty="0">
                <a:solidFill>
                  <a:srgbClr val="000000"/>
                </a:solidFill>
                <a:effectLst/>
                <a:latin typeface="Courier New" panose="02070309020205020404" pitchFamily="49" charset="0"/>
              </a:rPr>
            </a:br>
            <a:r>
              <a:rPr lang="en-GB" b="0" dirty="0">
                <a:solidFill>
                  <a:srgbClr val="008000"/>
                </a:solidFill>
                <a:effectLst/>
                <a:latin typeface="Courier New" panose="02070309020205020404" pitchFamily="49" charset="0"/>
              </a:rPr>
              <a:t>#plot results</a:t>
            </a:r>
            <a:endParaRPr lang="en-GB" b="0" dirty="0">
              <a:solidFill>
                <a:srgbClr val="000000"/>
              </a:solidFill>
              <a:effectLst/>
              <a:latin typeface="Courier New" panose="02070309020205020404" pitchFamily="49" charset="0"/>
            </a:endParaRPr>
          </a:p>
          <a:p>
            <a:pPr marL="0" indent="0">
              <a:buNone/>
            </a:pPr>
            <a:r>
              <a:rPr lang="en-GB" b="0" dirty="0" err="1">
                <a:solidFill>
                  <a:srgbClr val="000000"/>
                </a:solidFill>
                <a:effectLst/>
                <a:latin typeface="Courier New" panose="02070309020205020404" pitchFamily="49" charset="0"/>
              </a:rPr>
              <a:t>plt.hist</a:t>
            </a:r>
            <a:r>
              <a:rPr lang="en-GB" b="0" dirty="0">
                <a:solidFill>
                  <a:srgbClr val="000000"/>
                </a:solidFill>
                <a:effectLst/>
                <a:latin typeface="Courier New" panose="02070309020205020404" pitchFamily="49" charset="0"/>
              </a:rPr>
              <a:t>(</a:t>
            </a:r>
            <a:r>
              <a:rPr lang="en-GB" b="0" dirty="0" err="1">
                <a:solidFill>
                  <a:srgbClr val="000000"/>
                </a:solidFill>
                <a:effectLst/>
                <a:latin typeface="Courier New" panose="02070309020205020404" pitchFamily="49" charset="0"/>
              </a:rPr>
              <a:t>boot_mean</a:t>
            </a:r>
            <a:r>
              <a:rPr lang="en-GB" b="0" dirty="0">
                <a:solidFill>
                  <a:srgbClr val="000000"/>
                </a:solidFill>
                <a:effectLst/>
                <a:latin typeface="Courier New" panose="02070309020205020404" pitchFamily="49" charset="0"/>
              </a:rPr>
              <a:t>, label = </a:t>
            </a:r>
            <a:r>
              <a:rPr lang="en-GB" b="0" dirty="0">
                <a:solidFill>
                  <a:srgbClr val="A31515"/>
                </a:solidFill>
                <a:effectLst/>
                <a:latin typeface="Courier New" panose="02070309020205020404" pitchFamily="49" charset="0"/>
              </a:rPr>
              <a:t>'bootstrap means'</a:t>
            </a:r>
            <a:r>
              <a:rPr lang="en-GB" b="0" dirty="0">
                <a:solidFill>
                  <a:srgbClr val="000000"/>
                </a:solidFill>
                <a:effectLst/>
                <a:latin typeface="Courier New" panose="02070309020205020404" pitchFamily="49" charset="0"/>
              </a:rPr>
              <a:t>)</a:t>
            </a:r>
          </a:p>
          <a:p>
            <a:pPr marL="0" indent="0">
              <a:buNone/>
            </a:pPr>
            <a:r>
              <a:rPr lang="en-GB" b="0" dirty="0" err="1">
                <a:solidFill>
                  <a:srgbClr val="000000"/>
                </a:solidFill>
                <a:effectLst/>
                <a:latin typeface="Courier New" panose="02070309020205020404" pitchFamily="49" charset="0"/>
              </a:rPr>
              <a:t>plt.plot</a:t>
            </a:r>
            <a:r>
              <a:rPr lang="en-GB" b="0" dirty="0">
                <a:solidFill>
                  <a:srgbClr val="000000"/>
                </a:solidFill>
                <a:effectLst/>
                <a:latin typeface="Courier New" panose="02070309020205020404" pitchFamily="49" charset="0"/>
              </a:rPr>
              <a:t>([</a:t>
            </a:r>
            <a:r>
              <a:rPr lang="en-GB" b="0" dirty="0" err="1">
                <a:solidFill>
                  <a:srgbClr val="000000"/>
                </a:solidFill>
                <a:effectLst/>
                <a:latin typeface="Courier New" panose="02070309020205020404" pitchFamily="49" charset="0"/>
              </a:rPr>
              <a:t>data_mean,data_mean</a:t>
            </a:r>
            <a:r>
              <a:rPr lang="en-GB" b="0" dirty="0">
                <a:solidFill>
                  <a:srgbClr val="000000"/>
                </a:solidFill>
                <a:effectLst/>
                <a:latin typeface="Courier New" panose="02070309020205020404" pitchFamily="49" charset="0"/>
              </a:rPr>
              <a:t>], </a:t>
            </a:r>
            <a:r>
              <a:rPr lang="en-GB" b="0" dirty="0" err="1">
                <a:solidFill>
                  <a:srgbClr val="000000"/>
                </a:solidFill>
                <a:effectLst/>
                <a:latin typeface="Courier New" panose="02070309020205020404" pitchFamily="49" charset="0"/>
              </a:rPr>
              <a:t>plt.gca</a:t>
            </a:r>
            <a:r>
              <a:rPr lang="en-GB" b="0" dirty="0">
                <a:solidFill>
                  <a:srgbClr val="000000"/>
                </a:solidFill>
                <a:effectLst/>
                <a:latin typeface="Courier New" panose="02070309020205020404" pitchFamily="49" charset="0"/>
              </a:rPr>
              <a:t>().</a:t>
            </a:r>
            <a:r>
              <a:rPr lang="en-GB" b="0" dirty="0" err="1">
                <a:solidFill>
                  <a:srgbClr val="000000"/>
                </a:solidFill>
                <a:effectLst/>
                <a:latin typeface="Courier New" panose="02070309020205020404" pitchFamily="49" charset="0"/>
              </a:rPr>
              <a:t>get_ylim</a:t>
            </a:r>
            <a:r>
              <a:rPr lang="en-GB" b="0" dirty="0">
                <a:solidFill>
                  <a:srgbClr val="000000"/>
                </a:solidFill>
                <a:effectLst/>
                <a:latin typeface="Courier New" panose="02070309020205020404" pitchFamily="49" charset="0"/>
              </a:rPr>
              <a:t>(), </a:t>
            </a:r>
            <a:r>
              <a:rPr lang="en-GB" b="0" dirty="0" err="1">
                <a:solidFill>
                  <a:srgbClr val="000000"/>
                </a:solidFill>
                <a:effectLst/>
                <a:latin typeface="Courier New" panose="02070309020205020404" pitchFamily="49" charset="0"/>
              </a:rPr>
              <a:t>color</a:t>
            </a:r>
            <a:r>
              <a:rPr lang="en-GB" b="0" dirty="0">
                <a:solidFill>
                  <a:srgbClr val="000000"/>
                </a:solidFill>
                <a:effectLst/>
                <a:latin typeface="Courier New" panose="02070309020205020404" pitchFamily="49" charset="0"/>
              </a:rPr>
              <a:t> = </a:t>
            </a:r>
            <a:r>
              <a:rPr lang="en-GB" b="0" dirty="0">
                <a:solidFill>
                  <a:srgbClr val="A31515"/>
                </a:solidFill>
                <a:effectLst/>
                <a:latin typeface="Courier New" panose="02070309020205020404" pitchFamily="49" charset="0"/>
              </a:rPr>
              <a:t>'lime'</a:t>
            </a:r>
            <a:r>
              <a:rPr lang="en-GB" b="0" dirty="0">
                <a:solidFill>
                  <a:srgbClr val="000000"/>
                </a:solidFill>
                <a:effectLst/>
                <a:latin typeface="Courier New" panose="02070309020205020404" pitchFamily="49" charset="0"/>
              </a:rPr>
              <a:t>, </a:t>
            </a:r>
            <a:r>
              <a:rPr lang="en-GB" b="0" dirty="0" err="1">
                <a:solidFill>
                  <a:srgbClr val="000000"/>
                </a:solidFill>
                <a:effectLst/>
                <a:latin typeface="Courier New" panose="02070309020205020404" pitchFamily="49" charset="0"/>
              </a:rPr>
              <a:t>lw</a:t>
            </a:r>
            <a:r>
              <a:rPr lang="en-GB" b="0" dirty="0">
                <a:solidFill>
                  <a:srgbClr val="000000"/>
                </a:solidFill>
                <a:effectLst/>
                <a:latin typeface="Courier New" panose="02070309020205020404" pitchFamily="49" charset="0"/>
              </a:rPr>
              <a:t> = </a:t>
            </a:r>
            <a:r>
              <a:rPr lang="en-GB" b="0" dirty="0">
                <a:solidFill>
                  <a:srgbClr val="116644"/>
                </a:solidFill>
                <a:effectLst/>
                <a:latin typeface="Courier New" panose="02070309020205020404" pitchFamily="49" charset="0"/>
              </a:rPr>
              <a:t>3</a:t>
            </a:r>
            <a:r>
              <a:rPr lang="en-GB" b="0" dirty="0">
                <a:solidFill>
                  <a:srgbClr val="000000"/>
                </a:solidFill>
                <a:effectLst/>
                <a:latin typeface="Courier New" panose="02070309020205020404" pitchFamily="49" charset="0"/>
              </a:rPr>
              <a:t>, label = </a:t>
            </a:r>
            <a:r>
              <a:rPr lang="en-GB" b="0" dirty="0">
                <a:solidFill>
                  <a:srgbClr val="A31515"/>
                </a:solidFill>
                <a:effectLst/>
                <a:latin typeface="Courier New" panose="02070309020205020404" pitchFamily="49" charset="0"/>
              </a:rPr>
              <a:t>'original data mean'</a:t>
            </a:r>
            <a:r>
              <a:rPr lang="en-GB" b="0" dirty="0">
                <a:solidFill>
                  <a:srgbClr val="000000"/>
                </a:solidFill>
                <a:effectLst/>
                <a:latin typeface="Courier New" panose="02070309020205020404" pitchFamily="49" charset="0"/>
              </a:rPr>
              <a:t>)</a:t>
            </a:r>
          </a:p>
          <a:p>
            <a:pPr>
              <a:lnSpc>
                <a:spcPct val="150000"/>
              </a:lnSpc>
              <a:buFont typeface="Wingdings" panose="05000000000000000000" pitchFamily="2" charset="2"/>
              <a:buChar char="§"/>
            </a:pPr>
            <a:endParaRPr lang="en-GB" sz="2800" dirty="0"/>
          </a:p>
          <a:p>
            <a:pPr marL="0" indent="0">
              <a:lnSpc>
                <a:spcPct val="150000"/>
              </a:lnSpc>
              <a:buNone/>
            </a:pPr>
            <a:endParaRPr lang="en-GB" sz="3200" dirty="0"/>
          </a:p>
        </p:txBody>
      </p:sp>
    </p:spTree>
    <p:extLst>
      <p:ext uri="{BB962C8B-B14F-4D97-AF65-F5344CB8AC3E}">
        <p14:creationId xmlns:p14="http://schemas.microsoft.com/office/powerpoint/2010/main" val="391295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25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25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25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250"/>
                                        <p:tgtEl>
                                          <p:spTgt spid="3">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5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3893</TotalTime>
  <Words>3302</Words>
  <Application>Microsoft Office PowerPoint</Application>
  <PresentationFormat>Widescreen</PresentationFormat>
  <Paragraphs>533</Paragraphs>
  <Slides>67</Slides>
  <Notes>61</Notes>
  <HiddenSlides>4</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7" baseType="lpstr">
      <vt:lpstr>Aptos</vt:lpstr>
      <vt:lpstr>Aptos Display</vt:lpstr>
      <vt:lpstr>Arial</vt:lpstr>
      <vt:lpstr>Cambria Math</vt:lpstr>
      <vt:lpstr>Charlie Text</vt:lpstr>
      <vt:lpstr>Courier New</vt:lpstr>
      <vt:lpstr>Roboto</vt:lpstr>
      <vt:lpstr>Wingdings</vt:lpstr>
      <vt:lpstr>Office Theme</vt:lpstr>
      <vt:lpstr>Equation</vt:lpstr>
      <vt:lpstr>Tutorials 12</vt:lpstr>
      <vt:lpstr>Tutorial Outline</vt:lpstr>
      <vt:lpstr>Bootstrap</vt:lpstr>
      <vt:lpstr>Bootstrap</vt:lpstr>
      <vt:lpstr>Bootstrap</vt:lpstr>
      <vt:lpstr>Bootstrap Example</vt:lpstr>
      <vt:lpstr>Bootstrap Example</vt:lpstr>
      <vt:lpstr>Bootstrap Example</vt:lpstr>
      <vt:lpstr>Bootstrap Example</vt:lpstr>
      <vt:lpstr>Bootstrap Example</vt:lpstr>
      <vt:lpstr>Bootstrap Example</vt:lpstr>
      <vt:lpstr>Bootstrap Example</vt:lpstr>
      <vt:lpstr>Bootstrap Example</vt:lpstr>
      <vt:lpstr>Bootstrap Summary</vt:lpstr>
      <vt:lpstr>Confidence Interval</vt:lpstr>
      <vt:lpstr>Confidence Interval</vt:lpstr>
      <vt:lpstr>Effect Size</vt:lpstr>
      <vt:lpstr>Effect Size</vt:lpstr>
      <vt:lpstr>Effect Size</vt:lpstr>
      <vt:lpstr>Paired and Unpaired Bootstrap</vt:lpstr>
      <vt:lpstr>Paired and Unpaired Bootstrap (Non – parametric)</vt:lpstr>
      <vt:lpstr>Paired and Unpaired Bootstrap (Non – parametric)</vt:lpstr>
      <vt:lpstr>PowerPoint Presentation</vt:lpstr>
      <vt:lpstr>Paired and Unpaired Bootstrap (Non – parametric)</vt:lpstr>
      <vt:lpstr>Paired and Unpaired Bootstrap (Non – parametric)</vt:lpstr>
      <vt:lpstr>Paired and Unpaired Bootstrap (Non – parametric)</vt:lpstr>
      <vt:lpstr>Comparison Between Two Groups</vt:lpstr>
      <vt:lpstr>Comparison Between Two Groups</vt:lpstr>
      <vt:lpstr>Comparison Between Two Groups</vt:lpstr>
      <vt:lpstr>Comparison Between Two Groups</vt:lpstr>
      <vt:lpstr>Comparison Between Two Groups</vt:lpstr>
      <vt:lpstr>Comparison Between Two Groups</vt:lpstr>
      <vt:lpstr>Parametric Confidence Intervals</vt:lpstr>
      <vt:lpstr>Bootstrap Summary</vt:lpstr>
      <vt:lpstr>Estimator Distribution From Equation</vt:lpstr>
      <vt:lpstr>Distribution of the Mean Estimator</vt:lpstr>
      <vt:lpstr>Distribution of the Mean Estimator</vt:lpstr>
      <vt:lpstr>Distribution of the Mean Estimator</vt:lpstr>
      <vt:lpstr>Distribution of the Mean Estimator</vt:lpstr>
      <vt:lpstr>Any model has a distribution for the sample mean</vt:lpstr>
      <vt:lpstr>Estimate standard deviation</vt:lpstr>
      <vt:lpstr>t distribution for confidence intervals</vt:lpstr>
      <vt:lpstr>Parametric Confidence Intervals</vt:lpstr>
      <vt:lpstr>Parametric Confidence Intervals</vt:lpstr>
      <vt:lpstr>Parametric Confidence Intervals</vt:lpstr>
      <vt:lpstr>Distribution of the Mean Estimator</vt:lpstr>
      <vt:lpstr>How do we calculate confidence intervals?</vt:lpstr>
      <vt:lpstr>Another Example with Parametric CI</vt:lpstr>
      <vt:lpstr>Visualization</vt:lpstr>
      <vt:lpstr>Visualization</vt:lpstr>
      <vt:lpstr>Visualization</vt:lpstr>
      <vt:lpstr>Visualization</vt:lpstr>
      <vt:lpstr>Visualization</vt:lpstr>
      <vt:lpstr>Visualization</vt:lpstr>
      <vt:lpstr>Visualization</vt:lpstr>
      <vt:lpstr>Mean Response Time to Auditory and Visual</vt:lpstr>
      <vt:lpstr>Mean Response Time to Auditory and Visual</vt:lpstr>
      <vt:lpstr>Confidence Intervals for the Regression Coefficients</vt:lpstr>
      <vt:lpstr>Example</vt:lpstr>
      <vt:lpstr>Example</vt:lpstr>
      <vt:lpstr>Example</vt:lpstr>
      <vt:lpstr>Example</vt:lpstr>
      <vt:lpstr>Example</vt:lpstr>
      <vt:lpstr>Example</vt:lpstr>
      <vt:lpstr>Example</vt:lpstr>
      <vt:lpstr>Example</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1</dc:title>
  <dc:creator>Hanna Kossowsky</dc:creator>
  <cp:lastModifiedBy>Hanna Kossowsky</cp:lastModifiedBy>
  <cp:revision>68</cp:revision>
  <dcterms:created xsi:type="dcterms:W3CDTF">2024-04-07T05:56:09Z</dcterms:created>
  <dcterms:modified xsi:type="dcterms:W3CDTF">2025-04-22T08:02:48Z</dcterms:modified>
</cp:coreProperties>
</file>