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9" r:id="rId3"/>
    <p:sldId id="273" r:id="rId4"/>
    <p:sldId id="515" r:id="rId5"/>
    <p:sldId id="516" r:id="rId6"/>
    <p:sldId id="396" r:id="rId7"/>
    <p:sldId id="397" r:id="rId8"/>
    <p:sldId id="506" r:id="rId9"/>
    <p:sldId id="507" r:id="rId10"/>
    <p:sldId id="508" r:id="rId11"/>
    <p:sldId id="509" r:id="rId12"/>
    <p:sldId id="510" r:id="rId13"/>
    <p:sldId id="511" r:id="rId14"/>
    <p:sldId id="394" r:id="rId15"/>
    <p:sldId id="274" r:id="rId16"/>
    <p:sldId id="276" r:id="rId17"/>
    <p:sldId id="395" r:id="rId18"/>
    <p:sldId id="279" r:id="rId19"/>
    <p:sldId id="282" r:id="rId20"/>
    <p:sldId id="287" r:id="rId21"/>
    <p:sldId id="512" r:id="rId22"/>
    <p:sldId id="513" r:id="rId23"/>
    <p:sldId id="514" r:id="rId24"/>
    <p:sldId id="517" r:id="rId25"/>
    <p:sldId id="518" r:id="rId26"/>
    <p:sldId id="519" r:id="rId27"/>
    <p:sldId id="520" r:id="rId28"/>
    <p:sldId id="521" r:id="rId29"/>
    <p:sldId id="522" r:id="rId30"/>
    <p:sldId id="523" r:id="rId31"/>
    <p:sldId id="524" r:id="rId32"/>
    <p:sldId id="525" r:id="rId33"/>
    <p:sldId id="526" r:id="rId34"/>
    <p:sldId id="527" r:id="rId35"/>
    <p:sldId id="528" r:id="rId36"/>
    <p:sldId id="531" r:id="rId37"/>
    <p:sldId id="529" r:id="rId38"/>
    <p:sldId id="530" r:id="rId39"/>
    <p:sldId id="532" r:id="rId40"/>
    <p:sldId id="534" r:id="rId41"/>
    <p:sldId id="535" r:id="rId42"/>
    <p:sldId id="536" r:id="rId43"/>
    <p:sldId id="537" r:id="rId44"/>
    <p:sldId id="539" r:id="rId45"/>
    <p:sldId id="260" r:id="rId46"/>
    <p:sldId id="261" r:id="rId47"/>
    <p:sldId id="491" r:id="rId48"/>
    <p:sldId id="389" r:id="rId49"/>
    <p:sldId id="416" r:id="rId50"/>
    <p:sldId id="417" r:id="rId51"/>
    <p:sldId id="418" r:id="rId52"/>
    <p:sldId id="419" r:id="rId53"/>
    <p:sldId id="408" r:id="rId54"/>
    <p:sldId id="410" r:id="rId55"/>
    <p:sldId id="409" r:id="rId56"/>
    <p:sldId id="411" r:id="rId57"/>
    <p:sldId id="412" r:id="rId58"/>
    <p:sldId id="492" r:id="rId59"/>
    <p:sldId id="493" r:id="rId60"/>
    <p:sldId id="494" r:id="rId61"/>
    <p:sldId id="495" r:id="rId62"/>
    <p:sldId id="496" r:id="rId63"/>
    <p:sldId id="497" r:id="rId64"/>
    <p:sldId id="498" r:id="rId65"/>
    <p:sldId id="499" r:id="rId66"/>
    <p:sldId id="500" r:id="rId67"/>
    <p:sldId id="501" r:id="rId68"/>
    <p:sldId id="502" r:id="rId69"/>
    <p:sldId id="503" r:id="rId70"/>
    <p:sldId id="504" r:id="rId7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E5A26-3064-4B3F-8E2A-653EB31D5592}" v="1918" dt="2025-03-25T13:37:16.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033" autoAdjust="0"/>
  </p:normalViewPr>
  <p:slideViewPr>
    <p:cSldViewPr snapToGrid="0">
      <p:cViewPr varScale="1">
        <p:scale>
          <a:sx n="82" d="100"/>
          <a:sy n="82" d="100"/>
        </p:scale>
        <p:origin x="629"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 Kossowsky" userId="56e21b23dc263710" providerId="LiveId" clId="{93FE5A26-3064-4B3F-8E2A-653EB31D5592}"/>
    <pc:docChg chg="undo redo custSel addSld delSld modSld sldOrd">
      <pc:chgData name="Hanna Kossowsky" userId="56e21b23dc263710" providerId="LiveId" clId="{93FE5A26-3064-4B3F-8E2A-653EB31D5592}" dt="2025-03-25T13:37:16.655" v="11450" actId="207"/>
      <pc:docMkLst>
        <pc:docMk/>
      </pc:docMkLst>
      <pc:sldChg chg="modSp mod">
        <pc:chgData name="Hanna Kossowsky" userId="56e21b23dc263710" providerId="LiveId" clId="{93FE5A26-3064-4B3F-8E2A-653EB31D5592}" dt="2025-02-19T07:04:18.139" v="3" actId="20577"/>
        <pc:sldMkLst>
          <pc:docMk/>
          <pc:sldMk cId="1633777672" sldId="256"/>
        </pc:sldMkLst>
        <pc:spChg chg="mod">
          <ac:chgData name="Hanna Kossowsky" userId="56e21b23dc263710" providerId="LiveId" clId="{93FE5A26-3064-4B3F-8E2A-653EB31D5592}" dt="2025-02-19T07:04:15.991" v="1" actId="20577"/>
          <ac:spMkLst>
            <pc:docMk/>
            <pc:sldMk cId="1633777672" sldId="256"/>
            <ac:spMk id="2" creationId="{E2739AA4-DC6F-AC25-85E9-23B70AA841D1}"/>
          </ac:spMkLst>
        </pc:spChg>
        <pc:spChg chg="mod">
          <ac:chgData name="Hanna Kossowsky" userId="56e21b23dc263710" providerId="LiveId" clId="{93FE5A26-3064-4B3F-8E2A-653EB31D5592}" dt="2025-02-19T07:04:18.139" v="3" actId="20577"/>
          <ac:spMkLst>
            <pc:docMk/>
            <pc:sldMk cId="1633777672" sldId="256"/>
            <ac:spMk id="3" creationId="{06ABFF89-9CAA-78A3-9827-25C0441AF86F}"/>
          </ac:spMkLst>
        </pc:spChg>
      </pc:sldChg>
      <pc:sldChg chg="del">
        <pc:chgData name="Hanna Kossowsky" userId="56e21b23dc263710" providerId="LiveId" clId="{93FE5A26-3064-4B3F-8E2A-653EB31D5592}" dt="2025-02-19T07:04:36.610" v="4" actId="47"/>
        <pc:sldMkLst>
          <pc:docMk/>
          <pc:sldMk cId="653706785" sldId="257"/>
        </pc:sldMkLst>
      </pc:sldChg>
      <pc:sldChg chg="modSp mod">
        <pc:chgData name="Hanna Kossowsky" userId="56e21b23dc263710" providerId="LiveId" clId="{93FE5A26-3064-4B3F-8E2A-653EB31D5592}" dt="2025-03-06T11:50:31.169" v="10968" actId="313"/>
        <pc:sldMkLst>
          <pc:docMk/>
          <pc:sldMk cId="2932639354" sldId="259"/>
        </pc:sldMkLst>
        <pc:spChg chg="mod">
          <ac:chgData name="Hanna Kossowsky" userId="56e21b23dc263710" providerId="LiveId" clId="{93FE5A26-3064-4B3F-8E2A-653EB31D5592}" dt="2025-03-06T11:50:31.169" v="10968" actId="313"/>
          <ac:spMkLst>
            <pc:docMk/>
            <pc:sldMk cId="2932639354" sldId="259"/>
            <ac:spMk id="3" creationId="{7220153A-0E02-CB25-A797-F3303E23640F}"/>
          </ac:spMkLst>
        </pc:spChg>
      </pc:sldChg>
      <pc:sldChg chg="modSp add mod modShow">
        <pc:chgData name="Hanna Kossowsky" userId="56e21b23dc263710" providerId="LiveId" clId="{93FE5A26-3064-4B3F-8E2A-653EB31D5592}" dt="2025-03-05T12:21:01.104" v="4505" actId="729"/>
        <pc:sldMkLst>
          <pc:docMk/>
          <pc:sldMk cId="2429345029" sldId="260"/>
        </pc:sldMkLst>
        <pc:spChg chg="mod">
          <ac:chgData name="Hanna Kossowsky" userId="56e21b23dc263710" providerId="LiveId" clId="{93FE5A26-3064-4B3F-8E2A-653EB31D5592}" dt="2025-02-19T07:09:10.511" v="31" actId="20577"/>
          <ac:spMkLst>
            <pc:docMk/>
            <pc:sldMk cId="2429345029" sldId="260"/>
            <ac:spMk id="2" creationId="{7468EE72-80FB-0E27-506D-ABE9A2358634}"/>
          </ac:spMkLst>
        </pc:spChg>
        <pc:spChg chg="mod">
          <ac:chgData name="Hanna Kossowsky" userId="56e21b23dc263710" providerId="LiveId" clId="{93FE5A26-3064-4B3F-8E2A-653EB31D5592}" dt="2025-02-19T07:21:35.585" v="492" actId="20577"/>
          <ac:spMkLst>
            <pc:docMk/>
            <pc:sldMk cId="2429345029" sldId="260"/>
            <ac:spMk id="3" creationId="{CD171927-14C5-72E9-8531-ED0978042A34}"/>
          </ac:spMkLst>
        </pc:spChg>
      </pc:sldChg>
      <pc:sldChg chg="del">
        <pc:chgData name="Hanna Kossowsky" userId="56e21b23dc263710" providerId="LiveId" clId="{93FE5A26-3064-4B3F-8E2A-653EB31D5592}" dt="2025-02-19T07:04:42.159" v="6" actId="47"/>
        <pc:sldMkLst>
          <pc:docMk/>
          <pc:sldMk cId="1607538850" sldId="261"/>
        </pc:sldMkLst>
      </pc:sldChg>
      <pc:sldChg chg="modSp add mod modShow">
        <pc:chgData name="Hanna Kossowsky" userId="56e21b23dc263710" providerId="LiveId" clId="{93FE5A26-3064-4B3F-8E2A-653EB31D5592}" dt="2025-03-05T12:21:01.104" v="4505" actId="729"/>
        <pc:sldMkLst>
          <pc:docMk/>
          <pc:sldMk cId="1866731352" sldId="261"/>
        </pc:sldMkLst>
        <pc:spChg chg="mod">
          <ac:chgData name="Hanna Kossowsky" userId="56e21b23dc263710" providerId="LiveId" clId="{93FE5A26-3064-4B3F-8E2A-653EB31D5592}" dt="2025-02-19T07:18:24.372" v="242" actId="20577"/>
          <ac:spMkLst>
            <pc:docMk/>
            <pc:sldMk cId="1866731352" sldId="261"/>
            <ac:spMk id="2" creationId="{08132C22-4C02-03B9-8D9C-BF4CC2F3BDED}"/>
          </ac:spMkLst>
        </pc:spChg>
        <pc:spChg chg="mod">
          <ac:chgData name="Hanna Kossowsky" userId="56e21b23dc263710" providerId="LiveId" clId="{93FE5A26-3064-4B3F-8E2A-653EB31D5592}" dt="2025-02-19T07:19:49.823" v="471" actId="20577"/>
          <ac:spMkLst>
            <pc:docMk/>
            <pc:sldMk cId="1866731352" sldId="261"/>
            <ac:spMk id="3" creationId="{2D515286-E461-21B2-1466-4471C6171467}"/>
          </ac:spMkLst>
        </pc:spChg>
      </pc:sldChg>
      <pc:sldChg chg="modSp add del mod modShow">
        <pc:chgData name="Hanna Kossowsky" userId="56e21b23dc263710" providerId="LiveId" clId="{93FE5A26-3064-4B3F-8E2A-653EB31D5592}" dt="2025-03-06T08:43:06.194" v="6205" actId="47"/>
        <pc:sldMkLst>
          <pc:docMk/>
          <pc:sldMk cId="450497777" sldId="262"/>
        </pc:sldMkLst>
      </pc:sldChg>
      <pc:sldChg chg="del">
        <pc:chgData name="Hanna Kossowsky" userId="56e21b23dc263710" providerId="LiveId" clId="{93FE5A26-3064-4B3F-8E2A-653EB31D5592}" dt="2025-02-19T07:04:42.159" v="6" actId="47"/>
        <pc:sldMkLst>
          <pc:docMk/>
          <pc:sldMk cId="3047956201" sldId="262"/>
        </pc:sldMkLst>
      </pc:sldChg>
      <pc:sldChg chg="del">
        <pc:chgData name="Hanna Kossowsky" userId="56e21b23dc263710" providerId="LiveId" clId="{93FE5A26-3064-4B3F-8E2A-653EB31D5592}" dt="2025-02-19T07:04:42.159" v="6" actId="47"/>
        <pc:sldMkLst>
          <pc:docMk/>
          <pc:sldMk cId="2774208767" sldId="263"/>
        </pc:sldMkLst>
      </pc:sldChg>
      <pc:sldChg chg="add del">
        <pc:chgData name="Hanna Kossowsky" userId="56e21b23dc263710" providerId="LiveId" clId="{93FE5A26-3064-4B3F-8E2A-653EB31D5592}" dt="2025-02-19T07:20:54.045" v="479"/>
        <pc:sldMkLst>
          <pc:docMk/>
          <pc:sldMk cId="3068632970" sldId="263"/>
        </pc:sldMkLst>
      </pc:sldChg>
      <pc:sldChg chg="add del">
        <pc:chgData name="Hanna Kossowsky" userId="56e21b23dc263710" providerId="LiveId" clId="{93FE5A26-3064-4B3F-8E2A-653EB31D5592}" dt="2025-02-19T07:20:59.027" v="481"/>
        <pc:sldMkLst>
          <pc:docMk/>
          <pc:sldMk cId="4018161927" sldId="263"/>
        </pc:sldMkLst>
      </pc:sldChg>
      <pc:sldChg chg="del">
        <pc:chgData name="Hanna Kossowsky" userId="56e21b23dc263710" providerId="LiveId" clId="{93FE5A26-3064-4B3F-8E2A-653EB31D5592}" dt="2025-02-19T07:04:42.159" v="6" actId="47"/>
        <pc:sldMkLst>
          <pc:docMk/>
          <pc:sldMk cId="729297336" sldId="265"/>
        </pc:sldMkLst>
      </pc:sldChg>
      <pc:sldChg chg="del">
        <pc:chgData name="Hanna Kossowsky" userId="56e21b23dc263710" providerId="LiveId" clId="{93FE5A26-3064-4B3F-8E2A-653EB31D5592}" dt="2025-02-19T07:04:42.159" v="6" actId="47"/>
        <pc:sldMkLst>
          <pc:docMk/>
          <pc:sldMk cId="2801949394" sldId="266"/>
        </pc:sldMkLst>
      </pc:sldChg>
      <pc:sldChg chg="del">
        <pc:chgData name="Hanna Kossowsky" userId="56e21b23dc263710" providerId="LiveId" clId="{93FE5A26-3064-4B3F-8E2A-653EB31D5592}" dt="2025-02-19T07:04:42.159" v="6" actId="47"/>
        <pc:sldMkLst>
          <pc:docMk/>
          <pc:sldMk cId="1782198291" sldId="267"/>
        </pc:sldMkLst>
      </pc:sldChg>
      <pc:sldChg chg="del">
        <pc:chgData name="Hanna Kossowsky" userId="56e21b23dc263710" providerId="LiveId" clId="{93FE5A26-3064-4B3F-8E2A-653EB31D5592}" dt="2025-02-19T07:04:42.159" v="6" actId="47"/>
        <pc:sldMkLst>
          <pc:docMk/>
          <pc:sldMk cId="1691764609" sldId="268"/>
        </pc:sldMkLst>
      </pc:sldChg>
      <pc:sldChg chg="del">
        <pc:chgData name="Hanna Kossowsky" userId="56e21b23dc263710" providerId="LiveId" clId="{93FE5A26-3064-4B3F-8E2A-653EB31D5592}" dt="2025-02-19T07:04:42.159" v="6" actId="47"/>
        <pc:sldMkLst>
          <pc:docMk/>
          <pc:sldMk cId="766664880" sldId="269"/>
        </pc:sldMkLst>
      </pc:sldChg>
      <pc:sldChg chg="del">
        <pc:chgData name="Hanna Kossowsky" userId="56e21b23dc263710" providerId="LiveId" clId="{93FE5A26-3064-4B3F-8E2A-653EB31D5592}" dt="2025-02-19T07:04:42.159" v="6" actId="47"/>
        <pc:sldMkLst>
          <pc:docMk/>
          <pc:sldMk cId="1905021401" sldId="270"/>
        </pc:sldMkLst>
      </pc:sldChg>
      <pc:sldChg chg="del">
        <pc:chgData name="Hanna Kossowsky" userId="56e21b23dc263710" providerId="LiveId" clId="{93FE5A26-3064-4B3F-8E2A-653EB31D5592}" dt="2025-02-19T07:04:42.159" v="6" actId="47"/>
        <pc:sldMkLst>
          <pc:docMk/>
          <pc:sldMk cId="2188517806" sldId="271"/>
        </pc:sldMkLst>
      </pc:sldChg>
      <pc:sldChg chg="add del">
        <pc:chgData name="Hanna Kossowsky" userId="56e21b23dc263710" providerId="LiveId" clId="{93FE5A26-3064-4B3F-8E2A-653EB31D5592}" dt="2025-02-19T07:26:22.268" v="497"/>
        <pc:sldMkLst>
          <pc:docMk/>
          <pc:sldMk cId="2889954775" sldId="272"/>
        </pc:sldMkLst>
      </pc:sldChg>
      <pc:sldChg chg="modSp add del mod ord modAnim modNotesTx">
        <pc:chgData name="Hanna Kossowsky" userId="56e21b23dc263710" providerId="LiveId" clId="{93FE5A26-3064-4B3F-8E2A-653EB31D5592}" dt="2025-03-06T11:50:52.493" v="10973"/>
        <pc:sldMkLst>
          <pc:docMk/>
          <pc:sldMk cId="434505505" sldId="273"/>
        </pc:sldMkLst>
        <pc:spChg chg="mod">
          <ac:chgData name="Hanna Kossowsky" userId="56e21b23dc263710" providerId="LiveId" clId="{93FE5A26-3064-4B3F-8E2A-653EB31D5592}" dt="2025-03-05T12:27:28.240" v="4578" actId="20577"/>
          <ac:spMkLst>
            <pc:docMk/>
            <pc:sldMk cId="434505505" sldId="273"/>
            <ac:spMk id="2" creationId="{59E61A04-C626-C5E4-A3C2-591358CD94C4}"/>
          </ac:spMkLst>
        </pc:spChg>
        <pc:spChg chg="mod">
          <ac:chgData name="Hanna Kossowsky" userId="56e21b23dc263710" providerId="LiveId" clId="{93FE5A26-3064-4B3F-8E2A-653EB31D5592}" dt="2025-03-06T08:53:05.305" v="6568" actId="20577"/>
          <ac:spMkLst>
            <pc:docMk/>
            <pc:sldMk cId="434505505" sldId="273"/>
            <ac:spMk id="3" creationId="{7220153A-0E02-CB25-A797-F3303E23640F}"/>
          </ac:spMkLst>
        </pc:spChg>
      </pc:sldChg>
      <pc:sldChg chg="add del">
        <pc:chgData name="Hanna Kossowsky" userId="56e21b23dc263710" providerId="LiveId" clId="{93FE5A26-3064-4B3F-8E2A-653EB31D5592}" dt="2025-03-05T13:13:44.885" v="5737"/>
        <pc:sldMkLst>
          <pc:docMk/>
          <pc:sldMk cId="1783530971" sldId="274"/>
        </pc:sldMkLst>
      </pc:sldChg>
      <pc:sldChg chg="add del">
        <pc:chgData name="Hanna Kossowsky" userId="56e21b23dc263710" providerId="LiveId" clId="{93FE5A26-3064-4B3F-8E2A-653EB31D5592}" dt="2025-02-19T07:26:22.268" v="497"/>
        <pc:sldMkLst>
          <pc:docMk/>
          <pc:sldMk cId="2210417689" sldId="275"/>
        </pc:sldMkLst>
      </pc:sldChg>
      <pc:sldChg chg="add del">
        <pc:chgData name="Hanna Kossowsky" userId="56e21b23dc263710" providerId="LiveId" clId="{93FE5A26-3064-4B3F-8E2A-653EB31D5592}" dt="2025-03-05T13:13:44.885" v="5737"/>
        <pc:sldMkLst>
          <pc:docMk/>
          <pc:sldMk cId="2567820192" sldId="276"/>
        </pc:sldMkLst>
      </pc:sldChg>
      <pc:sldChg chg="add del">
        <pc:chgData name="Hanna Kossowsky" userId="56e21b23dc263710" providerId="LiveId" clId="{93FE5A26-3064-4B3F-8E2A-653EB31D5592}" dt="2025-02-19T07:26:22.268" v="497"/>
        <pc:sldMkLst>
          <pc:docMk/>
          <pc:sldMk cId="1988245967" sldId="277"/>
        </pc:sldMkLst>
      </pc:sldChg>
      <pc:sldChg chg="add del">
        <pc:chgData name="Hanna Kossowsky" userId="56e21b23dc263710" providerId="LiveId" clId="{93FE5A26-3064-4B3F-8E2A-653EB31D5592}" dt="2025-02-19T07:26:22.268" v="497"/>
        <pc:sldMkLst>
          <pc:docMk/>
          <pc:sldMk cId="2809128241" sldId="278"/>
        </pc:sldMkLst>
      </pc:sldChg>
      <pc:sldChg chg="add del">
        <pc:chgData name="Hanna Kossowsky" userId="56e21b23dc263710" providerId="LiveId" clId="{93FE5A26-3064-4B3F-8E2A-653EB31D5592}" dt="2025-03-05T13:13:44.885" v="5737"/>
        <pc:sldMkLst>
          <pc:docMk/>
          <pc:sldMk cId="1511031208" sldId="279"/>
        </pc:sldMkLst>
      </pc:sldChg>
      <pc:sldChg chg="add del">
        <pc:chgData name="Hanna Kossowsky" userId="56e21b23dc263710" providerId="LiveId" clId="{93FE5A26-3064-4B3F-8E2A-653EB31D5592}" dt="2025-03-05T13:14:20.527" v="5739" actId="47"/>
        <pc:sldMkLst>
          <pc:docMk/>
          <pc:sldMk cId="1857471371" sldId="281"/>
        </pc:sldMkLst>
      </pc:sldChg>
      <pc:sldChg chg="addSp delSp modSp add del mod">
        <pc:chgData name="Hanna Kossowsky" userId="56e21b23dc263710" providerId="LiveId" clId="{93FE5A26-3064-4B3F-8E2A-653EB31D5592}" dt="2025-03-25T11:11:03.120" v="11425" actId="1036"/>
        <pc:sldMkLst>
          <pc:docMk/>
          <pc:sldMk cId="2576418047" sldId="282"/>
        </pc:sldMkLst>
        <pc:spChg chg="mod">
          <ac:chgData name="Hanna Kossowsky" userId="56e21b23dc263710" providerId="LiveId" clId="{93FE5A26-3064-4B3F-8E2A-653EB31D5592}" dt="2025-03-25T11:11:03.120" v="11425" actId="1036"/>
          <ac:spMkLst>
            <pc:docMk/>
            <pc:sldMk cId="2576418047" sldId="282"/>
            <ac:spMk id="5" creationId="{331C8611-798F-AF7E-A7B4-785D16C3643C}"/>
          </ac:spMkLst>
        </pc:spChg>
        <pc:spChg chg="add mod">
          <ac:chgData name="Hanna Kossowsky" userId="56e21b23dc263710" providerId="LiveId" clId="{93FE5A26-3064-4B3F-8E2A-653EB31D5592}" dt="2025-03-25T11:11:00.386" v="11421" actId="404"/>
          <ac:spMkLst>
            <pc:docMk/>
            <pc:sldMk cId="2576418047" sldId="282"/>
            <ac:spMk id="11" creationId="{0BB2A62F-5960-E00B-DA9D-E92C866DC486}"/>
          </ac:spMkLst>
        </pc:spChg>
        <pc:grpChg chg="mod">
          <ac:chgData name="Hanna Kossowsky" userId="56e21b23dc263710" providerId="LiveId" clId="{93FE5A26-3064-4B3F-8E2A-653EB31D5592}" dt="2025-03-25T11:11:00.386" v="11421" actId="404"/>
          <ac:grpSpMkLst>
            <pc:docMk/>
            <pc:sldMk cId="2576418047" sldId="282"/>
            <ac:grpSpMk id="6" creationId="{F25D5471-FAA4-D554-A3FE-438FE1CADBAA}"/>
          </ac:grpSpMkLst>
        </pc:grpChg>
      </pc:sldChg>
      <pc:sldChg chg="add del">
        <pc:chgData name="Hanna Kossowsky" userId="56e21b23dc263710" providerId="LiveId" clId="{93FE5A26-3064-4B3F-8E2A-653EB31D5592}" dt="2025-03-05T13:14:46.722" v="5740" actId="47"/>
        <pc:sldMkLst>
          <pc:docMk/>
          <pc:sldMk cId="856824348" sldId="283"/>
        </pc:sldMkLst>
      </pc:sldChg>
      <pc:sldChg chg="add del">
        <pc:chgData name="Hanna Kossowsky" userId="56e21b23dc263710" providerId="LiveId" clId="{93FE5A26-3064-4B3F-8E2A-653EB31D5592}" dt="2025-03-05T13:14:46.722" v="5740" actId="47"/>
        <pc:sldMkLst>
          <pc:docMk/>
          <pc:sldMk cId="3042682632" sldId="285"/>
        </pc:sldMkLst>
      </pc:sldChg>
      <pc:sldChg chg="add del">
        <pc:chgData name="Hanna Kossowsky" userId="56e21b23dc263710" providerId="LiveId" clId="{93FE5A26-3064-4B3F-8E2A-653EB31D5592}" dt="2025-03-05T13:14:46.722" v="5740" actId="47"/>
        <pc:sldMkLst>
          <pc:docMk/>
          <pc:sldMk cId="3720169326" sldId="286"/>
        </pc:sldMkLst>
      </pc:sldChg>
      <pc:sldChg chg="addSp delSp modSp add del mod modNotesTx">
        <pc:chgData name="Hanna Kossowsky" userId="56e21b23dc263710" providerId="LiveId" clId="{93FE5A26-3064-4B3F-8E2A-653EB31D5592}" dt="2025-03-25T11:11:26.657" v="11448" actId="14100"/>
        <pc:sldMkLst>
          <pc:docMk/>
          <pc:sldMk cId="1841188842" sldId="287"/>
        </pc:sldMkLst>
        <pc:spChg chg="add">
          <ac:chgData name="Hanna Kossowsky" userId="56e21b23dc263710" providerId="LiveId" clId="{93FE5A26-3064-4B3F-8E2A-653EB31D5592}" dt="2025-03-06T11:43:11.362" v="10727"/>
          <ac:spMkLst>
            <pc:docMk/>
            <pc:sldMk cId="1841188842" sldId="287"/>
            <ac:spMk id="3" creationId="{7514AA2F-F42D-8D75-204F-58E115665CFE}"/>
          </ac:spMkLst>
        </pc:spChg>
        <pc:spChg chg="mod">
          <ac:chgData name="Hanna Kossowsky" userId="56e21b23dc263710" providerId="LiveId" clId="{93FE5A26-3064-4B3F-8E2A-653EB31D5592}" dt="2025-03-25T11:11:26.657" v="11448" actId="14100"/>
          <ac:spMkLst>
            <pc:docMk/>
            <pc:sldMk cId="1841188842" sldId="287"/>
            <ac:spMk id="4" creationId="{429000A6-4100-662E-6AAD-B438D24F72FA}"/>
          </ac:spMkLst>
        </pc:spChg>
      </pc:sldChg>
      <pc:sldChg chg="add del">
        <pc:chgData name="Hanna Kossowsky" userId="56e21b23dc263710" providerId="LiveId" clId="{93FE5A26-3064-4B3F-8E2A-653EB31D5592}" dt="2025-03-05T13:14:50.784" v="5741" actId="47"/>
        <pc:sldMkLst>
          <pc:docMk/>
          <pc:sldMk cId="2106269780" sldId="288"/>
        </pc:sldMkLst>
      </pc:sldChg>
      <pc:sldChg chg="add del">
        <pc:chgData name="Hanna Kossowsky" userId="56e21b23dc263710" providerId="LiveId" clId="{93FE5A26-3064-4B3F-8E2A-653EB31D5592}" dt="2025-02-19T07:26:22.268" v="497"/>
        <pc:sldMkLst>
          <pc:docMk/>
          <pc:sldMk cId="3572271568" sldId="315"/>
        </pc:sldMkLst>
      </pc:sldChg>
      <pc:sldChg chg="add del">
        <pc:chgData name="Hanna Kossowsky" userId="56e21b23dc263710" providerId="LiveId" clId="{93FE5A26-3064-4B3F-8E2A-653EB31D5592}" dt="2025-02-19T07:26:22.268" v="497"/>
        <pc:sldMkLst>
          <pc:docMk/>
          <pc:sldMk cId="3252578053" sldId="386"/>
        </pc:sldMkLst>
      </pc:sldChg>
      <pc:sldChg chg="add del">
        <pc:chgData name="Hanna Kossowsky" userId="56e21b23dc263710" providerId="LiveId" clId="{93FE5A26-3064-4B3F-8E2A-653EB31D5592}" dt="2025-02-19T07:26:22.268" v="497"/>
        <pc:sldMkLst>
          <pc:docMk/>
          <pc:sldMk cId="3306194807" sldId="388"/>
        </pc:sldMkLst>
      </pc:sldChg>
      <pc:sldChg chg="add mod modShow">
        <pc:chgData name="Hanna Kossowsky" userId="56e21b23dc263710" providerId="LiveId" clId="{93FE5A26-3064-4B3F-8E2A-653EB31D5592}" dt="2025-03-05T12:21:01.104" v="4505" actId="729"/>
        <pc:sldMkLst>
          <pc:docMk/>
          <pc:sldMk cId="2144043473" sldId="389"/>
        </pc:sldMkLst>
      </pc:sldChg>
      <pc:sldChg chg="del">
        <pc:chgData name="Hanna Kossowsky" userId="56e21b23dc263710" providerId="LiveId" clId="{93FE5A26-3064-4B3F-8E2A-653EB31D5592}" dt="2025-02-19T07:04:42.159" v="6" actId="47"/>
        <pc:sldMkLst>
          <pc:docMk/>
          <pc:sldMk cId="2487857439" sldId="389"/>
        </pc:sldMkLst>
      </pc:sldChg>
      <pc:sldChg chg="add del">
        <pc:chgData name="Hanna Kossowsky" userId="56e21b23dc263710" providerId="LiveId" clId="{93FE5A26-3064-4B3F-8E2A-653EB31D5592}" dt="2025-02-19T07:29:12.850" v="500" actId="2696"/>
        <pc:sldMkLst>
          <pc:docMk/>
          <pc:sldMk cId="1217290044" sldId="390"/>
        </pc:sldMkLst>
      </pc:sldChg>
      <pc:sldChg chg="del">
        <pc:chgData name="Hanna Kossowsky" userId="56e21b23dc263710" providerId="LiveId" clId="{93FE5A26-3064-4B3F-8E2A-653EB31D5592}" dt="2025-02-19T07:04:42.159" v="6" actId="47"/>
        <pc:sldMkLst>
          <pc:docMk/>
          <pc:sldMk cId="2205368609" sldId="390"/>
        </pc:sldMkLst>
      </pc:sldChg>
      <pc:sldChg chg="add del">
        <pc:chgData name="Hanna Kossowsky" userId="56e21b23dc263710" providerId="LiveId" clId="{93FE5A26-3064-4B3F-8E2A-653EB31D5592}" dt="2025-02-19T07:31:52.493" v="504"/>
        <pc:sldMkLst>
          <pc:docMk/>
          <pc:sldMk cId="3230878684" sldId="390"/>
        </pc:sldMkLst>
      </pc:sldChg>
      <pc:sldChg chg="add del">
        <pc:chgData name="Hanna Kossowsky" userId="56e21b23dc263710" providerId="LiveId" clId="{93FE5A26-3064-4B3F-8E2A-653EB31D5592}" dt="2025-02-19T07:30:02.397" v="502" actId="2696"/>
        <pc:sldMkLst>
          <pc:docMk/>
          <pc:sldMk cId="3688594761" sldId="390"/>
        </pc:sldMkLst>
      </pc:sldChg>
      <pc:sldChg chg="add del">
        <pc:chgData name="Hanna Kossowsky" userId="56e21b23dc263710" providerId="LiveId" clId="{93FE5A26-3064-4B3F-8E2A-653EB31D5592}" dt="2025-02-19T07:26:22.268" v="497"/>
        <pc:sldMkLst>
          <pc:docMk/>
          <pc:sldMk cId="2795164391" sldId="391"/>
        </pc:sldMkLst>
      </pc:sldChg>
      <pc:sldChg chg="add del">
        <pc:chgData name="Hanna Kossowsky" userId="56e21b23dc263710" providerId="LiveId" clId="{93FE5A26-3064-4B3F-8E2A-653EB31D5592}" dt="2025-02-19T07:26:22.268" v="497"/>
        <pc:sldMkLst>
          <pc:docMk/>
          <pc:sldMk cId="3046450321" sldId="392"/>
        </pc:sldMkLst>
      </pc:sldChg>
      <pc:sldChg chg="add del">
        <pc:chgData name="Hanna Kossowsky" userId="56e21b23dc263710" providerId="LiveId" clId="{93FE5A26-3064-4B3F-8E2A-653EB31D5592}" dt="2025-03-05T13:14:07.730" v="5738" actId="47"/>
        <pc:sldMkLst>
          <pc:docMk/>
          <pc:sldMk cId="577880875" sldId="393"/>
        </pc:sldMkLst>
      </pc:sldChg>
      <pc:sldChg chg="addSp delSp modSp add del mod modAnim modNotesTx">
        <pc:chgData name="Hanna Kossowsky" userId="56e21b23dc263710" providerId="LiveId" clId="{93FE5A26-3064-4B3F-8E2A-653EB31D5592}" dt="2025-03-21T07:05:50.393" v="11258" actId="20577"/>
        <pc:sldMkLst>
          <pc:docMk/>
          <pc:sldMk cId="1814684987" sldId="394"/>
        </pc:sldMkLst>
        <pc:spChg chg="add">
          <ac:chgData name="Hanna Kossowsky" userId="56e21b23dc263710" providerId="LiveId" clId="{93FE5A26-3064-4B3F-8E2A-653EB31D5592}" dt="2025-03-06T11:43:11.362" v="10727"/>
          <ac:spMkLst>
            <pc:docMk/>
            <pc:sldMk cId="1814684987" sldId="394"/>
            <ac:spMk id="3" creationId="{789A85C2-7A6E-DA5D-67AF-F7028C822711}"/>
          </ac:spMkLst>
        </pc:spChg>
        <pc:spChg chg="add">
          <ac:chgData name="Hanna Kossowsky" userId="56e21b23dc263710" providerId="LiveId" clId="{93FE5A26-3064-4B3F-8E2A-653EB31D5592}" dt="2025-03-06T11:43:11.362" v="10727"/>
          <ac:spMkLst>
            <pc:docMk/>
            <pc:sldMk cId="1814684987" sldId="394"/>
            <ac:spMk id="4" creationId="{0898E3AF-8255-5EEE-F345-2CC4F71C6F92}"/>
          </ac:spMkLst>
        </pc:spChg>
        <pc:spChg chg="mod">
          <ac:chgData name="Hanna Kossowsky" userId="56e21b23dc263710" providerId="LiveId" clId="{93FE5A26-3064-4B3F-8E2A-653EB31D5592}" dt="2025-03-06T11:52:10.743" v="10992" actId="1076"/>
          <ac:spMkLst>
            <pc:docMk/>
            <pc:sldMk cId="1814684987" sldId="394"/>
            <ac:spMk id="5" creationId="{3CFC9EC1-625C-3BDF-37D9-580A4F3E93B8}"/>
          </ac:spMkLst>
        </pc:spChg>
      </pc:sldChg>
      <pc:sldChg chg="add del modNotesTx">
        <pc:chgData name="Hanna Kossowsky" userId="56e21b23dc263710" providerId="LiveId" clId="{93FE5A26-3064-4B3F-8E2A-653EB31D5592}" dt="2025-03-21T07:04:40.428" v="11075"/>
        <pc:sldMkLst>
          <pc:docMk/>
          <pc:sldMk cId="1374448592" sldId="395"/>
        </pc:sldMkLst>
      </pc:sldChg>
      <pc:sldChg chg="add del">
        <pc:chgData name="Hanna Kossowsky" userId="56e21b23dc263710" providerId="LiveId" clId="{93FE5A26-3064-4B3F-8E2A-653EB31D5592}" dt="2025-03-05T13:14:50.784" v="5741" actId="47"/>
        <pc:sldMkLst>
          <pc:docMk/>
          <pc:sldMk cId="987074334" sldId="396"/>
        </pc:sldMkLst>
      </pc:sldChg>
      <pc:sldChg chg="add del">
        <pc:chgData name="Hanna Kossowsky" userId="56e21b23dc263710" providerId="LiveId" clId="{93FE5A26-3064-4B3F-8E2A-653EB31D5592}" dt="2025-02-19T07:31:52.493" v="504"/>
        <pc:sldMkLst>
          <pc:docMk/>
          <pc:sldMk cId="1307055565" sldId="396"/>
        </pc:sldMkLst>
      </pc:sldChg>
      <pc:sldChg chg="add del mod modShow">
        <pc:chgData name="Hanna Kossowsky" userId="56e21b23dc263710" providerId="LiveId" clId="{93FE5A26-3064-4B3F-8E2A-653EB31D5592}" dt="2025-03-06T09:01:42.389" v="7237" actId="729"/>
        <pc:sldMkLst>
          <pc:docMk/>
          <pc:sldMk cId="2689916021" sldId="396"/>
        </pc:sldMkLst>
      </pc:sldChg>
      <pc:sldChg chg="add del">
        <pc:chgData name="Hanna Kossowsky" userId="56e21b23dc263710" providerId="LiveId" clId="{93FE5A26-3064-4B3F-8E2A-653EB31D5592}" dt="2025-02-19T07:30:02.397" v="502" actId="2696"/>
        <pc:sldMkLst>
          <pc:docMk/>
          <pc:sldMk cId="2803387719" sldId="396"/>
        </pc:sldMkLst>
      </pc:sldChg>
      <pc:sldChg chg="add del">
        <pc:chgData name="Hanna Kossowsky" userId="56e21b23dc263710" providerId="LiveId" clId="{93FE5A26-3064-4B3F-8E2A-653EB31D5592}" dt="2025-02-19T07:30:02.397" v="502" actId="2696"/>
        <pc:sldMkLst>
          <pc:docMk/>
          <pc:sldMk cId="560305960" sldId="397"/>
        </pc:sldMkLst>
      </pc:sldChg>
      <pc:sldChg chg="add del">
        <pc:chgData name="Hanna Kossowsky" userId="56e21b23dc263710" providerId="LiveId" clId="{93FE5A26-3064-4B3F-8E2A-653EB31D5592}" dt="2025-03-05T13:14:07.730" v="5738" actId="47"/>
        <pc:sldMkLst>
          <pc:docMk/>
          <pc:sldMk cId="1449073575" sldId="397"/>
        </pc:sldMkLst>
      </pc:sldChg>
      <pc:sldChg chg="add del">
        <pc:chgData name="Hanna Kossowsky" userId="56e21b23dc263710" providerId="LiveId" clId="{93FE5A26-3064-4B3F-8E2A-653EB31D5592}" dt="2025-02-19T07:31:52.493" v="504"/>
        <pc:sldMkLst>
          <pc:docMk/>
          <pc:sldMk cId="1641564044" sldId="397"/>
        </pc:sldMkLst>
      </pc:sldChg>
      <pc:sldChg chg="add del mod modShow">
        <pc:chgData name="Hanna Kossowsky" userId="56e21b23dc263710" providerId="LiveId" clId="{93FE5A26-3064-4B3F-8E2A-653EB31D5592}" dt="2025-03-06T09:01:42.389" v="7237" actId="729"/>
        <pc:sldMkLst>
          <pc:docMk/>
          <pc:sldMk cId="3671609670" sldId="397"/>
        </pc:sldMkLst>
      </pc:sldChg>
      <pc:sldChg chg="add del">
        <pc:chgData name="Hanna Kossowsky" userId="56e21b23dc263710" providerId="LiveId" clId="{93FE5A26-3064-4B3F-8E2A-653EB31D5592}" dt="2025-02-19T07:29:12.850" v="500" actId="2696"/>
        <pc:sldMkLst>
          <pc:docMk/>
          <pc:sldMk cId="42854459" sldId="398"/>
        </pc:sldMkLst>
      </pc:sldChg>
      <pc:sldChg chg="add del">
        <pc:chgData name="Hanna Kossowsky" userId="56e21b23dc263710" providerId="LiveId" clId="{93FE5A26-3064-4B3F-8E2A-653EB31D5592}" dt="2025-02-19T07:30:02.397" v="502" actId="2696"/>
        <pc:sldMkLst>
          <pc:docMk/>
          <pc:sldMk cId="101142229" sldId="398"/>
        </pc:sldMkLst>
      </pc:sldChg>
      <pc:sldChg chg="del">
        <pc:chgData name="Hanna Kossowsky" userId="56e21b23dc263710" providerId="LiveId" clId="{93FE5A26-3064-4B3F-8E2A-653EB31D5592}" dt="2025-02-19T07:04:37.129" v="5" actId="47"/>
        <pc:sldMkLst>
          <pc:docMk/>
          <pc:sldMk cId="143904550" sldId="398"/>
        </pc:sldMkLst>
      </pc:sldChg>
      <pc:sldChg chg="add del">
        <pc:chgData name="Hanna Kossowsky" userId="56e21b23dc263710" providerId="LiveId" clId="{93FE5A26-3064-4B3F-8E2A-653EB31D5592}" dt="2025-02-19T07:31:52.493" v="504"/>
        <pc:sldMkLst>
          <pc:docMk/>
          <pc:sldMk cId="2085189838" sldId="398"/>
        </pc:sldMkLst>
      </pc:sldChg>
      <pc:sldChg chg="add mod modShow">
        <pc:chgData name="Hanna Kossowsky" userId="56e21b23dc263710" providerId="LiveId" clId="{93FE5A26-3064-4B3F-8E2A-653EB31D5592}" dt="2025-03-05T12:21:01.104" v="4505" actId="729"/>
        <pc:sldMkLst>
          <pc:docMk/>
          <pc:sldMk cId="2435545275" sldId="408"/>
        </pc:sldMkLst>
      </pc:sldChg>
      <pc:sldChg chg="add mod modShow">
        <pc:chgData name="Hanna Kossowsky" userId="56e21b23dc263710" providerId="LiveId" clId="{93FE5A26-3064-4B3F-8E2A-653EB31D5592}" dt="2025-03-05T12:21:01.104" v="4505" actId="729"/>
        <pc:sldMkLst>
          <pc:docMk/>
          <pc:sldMk cId="3650659230" sldId="409"/>
        </pc:sldMkLst>
      </pc:sldChg>
      <pc:sldChg chg="add mod modShow">
        <pc:chgData name="Hanna Kossowsky" userId="56e21b23dc263710" providerId="LiveId" clId="{93FE5A26-3064-4B3F-8E2A-653EB31D5592}" dt="2025-03-05T12:21:01.104" v="4505" actId="729"/>
        <pc:sldMkLst>
          <pc:docMk/>
          <pc:sldMk cId="4227923638" sldId="410"/>
        </pc:sldMkLst>
      </pc:sldChg>
      <pc:sldChg chg="add mod modShow">
        <pc:chgData name="Hanna Kossowsky" userId="56e21b23dc263710" providerId="LiveId" clId="{93FE5A26-3064-4B3F-8E2A-653EB31D5592}" dt="2025-03-05T12:21:01.104" v="4505" actId="729"/>
        <pc:sldMkLst>
          <pc:docMk/>
          <pc:sldMk cId="2763831260" sldId="411"/>
        </pc:sldMkLst>
      </pc:sldChg>
      <pc:sldChg chg="add mod modShow">
        <pc:chgData name="Hanna Kossowsky" userId="56e21b23dc263710" providerId="LiveId" clId="{93FE5A26-3064-4B3F-8E2A-653EB31D5592}" dt="2025-03-05T12:21:01.104" v="4505" actId="729"/>
        <pc:sldMkLst>
          <pc:docMk/>
          <pc:sldMk cId="2238725509" sldId="412"/>
        </pc:sldMkLst>
      </pc:sldChg>
      <pc:sldChg chg="add mod modShow">
        <pc:chgData name="Hanna Kossowsky" userId="56e21b23dc263710" providerId="LiveId" clId="{93FE5A26-3064-4B3F-8E2A-653EB31D5592}" dt="2025-03-05T12:21:01.104" v="4505" actId="729"/>
        <pc:sldMkLst>
          <pc:docMk/>
          <pc:sldMk cId="113283455" sldId="416"/>
        </pc:sldMkLst>
      </pc:sldChg>
      <pc:sldChg chg="add mod modShow">
        <pc:chgData name="Hanna Kossowsky" userId="56e21b23dc263710" providerId="LiveId" clId="{93FE5A26-3064-4B3F-8E2A-653EB31D5592}" dt="2025-03-05T12:21:01.104" v="4505" actId="729"/>
        <pc:sldMkLst>
          <pc:docMk/>
          <pc:sldMk cId="1639935311" sldId="417"/>
        </pc:sldMkLst>
      </pc:sldChg>
      <pc:sldChg chg="add mod modShow">
        <pc:chgData name="Hanna Kossowsky" userId="56e21b23dc263710" providerId="LiveId" clId="{93FE5A26-3064-4B3F-8E2A-653EB31D5592}" dt="2025-03-05T12:21:01.104" v="4505" actId="729"/>
        <pc:sldMkLst>
          <pc:docMk/>
          <pc:sldMk cId="1496457155" sldId="418"/>
        </pc:sldMkLst>
      </pc:sldChg>
      <pc:sldChg chg="add mod modShow">
        <pc:chgData name="Hanna Kossowsky" userId="56e21b23dc263710" providerId="LiveId" clId="{93FE5A26-3064-4B3F-8E2A-653EB31D5592}" dt="2025-03-05T12:21:01.104" v="4505" actId="729"/>
        <pc:sldMkLst>
          <pc:docMk/>
          <pc:sldMk cId="2571826001" sldId="419"/>
        </pc:sldMkLst>
      </pc:sldChg>
      <pc:sldChg chg="modSp add del mod">
        <pc:chgData name="Hanna Kossowsky" userId="56e21b23dc263710" providerId="LiveId" clId="{93FE5A26-3064-4B3F-8E2A-653EB31D5592}" dt="2025-02-19T07:27:29.778" v="499" actId="47"/>
        <pc:sldMkLst>
          <pc:docMk/>
          <pc:sldMk cId="1415127267" sldId="490"/>
        </pc:sldMkLst>
      </pc:sldChg>
      <pc:sldChg chg="add del">
        <pc:chgData name="Hanna Kossowsky" userId="56e21b23dc263710" providerId="LiveId" clId="{93FE5A26-3064-4B3F-8E2A-653EB31D5592}" dt="2025-02-19T07:26:22.268" v="497"/>
        <pc:sldMkLst>
          <pc:docMk/>
          <pc:sldMk cId="2487857439" sldId="491"/>
        </pc:sldMkLst>
      </pc:sldChg>
      <pc:sldChg chg="add mod modShow">
        <pc:chgData name="Hanna Kossowsky" userId="56e21b23dc263710" providerId="LiveId" clId="{93FE5A26-3064-4B3F-8E2A-653EB31D5592}" dt="2025-03-05T12:21:01.104" v="4505" actId="729"/>
        <pc:sldMkLst>
          <pc:docMk/>
          <pc:sldMk cId="2977535749" sldId="491"/>
        </pc:sldMkLst>
      </pc:sldChg>
      <pc:sldChg chg="modSp add mod modShow">
        <pc:chgData name="Hanna Kossowsky" userId="56e21b23dc263710" providerId="LiveId" clId="{93FE5A26-3064-4B3F-8E2A-653EB31D5592}" dt="2025-03-05T12:21:01.104" v="4505" actId="729"/>
        <pc:sldMkLst>
          <pc:docMk/>
          <pc:sldMk cId="1812375708" sldId="492"/>
        </pc:sldMkLst>
        <pc:spChg chg="mod">
          <ac:chgData name="Hanna Kossowsky" userId="56e21b23dc263710" providerId="LiveId" clId="{93FE5A26-3064-4B3F-8E2A-653EB31D5592}" dt="2025-02-19T07:32:18.668" v="524" actId="20577"/>
          <ac:spMkLst>
            <pc:docMk/>
            <pc:sldMk cId="1812375708" sldId="492"/>
            <ac:spMk id="2" creationId="{7A80642F-F992-DDEE-B4D1-F5DE692A5C78}"/>
          </ac:spMkLst>
        </pc:spChg>
        <pc:spChg chg="mod">
          <ac:chgData name="Hanna Kossowsky" userId="56e21b23dc263710" providerId="LiveId" clId="{93FE5A26-3064-4B3F-8E2A-653EB31D5592}" dt="2025-02-19T07:33:07.451" v="617" actId="20577"/>
          <ac:spMkLst>
            <pc:docMk/>
            <pc:sldMk cId="1812375708" sldId="492"/>
            <ac:spMk id="3" creationId="{A7B85D0E-B253-489B-A63A-E4E59974ABEF}"/>
          </ac:spMkLst>
        </pc:spChg>
      </pc:sldChg>
      <pc:sldChg chg="add del">
        <pc:chgData name="Hanna Kossowsky" userId="56e21b23dc263710" providerId="LiveId" clId="{93FE5A26-3064-4B3F-8E2A-653EB31D5592}" dt="2025-02-19T07:26:22.268" v="497"/>
        <pc:sldMkLst>
          <pc:docMk/>
          <pc:sldMk cId="2205368609" sldId="492"/>
        </pc:sldMkLst>
      </pc:sldChg>
      <pc:sldChg chg="add del">
        <pc:chgData name="Hanna Kossowsky" userId="56e21b23dc263710" providerId="LiveId" clId="{93FE5A26-3064-4B3F-8E2A-653EB31D5592}" dt="2025-02-19T07:31:54.837" v="506"/>
        <pc:sldMkLst>
          <pc:docMk/>
          <pc:sldMk cId="3185991163" sldId="492"/>
        </pc:sldMkLst>
      </pc:sldChg>
      <pc:sldChg chg="add del">
        <pc:chgData name="Hanna Kossowsky" userId="56e21b23dc263710" providerId="LiveId" clId="{93FE5A26-3064-4B3F-8E2A-653EB31D5592}" dt="2025-02-19T07:26:22.268" v="497"/>
        <pc:sldMkLst>
          <pc:docMk/>
          <pc:sldMk cId="1449073575" sldId="493"/>
        </pc:sldMkLst>
      </pc:sldChg>
      <pc:sldChg chg="modSp add mod modShow modNotesTx">
        <pc:chgData name="Hanna Kossowsky" userId="56e21b23dc263710" providerId="LiveId" clId="{93FE5A26-3064-4B3F-8E2A-653EB31D5592}" dt="2025-03-05T12:21:01.104" v="4505" actId="729"/>
        <pc:sldMkLst>
          <pc:docMk/>
          <pc:sldMk cId="3897922549" sldId="493"/>
        </pc:sldMkLst>
        <pc:spChg chg="mod">
          <ac:chgData name="Hanna Kossowsky" userId="56e21b23dc263710" providerId="LiveId" clId="{93FE5A26-3064-4B3F-8E2A-653EB31D5592}" dt="2025-02-19T07:40:21.649" v="1209"/>
          <ac:spMkLst>
            <pc:docMk/>
            <pc:sldMk cId="3897922549" sldId="493"/>
            <ac:spMk id="3" creationId="{D5B40794-7AE3-0BEE-59C4-D22D86B35399}"/>
          </ac:spMkLst>
        </pc:spChg>
      </pc:sldChg>
      <pc:sldChg chg="add del">
        <pc:chgData name="Hanna Kossowsky" userId="56e21b23dc263710" providerId="LiveId" clId="{93FE5A26-3064-4B3F-8E2A-653EB31D5592}" dt="2025-02-19T07:26:22.268" v="497"/>
        <pc:sldMkLst>
          <pc:docMk/>
          <pc:sldMk cId="987074334" sldId="494"/>
        </pc:sldMkLst>
      </pc:sldChg>
      <pc:sldChg chg="modSp add mod modShow modNotesTx">
        <pc:chgData name="Hanna Kossowsky" userId="56e21b23dc263710" providerId="LiveId" clId="{93FE5A26-3064-4B3F-8E2A-653EB31D5592}" dt="2025-03-05T12:21:01.104" v="4505" actId="729"/>
        <pc:sldMkLst>
          <pc:docMk/>
          <pc:sldMk cId="3870978512" sldId="494"/>
        </pc:sldMkLst>
        <pc:spChg chg="mod">
          <ac:chgData name="Hanna Kossowsky" userId="56e21b23dc263710" providerId="LiveId" clId="{93FE5A26-3064-4B3F-8E2A-653EB31D5592}" dt="2025-02-19T07:42:13.763" v="1540" actId="5793"/>
          <ac:spMkLst>
            <pc:docMk/>
            <pc:sldMk cId="3870978512" sldId="494"/>
            <ac:spMk id="3" creationId="{A3F8FD05-A1A7-0CF2-DEA5-D3F681E46756}"/>
          </ac:spMkLst>
        </pc:spChg>
      </pc:sldChg>
      <pc:sldChg chg="addSp delSp modSp add mod modAnim modShow modNotesTx">
        <pc:chgData name="Hanna Kossowsky" userId="56e21b23dc263710" providerId="LiveId" clId="{93FE5A26-3064-4B3F-8E2A-653EB31D5592}" dt="2025-03-05T12:21:01.104" v="4505" actId="729"/>
        <pc:sldMkLst>
          <pc:docMk/>
          <pc:sldMk cId="2095479354" sldId="495"/>
        </pc:sldMkLst>
        <pc:spChg chg="mod">
          <ac:chgData name="Hanna Kossowsky" userId="56e21b23dc263710" providerId="LiveId" clId="{93FE5A26-3064-4B3F-8E2A-653EB31D5592}" dt="2025-02-19T07:49:00.287" v="1564" actId="20577"/>
          <ac:spMkLst>
            <pc:docMk/>
            <pc:sldMk cId="2095479354" sldId="495"/>
            <ac:spMk id="2" creationId="{5F08EC29-1478-7FDA-20A7-2A8A04E15937}"/>
          </ac:spMkLst>
        </pc:spChg>
        <pc:spChg chg="mod">
          <ac:chgData name="Hanna Kossowsky" userId="56e21b23dc263710" providerId="LiveId" clId="{93FE5A26-3064-4B3F-8E2A-653EB31D5592}" dt="2025-02-19T08:11:18.288" v="1789"/>
          <ac:spMkLst>
            <pc:docMk/>
            <pc:sldMk cId="2095479354" sldId="495"/>
            <ac:spMk id="3" creationId="{CCC5C584-E5D4-DD26-B4E9-E3F54B413530}"/>
          </ac:spMkLst>
        </pc:spChg>
        <pc:spChg chg="add mod">
          <ac:chgData name="Hanna Kossowsky" userId="56e21b23dc263710" providerId="LiveId" clId="{93FE5A26-3064-4B3F-8E2A-653EB31D5592}" dt="2025-02-19T08:01:55.156" v="1709" actId="1035"/>
          <ac:spMkLst>
            <pc:docMk/>
            <pc:sldMk cId="2095479354" sldId="495"/>
            <ac:spMk id="16" creationId="{94D4FBF0-EB2A-E1B1-F250-ED1285C53DAB}"/>
          </ac:spMkLst>
        </pc:spChg>
        <pc:spChg chg="add mod">
          <ac:chgData name="Hanna Kossowsky" userId="56e21b23dc263710" providerId="LiveId" clId="{93FE5A26-3064-4B3F-8E2A-653EB31D5592}" dt="2025-02-19T08:01:55.156" v="1709" actId="1035"/>
          <ac:spMkLst>
            <pc:docMk/>
            <pc:sldMk cId="2095479354" sldId="495"/>
            <ac:spMk id="20" creationId="{437A5BD4-6A22-7615-FBAF-7E956826DECF}"/>
          </ac:spMkLst>
        </pc:spChg>
        <pc:spChg chg="add mod">
          <ac:chgData name="Hanna Kossowsky" userId="56e21b23dc263710" providerId="LiveId" clId="{93FE5A26-3064-4B3F-8E2A-653EB31D5592}" dt="2025-02-19T08:01:55.156" v="1709" actId="1035"/>
          <ac:spMkLst>
            <pc:docMk/>
            <pc:sldMk cId="2095479354" sldId="495"/>
            <ac:spMk id="21" creationId="{D669D4E3-E565-8397-89BE-2B6FC4FABE50}"/>
          </ac:spMkLst>
        </pc:spChg>
        <pc:spChg chg="mod">
          <ac:chgData name="Hanna Kossowsky" userId="56e21b23dc263710" providerId="LiveId" clId="{93FE5A26-3064-4B3F-8E2A-653EB31D5592}" dt="2025-02-19T08:01:55.156" v="1709" actId="1035"/>
          <ac:spMkLst>
            <pc:docMk/>
            <pc:sldMk cId="2095479354" sldId="495"/>
            <ac:spMk id="26" creationId="{C8FD76D7-1A0A-500F-EE49-09892D2CB1F6}"/>
          </ac:spMkLst>
        </pc:spChg>
        <pc:spChg chg="mod">
          <ac:chgData name="Hanna Kossowsky" userId="56e21b23dc263710" providerId="LiveId" clId="{93FE5A26-3064-4B3F-8E2A-653EB31D5592}" dt="2025-02-19T08:01:55.156" v="1709" actId="1035"/>
          <ac:spMkLst>
            <pc:docMk/>
            <pc:sldMk cId="2095479354" sldId="495"/>
            <ac:spMk id="27" creationId="{74D897ED-2E8E-50FE-C805-C78C656C036D}"/>
          </ac:spMkLst>
        </pc:spChg>
        <pc:spChg chg="mod">
          <ac:chgData name="Hanna Kossowsky" userId="56e21b23dc263710" providerId="LiveId" clId="{93FE5A26-3064-4B3F-8E2A-653EB31D5592}" dt="2025-02-19T08:01:55.156" v="1709" actId="1035"/>
          <ac:spMkLst>
            <pc:docMk/>
            <pc:sldMk cId="2095479354" sldId="495"/>
            <ac:spMk id="28" creationId="{11249229-4454-6342-2A86-4596202834BF}"/>
          </ac:spMkLst>
        </pc:spChg>
        <pc:grpChg chg="add mod">
          <ac:chgData name="Hanna Kossowsky" userId="56e21b23dc263710" providerId="LiveId" clId="{93FE5A26-3064-4B3F-8E2A-653EB31D5592}" dt="2025-02-19T08:01:55.156" v="1709" actId="1035"/>
          <ac:grpSpMkLst>
            <pc:docMk/>
            <pc:sldMk cId="2095479354" sldId="495"/>
            <ac:grpSpMk id="14" creationId="{B4587432-24C6-1A45-1606-80DA991C31ED}"/>
          </ac:grpSpMkLst>
        </pc:grpChg>
        <pc:grpChg chg="add mod">
          <ac:chgData name="Hanna Kossowsky" userId="56e21b23dc263710" providerId="LiveId" clId="{93FE5A26-3064-4B3F-8E2A-653EB31D5592}" dt="2025-02-19T08:01:55.156" v="1709" actId="1035"/>
          <ac:grpSpMkLst>
            <pc:docMk/>
            <pc:sldMk cId="2095479354" sldId="495"/>
            <ac:grpSpMk id="15" creationId="{D107FEFE-ADA1-8063-9034-5A4113B9CDF9}"/>
          </ac:grpSpMkLst>
        </pc:grpChg>
        <pc:grpChg chg="add mod">
          <ac:chgData name="Hanna Kossowsky" userId="56e21b23dc263710" providerId="LiveId" clId="{93FE5A26-3064-4B3F-8E2A-653EB31D5592}" dt="2025-02-19T08:01:45.109" v="1690" actId="164"/>
          <ac:grpSpMkLst>
            <pc:docMk/>
            <pc:sldMk cId="2095479354" sldId="495"/>
            <ac:grpSpMk id="24" creationId="{A05B8CE4-C2FA-9A9B-88FC-E405CCD53E5B}"/>
          </ac:grpSpMkLst>
        </pc:grpChg>
        <pc:grpChg chg="add mod">
          <ac:chgData name="Hanna Kossowsky" userId="56e21b23dc263710" providerId="LiveId" clId="{93FE5A26-3064-4B3F-8E2A-653EB31D5592}" dt="2025-02-19T08:01:42.111" v="1689" actId="164"/>
          <ac:grpSpMkLst>
            <pc:docMk/>
            <pc:sldMk cId="2095479354" sldId="495"/>
            <ac:grpSpMk id="25" creationId="{8368C694-1584-8E2A-EFB9-7B1478479020}"/>
          </ac:grpSpMkLst>
        </pc:grpChg>
        <pc:grpChg chg="add mod">
          <ac:chgData name="Hanna Kossowsky" userId="56e21b23dc263710" providerId="LiveId" clId="{93FE5A26-3064-4B3F-8E2A-653EB31D5592}" dt="2025-02-19T08:01:46.106" v="1691" actId="164"/>
          <ac:grpSpMkLst>
            <pc:docMk/>
            <pc:sldMk cId="2095479354" sldId="495"/>
            <ac:grpSpMk id="29" creationId="{2243AE12-6802-172F-45D0-9AF81737A709}"/>
          </ac:grpSpMkLst>
        </pc:grpChg>
        <pc:grpChg chg="add mod">
          <ac:chgData name="Hanna Kossowsky" userId="56e21b23dc263710" providerId="LiveId" clId="{93FE5A26-3064-4B3F-8E2A-653EB31D5592}" dt="2025-02-19T08:01:46.106" v="1691" actId="164"/>
          <ac:grpSpMkLst>
            <pc:docMk/>
            <pc:sldMk cId="2095479354" sldId="495"/>
            <ac:grpSpMk id="30" creationId="{4DBB8B9F-C5DF-73F2-EA5C-DD3B7CEC6932}"/>
          </ac:grpSpMkLst>
        </pc:grpChg>
        <pc:grpChg chg="add mod">
          <ac:chgData name="Hanna Kossowsky" userId="56e21b23dc263710" providerId="LiveId" clId="{93FE5A26-3064-4B3F-8E2A-653EB31D5592}" dt="2025-02-19T08:01:55.156" v="1709" actId="1035"/>
          <ac:grpSpMkLst>
            <pc:docMk/>
            <pc:sldMk cId="2095479354" sldId="495"/>
            <ac:grpSpMk id="31" creationId="{2CD5D921-44F3-CE32-2122-005A32E89251}"/>
          </ac:grpSpMkLst>
        </pc:grpChg>
        <pc:picChg chg="add mod">
          <ac:chgData name="Hanna Kossowsky" userId="56e21b23dc263710" providerId="LiveId" clId="{93FE5A26-3064-4B3F-8E2A-653EB31D5592}" dt="2025-02-19T08:01:55.156" v="1709" actId="1035"/>
          <ac:picMkLst>
            <pc:docMk/>
            <pc:sldMk cId="2095479354" sldId="495"/>
            <ac:picMk id="1028" creationId="{373BBAD0-4709-1401-5BFE-BD1F719593D7}"/>
          </ac:picMkLst>
        </pc:picChg>
        <pc:cxnChg chg="add mod">
          <ac:chgData name="Hanna Kossowsky" userId="56e21b23dc263710" providerId="LiveId" clId="{93FE5A26-3064-4B3F-8E2A-653EB31D5592}" dt="2025-02-19T08:00:27.181" v="1653" actId="164"/>
          <ac:cxnSpMkLst>
            <pc:docMk/>
            <pc:sldMk cId="2095479354" sldId="495"/>
            <ac:cxnSpMk id="7" creationId="{35F6CE74-E0E5-0E48-ED2D-F8D25479BD03}"/>
          </ac:cxnSpMkLst>
        </pc:cxnChg>
        <pc:cxnChg chg="add mod">
          <ac:chgData name="Hanna Kossowsky" userId="56e21b23dc263710" providerId="LiveId" clId="{93FE5A26-3064-4B3F-8E2A-653EB31D5592}" dt="2025-02-19T08:00:27.181" v="1653" actId="164"/>
          <ac:cxnSpMkLst>
            <pc:docMk/>
            <pc:sldMk cId="2095479354" sldId="495"/>
            <ac:cxnSpMk id="8" creationId="{FF2A9246-F848-C13B-9F75-1202B9E3B4ED}"/>
          </ac:cxnSpMkLst>
        </pc:cxnChg>
        <pc:cxnChg chg="add mod">
          <ac:chgData name="Hanna Kossowsky" userId="56e21b23dc263710" providerId="LiveId" clId="{93FE5A26-3064-4B3F-8E2A-653EB31D5592}" dt="2025-02-19T08:00:27.181" v="1653" actId="164"/>
          <ac:cxnSpMkLst>
            <pc:docMk/>
            <pc:sldMk cId="2095479354" sldId="495"/>
            <ac:cxnSpMk id="9" creationId="{48E83F43-7856-79D6-B52D-D08F9D6FBC5B}"/>
          </ac:cxnSpMkLst>
        </pc:cxnChg>
        <pc:cxnChg chg="add mod">
          <ac:chgData name="Hanna Kossowsky" userId="56e21b23dc263710" providerId="LiveId" clId="{93FE5A26-3064-4B3F-8E2A-653EB31D5592}" dt="2025-02-19T08:00:20.336" v="1650" actId="164"/>
          <ac:cxnSpMkLst>
            <pc:docMk/>
            <pc:sldMk cId="2095479354" sldId="495"/>
            <ac:cxnSpMk id="10" creationId="{86A7685E-26F7-AC44-FCD7-5B2C13B79110}"/>
          </ac:cxnSpMkLst>
        </pc:cxnChg>
        <pc:cxnChg chg="add mod">
          <ac:chgData name="Hanna Kossowsky" userId="56e21b23dc263710" providerId="LiveId" clId="{93FE5A26-3064-4B3F-8E2A-653EB31D5592}" dt="2025-02-19T08:00:20.336" v="1650" actId="164"/>
          <ac:cxnSpMkLst>
            <pc:docMk/>
            <pc:sldMk cId="2095479354" sldId="495"/>
            <ac:cxnSpMk id="11" creationId="{86420410-0C57-6C7D-3D0F-7022E2CDEDF9}"/>
          </ac:cxnSpMkLst>
        </pc:cxnChg>
        <pc:cxnChg chg="add mod">
          <ac:chgData name="Hanna Kossowsky" userId="56e21b23dc263710" providerId="LiveId" clId="{93FE5A26-3064-4B3F-8E2A-653EB31D5592}" dt="2025-02-19T08:00:20.336" v="1650" actId="164"/>
          <ac:cxnSpMkLst>
            <pc:docMk/>
            <pc:sldMk cId="2095479354" sldId="495"/>
            <ac:cxnSpMk id="12" creationId="{10E0406E-CE2E-7EAE-4642-C31B1BF6A099}"/>
          </ac:cxnSpMkLst>
        </pc:cxnChg>
      </pc:sldChg>
      <pc:sldChg chg="delSp modSp add mod delAnim modShow modNotesTx">
        <pc:chgData name="Hanna Kossowsky" userId="56e21b23dc263710" providerId="LiveId" clId="{93FE5A26-3064-4B3F-8E2A-653EB31D5592}" dt="2025-03-05T12:21:01.104" v="4505" actId="729"/>
        <pc:sldMkLst>
          <pc:docMk/>
          <pc:sldMk cId="3383692764" sldId="496"/>
        </pc:sldMkLst>
        <pc:spChg chg="mod">
          <ac:chgData name="Hanna Kossowsky" userId="56e21b23dc263710" providerId="LiveId" clId="{93FE5A26-3064-4B3F-8E2A-653EB31D5592}" dt="2025-02-19T08:12:22.734" v="1952" actId="20577"/>
          <ac:spMkLst>
            <pc:docMk/>
            <pc:sldMk cId="3383692764" sldId="496"/>
            <ac:spMk id="2" creationId="{F53CC927-CE50-6DA0-EDE4-3197AC5C0C8E}"/>
          </ac:spMkLst>
        </pc:spChg>
        <pc:spChg chg="mod">
          <ac:chgData name="Hanna Kossowsky" userId="56e21b23dc263710" providerId="LiveId" clId="{93FE5A26-3064-4B3F-8E2A-653EB31D5592}" dt="2025-02-19T08:15:24.685" v="2359" actId="20577"/>
          <ac:spMkLst>
            <pc:docMk/>
            <pc:sldMk cId="3383692764" sldId="496"/>
            <ac:spMk id="3" creationId="{2E6F0754-8E90-6E46-DEE4-55EE58229ACC}"/>
          </ac:spMkLst>
        </pc:spChg>
      </pc:sldChg>
      <pc:sldChg chg="add del">
        <pc:chgData name="Hanna Kossowsky" userId="56e21b23dc263710" providerId="LiveId" clId="{93FE5A26-3064-4B3F-8E2A-653EB31D5592}" dt="2025-02-19T08:13:12.957" v="2008"/>
        <pc:sldMkLst>
          <pc:docMk/>
          <pc:sldMk cId="1548486394" sldId="497"/>
        </pc:sldMkLst>
      </pc:sldChg>
      <pc:sldChg chg="addSp delSp modSp add mod modShow">
        <pc:chgData name="Hanna Kossowsky" userId="56e21b23dc263710" providerId="LiveId" clId="{93FE5A26-3064-4B3F-8E2A-653EB31D5592}" dt="2025-03-05T12:21:01.104" v="4505" actId="729"/>
        <pc:sldMkLst>
          <pc:docMk/>
          <pc:sldMk cId="2970157588" sldId="497"/>
        </pc:sldMkLst>
        <pc:spChg chg="mod">
          <ac:chgData name="Hanna Kossowsky" userId="56e21b23dc263710" providerId="LiveId" clId="{93FE5A26-3064-4B3F-8E2A-653EB31D5592}" dt="2025-02-19T08:18:21.789" v="2380" actId="20577"/>
          <ac:spMkLst>
            <pc:docMk/>
            <pc:sldMk cId="2970157588" sldId="497"/>
            <ac:spMk id="2" creationId="{D8879BA7-512A-F0F7-7931-C4C1D0BE56FB}"/>
          </ac:spMkLst>
        </pc:spChg>
        <pc:picChg chg="add mod">
          <ac:chgData name="Hanna Kossowsky" userId="56e21b23dc263710" providerId="LiveId" clId="{93FE5A26-3064-4B3F-8E2A-653EB31D5592}" dt="2025-02-19T08:18:49.748" v="2384" actId="1076"/>
          <ac:picMkLst>
            <pc:docMk/>
            <pc:sldMk cId="2970157588" sldId="497"/>
            <ac:picMk id="7" creationId="{93F9E5CA-CC69-9F4F-4F67-BDDC79C2F23D}"/>
          </ac:picMkLst>
        </pc:picChg>
        <pc:picChg chg="add mod">
          <ac:chgData name="Hanna Kossowsky" userId="56e21b23dc263710" providerId="LiveId" clId="{93FE5A26-3064-4B3F-8E2A-653EB31D5592}" dt="2025-02-19T08:19:12.569" v="2386" actId="1076"/>
          <ac:picMkLst>
            <pc:docMk/>
            <pc:sldMk cId="2970157588" sldId="497"/>
            <ac:picMk id="9" creationId="{094397E9-EA92-D21E-EEC8-18AC7CB975D9}"/>
          </ac:picMkLst>
        </pc:picChg>
        <pc:picChg chg="add mod">
          <ac:chgData name="Hanna Kossowsky" userId="56e21b23dc263710" providerId="LiveId" clId="{93FE5A26-3064-4B3F-8E2A-653EB31D5592}" dt="2025-02-19T08:19:51.019" v="2388" actId="1076"/>
          <ac:picMkLst>
            <pc:docMk/>
            <pc:sldMk cId="2970157588" sldId="497"/>
            <ac:picMk id="11" creationId="{63A06329-0944-C019-4D63-3B2E88E9F7F8}"/>
          </ac:picMkLst>
        </pc:picChg>
      </pc:sldChg>
      <pc:sldChg chg="add del">
        <pc:chgData name="Hanna Kossowsky" userId="56e21b23dc263710" providerId="LiveId" clId="{93FE5A26-3064-4B3F-8E2A-653EB31D5592}" dt="2025-02-19T08:17:55.147" v="2361"/>
        <pc:sldMkLst>
          <pc:docMk/>
          <pc:sldMk cId="3658590114" sldId="497"/>
        </pc:sldMkLst>
      </pc:sldChg>
      <pc:sldChg chg="addSp delSp modSp add mod modShow">
        <pc:chgData name="Hanna Kossowsky" userId="56e21b23dc263710" providerId="LiveId" clId="{93FE5A26-3064-4B3F-8E2A-653EB31D5592}" dt="2025-03-05T12:21:01.104" v="4505" actId="729"/>
        <pc:sldMkLst>
          <pc:docMk/>
          <pc:sldMk cId="698931931" sldId="498"/>
        </pc:sldMkLst>
        <pc:spChg chg="mod">
          <ac:chgData name="Hanna Kossowsky" userId="56e21b23dc263710" providerId="LiveId" clId="{93FE5A26-3064-4B3F-8E2A-653EB31D5592}" dt="2025-02-19T08:20:41.268" v="2450" actId="20577"/>
          <ac:spMkLst>
            <pc:docMk/>
            <pc:sldMk cId="698931931" sldId="498"/>
            <ac:spMk id="2" creationId="{A6B01EA7-4684-9944-9CB2-E539CEEA9AD4}"/>
          </ac:spMkLst>
        </pc:spChg>
        <pc:picChg chg="add">
          <ac:chgData name="Hanna Kossowsky" userId="56e21b23dc263710" providerId="LiveId" clId="{93FE5A26-3064-4B3F-8E2A-653EB31D5592}" dt="2025-02-19T08:20:53.918" v="2451" actId="22"/>
          <ac:picMkLst>
            <pc:docMk/>
            <pc:sldMk cId="698931931" sldId="498"/>
            <ac:picMk id="4" creationId="{D785231D-7E4B-5C30-6183-CB12AD4FC2A7}"/>
          </ac:picMkLst>
        </pc:picChg>
      </pc:sldChg>
      <pc:sldChg chg="addSp delSp modSp add mod modShow">
        <pc:chgData name="Hanna Kossowsky" userId="56e21b23dc263710" providerId="LiveId" clId="{93FE5A26-3064-4B3F-8E2A-653EB31D5592}" dt="2025-03-05T12:21:01.104" v="4505" actId="729"/>
        <pc:sldMkLst>
          <pc:docMk/>
          <pc:sldMk cId="131263646" sldId="499"/>
        </pc:sldMkLst>
        <pc:spChg chg="mod">
          <ac:chgData name="Hanna Kossowsky" userId="56e21b23dc263710" providerId="LiveId" clId="{93FE5A26-3064-4B3F-8E2A-653EB31D5592}" dt="2025-02-19T08:21:26.272" v="2487" actId="20577"/>
          <ac:spMkLst>
            <pc:docMk/>
            <pc:sldMk cId="131263646" sldId="499"/>
            <ac:spMk id="2" creationId="{252DCC58-EB96-6C2C-563B-80B6FC440D93}"/>
          </ac:spMkLst>
        </pc:spChg>
        <pc:picChg chg="add mod">
          <ac:chgData name="Hanna Kossowsky" userId="56e21b23dc263710" providerId="LiveId" clId="{93FE5A26-3064-4B3F-8E2A-653EB31D5592}" dt="2025-02-19T08:21:42.864" v="2490" actId="1076"/>
          <ac:picMkLst>
            <pc:docMk/>
            <pc:sldMk cId="131263646" sldId="499"/>
            <ac:picMk id="5" creationId="{FAD9B87D-DE19-2D0C-30CD-D0BD5269168B}"/>
          </ac:picMkLst>
        </pc:picChg>
        <pc:picChg chg="add mod">
          <ac:chgData name="Hanna Kossowsky" userId="56e21b23dc263710" providerId="LiveId" clId="{93FE5A26-3064-4B3F-8E2A-653EB31D5592}" dt="2025-02-19T08:21:58.228" v="2492" actId="1076"/>
          <ac:picMkLst>
            <pc:docMk/>
            <pc:sldMk cId="131263646" sldId="499"/>
            <ac:picMk id="7" creationId="{BA44AC9F-DB1C-87F5-07AF-4795FE54C529}"/>
          </ac:picMkLst>
        </pc:picChg>
      </pc:sldChg>
      <pc:sldChg chg="addSp delSp modSp add mod modShow">
        <pc:chgData name="Hanna Kossowsky" userId="56e21b23dc263710" providerId="LiveId" clId="{93FE5A26-3064-4B3F-8E2A-653EB31D5592}" dt="2025-03-05T12:21:01.104" v="4505" actId="729"/>
        <pc:sldMkLst>
          <pc:docMk/>
          <pc:sldMk cId="4144549434" sldId="500"/>
        </pc:sldMkLst>
        <pc:spChg chg="mod">
          <ac:chgData name="Hanna Kossowsky" userId="56e21b23dc263710" providerId="LiveId" clId="{93FE5A26-3064-4B3F-8E2A-653EB31D5592}" dt="2025-02-19T08:22:57.248" v="2517" actId="20577"/>
          <ac:spMkLst>
            <pc:docMk/>
            <pc:sldMk cId="4144549434" sldId="500"/>
            <ac:spMk id="2" creationId="{6B48CB8C-2ABD-9B4E-C7FB-0DC7179CE536}"/>
          </ac:spMkLst>
        </pc:spChg>
        <pc:spChg chg="add mod">
          <ac:chgData name="Hanna Kossowsky" userId="56e21b23dc263710" providerId="LiveId" clId="{93FE5A26-3064-4B3F-8E2A-653EB31D5592}" dt="2025-02-19T08:28:52.915" v="2999" actId="13926"/>
          <ac:spMkLst>
            <pc:docMk/>
            <pc:sldMk cId="4144549434" sldId="500"/>
            <ac:spMk id="3" creationId="{208FC063-FD96-F492-8135-CBB915C9A0AA}"/>
          </ac:spMkLst>
        </pc:spChg>
      </pc:sldChg>
      <pc:sldChg chg="addSp delSp modSp add mod modShow">
        <pc:chgData name="Hanna Kossowsky" userId="56e21b23dc263710" providerId="LiveId" clId="{93FE5A26-3064-4B3F-8E2A-653EB31D5592}" dt="2025-03-05T12:21:01.104" v="4505" actId="729"/>
        <pc:sldMkLst>
          <pc:docMk/>
          <pc:sldMk cId="3990973233" sldId="501"/>
        </pc:sldMkLst>
        <pc:spChg chg="mod">
          <ac:chgData name="Hanna Kossowsky" userId="56e21b23dc263710" providerId="LiveId" clId="{93FE5A26-3064-4B3F-8E2A-653EB31D5592}" dt="2025-02-19T08:31:35.589" v="3174" actId="113"/>
          <ac:spMkLst>
            <pc:docMk/>
            <pc:sldMk cId="3990973233" sldId="501"/>
            <ac:spMk id="3" creationId="{90A6C3EA-3B9F-0A62-18E5-770AC5C49B47}"/>
          </ac:spMkLst>
        </pc:spChg>
        <pc:picChg chg="add mod">
          <ac:chgData name="Hanna Kossowsky" userId="56e21b23dc263710" providerId="LiveId" clId="{93FE5A26-3064-4B3F-8E2A-653EB31D5592}" dt="2025-02-19T08:31:48.398" v="3176" actId="1076"/>
          <ac:picMkLst>
            <pc:docMk/>
            <pc:sldMk cId="3990973233" sldId="501"/>
            <ac:picMk id="5" creationId="{BEDA461B-1C10-5CD5-C7AA-E0BBFEA00DD8}"/>
          </ac:picMkLst>
        </pc:picChg>
      </pc:sldChg>
      <pc:sldChg chg="addSp delSp modSp add mod delAnim modAnim modShow">
        <pc:chgData name="Hanna Kossowsky" userId="56e21b23dc263710" providerId="LiveId" clId="{93FE5A26-3064-4B3F-8E2A-653EB31D5592}" dt="2025-03-06T11:43:11.362" v="10727"/>
        <pc:sldMkLst>
          <pc:docMk/>
          <pc:sldMk cId="2020688423" sldId="502"/>
        </pc:sldMkLst>
        <pc:spChg chg="mod">
          <ac:chgData name="Hanna Kossowsky" userId="56e21b23dc263710" providerId="LiveId" clId="{93FE5A26-3064-4B3F-8E2A-653EB31D5592}" dt="2025-02-19T08:42:34.979" v="3890" actId="313"/>
          <ac:spMkLst>
            <pc:docMk/>
            <pc:sldMk cId="2020688423" sldId="502"/>
            <ac:spMk id="2" creationId="{3F436977-0E1D-CF1D-3455-59A48E07A3A5}"/>
          </ac:spMkLst>
        </pc:spChg>
        <pc:spChg chg="mod">
          <ac:chgData name="Hanna Kossowsky" userId="56e21b23dc263710" providerId="LiveId" clId="{93FE5A26-3064-4B3F-8E2A-653EB31D5592}" dt="2025-02-19T08:36:08.668" v="3265" actId="20577"/>
          <ac:spMkLst>
            <pc:docMk/>
            <pc:sldMk cId="2020688423" sldId="502"/>
            <ac:spMk id="3" creationId="{1FBCE138-2F89-6BCB-8355-546345C4840E}"/>
          </ac:spMkLst>
        </pc:spChg>
        <pc:spChg chg="add">
          <ac:chgData name="Hanna Kossowsky" userId="56e21b23dc263710" providerId="LiveId" clId="{93FE5A26-3064-4B3F-8E2A-653EB31D5592}" dt="2025-03-06T11:43:11.362" v="10727"/>
          <ac:spMkLst>
            <pc:docMk/>
            <pc:sldMk cId="2020688423" sldId="502"/>
            <ac:spMk id="7" creationId="{445CECC5-272E-B156-A8DB-810C9B73A35E}"/>
          </ac:spMkLst>
        </pc:spChg>
        <pc:spChg chg="add">
          <ac:chgData name="Hanna Kossowsky" userId="56e21b23dc263710" providerId="LiveId" clId="{93FE5A26-3064-4B3F-8E2A-653EB31D5592}" dt="2025-03-06T11:43:11.362" v="10727"/>
          <ac:spMkLst>
            <pc:docMk/>
            <pc:sldMk cId="2020688423" sldId="502"/>
            <ac:spMk id="8" creationId="{EC377E36-13C5-86EF-EF5A-7F9661D53B6C}"/>
          </ac:spMkLst>
        </pc:spChg>
        <pc:picChg chg="add mod">
          <ac:chgData name="Hanna Kossowsky" userId="56e21b23dc263710" providerId="LiveId" clId="{93FE5A26-3064-4B3F-8E2A-653EB31D5592}" dt="2025-02-19T08:36:47.386" v="3268" actId="14100"/>
          <ac:picMkLst>
            <pc:docMk/>
            <pc:sldMk cId="2020688423" sldId="502"/>
            <ac:picMk id="10" creationId="{867B9BD2-E380-BA2E-1452-2749443D8E14}"/>
          </ac:picMkLst>
        </pc:picChg>
      </pc:sldChg>
      <pc:sldChg chg="addSp delSp modSp add mod delAnim modShow">
        <pc:chgData name="Hanna Kossowsky" userId="56e21b23dc263710" providerId="LiveId" clId="{93FE5A26-3064-4B3F-8E2A-653EB31D5592}" dt="2025-03-05T12:21:01.104" v="4505" actId="729"/>
        <pc:sldMkLst>
          <pc:docMk/>
          <pc:sldMk cId="2896844199" sldId="503"/>
        </pc:sldMkLst>
        <pc:spChg chg="mod">
          <ac:chgData name="Hanna Kossowsky" userId="56e21b23dc263710" providerId="LiveId" clId="{93FE5A26-3064-4B3F-8E2A-653EB31D5592}" dt="2025-02-19T08:42:32.748" v="3889" actId="313"/>
          <ac:spMkLst>
            <pc:docMk/>
            <pc:sldMk cId="2896844199" sldId="503"/>
            <ac:spMk id="2" creationId="{D8085853-82FA-3E79-CCC1-00198393C662}"/>
          </ac:spMkLst>
        </pc:spChg>
        <pc:spChg chg="mod">
          <ac:chgData name="Hanna Kossowsky" userId="56e21b23dc263710" providerId="LiveId" clId="{93FE5A26-3064-4B3F-8E2A-653EB31D5592}" dt="2025-02-19T08:41:11.527" v="3885" actId="1076"/>
          <ac:spMkLst>
            <pc:docMk/>
            <pc:sldMk cId="2896844199" sldId="503"/>
            <ac:spMk id="3" creationId="{271F124A-7723-4687-AB8C-5195BF88DFAC}"/>
          </ac:spMkLst>
        </pc:spChg>
        <pc:picChg chg="add mod">
          <ac:chgData name="Hanna Kossowsky" userId="56e21b23dc263710" providerId="LiveId" clId="{93FE5A26-3064-4B3F-8E2A-653EB31D5592}" dt="2025-02-19T08:40:48.747" v="3883" actId="1076"/>
          <ac:picMkLst>
            <pc:docMk/>
            <pc:sldMk cId="2896844199" sldId="503"/>
            <ac:picMk id="5" creationId="{73B158DE-9DB5-3C10-1124-C549A9E28432}"/>
          </ac:picMkLst>
        </pc:picChg>
        <pc:picChg chg="add mod">
          <ac:chgData name="Hanna Kossowsky" userId="56e21b23dc263710" providerId="LiveId" clId="{93FE5A26-3064-4B3F-8E2A-653EB31D5592}" dt="2025-02-19T08:41:15.818" v="3888" actId="1076"/>
          <ac:picMkLst>
            <pc:docMk/>
            <pc:sldMk cId="2896844199" sldId="503"/>
            <ac:picMk id="6" creationId="{35B41BA8-4C8F-BF8E-D091-044A8ED5C8E1}"/>
          </ac:picMkLst>
        </pc:picChg>
        <pc:picChg chg="mod">
          <ac:chgData name="Hanna Kossowsky" userId="56e21b23dc263710" providerId="LiveId" clId="{93FE5A26-3064-4B3F-8E2A-653EB31D5592}" dt="2025-02-19T08:37:27.902" v="3382" actId="1076"/>
          <ac:picMkLst>
            <pc:docMk/>
            <pc:sldMk cId="2896844199" sldId="503"/>
            <ac:picMk id="10" creationId="{6AC4DA08-FEB5-89F7-D220-B3367F8751FB}"/>
          </ac:picMkLst>
        </pc:picChg>
      </pc:sldChg>
      <pc:sldChg chg="delSp modSp add mod modShow">
        <pc:chgData name="Hanna Kossowsky" userId="56e21b23dc263710" providerId="LiveId" clId="{93FE5A26-3064-4B3F-8E2A-653EB31D5592}" dt="2025-03-05T12:21:01.104" v="4505" actId="729"/>
        <pc:sldMkLst>
          <pc:docMk/>
          <pc:sldMk cId="495728249" sldId="504"/>
        </pc:sldMkLst>
        <pc:spChg chg="mod">
          <ac:chgData name="Hanna Kossowsky" userId="56e21b23dc263710" providerId="LiveId" clId="{93FE5A26-3064-4B3F-8E2A-653EB31D5592}" dt="2025-02-19T08:42:59.872" v="3926" actId="20577"/>
          <ac:spMkLst>
            <pc:docMk/>
            <pc:sldMk cId="495728249" sldId="504"/>
            <ac:spMk id="2" creationId="{991EB765-80C0-BCD5-3DD5-442388BE95D7}"/>
          </ac:spMkLst>
        </pc:spChg>
        <pc:spChg chg="mod">
          <ac:chgData name="Hanna Kossowsky" userId="56e21b23dc263710" providerId="LiveId" clId="{93FE5A26-3064-4B3F-8E2A-653EB31D5592}" dt="2025-02-19T08:45:19.290" v="4489" actId="20577"/>
          <ac:spMkLst>
            <pc:docMk/>
            <pc:sldMk cId="495728249" sldId="504"/>
            <ac:spMk id="3" creationId="{5146E244-34A3-5013-6DCD-32461C7B2010}"/>
          </ac:spMkLst>
        </pc:spChg>
      </pc:sldChg>
      <pc:sldChg chg="addSp delSp modSp add del mod modNotesTx">
        <pc:chgData name="Hanna Kossowsky" userId="56e21b23dc263710" providerId="LiveId" clId="{93FE5A26-3064-4B3F-8E2A-653EB31D5592}" dt="2025-03-05T12:26:26.286" v="4575" actId="47"/>
        <pc:sldMkLst>
          <pc:docMk/>
          <pc:sldMk cId="2301118657" sldId="505"/>
        </pc:sldMkLst>
      </pc:sldChg>
      <pc:sldChg chg="modSp add mod ord modNotesTx">
        <pc:chgData name="Hanna Kossowsky" userId="56e21b23dc263710" providerId="LiveId" clId="{93FE5A26-3064-4B3F-8E2A-653EB31D5592}" dt="2025-03-05T12:29:56.623" v="4692"/>
        <pc:sldMkLst>
          <pc:docMk/>
          <pc:sldMk cId="1054575827" sldId="506"/>
        </pc:sldMkLst>
        <pc:spChg chg="mod">
          <ac:chgData name="Hanna Kossowsky" userId="56e21b23dc263710" providerId="LiveId" clId="{93FE5A26-3064-4B3F-8E2A-653EB31D5592}" dt="2025-03-05T12:29:23.295" v="4686" actId="20577"/>
          <ac:spMkLst>
            <pc:docMk/>
            <pc:sldMk cId="1054575827" sldId="506"/>
            <ac:spMk id="3" creationId="{073F87EC-8146-927A-E255-FF36FF3B2246}"/>
          </ac:spMkLst>
        </pc:spChg>
        <pc:picChg chg="mod">
          <ac:chgData name="Hanna Kossowsky" userId="56e21b23dc263710" providerId="LiveId" clId="{93FE5A26-3064-4B3F-8E2A-653EB31D5592}" dt="2025-03-05T12:29:12.203" v="4685" actId="1076"/>
          <ac:picMkLst>
            <pc:docMk/>
            <pc:sldMk cId="1054575827" sldId="506"/>
            <ac:picMk id="21" creationId="{CD2F50CD-3C6D-3D8C-31B7-BBF2CB1462EF}"/>
          </ac:picMkLst>
        </pc:picChg>
      </pc:sldChg>
      <pc:sldChg chg="add mod modShow">
        <pc:chgData name="Hanna Kossowsky" userId="56e21b23dc263710" providerId="LiveId" clId="{93FE5A26-3064-4B3F-8E2A-653EB31D5592}" dt="2025-03-05T12:29:04.763" v="4683" actId="729"/>
        <pc:sldMkLst>
          <pc:docMk/>
          <pc:sldMk cId="4190892384" sldId="507"/>
        </pc:sldMkLst>
      </pc:sldChg>
      <pc:sldChg chg="addSp delSp modSp add mod modNotesTx">
        <pc:chgData name="Hanna Kossowsky" userId="56e21b23dc263710" providerId="LiveId" clId="{93FE5A26-3064-4B3F-8E2A-653EB31D5592}" dt="2025-03-05T12:38:44.895" v="5006"/>
        <pc:sldMkLst>
          <pc:docMk/>
          <pc:sldMk cId="3855974872" sldId="508"/>
        </pc:sldMkLst>
        <pc:spChg chg="mod">
          <ac:chgData name="Hanna Kossowsky" userId="56e21b23dc263710" providerId="LiveId" clId="{93FE5A26-3064-4B3F-8E2A-653EB31D5592}" dt="2025-03-05T12:30:34.583" v="4812" actId="20577"/>
          <ac:spMkLst>
            <pc:docMk/>
            <pc:sldMk cId="3855974872" sldId="508"/>
            <ac:spMk id="2" creationId="{50637977-C985-4680-1207-6AD0CEA85C88}"/>
          </ac:spMkLst>
        </pc:spChg>
        <pc:spChg chg="mod">
          <ac:chgData name="Hanna Kossowsky" userId="56e21b23dc263710" providerId="LiveId" clId="{93FE5A26-3064-4B3F-8E2A-653EB31D5592}" dt="2025-03-05T12:38:13.887" v="4975" actId="20577"/>
          <ac:spMkLst>
            <pc:docMk/>
            <pc:sldMk cId="3855974872" sldId="508"/>
            <ac:spMk id="3" creationId="{61E11BAF-2110-53CF-C502-81DCE8C0099B}"/>
          </ac:spMkLst>
        </pc:spChg>
        <pc:picChg chg="add del mod">
          <ac:chgData name="Hanna Kossowsky" userId="56e21b23dc263710" providerId="LiveId" clId="{93FE5A26-3064-4B3F-8E2A-653EB31D5592}" dt="2025-03-05T12:30:44.123" v="4816" actId="1076"/>
          <ac:picMkLst>
            <pc:docMk/>
            <pc:sldMk cId="3855974872" sldId="508"/>
            <ac:picMk id="21" creationId="{36986627-DA98-B47E-EE40-B010B8CF4F78}"/>
          </ac:picMkLst>
        </pc:picChg>
      </pc:sldChg>
      <pc:sldChg chg="addSp delSp modSp add mod modNotesTx">
        <pc:chgData name="Hanna Kossowsky" userId="56e21b23dc263710" providerId="LiveId" clId="{93FE5A26-3064-4B3F-8E2A-653EB31D5592}" dt="2025-03-06T08:12:03.408" v="5766" actId="478"/>
        <pc:sldMkLst>
          <pc:docMk/>
          <pc:sldMk cId="2867229305" sldId="509"/>
        </pc:sldMkLst>
        <pc:spChg chg="mod">
          <ac:chgData name="Hanna Kossowsky" userId="56e21b23dc263710" providerId="LiveId" clId="{93FE5A26-3064-4B3F-8E2A-653EB31D5592}" dt="2025-03-05T13:05:41.909" v="5054" actId="20577"/>
          <ac:spMkLst>
            <pc:docMk/>
            <pc:sldMk cId="2867229305" sldId="509"/>
            <ac:spMk id="2" creationId="{A2DE27C2-6BD2-1012-6373-F8DFB145B707}"/>
          </ac:spMkLst>
        </pc:spChg>
        <pc:spChg chg="mod">
          <ac:chgData name="Hanna Kossowsky" userId="56e21b23dc263710" providerId="LiveId" clId="{93FE5A26-3064-4B3F-8E2A-653EB31D5592}" dt="2025-03-06T08:10:46.028" v="5751" actId="962"/>
          <ac:spMkLst>
            <pc:docMk/>
            <pc:sldMk cId="2867229305" sldId="509"/>
            <ac:spMk id="3" creationId="{2896C0C8-A562-7350-63AD-2EF76CED191C}"/>
          </ac:spMkLst>
        </pc:spChg>
        <pc:picChg chg="add mod ord">
          <ac:chgData name="Hanna Kossowsky" userId="56e21b23dc263710" providerId="LiveId" clId="{93FE5A26-3064-4B3F-8E2A-653EB31D5592}" dt="2025-03-06T08:10:52.412" v="5756" actId="167"/>
          <ac:picMkLst>
            <pc:docMk/>
            <pc:sldMk cId="2867229305" sldId="509"/>
            <ac:picMk id="13" creationId="{01059F7B-351E-EC05-0C13-3E4026572913}"/>
          </ac:picMkLst>
        </pc:picChg>
        <pc:picChg chg="add mod ord">
          <ac:chgData name="Hanna Kossowsky" userId="56e21b23dc263710" providerId="LiveId" clId="{93FE5A26-3064-4B3F-8E2A-653EB31D5592}" dt="2025-03-06T08:12:02.409" v="5765" actId="167"/>
          <ac:picMkLst>
            <pc:docMk/>
            <pc:sldMk cId="2867229305" sldId="509"/>
            <ac:picMk id="17" creationId="{B9C623DA-B5F4-2172-CA46-FD91F0002A5A}"/>
          </ac:picMkLst>
        </pc:picChg>
      </pc:sldChg>
      <pc:sldChg chg="delSp modSp add mod modAnim">
        <pc:chgData name="Hanna Kossowsky" userId="56e21b23dc263710" providerId="LiveId" clId="{93FE5A26-3064-4B3F-8E2A-653EB31D5592}" dt="2025-03-06T11:51:45.498" v="10987"/>
        <pc:sldMkLst>
          <pc:docMk/>
          <pc:sldMk cId="828241172" sldId="510"/>
        </pc:sldMkLst>
        <pc:spChg chg="mod">
          <ac:chgData name="Hanna Kossowsky" userId="56e21b23dc263710" providerId="LiveId" clId="{93FE5A26-3064-4B3F-8E2A-653EB31D5592}" dt="2025-03-05T13:05:54.252" v="5080" actId="20577"/>
          <ac:spMkLst>
            <pc:docMk/>
            <pc:sldMk cId="828241172" sldId="510"/>
            <ac:spMk id="2" creationId="{C1966069-AD02-041E-C8B0-58F8737EE371}"/>
          </ac:spMkLst>
        </pc:spChg>
        <pc:spChg chg="mod">
          <ac:chgData name="Hanna Kossowsky" userId="56e21b23dc263710" providerId="LiveId" clId="{93FE5A26-3064-4B3F-8E2A-653EB31D5592}" dt="2025-03-05T13:08:44.166" v="5471" actId="20577"/>
          <ac:spMkLst>
            <pc:docMk/>
            <pc:sldMk cId="828241172" sldId="510"/>
            <ac:spMk id="3" creationId="{AB3B6208-ACA5-81D9-3CD0-607B49CB9AA2}"/>
          </ac:spMkLst>
        </pc:spChg>
      </pc:sldChg>
      <pc:sldChg chg="modSp add mod">
        <pc:chgData name="Hanna Kossowsky" userId="56e21b23dc263710" providerId="LiveId" clId="{93FE5A26-3064-4B3F-8E2A-653EB31D5592}" dt="2025-03-05T13:13:12.926" v="5736" actId="403"/>
        <pc:sldMkLst>
          <pc:docMk/>
          <pc:sldMk cId="51624475" sldId="511"/>
        </pc:sldMkLst>
        <pc:spChg chg="mod">
          <ac:chgData name="Hanna Kossowsky" userId="56e21b23dc263710" providerId="LiveId" clId="{93FE5A26-3064-4B3F-8E2A-653EB31D5592}" dt="2025-03-05T13:09:04.759" v="5490" actId="20577"/>
          <ac:spMkLst>
            <pc:docMk/>
            <pc:sldMk cId="51624475" sldId="511"/>
            <ac:spMk id="2" creationId="{7D70C0F2-0CCB-A15C-E5CE-79DF2623922C}"/>
          </ac:spMkLst>
        </pc:spChg>
        <pc:spChg chg="mod">
          <ac:chgData name="Hanna Kossowsky" userId="56e21b23dc263710" providerId="LiveId" clId="{93FE5A26-3064-4B3F-8E2A-653EB31D5592}" dt="2025-03-05T13:13:12.926" v="5736" actId="403"/>
          <ac:spMkLst>
            <pc:docMk/>
            <pc:sldMk cId="51624475" sldId="511"/>
            <ac:spMk id="3" creationId="{460F14FD-8308-A0DF-27E4-25F470ABBEE5}"/>
          </ac:spMkLst>
        </pc:spChg>
      </pc:sldChg>
      <pc:sldChg chg="addSp delSp modSp add mod modAnim modNotesTx">
        <pc:chgData name="Hanna Kossowsky" userId="56e21b23dc263710" providerId="LiveId" clId="{93FE5A26-3064-4B3F-8E2A-653EB31D5592}" dt="2025-03-06T08:35:04.210" v="6152" actId="20577"/>
        <pc:sldMkLst>
          <pc:docMk/>
          <pc:sldMk cId="2386161512" sldId="512"/>
        </pc:sldMkLst>
        <pc:spChg chg="mod">
          <ac:chgData name="Hanna Kossowsky" userId="56e21b23dc263710" providerId="LiveId" clId="{93FE5A26-3064-4B3F-8E2A-653EB31D5592}" dt="2025-03-06T08:13:13.900" v="5789" actId="20577"/>
          <ac:spMkLst>
            <pc:docMk/>
            <pc:sldMk cId="2386161512" sldId="512"/>
            <ac:spMk id="2" creationId="{A3F3753C-3566-41C9-33F1-8AEE620E0A0C}"/>
          </ac:spMkLst>
        </pc:spChg>
        <pc:spChg chg="add mod">
          <ac:chgData name="Hanna Kossowsky" userId="56e21b23dc263710" providerId="LiveId" clId="{93FE5A26-3064-4B3F-8E2A-653EB31D5592}" dt="2025-03-06T08:23:24.895" v="6145" actId="1076"/>
          <ac:spMkLst>
            <pc:docMk/>
            <pc:sldMk cId="2386161512" sldId="512"/>
            <ac:spMk id="8" creationId="{F6436967-3ED0-2438-2CFD-E437E2C1B6D6}"/>
          </ac:spMkLst>
        </pc:spChg>
        <pc:picChg chg="add mod">
          <ac:chgData name="Hanna Kossowsky" userId="56e21b23dc263710" providerId="LiveId" clId="{93FE5A26-3064-4B3F-8E2A-653EB31D5592}" dt="2025-03-06T08:21:45.397" v="5798" actId="1076"/>
          <ac:picMkLst>
            <pc:docMk/>
            <pc:sldMk cId="2386161512" sldId="512"/>
            <ac:picMk id="5" creationId="{2931D227-9E64-7B05-22A4-F73DE529F47B}"/>
          </ac:picMkLst>
        </pc:picChg>
        <pc:picChg chg="add mod">
          <ac:chgData name="Hanna Kossowsky" userId="56e21b23dc263710" providerId="LiveId" clId="{93FE5A26-3064-4B3F-8E2A-653EB31D5592}" dt="2025-03-06T08:21:45.397" v="5798" actId="1076"/>
          <ac:picMkLst>
            <pc:docMk/>
            <pc:sldMk cId="2386161512" sldId="512"/>
            <ac:picMk id="7" creationId="{172B3E3A-4485-61D9-D9A3-BF32061E87C9}"/>
          </ac:picMkLst>
        </pc:picChg>
      </pc:sldChg>
      <pc:sldChg chg="addSp delSp modSp add mod delAnim modNotesTx">
        <pc:chgData name="Hanna Kossowsky" userId="56e21b23dc263710" providerId="LiveId" clId="{93FE5A26-3064-4B3F-8E2A-653EB31D5592}" dt="2025-03-06T08:35:48.575" v="6173" actId="6549"/>
        <pc:sldMkLst>
          <pc:docMk/>
          <pc:sldMk cId="2235912606" sldId="513"/>
        </pc:sldMkLst>
        <pc:spChg chg="mod">
          <ac:chgData name="Hanna Kossowsky" userId="56e21b23dc263710" providerId="LiveId" clId="{93FE5A26-3064-4B3F-8E2A-653EB31D5592}" dt="2025-03-06T08:35:11.425" v="6161" actId="20577"/>
          <ac:spMkLst>
            <pc:docMk/>
            <pc:sldMk cId="2235912606" sldId="513"/>
            <ac:spMk id="2" creationId="{BA7F9031-A794-A9BE-70E8-62E53BEBDFC8}"/>
          </ac:spMkLst>
        </pc:spChg>
        <pc:picChg chg="add mod ord">
          <ac:chgData name="Hanna Kossowsky" userId="56e21b23dc263710" providerId="LiveId" clId="{93FE5A26-3064-4B3F-8E2A-653EB31D5592}" dt="2025-03-06T08:35:41.275" v="6171" actId="167"/>
          <ac:picMkLst>
            <pc:docMk/>
            <pc:sldMk cId="2235912606" sldId="513"/>
            <ac:picMk id="6" creationId="{E577D2D2-21A7-8122-F243-F2A66094C5F7}"/>
          </ac:picMkLst>
        </pc:picChg>
        <pc:picChg chg="add mod ord">
          <ac:chgData name="Hanna Kossowsky" userId="56e21b23dc263710" providerId="LiveId" clId="{93FE5A26-3064-4B3F-8E2A-653EB31D5592}" dt="2025-03-06T08:35:34.785" v="6167" actId="167"/>
          <ac:picMkLst>
            <pc:docMk/>
            <pc:sldMk cId="2235912606" sldId="513"/>
            <ac:picMk id="10" creationId="{33A9F56C-894E-0530-97AA-C43879AADA2E}"/>
          </ac:picMkLst>
        </pc:picChg>
      </pc:sldChg>
      <pc:sldChg chg="addSp delSp modSp add mod modNotesTx">
        <pc:chgData name="Hanna Kossowsky" userId="56e21b23dc263710" providerId="LiveId" clId="{93FE5A26-3064-4B3F-8E2A-653EB31D5592}" dt="2025-03-06T08:42:46.405" v="6204" actId="732"/>
        <pc:sldMkLst>
          <pc:docMk/>
          <pc:sldMk cId="3237501719" sldId="514"/>
        </pc:sldMkLst>
        <pc:spChg chg="mod">
          <ac:chgData name="Hanna Kossowsky" userId="56e21b23dc263710" providerId="LiveId" clId="{93FE5A26-3064-4B3F-8E2A-653EB31D5592}" dt="2025-03-06T08:38:05.843" v="6200" actId="20577"/>
          <ac:spMkLst>
            <pc:docMk/>
            <pc:sldMk cId="3237501719" sldId="514"/>
            <ac:spMk id="2" creationId="{5728D441-5102-E967-BE2C-0BC06D921B9F}"/>
          </ac:spMkLst>
        </pc:spChg>
        <pc:picChg chg="add mod modCrop">
          <ac:chgData name="Hanna Kossowsky" userId="56e21b23dc263710" providerId="LiveId" clId="{93FE5A26-3064-4B3F-8E2A-653EB31D5592}" dt="2025-03-06T08:42:46.405" v="6204" actId="732"/>
          <ac:picMkLst>
            <pc:docMk/>
            <pc:sldMk cId="3237501719" sldId="514"/>
            <ac:picMk id="8" creationId="{9C5DF579-FBEC-4A78-9DCB-CCABC53B4724}"/>
          </ac:picMkLst>
        </pc:picChg>
      </pc:sldChg>
      <pc:sldChg chg="addSp delSp modSp add mod modAnim modNotesTx">
        <pc:chgData name="Hanna Kossowsky" userId="56e21b23dc263710" providerId="LiveId" clId="{93FE5A26-3064-4B3F-8E2A-653EB31D5592}" dt="2025-03-06T08:56:52.497" v="6770"/>
        <pc:sldMkLst>
          <pc:docMk/>
          <pc:sldMk cId="1632131466" sldId="515"/>
        </pc:sldMkLst>
        <pc:spChg chg="add mod topLvl">
          <ac:chgData name="Hanna Kossowsky" userId="56e21b23dc263710" providerId="LiveId" clId="{93FE5A26-3064-4B3F-8E2A-653EB31D5592}" dt="2025-03-06T08:50:52.765" v="6460" actId="207"/>
          <ac:spMkLst>
            <pc:docMk/>
            <pc:sldMk cId="1632131466" sldId="515"/>
            <ac:spMk id="6" creationId="{C78C0265-A27C-8FCB-07B8-6DA352AC557E}"/>
          </ac:spMkLst>
        </pc:spChg>
        <pc:spChg chg="add mod topLvl">
          <ac:chgData name="Hanna Kossowsky" userId="56e21b23dc263710" providerId="LiveId" clId="{93FE5A26-3064-4B3F-8E2A-653EB31D5592}" dt="2025-03-06T08:50:52.765" v="6460" actId="207"/>
          <ac:spMkLst>
            <pc:docMk/>
            <pc:sldMk cId="1632131466" sldId="515"/>
            <ac:spMk id="7" creationId="{A7409540-4617-969C-4C18-7045E6ADB46F}"/>
          </ac:spMkLst>
        </pc:spChg>
        <pc:spChg chg="add mod topLvl">
          <ac:chgData name="Hanna Kossowsky" userId="56e21b23dc263710" providerId="LiveId" clId="{93FE5A26-3064-4B3F-8E2A-653EB31D5592}" dt="2025-03-06T08:50:52.765" v="6460" actId="207"/>
          <ac:spMkLst>
            <pc:docMk/>
            <pc:sldMk cId="1632131466" sldId="515"/>
            <ac:spMk id="8" creationId="{27DE478A-17CA-BD3B-B9D1-031C3B5BEC0D}"/>
          </ac:spMkLst>
        </pc:spChg>
        <pc:spChg chg="add mod">
          <ac:chgData name="Hanna Kossowsky" userId="56e21b23dc263710" providerId="LiveId" clId="{93FE5A26-3064-4B3F-8E2A-653EB31D5592}" dt="2025-03-06T08:55:33.025" v="6585" actId="164"/>
          <ac:spMkLst>
            <pc:docMk/>
            <pc:sldMk cId="1632131466" sldId="515"/>
            <ac:spMk id="10" creationId="{9E2A5E54-FD84-89C8-E0F3-098FDADCD4B7}"/>
          </ac:spMkLst>
        </pc:spChg>
        <pc:spChg chg="add mod">
          <ac:chgData name="Hanna Kossowsky" userId="56e21b23dc263710" providerId="LiveId" clId="{93FE5A26-3064-4B3F-8E2A-653EB31D5592}" dt="2025-03-06T08:55:45.092" v="6588" actId="113"/>
          <ac:spMkLst>
            <pc:docMk/>
            <pc:sldMk cId="1632131466" sldId="515"/>
            <ac:spMk id="11" creationId="{3EAA75A9-F2F8-6F7F-C5CE-A5F447808B4B}"/>
          </ac:spMkLst>
        </pc:spChg>
        <pc:spChg chg="add mod">
          <ac:chgData name="Hanna Kossowsky" userId="56e21b23dc263710" providerId="LiveId" clId="{93FE5A26-3064-4B3F-8E2A-653EB31D5592}" dt="2025-03-06T08:54:38.937" v="6577" actId="1076"/>
          <ac:spMkLst>
            <pc:docMk/>
            <pc:sldMk cId="1632131466" sldId="515"/>
            <ac:spMk id="12" creationId="{EFE3C756-6BC7-8C5D-9BA1-C7382091A30D}"/>
          </ac:spMkLst>
        </pc:spChg>
        <pc:spChg chg="add mod">
          <ac:chgData name="Hanna Kossowsky" userId="56e21b23dc263710" providerId="LiveId" clId="{93FE5A26-3064-4B3F-8E2A-653EB31D5592}" dt="2025-03-06T08:51:50.943" v="6507" actId="20577"/>
          <ac:spMkLst>
            <pc:docMk/>
            <pc:sldMk cId="1632131466" sldId="515"/>
            <ac:spMk id="13" creationId="{D3730DD3-EAA8-580B-1C85-31F26B38980F}"/>
          </ac:spMkLst>
        </pc:spChg>
        <pc:spChg chg="add mod">
          <ac:chgData name="Hanna Kossowsky" userId="56e21b23dc263710" providerId="LiveId" clId="{93FE5A26-3064-4B3F-8E2A-653EB31D5592}" dt="2025-03-06T08:53:41.500" v="6573" actId="790"/>
          <ac:spMkLst>
            <pc:docMk/>
            <pc:sldMk cId="1632131466" sldId="515"/>
            <ac:spMk id="14" creationId="{4A9E73FA-8001-CE00-A853-EDDB54FB5181}"/>
          </ac:spMkLst>
        </pc:spChg>
        <pc:spChg chg="add mod">
          <ac:chgData name="Hanna Kossowsky" userId="56e21b23dc263710" providerId="LiveId" clId="{93FE5A26-3064-4B3F-8E2A-653EB31D5592}" dt="2025-03-06T08:52:45.140" v="6544" actId="1076"/>
          <ac:spMkLst>
            <pc:docMk/>
            <pc:sldMk cId="1632131466" sldId="515"/>
            <ac:spMk id="15" creationId="{FE1BA521-975E-5B9A-737C-78CEEAD5E7C0}"/>
          </ac:spMkLst>
        </pc:spChg>
        <pc:spChg chg="add mod">
          <ac:chgData name="Hanna Kossowsky" userId="56e21b23dc263710" providerId="LiveId" clId="{93FE5A26-3064-4B3F-8E2A-653EB31D5592}" dt="2025-03-06T08:54:10.326" v="6576" actId="1076"/>
          <ac:spMkLst>
            <pc:docMk/>
            <pc:sldMk cId="1632131466" sldId="515"/>
            <ac:spMk id="16" creationId="{91D34B21-AC42-1342-C8AD-5821CC96294B}"/>
          </ac:spMkLst>
        </pc:spChg>
        <pc:cxnChg chg="add mod">
          <ac:chgData name="Hanna Kossowsky" userId="56e21b23dc263710" providerId="LiveId" clId="{93FE5A26-3064-4B3F-8E2A-653EB31D5592}" dt="2025-03-06T08:55:33.025" v="6585" actId="164"/>
          <ac:cxnSpMkLst>
            <pc:docMk/>
            <pc:sldMk cId="1632131466" sldId="515"/>
            <ac:cxnSpMk id="18" creationId="{CC43240F-96C1-6F81-6282-52C32ED6A2CE}"/>
          </ac:cxnSpMkLst>
        </pc:cxnChg>
        <pc:cxnChg chg="add mod">
          <ac:chgData name="Hanna Kossowsky" userId="56e21b23dc263710" providerId="LiveId" clId="{93FE5A26-3064-4B3F-8E2A-653EB31D5592}" dt="2025-03-06T08:55:16.837" v="6582" actId="208"/>
          <ac:cxnSpMkLst>
            <pc:docMk/>
            <pc:sldMk cId="1632131466" sldId="515"/>
            <ac:cxnSpMk id="20" creationId="{7E5407CA-039F-B260-A703-D641C0301C78}"/>
          </ac:cxnSpMkLst>
        </pc:cxnChg>
        <pc:cxnChg chg="add mod">
          <ac:chgData name="Hanna Kossowsky" userId="56e21b23dc263710" providerId="LiveId" clId="{93FE5A26-3064-4B3F-8E2A-653EB31D5592}" dt="2025-03-06T08:55:16.837" v="6582" actId="208"/>
          <ac:cxnSpMkLst>
            <pc:docMk/>
            <pc:sldMk cId="1632131466" sldId="515"/>
            <ac:cxnSpMk id="22" creationId="{030B35F5-7A5F-FFE0-6AEB-C4E87EA26E5C}"/>
          </ac:cxnSpMkLst>
        </pc:cxnChg>
        <pc:cxnChg chg="add mod">
          <ac:chgData name="Hanna Kossowsky" userId="56e21b23dc263710" providerId="LiveId" clId="{93FE5A26-3064-4B3F-8E2A-653EB31D5592}" dt="2025-03-06T08:55:27.627" v="6583" actId="208"/>
          <ac:cxnSpMkLst>
            <pc:docMk/>
            <pc:sldMk cId="1632131466" sldId="515"/>
            <ac:cxnSpMk id="24" creationId="{2763C64F-B880-3732-75AD-670423B6B1EA}"/>
          </ac:cxnSpMkLst>
        </pc:cxnChg>
        <pc:cxnChg chg="add mod">
          <ac:chgData name="Hanna Kossowsky" userId="56e21b23dc263710" providerId="LiveId" clId="{93FE5A26-3064-4B3F-8E2A-653EB31D5592}" dt="2025-03-06T08:55:27.627" v="6583" actId="208"/>
          <ac:cxnSpMkLst>
            <pc:docMk/>
            <pc:sldMk cId="1632131466" sldId="515"/>
            <ac:cxnSpMk id="26" creationId="{CE208607-5249-DABB-0ABF-F7609AB431A1}"/>
          </ac:cxnSpMkLst>
        </pc:cxnChg>
        <pc:cxnChg chg="add mod">
          <ac:chgData name="Hanna Kossowsky" userId="56e21b23dc263710" providerId="LiveId" clId="{93FE5A26-3064-4B3F-8E2A-653EB31D5592}" dt="2025-03-06T08:55:05.052" v="6581" actId="208"/>
          <ac:cxnSpMkLst>
            <pc:docMk/>
            <pc:sldMk cId="1632131466" sldId="515"/>
            <ac:cxnSpMk id="30" creationId="{2077AB95-7DAA-32D6-7E6E-826BC0A3A55F}"/>
          </ac:cxnSpMkLst>
        </pc:cxnChg>
        <pc:cxnChg chg="add mod">
          <ac:chgData name="Hanna Kossowsky" userId="56e21b23dc263710" providerId="LiveId" clId="{93FE5A26-3064-4B3F-8E2A-653EB31D5592}" dt="2025-03-06T08:55:05.052" v="6581" actId="208"/>
          <ac:cxnSpMkLst>
            <pc:docMk/>
            <pc:sldMk cId="1632131466" sldId="515"/>
            <ac:cxnSpMk id="32" creationId="{9DEE5883-ED64-5AE7-2DE0-7C4D8A0DE9FF}"/>
          </ac:cxnSpMkLst>
        </pc:cxnChg>
      </pc:sldChg>
      <pc:sldChg chg="modSp add mod modAnim modNotesTx">
        <pc:chgData name="Hanna Kossowsky" userId="56e21b23dc263710" providerId="LiveId" clId="{93FE5A26-3064-4B3F-8E2A-653EB31D5592}" dt="2025-03-06T11:51:24.293" v="10982"/>
        <pc:sldMkLst>
          <pc:docMk/>
          <pc:sldMk cId="3588309127" sldId="516"/>
        </pc:sldMkLst>
        <pc:spChg chg="mod">
          <ac:chgData name="Hanna Kossowsky" userId="56e21b23dc263710" providerId="LiveId" clId="{93FE5A26-3064-4B3F-8E2A-653EB31D5592}" dt="2025-03-06T09:03:21.973" v="7491" actId="20577"/>
          <ac:spMkLst>
            <pc:docMk/>
            <pc:sldMk cId="3588309127" sldId="516"/>
            <ac:spMk id="3" creationId="{F2C03DFB-4CB4-91CA-B3C6-F904AC6BF5D8}"/>
          </ac:spMkLst>
        </pc:spChg>
      </pc:sldChg>
      <pc:sldChg chg="addSp delSp modSp add mod modNotesTx">
        <pc:chgData name="Hanna Kossowsky" userId="56e21b23dc263710" providerId="LiveId" clId="{93FE5A26-3064-4B3F-8E2A-653EB31D5592}" dt="2025-03-06T09:27:21.859" v="8244" actId="1076"/>
        <pc:sldMkLst>
          <pc:docMk/>
          <pc:sldMk cId="1760677101" sldId="517"/>
        </pc:sldMkLst>
        <pc:spChg chg="mod">
          <ac:chgData name="Hanna Kossowsky" userId="56e21b23dc263710" providerId="LiveId" clId="{93FE5A26-3064-4B3F-8E2A-653EB31D5592}" dt="2025-03-06T09:09:36.615" v="8008" actId="20577"/>
          <ac:spMkLst>
            <pc:docMk/>
            <pc:sldMk cId="1760677101" sldId="517"/>
            <ac:spMk id="2" creationId="{6F5622E2-138E-D70E-17E7-73282EE2D552}"/>
          </ac:spMkLst>
        </pc:spChg>
        <pc:spChg chg="add mod ord">
          <ac:chgData name="Hanna Kossowsky" userId="56e21b23dc263710" providerId="LiveId" clId="{93FE5A26-3064-4B3F-8E2A-653EB31D5592}" dt="2025-03-06T09:10:05.663" v="8072" actId="6549"/>
          <ac:spMkLst>
            <pc:docMk/>
            <pc:sldMk cId="1760677101" sldId="517"/>
            <ac:spMk id="7" creationId="{8C1CE0F7-A843-F011-ACF9-9AEB3D8AF177}"/>
          </ac:spMkLst>
        </pc:spChg>
        <pc:picChg chg="add mod">
          <ac:chgData name="Hanna Kossowsky" userId="56e21b23dc263710" providerId="LiveId" clId="{93FE5A26-3064-4B3F-8E2A-653EB31D5592}" dt="2025-03-06T09:27:21.859" v="8244" actId="1076"/>
          <ac:picMkLst>
            <pc:docMk/>
            <pc:sldMk cId="1760677101" sldId="517"/>
            <ac:picMk id="9" creationId="{C2012851-49EA-EA35-F0D9-3D45ED9126B0}"/>
          </ac:picMkLst>
        </pc:picChg>
      </pc:sldChg>
      <pc:sldChg chg="addSp delSp add del mod">
        <pc:chgData name="Hanna Kossowsky" userId="56e21b23dc263710" providerId="LiveId" clId="{93FE5A26-3064-4B3F-8E2A-653EB31D5592}" dt="2025-03-06T09:27:37.609" v="8248"/>
        <pc:sldMkLst>
          <pc:docMk/>
          <pc:sldMk cId="2260997917" sldId="518"/>
        </pc:sldMkLst>
      </pc:sldChg>
      <pc:sldChg chg="modSp add mod modAnim modShow modNotesTx">
        <pc:chgData name="Hanna Kossowsky" userId="56e21b23dc263710" providerId="LiveId" clId="{93FE5A26-3064-4B3F-8E2A-653EB31D5592}" dt="2025-03-06T11:53:02.287" v="11003" actId="113"/>
        <pc:sldMkLst>
          <pc:docMk/>
          <pc:sldMk cId="3482875913" sldId="518"/>
        </pc:sldMkLst>
        <pc:spChg chg="mod">
          <ac:chgData name="Hanna Kossowsky" userId="56e21b23dc263710" providerId="LiveId" clId="{93FE5A26-3064-4B3F-8E2A-653EB31D5592}" dt="2025-03-06T11:53:02.287" v="11003" actId="113"/>
          <ac:spMkLst>
            <pc:docMk/>
            <pc:sldMk cId="3482875913" sldId="518"/>
            <ac:spMk id="3" creationId="{8A840773-E86B-5447-F23B-20FEA98D993E}"/>
          </ac:spMkLst>
        </pc:spChg>
      </pc:sldChg>
      <pc:sldChg chg="modSp add mod modAnim modShow">
        <pc:chgData name="Hanna Kossowsky" userId="56e21b23dc263710" providerId="LiveId" clId="{93FE5A26-3064-4B3F-8E2A-653EB31D5592}" dt="2025-03-06T11:53:19.933" v="11009"/>
        <pc:sldMkLst>
          <pc:docMk/>
          <pc:sldMk cId="2651264121" sldId="519"/>
        </pc:sldMkLst>
        <pc:spChg chg="mod">
          <ac:chgData name="Hanna Kossowsky" userId="56e21b23dc263710" providerId="LiveId" clId="{93FE5A26-3064-4B3F-8E2A-653EB31D5592}" dt="2025-03-06T09:31:45.475" v="8327" actId="20577"/>
          <ac:spMkLst>
            <pc:docMk/>
            <pc:sldMk cId="2651264121" sldId="519"/>
            <ac:spMk id="3" creationId="{CF9D8032-D11D-7385-5ECE-B8DF29D70163}"/>
          </ac:spMkLst>
        </pc:spChg>
      </pc:sldChg>
      <pc:sldChg chg="modSp add mod modAnim modShow">
        <pc:chgData name="Hanna Kossowsky" userId="56e21b23dc263710" providerId="LiveId" clId="{93FE5A26-3064-4B3F-8E2A-653EB31D5592}" dt="2025-03-06T11:55:01.460" v="11031" actId="20577"/>
        <pc:sldMkLst>
          <pc:docMk/>
          <pc:sldMk cId="3412365443" sldId="520"/>
        </pc:sldMkLst>
        <pc:spChg chg="mod">
          <ac:chgData name="Hanna Kossowsky" userId="56e21b23dc263710" providerId="LiveId" clId="{93FE5A26-3064-4B3F-8E2A-653EB31D5592}" dt="2025-03-06T11:54:45.250" v="11029" actId="20577"/>
          <ac:spMkLst>
            <pc:docMk/>
            <pc:sldMk cId="3412365443" sldId="520"/>
            <ac:spMk id="3" creationId="{8BE8D34C-F5C9-5C69-ED02-4B1AA4A6ECA4}"/>
          </ac:spMkLst>
        </pc:spChg>
      </pc:sldChg>
      <pc:sldChg chg="add mod modShow modNotesTx">
        <pc:chgData name="Hanna Kossowsky" userId="56e21b23dc263710" providerId="LiveId" clId="{93FE5A26-3064-4B3F-8E2A-653EB31D5592}" dt="2025-03-06T11:54:22.182" v="11014" actId="729"/>
        <pc:sldMkLst>
          <pc:docMk/>
          <pc:sldMk cId="441010310" sldId="521"/>
        </pc:sldMkLst>
      </pc:sldChg>
      <pc:sldChg chg="modSp add mod">
        <pc:chgData name="Hanna Kossowsky" userId="56e21b23dc263710" providerId="LiveId" clId="{93FE5A26-3064-4B3F-8E2A-653EB31D5592}" dt="2025-03-06T09:56:47.488" v="8504" actId="20577"/>
        <pc:sldMkLst>
          <pc:docMk/>
          <pc:sldMk cId="623768375" sldId="522"/>
        </pc:sldMkLst>
        <pc:spChg chg="mod">
          <ac:chgData name="Hanna Kossowsky" userId="56e21b23dc263710" providerId="LiveId" clId="{93FE5A26-3064-4B3F-8E2A-653EB31D5592}" dt="2025-03-06T09:38:14.014" v="8410" actId="20577"/>
          <ac:spMkLst>
            <pc:docMk/>
            <pc:sldMk cId="623768375" sldId="522"/>
            <ac:spMk id="2" creationId="{CC1B9583-E2F7-FD57-58DF-E946634BAEAD}"/>
          </ac:spMkLst>
        </pc:spChg>
        <pc:spChg chg="mod">
          <ac:chgData name="Hanna Kossowsky" userId="56e21b23dc263710" providerId="LiveId" clId="{93FE5A26-3064-4B3F-8E2A-653EB31D5592}" dt="2025-03-06T09:56:47.488" v="8504" actId="20577"/>
          <ac:spMkLst>
            <pc:docMk/>
            <pc:sldMk cId="623768375" sldId="522"/>
            <ac:spMk id="3" creationId="{748408BC-2960-ADCB-005F-E49CC6D209DF}"/>
          </ac:spMkLst>
        </pc:spChg>
      </pc:sldChg>
      <pc:sldChg chg="addSp delSp modSp add mod modAnim modNotesTx">
        <pc:chgData name="Hanna Kossowsky" userId="56e21b23dc263710" providerId="LiveId" clId="{93FE5A26-3064-4B3F-8E2A-653EB31D5592}" dt="2025-03-06T11:55:06.328" v="11033"/>
        <pc:sldMkLst>
          <pc:docMk/>
          <pc:sldMk cId="4227726318" sldId="523"/>
        </pc:sldMkLst>
        <pc:spChg chg="mod">
          <ac:chgData name="Hanna Kossowsky" userId="56e21b23dc263710" providerId="LiveId" clId="{93FE5A26-3064-4B3F-8E2A-653EB31D5592}" dt="2025-03-06T09:56:56.998" v="8532" actId="20577"/>
          <ac:spMkLst>
            <pc:docMk/>
            <pc:sldMk cId="4227726318" sldId="523"/>
            <ac:spMk id="2" creationId="{4E83916E-D049-F810-79F0-619FB9823182}"/>
          </ac:spMkLst>
        </pc:spChg>
        <pc:spChg chg="add mod ord">
          <ac:chgData name="Hanna Kossowsky" userId="56e21b23dc263710" providerId="LiveId" clId="{93FE5A26-3064-4B3F-8E2A-653EB31D5592}" dt="2025-03-06T10:01:55.528" v="8790" actId="20577"/>
          <ac:spMkLst>
            <pc:docMk/>
            <pc:sldMk cId="4227726318" sldId="523"/>
            <ac:spMk id="8" creationId="{1544E184-B73F-D016-70F4-11263D512CF3}"/>
          </ac:spMkLst>
        </pc:spChg>
        <pc:picChg chg="add mod modCrop">
          <ac:chgData name="Hanna Kossowsky" userId="56e21b23dc263710" providerId="LiveId" clId="{93FE5A26-3064-4B3F-8E2A-653EB31D5592}" dt="2025-03-06T10:05:24.787" v="8796" actId="1076"/>
          <ac:picMkLst>
            <pc:docMk/>
            <pc:sldMk cId="4227726318" sldId="523"/>
            <ac:picMk id="10" creationId="{7FB99ED7-428A-557F-D844-D3389E2DE3D4}"/>
          </ac:picMkLst>
        </pc:picChg>
      </pc:sldChg>
      <pc:sldChg chg="addSp delSp modSp add mod modAnim modNotesTx">
        <pc:chgData name="Hanna Kossowsky" userId="56e21b23dc263710" providerId="LiveId" clId="{93FE5A26-3064-4B3F-8E2A-653EB31D5592}" dt="2025-03-06T11:55:10.372" v="11035"/>
        <pc:sldMkLst>
          <pc:docMk/>
          <pc:sldMk cId="1620925595" sldId="524"/>
        </pc:sldMkLst>
        <pc:spChg chg="mod">
          <ac:chgData name="Hanna Kossowsky" userId="56e21b23dc263710" providerId="LiveId" clId="{93FE5A26-3064-4B3F-8E2A-653EB31D5592}" dt="2025-03-06T10:08:57.914" v="8817" actId="20577"/>
          <ac:spMkLst>
            <pc:docMk/>
            <pc:sldMk cId="1620925595" sldId="524"/>
            <ac:spMk id="2" creationId="{C8AA51BA-C82C-87F2-88CD-80608877EE5C}"/>
          </ac:spMkLst>
        </pc:spChg>
        <pc:spChg chg="mod">
          <ac:chgData name="Hanna Kossowsky" userId="56e21b23dc263710" providerId="LiveId" clId="{93FE5A26-3064-4B3F-8E2A-653EB31D5592}" dt="2025-03-06T10:41:18.112" v="9725" actId="1035"/>
          <ac:spMkLst>
            <pc:docMk/>
            <pc:sldMk cId="1620925595" sldId="524"/>
            <ac:spMk id="8" creationId="{CE1218FD-5BD4-60F0-2AB1-4FEF247B4EBA}"/>
          </ac:spMkLst>
        </pc:spChg>
        <pc:picChg chg="add mod">
          <ac:chgData name="Hanna Kossowsky" userId="56e21b23dc263710" providerId="LiveId" clId="{93FE5A26-3064-4B3F-8E2A-653EB31D5592}" dt="2025-03-06T10:41:25.805" v="9726" actId="1076"/>
          <ac:picMkLst>
            <pc:docMk/>
            <pc:sldMk cId="1620925595" sldId="524"/>
            <ac:picMk id="6" creationId="{07BB31D5-955A-5FD5-CFA0-54782E4FC513}"/>
          </ac:picMkLst>
        </pc:picChg>
      </pc:sldChg>
      <pc:sldChg chg="addSp delSp modSp add mod modAnim modNotesTx">
        <pc:chgData name="Hanna Kossowsky" userId="56e21b23dc263710" providerId="LiveId" clId="{93FE5A26-3064-4B3F-8E2A-653EB31D5592}" dt="2025-03-06T11:55:23.895" v="11040"/>
        <pc:sldMkLst>
          <pc:docMk/>
          <pc:sldMk cId="2150263255" sldId="525"/>
        </pc:sldMkLst>
        <pc:spChg chg="mod">
          <ac:chgData name="Hanna Kossowsky" userId="56e21b23dc263710" providerId="LiveId" clId="{93FE5A26-3064-4B3F-8E2A-653EB31D5592}" dt="2025-03-06T10:13:31.635" v="9083" actId="20577"/>
          <ac:spMkLst>
            <pc:docMk/>
            <pc:sldMk cId="2150263255" sldId="525"/>
            <ac:spMk id="2" creationId="{14821926-1462-4C51-E9E5-B54EFA5429B8}"/>
          </ac:spMkLst>
        </pc:spChg>
        <pc:spChg chg="mod">
          <ac:chgData name="Hanna Kossowsky" userId="56e21b23dc263710" providerId="LiveId" clId="{93FE5A26-3064-4B3F-8E2A-653EB31D5592}" dt="2025-03-06T10:25:49.324" v="9403" actId="113"/>
          <ac:spMkLst>
            <pc:docMk/>
            <pc:sldMk cId="2150263255" sldId="525"/>
            <ac:spMk id="8" creationId="{6E499D9F-B565-3145-65DE-A7280B78F1CD}"/>
          </ac:spMkLst>
        </pc:spChg>
        <pc:picChg chg="add mod">
          <ac:chgData name="Hanna Kossowsky" userId="56e21b23dc263710" providerId="LiveId" clId="{93FE5A26-3064-4B3F-8E2A-653EB31D5592}" dt="2025-03-06T10:38:31.064" v="9417" actId="1076"/>
          <ac:picMkLst>
            <pc:docMk/>
            <pc:sldMk cId="2150263255" sldId="525"/>
            <ac:picMk id="7" creationId="{E3441864-3D77-7057-16B2-96145B6F7757}"/>
          </ac:picMkLst>
        </pc:picChg>
        <pc:picChg chg="add mod">
          <ac:chgData name="Hanna Kossowsky" userId="56e21b23dc263710" providerId="LiveId" clId="{93FE5A26-3064-4B3F-8E2A-653EB31D5592}" dt="2025-03-06T10:38:27.380" v="9416" actId="1076"/>
          <ac:picMkLst>
            <pc:docMk/>
            <pc:sldMk cId="2150263255" sldId="525"/>
            <ac:picMk id="10" creationId="{B4E94445-F598-7534-2E49-E2DC720DF303}"/>
          </ac:picMkLst>
        </pc:picChg>
      </pc:sldChg>
      <pc:sldChg chg="addSp delSp modSp add mod modAnim modNotesTx">
        <pc:chgData name="Hanna Kossowsky" userId="56e21b23dc263710" providerId="LiveId" clId="{93FE5A26-3064-4B3F-8E2A-653EB31D5592}" dt="2025-03-06T11:55:31.942" v="11043"/>
        <pc:sldMkLst>
          <pc:docMk/>
          <pc:sldMk cId="1026139402" sldId="526"/>
        </pc:sldMkLst>
        <pc:spChg chg="mod">
          <ac:chgData name="Hanna Kossowsky" userId="56e21b23dc263710" providerId="LiveId" clId="{93FE5A26-3064-4B3F-8E2A-653EB31D5592}" dt="2025-03-06T10:40:05.038" v="9677" actId="20577"/>
          <ac:spMkLst>
            <pc:docMk/>
            <pc:sldMk cId="1026139402" sldId="526"/>
            <ac:spMk id="2" creationId="{502D73BC-AC8D-1D9B-95DC-23CCEC94CF3B}"/>
          </ac:spMkLst>
        </pc:spChg>
        <pc:spChg chg="mod">
          <ac:chgData name="Hanna Kossowsky" userId="56e21b23dc263710" providerId="LiveId" clId="{93FE5A26-3064-4B3F-8E2A-653EB31D5592}" dt="2025-03-06T10:50:31.345" v="10085" actId="20577"/>
          <ac:spMkLst>
            <pc:docMk/>
            <pc:sldMk cId="1026139402" sldId="526"/>
            <ac:spMk id="8" creationId="{503CCA17-CA42-9144-4088-0F07CB09EFCF}"/>
          </ac:spMkLst>
        </pc:spChg>
        <pc:picChg chg="add mod">
          <ac:chgData name="Hanna Kossowsky" userId="56e21b23dc263710" providerId="LiveId" clId="{93FE5A26-3064-4B3F-8E2A-653EB31D5592}" dt="2025-03-06T10:47:08.678" v="9799" actId="1076"/>
          <ac:picMkLst>
            <pc:docMk/>
            <pc:sldMk cId="1026139402" sldId="526"/>
            <ac:picMk id="6" creationId="{802F42FC-5EC0-69F6-D8AB-356B13BAFE6D}"/>
          </ac:picMkLst>
        </pc:picChg>
        <pc:picChg chg="add mod">
          <ac:chgData name="Hanna Kossowsky" userId="56e21b23dc263710" providerId="LiveId" clId="{93FE5A26-3064-4B3F-8E2A-653EB31D5592}" dt="2025-03-06T10:47:11.127" v="9800" actId="1076"/>
          <ac:picMkLst>
            <pc:docMk/>
            <pc:sldMk cId="1026139402" sldId="526"/>
            <ac:picMk id="11" creationId="{D0084808-EDA1-3191-4A32-6A269612B2B6}"/>
          </ac:picMkLst>
        </pc:picChg>
      </pc:sldChg>
      <pc:sldChg chg="addSp delSp modSp add mod modNotesTx">
        <pc:chgData name="Hanna Kossowsky" userId="56e21b23dc263710" providerId="LiveId" clId="{93FE5A26-3064-4B3F-8E2A-653EB31D5592}" dt="2025-03-06T10:55:16.510" v="10172"/>
        <pc:sldMkLst>
          <pc:docMk/>
          <pc:sldMk cId="84359965" sldId="527"/>
        </pc:sldMkLst>
        <pc:spChg chg="mod">
          <ac:chgData name="Hanna Kossowsky" userId="56e21b23dc263710" providerId="LiveId" clId="{93FE5A26-3064-4B3F-8E2A-653EB31D5592}" dt="2025-03-06T10:47:27.996" v="9808" actId="20577"/>
          <ac:spMkLst>
            <pc:docMk/>
            <pc:sldMk cId="84359965" sldId="527"/>
            <ac:spMk id="2" creationId="{FEF5B489-DBFA-6F7A-C626-434630E1343B}"/>
          </ac:spMkLst>
        </pc:spChg>
        <pc:spChg chg="mod">
          <ac:chgData name="Hanna Kossowsky" userId="56e21b23dc263710" providerId="LiveId" clId="{93FE5A26-3064-4B3F-8E2A-653EB31D5592}" dt="2025-03-06T10:52:36.820" v="10163" actId="27636"/>
          <ac:spMkLst>
            <pc:docMk/>
            <pc:sldMk cId="84359965" sldId="527"/>
            <ac:spMk id="8" creationId="{B05183B1-D865-F6B2-D63B-B5CE3308D138}"/>
          </ac:spMkLst>
        </pc:spChg>
      </pc:sldChg>
      <pc:sldChg chg="addSp delSp modSp add mod modNotesTx">
        <pc:chgData name="Hanna Kossowsky" userId="56e21b23dc263710" providerId="LiveId" clId="{93FE5A26-3064-4B3F-8E2A-653EB31D5592}" dt="2025-03-06T11:25:37.798" v="10235"/>
        <pc:sldMkLst>
          <pc:docMk/>
          <pc:sldMk cId="244645760" sldId="528"/>
        </pc:sldMkLst>
        <pc:picChg chg="add mod">
          <ac:chgData name="Hanna Kossowsky" userId="56e21b23dc263710" providerId="LiveId" clId="{93FE5A26-3064-4B3F-8E2A-653EB31D5592}" dt="2025-03-06T10:58:26.085" v="10182" actId="1076"/>
          <ac:picMkLst>
            <pc:docMk/>
            <pc:sldMk cId="244645760" sldId="528"/>
            <ac:picMk id="6" creationId="{5109DA1D-4E40-4865-995E-38E74F223489}"/>
          </ac:picMkLst>
        </pc:picChg>
      </pc:sldChg>
      <pc:sldChg chg="modSp add mod modAnim modShow modNotesTx">
        <pc:chgData name="Hanna Kossowsky" userId="56e21b23dc263710" providerId="LiveId" clId="{93FE5A26-3064-4B3F-8E2A-653EB31D5592}" dt="2025-03-06T11:55:58.964" v="11046"/>
        <pc:sldMkLst>
          <pc:docMk/>
          <pc:sldMk cId="4026744843" sldId="529"/>
        </pc:sldMkLst>
        <pc:spChg chg="mod">
          <ac:chgData name="Hanna Kossowsky" userId="56e21b23dc263710" providerId="LiveId" clId="{93FE5A26-3064-4B3F-8E2A-653EB31D5592}" dt="2025-03-06T11:30:33.799" v="10292" actId="27636"/>
          <ac:spMkLst>
            <pc:docMk/>
            <pc:sldMk cId="4026744843" sldId="529"/>
            <ac:spMk id="3" creationId="{292E075D-8ED4-F345-024B-6E656BE29345}"/>
          </ac:spMkLst>
        </pc:spChg>
      </pc:sldChg>
      <pc:sldChg chg="modSp add mod modShow">
        <pc:chgData name="Hanna Kossowsky" userId="56e21b23dc263710" providerId="LiveId" clId="{93FE5A26-3064-4B3F-8E2A-653EB31D5592}" dt="2025-03-06T11:08:01.482" v="10185" actId="113"/>
        <pc:sldMkLst>
          <pc:docMk/>
          <pc:sldMk cId="4170254886" sldId="530"/>
        </pc:sldMkLst>
        <pc:spChg chg="mod">
          <ac:chgData name="Hanna Kossowsky" userId="56e21b23dc263710" providerId="LiveId" clId="{93FE5A26-3064-4B3F-8E2A-653EB31D5592}" dt="2025-03-06T11:08:01.482" v="10185" actId="113"/>
          <ac:spMkLst>
            <pc:docMk/>
            <pc:sldMk cId="4170254886" sldId="530"/>
            <ac:spMk id="3" creationId="{EC88359F-03A3-2909-31A4-09FD34729349}"/>
          </ac:spMkLst>
        </pc:spChg>
      </pc:sldChg>
      <pc:sldChg chg="addSp delSp modSp add mod">
        <pc:chgData name="Hanna Kossowsky" userId="56e21b23dc263710" providerId="LiveId" clId="{93FE5A26-3064-4B3F-8E2A-653EB31D5592}" dt="2025-03-06T11:43:11.362" v="10727"/>
        <pc:sldMkLst>
          <pc:docMk/>
          <pc:sldMk cId="1421728410" sldId="531"/>
        </pc:sldMkLst>
        <pc:spChg chg="mod">
          <ac:chgData name="Hanna Kossowsky" userId="56e21b23dc263710" providerId="LiveId" clId="{93FE5A26-3064-4B3F-8E2A-653EB31D5592}" dt="2025-03-06T11:24:44.091" v="10234" actId="20577"/>
          <ac:spMkLst>
            <pc:docMk/>
            <pc:sldMk cId="1421728410" sldId="531"/>
            <ac:spMk id="2" creationId="{9CB8A624-CE41-D4EC-CBB1-E4413AEF2AC9}"/>
          </ac:spMkLst>
        </pc:spChg>
        <pc:spChg chg="add mod">
          <ac:chgData name="Hanna Kossowsky" userId="56e21b23dc263710" providerId="LiveId" clId="{93FE5A26-3064-4B3F-8E2A-653EB31D5592}" dt="2025-03-06T11:28:17.538" v="10285" actId="1076"/>
          <ac:spMkLst>
            <pc:docMk/>
            <pc:sldMk cId="1421728410" sldId="531"/>
            <ac:spMk id="3" creationId="{D1C9B14D-04A5-6492-042F-D67AA3F06BFA}"/>
          </ac:spMkLst>
        </pc:spChg>
        <pc:spChg chg="add mod">
          <ac:chgData name="Hanna Kossowsky" userId="56e21b23dc263710" providerId="LiveId" clId="{93FE5A26-3064-4B3F-8E2A-653EB31D5592}" dt="2025-03-06T11:43:11.362" v="10727"/>
          <ac:spMkLst>
            <pc:docMk/>
            <pc:sldMk cId="1421728410" sldId="531"/>
            <ac:spMk id="7" creationId="{8F4C6F74-59DE-E81A-6DC4-EAB4F561600C}"/>
          </ac:spMkLst>
        </pc:spChg>
        <pc:grpChg chg="add mod">
          <ac:chgData name="Hanna Kossowsky" userId="56e21b23dc263710" providerId="LiveId" clId="{93FE5A26-3064-4B3F-8E2A-653EB31D5592}" dt="2025-03-06T11:43:11.362" v="10727"/>
          <ac:grpSpMkLst>
            <pc:docMk/>
            <pc:sldMk cId="1421728410" sldId="531"/>
            <ac:grpSpMk id="11" creationId="{0231702D-74F1-0066-9BDD-7EC34798FE34}"/>
          </ac:grpSpMkLst>
        </pc:grpChg>
        <pc:picChg chg="add del mod">
          <ac:chgData name="Hanna Kossowsky" userId="56e21b23dc263710" providerId="LiveId" clId="{93FE5A26-3064-4B3F-8E2A-653EB31D5592}" dt="2025-03-06T11:28:28.091" v="10288" actId="555"/>
          <ac:picMkLst>
            <pc:docMk/>
            <pc:sldMk cId="1421728410" sldId="531"/>
            <ac:picMk id="4" creationId="{141918CB-0D4B-9439-9B90-1790241E8B2D}"/>
          </ac:picMkLst>
        </pc:picChg>
        <pc:picChg chg="add mod">
          <ac:chgData name="Hanna Kossowsky" userId="56e21b23dc263710" providerId="LiveId" clId="{93FE5A26-3064-4B3F-8E2A-653EB31D5592}" dt="2025-03-06T11:28:28.091" v="10288" actId="555"/>
          <ac:picMkLst>
            <pc:docMk/>
            <pc:sldMk cId="1421728410" sldId="531"/>
            <ac:picMk id="5" creationId="{24034350-83E0-AB3F-6C41-6EAC1EDC3306}"/>
          </ac:picMkLst>
        </pc:picChg>
        <pc:picChg chg="add mod">
          <ac:chgData name="Hanna Kossowsky" userId="56e21b23dc263710" providerId="LiveId" clId="{93FE5A26-3064-4B3F-8E2A-653EB31D5592}" dt="2025-03-06T11:43:11.362" v="10727"/>
          <ac:picMkLst>
            <pc:docMk/>
            <pc:sldMk cId="1421728410" sldId="531"/>
            <ac:picMk id="8" creationId="{D5C4F69B-328A-3FCC-2AE7-817FD8498A7D}"/>
          </ac:picMkLst>
        </pc:picChg>
      </pc:sldChg>
      <pc:sldChg chg="modSp add mod modAnim">
        <pc:chgData name="Hanna Kossowsky" userId="56e21b23dc263710" providerId="LiveId" clId="{93FE5A26-3064-4B3F-8E2A-653EB31D5592}" dt="2025-03-06T11:56:14.571" v="11050"/>
        <pc:sldMkLst>
          <pc:docMk/>
          <pc:sldMk cId="3605855625" sldId="532"/>
        </pc:sldMkLst>
        <pc:spChg chg="mod">
          <ac:chgData name="Hanna Kossowsky" userId="56e21b23dc263710" providerId="LiveId" clId="{93FE5A26-3064-4B3F-8E2A-653EB31D5592}" dt="2025-03-06T11:38:32.449" v="10523" actId="2711"/>
          <ac:spMkLst>
            <pc:docMk/>
            <pc:sldMk cId="3605855625" sldId="532"/>
            <ac:spMk id="3" creationId="{C34F130C-95AE-A460-FC09-70CC84A4F381}"/>
          </ac:spMkLst>
        </pc:spChg>
      </pc:sldChg>
      <pc:sldChg chg="add del">
        <pc:chgData name="Hanna Kossowsky" userId="56e21b23dc263710" providerId="LiveId" clId="{93FE5A26-3064-4B3F-8E2A-653EB31D5592}" dt="2025-03-06T11:35:54.183" v="10485" actId="47"/>
        <pc:sldMkLst>
          <pc:docMk/>
          <pc:sldMk cId="103985867" sldId="533"/>
        </pc:sldMkLst>
      </pc:sldChg>
      <pc:sldChg chg="modSp add mod modAnim modNotesTx">
        <pc:chgData name="Hanna Kossowsky" userId="56e21b23dc263710" providerId="LiveId" clId="{93FE5A26-3064-4B3F-8E2A-653EB31D5592}" dt="2025-03-06T11:56:24.739" v="11054"/>
        <pc:sldMkLst>
          <pc:docMk/>
          <pc:sldMk cId="896862057" sldId="534"/>
        </pc:sldMkLst>
        <pc:spChg chg="mod">
          <ac:chgData name="Hanna Kossowsky" userId="56e21b23dc263710" providerId="LiveId" clId="{93FE5A26-3064-4B3F-8E2A-653EB31D5592}" dt="2025-03-06T11:38:28.319" v="10522" actId="2711"/>
          <ac:spMkLst>
            <pc:docMk/>
            <pc:sldMk cId="896862057" sldId="534"/>
            <ac:spMk id="3" creationId="{65C6A45D-D728-4CAF-48DF-10C13DEECEA1}"/>
          </ac:spMkLst>
        </pc:spChg>
      </pc:sldChg>
      <pc:sldChg chg="modSp add mod modAnim">
        <pc:chgData name="Hanna Kossowsky" userId="56e21b23dc263710" providerId="LiveId" clId="{93FE5A26-3064-4B3F-8E2A-653EB31D5592}" dt="2025-03-06T11:56:38.909" v="11058"/>
        <pc:sldMkLst>
          <pc:docMk/>
          <pc:sldMk cId="2999151397" sldId="535"/>
        </pc:sldMkLst>
        <pc:spChg chg="mod">
          <ac:chgData name="Hanna Kossowsky" userId="56e21b23dc263710" providerId="LiveId" clId="{93FE5A26-3064-4B3F-8E2A-653EB31D5592}" dt="2025-03-06T11:38:35.754" v="10524" actId="2711"/>
          <ac:spMkLst>
            <pc:docMk/>
            <pc:sldMk cId="2999151397" sldId="535"/>
            <ac:spMk id="3" creationId="{D5636DDD-4461-2FDC-122A-7A1F9CE41C1C}"/>
          </ac:spMkLst>
        </pc:spChg>
      </pc:sldChg>
      <pc:sldChg chg="modSp add mod modAnim">
        <pc:chgData name="Hanna Kossowsky" userId="56e21b23dc263710" providerId="LiveId" clId="{93FE5A26-3064-4B3F-8E2A-653EB31D5592}" dt="2025-03-06T11:56:59.554" v="11064"/>
        <pc:sldMkLst>
          <pc:docMk/>
          <pc:sldMk cId="1801946880" sldId="536"/>
        </pc:sldMkLst>
        <pc:spChg chg="mod">
          <ac:chgData name="Hanna Kossowsky" userId="56e21b23dc263710" providerId="LiveId" clId="{93FE5A26-3064-4B3F-8E2A-653EB31D5592}" dt="2025-03-06T11:41:20.852" v="10708" actId="20577"/>
          <ac:spMkLst>
            <pc:docMk/>
            <pc:sldMk cId="1801946880" sldId="536"/>
            <ac:spMk id="3" creationId="{610FE1F9-545E-721B-7126-30CCBC845939}"/>
          </ac:spMkLst>
        </pc:spChg>
      </pc:sldChg>
      <pc:sldChg chg="addSp delSp modSp add mod delAnim modAnim modShow">
        <pc:chgData name="Hanna Kossowsky" userId="56e21b23dc263710" providerId="LiveId" clId="{93FE5A26-3064-4B3F-8E2A-653EB31D5592}" dt="2025-03-06T11:57:17.639" v="11069"/>
        <pc:sldMkLst>
          <pc:docMk/>
          <pc:sldMk cId="3785699570" sldId="537"/>
        </pc:sldMkLst>
        <pc:spChg chg="add mod">
          <ac:chgData name="Hanna Kossowsky" userId="56e21b23dc263710" providerId="LiveId" clId="{93FE5A26-3064-4B3F-8E2A-653EB31D5592}" dt="2025-03-06T11:43:33.526" v="10740" actId="1076"/>
          <ac:spMkLst>
            <pc:docMk/>
            <pc:sldMk cId="3785699570" sldId="537"/>
            <ac:spMk id="7" creationId="{33D34505-74B7-993F-C501-7CFD39C2EA0B}"/>
          </ac:spMkLst>
        </pc:spChg>
        <pc:spChg chg="add mod">
          <ac:chgData name="Hanna Kossowsky" userId="56e21b23dc263710" providerId="LiveId" clId="{93FE5A26-3064-4B3F-8E2A-653EB31D5592}" dt="2025-03-06T11:47:07.201" v="10857" actId="403"/>
          <ac:spMkLst>
            <pc:docMk/>
            <pc:sldMk cId="3785699570" sldId="537"/>
            <ac:spMk id="15" creationId="{27ABD816-3319-F741-0612-4609A4D5CD68}"/>
          </ac:spMkLst>
        </pc:spChg>
      </pc:sldChg>
      <pc:sldChg chg="add del">
        <pc:chgData name="Hanna Kossowsky" userId="56e21b23dc263710" providerId="LiveId" clId="{93FE5A26-3064-4B3F-8E2A-653EB31D5592}" dt="2025-03-06T11:48:43.726" v="10880" actId="47"/>
        <pc:sldMkLst>
          <pc:docMk/>
          <pc:sldMk cId="834424979" sldId="538"/>
        </pc:sldMkLst>
      </pc:sldChg>
      <pc:sldChg chg="addSp delSp modSp add mod delAnim modAnim modShow">
        <pc:chgData name="Hanna Kossowsky" userId="56e21b23dc263710" providerId="LiveId" clId="{93FE5A26-3064-4B3F-8E2A-653EB31D5592}" dt="2025-03-25T13:37:16.655" v="11450" actId="207"/>
        <pc:sldMkLst>
          <pc:docMk/>
          <pc:sldMk cId="4269804765" sldId="539"/>
        </pc:sldMkLst>
        <pc:spChg chg="mod">
          <ac:chgData name="Hanna Kossowsky" userId="56e21b23dc263710" providerId="LiveId" clId="{93FE5A26-3064-4B3F-8E2A-653EB31D5592}" dt="2025-03-06T11:49:49.689" v="10901" actId="207"/>
          <ac:spMkLst>
            <pc:docMk/>
            <pc:sldMk cId="4269804765" sldId="539"/>
            <ac:spMk id="3" creationId="{A8F4D9C8-8F29-9F02-B1DC-E85F4964AD1A}"/>
          </ac:spMkLst>
        </pc:spChg>
        <pc:spChg chg="add mod">
          <ac:chgData name="Hanna Kossowsky" userId="56e21b23dc263710" providerId="LiveId" clId="{93FE5A26-3064-4B3F-8E2A-653EB31D5592}" dt="2025-03-25T13:37:16.655" v="11450" actId="207"/>
          <ac:spMkLst>
            <pc:docMk/>
            <pc:sldMk cId="4269804765" sldId="539"/>
            <ac:spMk id="11" creationId="{611B8008-765B-5D32-B417-1F92E4D9FADE}"/>
          </ac:spMkLst>
        </pc:spChg>
      </pc:sldChg>
      <pc:sldChg chg="modSp add del mod">
        <pc:chgData name="Hanna Kossowsky" userId="56e21b23dc263710" providerId="LiveId" clId="{93FE5A26-3064-4B3F-8E2A-653EB31D5592}" dt="2025-03-06T11:54:27.446" v="11017" actId="47"/>
        <pc:sldMkLst>
          <pc:docMk/>
          <pc:sldMk cId="2310994890" sldId="540"/>
        </pc:sldMkLst>
      </pc:sldChg>
    </pc:docChg>
  </pc:docChgLst>
  <pc:docChgLst>
    <pc:chgData name="Hanna Kossowsky" userId="56e21b23dc263710" providerId="LiveId" clId="{D4356A06-506A-4A03-A0A0-04D064873A56}"/>
    <pc:docChg chg="undo redo custSel addSld delSld modSld sldOrd">
      <pc:chgData name="Hanna Kossowsky" userId="56e21b23dc263710" providerId="LiveId" clId="{D4356A06-506A-4A03-A0A0-04D064873A56}" dt="2024-04-29T19:49:13.920" v="9928" actId="13926"/>
      <pc:docMkLst>
        <pc:docMk/>
      </pc:docMkLst>
      <pc:sldChg chg="modSp new mod modAnim">
        <pc:chgData name="Hanna Kossowsky" userId="56e21b23dc263710" providerId="LiveId" clId="{D4356A06-506A-4A03-A0A0-04D064873A56}" dt="2024-04-11T07:41:51.193" v="7616" actId="13926"/>
        <pc:sldMkLst>
          <pc:docMk/>
          <pc:sldMk cId="653706785" sldId="257"/>
        </pc:sldMkLst>
      </pc:sldChg>
      <pc:sldChg chg="add del">
        <pc:chgData name="Hanna Kossowsky" userId="56e21b23dc263710" providerId="LiveId" clId="{D4356A06-506A-4A03-A0A0-04D064873A56}" dt="2024-04-07T06:06:22.474" v="616" actId="47"/>
        <pc:sldMkLst>
          <pc:docMk/>
          <pc:sldMk cId="268565533" sldId="258"/>
        </pc:sldMkLst>
      </pc:sldChg>
      <pc:sldChg chg="modSp add mod">
        <pc:chgData name="Hanna Kossowsky" userId="56e21b23dc263710" providerId="LiveId" clId="{D4356A06-506A-4A03-A0A0-04D064873A56}" dt="2024-04-27T18:54:58.035" v="9451" actId="2710"/>
        <pc:sldMkLst>
          <pc:docMk/>
          <pc:sldMk cId="2932639354" sldId="259"/>
        </pc:sldMkLst>
      </pc:sldChg>
      <pc:sldChg chg="modSp add del mod modNotesTx">
        <pc:chgData name="Hanna Kossowsky" userId="56e21b23dc263710" providerId="LiveId" clId="{D4356A06-506A-4A03-A0A0-04D064873A56}" dt="2024-04-07T06:15:07.105" v="815" actId="47"/>
        <pc:sldMkLst>
          <pc:docMk/>
          <pc:sldMk cId="4210115471" sldId="260"/>
        </pc:sldMkLst>
      </pc:sldChg>
      <pc:sldChg chg="modSp add mod ord modAnim">
        <pc:chgData name="Hanna Kossowsky" userId="56e21b23dc263710" providerId="LiveId" clId="{D4356A06-506A-4A03-A0A0-04D064873A56}" dt="2024-04-27T19:02:50.908" v="9459" actId="5793"/>
        <pc:sldMkLst>
          <pc:docMk/>
          <pc:sldMk cId="1607538850" sldId="261"/>
        </pc:sldMkLst>
      </pc:sldChg>
      <pc:sldChg chg="modSp add mod modAnim modNotesTx">
        <pc:chgData name="Hanna Kossowsky" userId="56e21b23dc263710" providerId="LiveId" clId="{D4356A06-506A-4A03-A0A0-04D064873A56}" dt="2024-04-07T10:19:12.855" v="4277" actId="20577"/>
        <pc:sldMkLst>
          <pc:docMk/>
          <pc:sldMk cId="3047956201" sldId="262"/>
        </pc:sldMkLst>
      </pc:sldChg>
      <pc:sldChg chg="modSp add mod ord modNotesTx">
        <pc:chgData name="Hanna Kossowsky" userId="56e21b23dc263710" providerId="LiveId" clId="{D4356A06-506A-4A03-A0A0-04D064873A56}" dt="2024-04-27T19:00:36.108" v="9453"/>
        <pc:sldMkLst>
          <pc:docMk/>
          <pc:sldMk cId="2774208767" sldId="263"/>
        </pc:sldMkLst>
      </pc:sldChg>
      <pc:sldChg chg="add del modNotesTx">
        <pc:chgData name="Hanna Kossowsky" userId="56e21b23dc263710" providerId="LiveId" clId="{D4356A06-506A-4A03-A0A0-04D064873A56}" dt="2024-04-07T06:36:41.897" v="1060" actId="47"/>
        <pc:sldMkLst>
          <pc:docMk/>
          <pc:sldMk cId="1611133810" sldId="264"/>
        </pc:sldMkLst>
      </pc:sldChg>
      <pc:sldChg chg="modSp add mod modAnim">
        <pc:chgData name="Hanna Kossowsky" userId="56e21b23dc263710" providerId="LiveId" clId="{D4356A06-506A-4A03-A0A0-04D064873A56}" dt="2024-04-27T19:08:03.126" v="9460" actId="20577"/>
        <pc:sldMkLst>
          <pc:docMk/>
          <pc:sldMk cId="729297336" sldId="265"/>
        </pc:sldMkLst>
      </pc:sldChg>
      <pc:sldChg chg="addSp modSp add mod modAnim modNotesTx">
        <pc:chgData name="Hanna Kossowsky" userId="56e21b23dc263710" providerId="LiveId" clId="{D4356A06-506A-4A03-A0A0-04D064873A56}" dt="2024-04-27T19:11:15.743" v="9462" actId="20577"/>
        <pc:sldMkLst>
          <pc:docMk/>
          <pc:sldMk cId="2801949394" sldId="266"/>
        </pc:sldMkLst>
      </pc:sldChg>
      <pc:sldChg chg="delSp modSp add mod modNotesTx">
        <pc:chgData name="Hanna Kossowsky" userId="56e21b23dc263710" providerId="LiveId" clId="{D4356A06-506A-4A03-A0A0-04D064873A56}" dt="2024-04-07T07:34:58.144" v="2063" actId="207"/>
        <pc:sldMkLst>
          <pc:docMk/>
          <pc:sldMk cId="1782198291" sldId="267"/>
        </pc:sldMkLst>
      </pc:sldChg>
      <pc:sldChg chg="modSp add mod modNotesTx">
        <pc:chgData name="Hanna Kossowsky" userId="56e21b23dc263710" providerId="LiveId" clId="{D4356A06-506A-4A03-A0A0-04D064873A56}" dt="2024-04-27T19:13:12.723" v="9465" actId="20577"/>
        <pc:sldMkLst>
          <pc:docMk/>
          <pc:sldMk cId="1691764609" sldId="268"/>
        </pc:sldMkLst>
      </pc:sldChg>
      <pc:sldChg chg="modSp add mod modNotesTx">
        <pc:chgData name="Hanna Kossowsky" userId="56e21b23dc263710" providerId="LiveId" clId="{D4356A06-506A-4A03-A0A0-04D064873A56}" dt="2024-04-27T19:12:31.250" v="9463" actId="207"/>
        <pc:sldMkLst>
          <pc:docMk/>
          <pc:sldMk cId="766664880" sldId="269"/>
        </pc:sldMkLst>
      </pc:sldChg>
      <pc:sldChg chg="modSp add mod modNotesTx">
        <pc:chgData name="Hanna Kossowsky" userId="56e21b23dc263710" providerId="LiveId" clId="{D4356A06-506A-4A03-A0A0-04D064873A56}" dt="2024-04-07T10:09:54.828" v="4196" actId="113"/>
        <pc:sldMkLst>
          <pc:docMk/>
          <pc:sldMk cId="1905021401" sldId="270"/>
        </pc:sldMkLst>
      </pc:sldChg>
      <pc:sldChg chg="addSp modSp add mod modNotesTx">
        <pc:chgData name="Hanna Kossowsky" userId="56e21b23dc263710" providerId="LiveId" clId="{D4356A06-506A-4A03-A0A0-04D064873A56}" dt="2024-04-07T07:44:33.484" v="2317" actId="1076"/>
        <pc:sldMkLst>
          <pc:docMk/>
          <pc:sldMk cId="2188517806" sldId="271"/>
        </pc:sldMkLst>
      </pc:sldChg>
      <pc:sldChg chg="addSp delSp modSp add mod ord delAnim modAnim modNotesTx">
        <pc:chgData name="Hanna Kossowsky" userId="56e21b23dc263710" providerId="LiveId" clId="{D4356A06-506A-4A03-A0A0-04D064873A56}" dt="2024-04-29T19:47:25.005" v="9919" actId="478"/>
        <pc:sldMkLst>
          <pc:docMk/>
          <pc:sldMk cId="2889954775" sldId="272"/>
        </pc:sldMkLst>
      </pc:sldChg>
      <pc:sldChg chg="delSp modSp add mod addAnim delAnim modAnim modNotesTx">
        <pc:chgData name="Hanna Kossowsky" userId="56e21b23dc263710" providerId="LiveId" clId="{D4356A06-506A-4A03-A0A0-04D064873A56}" dt="2024-04-11T08:40:58.941" v="7929" actId="13926"/>
        <pc:sldMkLst>
          <pc:docMk/>
          <pc:sldMk cId="434505505" sldId="273"/>
        </pc:sldMkLst>
      </pc:sldChg>
      <pc:sldChg chg="new del">
        <pc:chgData name="Hanna Kossowsky" userId="56e21b23dc263710" providerId="LiveId" clId="{D4356A06-506A-4A03-A0A0-04D064873A56}" dt="2024-04-07T08:29:48.302" v="2992" actId="680"/>
        <pc:sldMkLst>
          <pc:docMk/>
          <pc:sldMk cId="1524437667" sldId="274"/>
        </pc:sldMkLst>
      </pc:sldChg>
      <pc:sldChg chg="addSp delSp modSp add mod ord modAnim modNotesTx">
        <pc:chgData name="Hanna Kossowsky" userId="56e21b23dc263710" providerId="LiveId" clId="{D4356A06-506A-4A03-A0A0-04D064873A56}" dt="2024-04-29T17:38:22.771" v="9534"/>
        <pc:sldMkLst>
          <pc:docMk/>
          <pc:sldMk cId="1783530971" sldId="274"/>
        </pc:sldMkLst>
      </pc:sldChg>
      <pc:sldChg chg="new del">
        <pc:chgData name="Hanna Kossowsky" userId="56e21b23dc263710" providerId="LiveId" clId="{D4356A06-506A-4A03-A0A0-04D064873A56}" dt="2024-04-07T09:52:59.782" v="3853" actId="47"/>
        <pc:sldMkLst>
          <pc:docMk/>
          <pc:sldMk cId="530024951" sldId="275"/>
        </pc:sldMkLst>
      </pc:sldChg>
      <pc:sldChg chg="modSp add mod ord addAnim delAnim modAnim modNotesTx">
        <pc:chgData name="Hanna Kossowsky" userId="56e21b23dc263710" providerId="LiveId" clId="{D4356A06-506A-4A03-A0A0-04D064873A56}" dt="2024-04-29T17:50:17.958" v="9884"/>
        <pc:sldMkLst>
          <pc:docMk/>
          <pc:sldMk cId="2210417689" sldId="275"/>
        </pc:sldMkLst>
      </pc:sldChg>
      <pc:sldChg chg="addSp delSp modSp add mod ord modNotesTx">
        <pc:chgData name="Hanna Kossowsky" userId="56e21b23dc263710" providerId="LiveId" clId="{D4356A06-506A-4A03-A0A0-04D064873A56}" dt="2024-04-11T09:25:42.387" v="9119"/>
        <pc:sldMkLst>
          <pc:docMk/>
          <pc:sldMk cId="2567820192" sldId="276"/>
        </pc:sldMkLst>
      </pc:sldChg>
      <pc:sldChg chg="modSp add mod modAnim modNotesTx">
        <pc:chgData name="Hanna Kossowsky" userId="56e21b23dc263710" providerId="LiveId" clId="{D4356A06-506A-4A03-A0A0-04D064873A56}" dt="2024-04-27T19:17:03.592" v="9466" actId="12"/>
        <pc:sldMkLst>
          <pc:docMk/>
          <pc:sldMk cId="1988245967" sldId="277"/>
        </pc:sldMkLst>
      </pc:sldChg>
      <pc:sldChg chg="modSp add mod modShow">
        <pc:chgData name="Hanna Kossowsky" userId="56e21b23dc263710" providerId="LiveId" clId="{D4356A06-506A-4A03-A0A0-04D064873A56}" dt="2024-04-28T10:53:16.375" v="9488" actId="729"/>
        <pc:sldMkLst>
          <pc:docMk/>
          <pc:sldMk cId="2809128241" sldId="278"/>
        </pc:sldMkLst>
      </pc:sldChg>
      <pc:sldChg chg="addSp delSp modSp add mod modAnim modNotesTx">
        <pc:chgData name="Hanna Kossowsky" userId="56e21b23dc263710" providerId="LiveId" clId="{D4356A06-506A-4A03-A0A0-04D064873A56}" dt="2024-04-11T09:28:31.359" v="9184" actId="1076"/>
        <pc:sldMkLst>
          <pc:docMk/>
          <pc:sldMk cId="1511031208" sldId="279"/>
        </pc:sldMkLst>
      </pc:sldChg>
      <pc:sldChg chg="addSp delSp modSp add del mod delAnim">
        <pc:chgData name="Hanna Kossowsky" userId="56e21b23dc263710" providerId="LiveId" clId="{D4356A06-506A-4A03-A0A0-04D064873A56}" dt="2024-04-07T10:23:21.392" v="4395" actId="47"/>
        <pc:sldMkLst>
          <pc:docMk/>
          <pc:sldMk cId="2370869464" sldId="280"/>
        </pc:sldMkLst>
      </pc:sldChg>
      <pc:sldChg chg="modSp add mod modAnim">
        <pc:chgData name="Hanna Kossowsky" userId="56e21b23dc263710" providerId="LiveId" clId="{D4356A06-506A-4A03-A0A0-04D064873A56}" dt="2024-04-29T17:51:23.275" v="9896"/>
        <pc:sldMkLst>
          <pc:docMk/>
          <pc:sldMk cId="1857471371" sldId="281"/>
        </pc:sldMkLst>
      </pc:sldChg>
      <pc:sldChg chg="addSp delSp modSp add mod delAnim modAnim modNotesTx">
        <pc:chgData name="Hanna Kossowsky" userId="56e21b23dc263710" providerId="LiveId" clId="{D4356A06-506A-4A03-A0A0-04D064873A56}" dt="2024-04-29T19:48:30.999" v="9922"/>
        <pc:sldMkLst>
          <pc:docMk/>
          <pc:sldMk cId="2576418047" sldId="282"/>
        </pc:sldMkLst>
      </pc:sldChg>
      <pc:sldChg chg="delSp modSp add mod modNotesTx">
        <pc:chgData name="Hanna Kossowsky" userId="56e21b23dc263710" providerId="LiveId" clId="{D4356A06-506A-4A03-A0A0-04D064873A56}" dt="2024-04-07T11:17:20.635" v="4675" actId="12"/>
        <pc:sldMkLst>
          <pc:docMk/>
          <pc:sldMk cId="856824348" sldId="283"/>
        </pc:sldMkLst>
      </pc:sldChg>
      <pc:sldChg chg="modSp add del mod">
        <pc:chgData name="Hanna Kossowsky" userId="56e21b23dc263710" providerId="LiveId" clId="{D4356A06-506A-4A03-A0A0-04D064873A56}" dt="2024-04-07T11:15:49.888" v="4645" actId="47"/>
        <pc:sldMkLst>
          <pc:docMk/>
          <pc:sldMk cId="3035076308" sldId="284"/>
        </pc:sldMkLst>
      </pc:sldChg>
      <pc:sldChg chg="modSp add mod">
        <pc:chgData name="Hanna Kossowsky" userId="56e21b23dc263710" providerId="LiveId" clId="{D4356A06-506A-4A03-A0A0-04D064873A56}" dt="2024-04-07T12:24:20.311" v="5360" actId="2710"/>
        <pc:sldMkLst>
          <pc:docMk/>
          <pc:sldMk cId="3042682632" sldId="285"/>
        </pc:sldMkLst>
      </pc:sldChg>
      <pc:sldChg chg="add">
        <pc:chgData name="Hanna Kossowsky" userId="56e21b23dc263710" providerId="LiveId" clId="{D4356A06-506A-4A03-A0A0-04D064873A56}" dt="2024-04-07T11:17:06.672" v="4667"/>
        <pc:sldMkLst>
          <pc:docMk/>
          <pc:sldMk cId="3720169326" sldId="286"/>
        </pc:sldMkLst>
      </pc:sldChg>
      <pc:sldChg chg="addSp delSp modSp add mod modAnim modNotesTx">
        <pc:chgData name="Hanna Kossowsky" userId="56e21b23dc263710" providerId="LiveId" clId="{D4356A06-506A-4A03-A0A0-04D064873A56}" dt="2024-04-29T19:48:42.190" v="9924"/>
        <pc:sldMkLst>
          <pc:docMk/>
          <pc:sldMk cId="1841188842" sldId="287"/>
        </pc:sldMkLst>
      </pc:sldChg>
      <pc:sldChg chg="addSp delSp modSp add mod modNotesTx">
        <pc:chgData name="Hanna Kossowsky" userId="56e21b23dc263710" providerId="LiveId" clId="{D4356A06-506A-4A03-A0A0-04D064873A56}" dt="2024-04-29T19:49:10.831" v="9927" actId="13926"/>
        <pc:sldMkLst>
          <pc:docMk/>
          <pc:sldMk cId="2106269780" sldId="288"/>
        </pc:sldMkLst>
      </pc:sldChg>
      <pc:sldChg chg="add del modNotesTx">
        <pc:chgData name="Hanna Kossowsky" userId="56e21b23dc263710" providerId="LiveId" clId="{D4356A06-506A-4A03-A0A0-04D064873A56}" dt="2024-04-07T12:17:49.921" v="5036" actId="47"/>
        <pc:sldMkLst>
          <pc:docMk/>
          <pc:sldMk cId="1959779361" sldId="289"/>
        </pc:sldMkLst>
      </pc:sldChg>
      <pc:sldChg chg="addSp delSp modSp add mod modNotesTx">
        <pc:chgData name="Hanna Kossowsky" userId="56e21b23dc263710" providerId="LiveId" clId="{D4356A06-506A-4A03-A0A0-04D064873A56}" dt="2024-04-11T07:45:35.098" v="7657" actId="20577"/>
        <pc:sldMkLst>
          <pc:docMk/>
          <pc:sldMk cId="3572271568" sldId="315"/>
        </pc:sldMkLst>
      </pc:sldChg>
      <pc:sldChg chg="addSp delSp modSp add del mod modAnim">
        <pc:chgData name="Hanna Kossowsky" userId="56e21b23dc263710" providerId="LiveId" clId="{D4356A06-506A-4A03-A0A0-04D064873A56}" dt="2024-04-07T12:20:57.483" v="5136" actId="47"/>
        <pc:sldMkLst>
          <pc:docMk/>
          <pc:sldMk cId="985941570" sldId="385"/>
        </pc:sldMkLst>
      </pc:sldChg>
      <pc:sldChg chg="addSp modSp add mod modAnim modNotesTx">
        <pc:chgData name="Hanna Kossowsky" userId="56e21b23dc263710" providerId="LiveId" clId="{D4356A06-506A-4A03-A0A0-04D064873A56}" dt="2024-04-11T07:48:47.444" v="7927" actId="20577"/>
        <pc:sldMkLst>
          <pc:docMk/>
          <pc:sldMk cId="3252578053" sldId="386"/>
        </pc:sldMkLst>
      </pc:sldChg>
      <pc:sldChg chg="delSp modSp add del mod modNotesTx">
        <pc:chgData name="Hanna Kossowsky" userId="56e21b23dc263710" providerId="LiveId" clId="{D4356A06-506A-4A03-A0A0-04D064873A56}" dt="2024-04-07T12:46:09.881" v="6601" actId="47"/>
        <pc:sldMkLst>
          <pc:docMk/>
          <pc:sldMk cId="690614485" sldId="387"/>
        </pc:sldMkLst>
      </pc:sldChg>
      <pc:sldChg chg="add del">
        <pc:chgData name="Hanna Kossowsky" userId="56e21b23dc263710" providerId="LiveId" clId="{D4356A06-506A-4A03-A0A0-04D064873A56}" dt="2024-04-11T08:41:04.583" v="7931" actId="47"/>
        <pc:sldMkLst>
          <pc:docMk/>
          <pc:sldMk cId="1463522460" sldId="387"/>
        </pc:sldMkLst>
      </pc:sldChg>
      <pc:sldChg chg="addSp modSp add mod ord modAnim">
        <pc:chgData name="Hanna Kossowsky" userId="56e21b23dc263710" providerId="LiveId" clId="{D4356A06-506A-4A03-A0A0-04D064873A56}" dt="2024-04-29T17:38:11.079" v="9531"/>
        <pc:sldMkLst>
          <pc:docMk/>
          <pc:sldMk cId="3306194807" sldId="388"/>
        </pc:sldMkLst>
      </pc:sldChg>
      <pc:sldChg chg="addSp delSp modSp add mod modNotesTx">
        <pc:chgData name="Hanna Kossowsky" userId="56e21b23dc263710" providerId="LiveId" clId="{D4356A06-506A-4A03-A0A0-04D064873A56}" dt="2024-04-11T08:54:59.965" v="8426" actId="1076"/>
        <pc:sldMkLst>
          <pc:docMk/>
          <pc:sldMk cId="2487857439" sldId="389"/>
        </pc:sldMkLst>
      </pc:sldChg>
      <pc:sldChg chg="addSp delSp modSp add mod">
        <pc:chgData name="Hanna Kossowsky" userId="56e21b23dc263710" providerId="LiveId" clId="{D4356A06-506A-4A03-A0A0-04D064873A56}" dt="2024-04-11T09:00:18.910" v="8895" actId="478"/>
        <pc:sldMkLst>
          <pc:docMk/>
          <pc:sldMk cId="2205368609" sldId="390"/>
        </pc:sldMkLst>
      </pc:sldChg>
      <pc:sldChg chg="addSp delSp modSp add mod">
        <pc:chgData name="Hanna Kossowsky" userId="56e21b23dc263710" providerId="LiveId" clId="{D4356A06-506A-4A03-A0A0-04D064873A56}" dt="2024-04-11T09:18:30.125" v="9017" actId="1076"/>
        <pc:sldMkLst>
          <pc:docMk/>
          <pc:sldMk cId="2795164391" sldId="391"/>
        </pc:sldMkLst>
      </pc:sldChg>
      <pc:sldChg chg="addSp delSp modSp add mod">
        <pc:chgData name="Hanna Kossowsky" userId="56e21b23dc263710" providerId="LiveId" clId="{D4356A06-506A-4A03-A0A0-04D064873A56}" dt="2024-04-11T09:20:53.461" v="9073" actId="1076"/>
        <pc:sldMkLst>
          <pc:docMk/>
          <pc:sldMk cId="3046450321" sldId="392"/>
        </pc:sldMkLst>
      </pc:sldChg>
      <pc:sldChg chg="modSp add mod ord modAnim">
        <pc:chgData name="Hanna Kossowsky" userId="56e21b23dc263710" providerId="LiveId" clId="{D4356A06-506A-4A03-A0A0-04D064873A56}" dt="2024-04-29T17:50:41.364" v="9889"/>
        <pc:sldMkLst>
          <pc:docMk/>
          <pc:sldMk cId="577880875" sldId="393"/>
        </pc:sldMkLst>
      </pc:sldChg>
      <pc:sldChg chg="addSp modSp add mod ord">
        <pc:chgData name="Hanna Kossowsky" userId="56e21b23dc263710" providerId="LiveId" clId="{D4356A06-506A-4A03-A0A0-04D064873A56}" dt="2024-04-29T17:38:09.230" v="9529" actId="20577"/>
        <pc:sldMkLst>
          <pc:docMk/>
          <pc:sldMk cId="1814684987" sldId="394"/>
        </pc:sldMkLst>
      </pc:sldChg>
      <pc:sldChg chg="modSp add mod modAnim">
        <pc:chgData name="Hanna Kossowsky" userId="56e21b23dc263710" providerId="LiveId" clId="{D4356A06-506A-4A03-A0A0-04D064873A56}" dt="2024-04-29T19:48:04.439" v="9920"/>
        <pc:sldMkLst>
          <pc:docMk/>
          <pc:sldMk cId="1374448592" sldId="395"/>
        </pc:sldMkLst>
      </pc:sldChg>
      <pc:sldChg chg="add del">
        <pc:chgData name="Hanna Kossowsky" userId="56e21b23dc263710" providerId="LiveId" clId="{D4356A06-506A-4A03-A0A0-04D064873A56}" dt="2024-04-29T17:38:23.993" v="9535" actId="47"/>
        <pc:sldMkLst>
          <pc:docMk/>
          <pc:sldMk cId="4019324573" sldId="395"/>
        </pc:sldMkLst>
      </pc:sldChg>
      <pc:sldChg chg="modSp add mod">
        <pc:chgData name="Hanna Kossowsky" userId="56e21b23dc263710" providerId="LiveId" clId="{D4356A06-506A-4A03-A0A0-04D064873A56}" dt="2024-04-29T19:49:13.920" v="9928" actId="13926"/>
        <pc:sldMkLst>
          <pc:docMk/>
          <pc:sldMk cId="987074334" sldId="396"/>
        </pc:sldMkLst>
      </pc:sldChg>
    </pc:docChg>
  </pc:docChgLst>
  <pc:docChgLst>
    <pc:chgData name="Hanna Kossowsky" userId="56e21b23dc263710" providerId="LiveId" clId="{3B5D1565-E1D0-43F2-80F4-E5DCA54FBF51}"/>
    <pc:docChg chg="custSel addSld delSld modSld">
      <pc:chgData name="Hanna Kossowsky" userId="56e21b23dc263710" providerId="LiveId" clId="{3B5D1565-E1D0-43F2-80F4-E5DCA54FBF51}" dt="2025-02-19T06:58:49.006" v="53" actId="47"/>
      <pc:docMkLst>
        <pc:docMk/>
      </pc:docMkLst>
      <pc:sldChg chg="modSp mod modAnim">
        <pc:chgData name="Hanna Kossowsky" userId="56e21b23dc263710" providerId="LiveId" clId="{3B5D1565-E1D0-43F2-80F4-E5DCA54FBF51}" dt="2025-02-19T06:57:18.328" v="52" actId="1036"/>
        <pc:sldMkLst>
          <pc:docMk/>
          <pc:sldMk cId="653706785" sldId="257"/>
        </pc:sldMkLst>
      </pc:sldChg>
      <pc:sldChg chg="del">
        <pc:chgData name="Hanna Kossowsky" userId="56e21b23dc263710" providerId="LiveId" clId="{3B5D1565-E1D0-43F2-80F4-E5DCA54FBF51}" dt="2025-02-19T06:58:49.006" v="53" actId="47"/>
        <pc:sldMkLst>
          <pc:docMk/>
          <pc:sldMk cId="2889954775" sldId="272"/>
        </pc:sldMkLst>
      </pc:sldChg>
      <pc:sldChg chg="modSp add mod">
        <pc:chgData name="Hanna Kossowsky" userId="56e21b23dc263710" providerId="LiveId" clId="{3B5D1565-E1D0-43F2-80F4-E5DCA54FBF51}" dt="2025-02-19T06:55:53.653" v="4" actId="12"/>
        <pc:sldMkLst>
          <pc:docMk/>
          <pc:sldMk cId="143904550" sldId="3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7A0CB-AC5E-42C2-BB7C-8018833232CB}" type="datetimeFigureOut">
              <a:rPr lang="LID4096" smtClean="0"/>
              <a:t>03/25/2025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6E01F-8DBD-4634-ACB5-33D503B64F6E}" type="slidenum">
              <a:rPr lang="LID4096" smtClean="0"/>
              <a:t>‹#›</a:t>
            </a:fld>
            <a:endParaRPr lang="LID4096"/>
          </a:p>
        </p:txBody>
      </p:sp>
    </p:spTree>
    <p:extLst>
      <p:ext uri="{BB962C8B-B14F-4D97-AF65-F5344CB8AC3E}">
        <p14:creationId xmlns:p14="http://schemas.microsoft.com/office/powerpoint/2010/main" val="3801330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en.wikipedia.org/wiki/Event_(probability_theory)"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en.wikipedia.org/wiki/Statistical_independence"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FA96E01F-8DBD-4634-ACB5-33D503B64F6E}" type="slidenum">
              <a:rPr lang="LID4096" smtClean="0"/>
              <a:t>1</a:t>
            </a:fld>
            <a:endParaRPr lang="LID4096"/>
          </a:p>
        </p:txBody>
      </p:sp>
    </p:spTree>
    <p:extLst>
      <p:ext uri="{BB962C8B-B14F-4D97-AF65-F5344CB8AC3E}">
        <p14:creationId xmlns:p14="http://schemas.microsoft.com/office/powerpoint/2010/main" val="2206652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1EB43-3803-403E-26BF-E71C444CD3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D4C76E-661A-F5A8-433B-438A1AA74B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22B932-1DC9-406C-758C-59C98246565C}"/>
              </a:ext>
            </a:extLst>
          </p:cNvPr>
          <p:cNvSpPr>
            <a:spLocks noGrp="1"/>
          </p:cNvSpPr>
          <p:nvPr>
            <p:ph type="body" idx="1"/>
          </p:nvPr>
        </p:nvSpPr>
        <p:spPr/>
        <p:txBody>
          <a:bodyPr/>
          <a:lstStyle/>
          <a:p>
            <a:pPr marL="0" indent="0">
              <a:buNone/>
            </a:pPr>
            <a:endParaRPr lang="LID4096" dirty="0"/>
          </a:p>
        </p:txBody>
      </p:sp>
      <p:sp>
        <p:nvSpPr>
          <p:cNvPr id="4" name="Slide Number Placeholder 3">
            <a:extLst>
              <a:ext uri="{FF2B5EF4-FFF2-40B4-BE49-F238E27FC236}">
                <a16:creationId xmlns:a16="http://schemas.microsoft.com/office/drawing/2014/main" id="{C0550804-C3AA-CFFD-D983-2F864223113A}"/>
              </a:ext>
            </a:extLst>
          </p:cNvPr>
          <p:cNvSpPr>
            <a:spLocks noGrp="1"/>
          </p:cNvSpPr>
          <p:nvPr>
            <p:ph type="sldNum" sz="quarter" idx="5"/>
          </p:nvPr>
        </p:nvSpPr>
        <p:spPr/>
        <p:txBody>
          <a:bodyPr/>
          <a:lstStyle/>
          <a:p>
            <a:fld id="{FA96E01F-8DBD-4634-ACB5-33D503B64F6E}" type="slidenum">
              <a:rPr lang="LID4096" smtClean="0"/>
              <a:t>11</a:t>
            </a:fld>
            <a:endParaRPr lang="LID4096"/>
          </a:p>
        </p:txBody>
      </p:sp>
    </p:spTree>
    <p:extLst>
      <p:ext uri="{BB962C8B-B14F-4D97-AF65-F5344CB8AC3E}">
        <p14:creationId xmlns:p14="http://schemas.microsoft.com/office/powerpoint/2010/main" val="2736452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5477D-BF59-58D2-A57A-3E1D075C77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C68D70-7111-16C9-E8F0-5A1DCAFCE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235C9A-7083-75A0-278E-B62B1BE3F412}"/>
              </a:ext>
            </a:extLst>
          </p:cNvPr>
          <p:cNvSpPr>
            <a:spLocks noGrp="1"/>
          </p:cNvSpPr>
          <p:nvPr>
            <p:ph type="body" idx="1"/>
          </p:nvPr>
        </p:nvSpPr>
        <p:spPr/>
        <p:txBody>
          <a:bodyPr/>
          <a:lstStyle/>
          <a:p>
            <a:pPr marL="0" indent="0">
              <a:buNone/>
            </a:pPr>
            <a:endParaRPr lang="LID4096" dirty="0"/>
          </a:p>
        </p:txBody>
      </p:sp>
      <p:sp>
        <p:nvSpPr>
          <p:cNvPr id="4" name="Slide Number Placeholder 3">
            <a:extLst>
              <a:ext uri="{FF2B5EF4-FFF2-40B4-BE49-F238E27FC236}">
                <a16:creationId xmlns:a16="http://schemas.microsoft.com/office/drawing/2014/main" id="{9F438EA4-3224-225B-295D-FECC5CD060F0}"/>
              </a:ext>
            </a:extLst>
          </p:cNvPr>
          <p:cNvSpPr>
            <a:spLocks noGrp="1"/>
          </p:cNvSpPr>
          <p:nvPr>
            <p:ph type="sldNum" sz="quarter" idx="5"/>
          </p:nvPr>
        </p:nvSpPr>
        <p:spPr/>
        <p:txBody>
          <a:bodyPr/>
          <a:lstStyle/>
          <a:p>
            <a:fld id="{FA96E01F-8DBD-4634-ACB5-33D503B64F6E}" type="slidenum">
              <a:rPr lang="LID4096" smtClean="0"/>
              <a:t>12</a:t>
            </a:fld>
            <a:endParaRPr lang="LID4096"/>
          </a:p>
        </p:txBody>
      </p:sp>
    </p:spTree>
    <p:extLst>
      <p:ext uri="{BB962C8B-B14F-4D97-AF65-F5344CB8AC3E}">
        <p14:creationId xmlns:p14="http://schemas.microsoft.com/office/powerpoint/2010/main" val="3549795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6F534-28A6-6683-0006-E3C84D1D6C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4CA0BD-210D-BA9B-D21E-0AB1D73C09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143E02-AFC8-BFB8-1DE4-551B16D11124}"/>
              </a:ext>
            </a:extLst>
          </p:cNvPr>
          <p:cNvSpPr>
            <a:spLocks noGrp="1"/>
          </p:cNvSpPr>
          <p:nvPr>
            <p:ph type="body" idx="1"/>
          </p:nvPr>
        </p:nvSpPr>
        <p:spPr/>
        <p:txBody>
          <a:bodyPr/>
          <a:lstStyle/>
          <a:p>
            <a:pPr marL="0" indent="0">
              <a:buNone/>
            </a:pPr>
            <a:endParaRPr lang="LID4096" dirty="0"/>
          </a:p>
        </p:txBody>
      </p:sp>
      <p:sp>
        <p:nvSpPr>
          <p:cNvPr id="4" name="Slide Number Placeholder 3">
            <a:extLst>
              <a:ext uri="{FF2B5EF4-FFF2-40B4-BE49-F238E27FC236}">
                <a16:creationId xmlns:a16="http://schemas.microsoft.com/office/drawing/2014/main" id="{F8946FD9-67A6-3105-78C4-3B8EA3BCB070}"/>
              </a:ext>
            </a:extLst>
          </p:cNvPr>
          <p:cNvSpPr>
            <a:spLocks noGrp="1"/>
          </p:cNvSpPr>
          <p:nvPr>
            <p:ph type="sldNum" sz="quarter" idx="5"/>
          </p:nvPr>
        </p:nvSpPr>
        <p:spPr/>
        <p:txBody>
          <a:bodyPr/>
          <a:lstStyle/>
          <a:p>
            <a:fld id="{FA96E01F-8DBD-4634-ACB5-33D503B64F6E}" type="slidenum">
              <a:rPr lang="LID4096" smtClean="0"/>
              <a:t>13</a:t>
            </a:fld>
            <a:endParaRPr lang="LID4096"/>
          </a:p>
        </p:txBody>
      </p:sp>
    </p:spTree>
    <p:extLst>
      <p:ext uri="{BB962C8B-B14F-4D97-AF65-F5344CB8AC3E}">
        <p14:creationId xmlns:p14="http://schemas.microsoft.com/office/powerpoint/2010/main" val="3866358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Mean – care more about big errors than small ones.</a:t>
            </a:r>
          </a:p>
          <a:p>
            <a:r>
              <a:rPr lang="en-GB" dirty="0"/>
              <a:t>Median – care about all sizes of </a:t>
            </a:r>
            <a:r>
              <a:rPr lang="en-GB" dirty="0" err="1"/>
              <a:t>errirs</a:t>
            </a:r>
            <a:r>
              <a:rPr lang="en-GB" dirty="0"/>
              <a:t> equally,</a:t>
            </a:r>
          </a:p>
          <a:p>
            <a:r>
              <a:rPr lang="en-GB" dirty="0"/>
              <a:t>Mode – want to make as few errors as possible</a:t>
            </a:r>
          </a:p>
        </p:txBody>
      </p:sp>
      <p:sp>
        <p:nvSpPr>
          <p:cNvPr id="4" name="Slide Number Placeholder 3"/>
          <p:cNvSpPr>
            <a:spLocks noGrp="1"/>
          </p:cNvSpPr>
          <p:nvPr>
            <p:ph type="sldNum" sz="quarter" idx="5"/>
          </p:nvPr>
        </p:nvSpPr>
        <p:spPr/>
        <p:txBody>
          <a:bodyPr/>
          <a:lstStyle/>
          <a:p>
            <a:fld id="{FA96E01F-8DBD-4634-ACB5-33D503B64F6E}" type="slidenum">
              <a:rPr lang="LID4096" smtClean="0"/>
              <a:t>14</a:t>
            </a:fld>
            <a:endParaRPr lang="LID4096"/>
          </a:p>
        </p:txBody>
      </p:sp>
    </p:spTree>
    <p:extLst>
      <p:ext uri="{BB962C8B-B14F-4D97-AF65-F5344CB8AC3E}">
        <p14:creationId xmlns:p14="http://schemas.microsoft.com/office/powerpoint/2010/main" val="185661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Mean:</a:t>
            </a:r>
          </a:p>
          <a:p>
            <a:pPr marL="228600" indent="-228600">
              <a:buAutoNum type="arabicPeriod"/>
            </a:pPr>
            <a:r>
              <a:rPr lang="en-GB" dirty="0"/>
              <a:t>Common</a:t>
            </a:r>
          </a:p>
          <a:p>
            <a:pPr marL="228600" indent="-228600">
              <a:buAutoNum type="arabicPeriod"/>
            </a:pPr>
            <a:r>
              <a:rPr lang="en-GB" dirty="0"/>
              <a:t>Convenient to work with mathematically</a:t>
            </a:r>
          </a:p>
          <a:p>
            <a:pPr marL="228600" indent="-228600">
              <a:buAutoNum type="arabicPeriod"/>
            </a:pPr>
            <a:r>
              <a:rPr lang="en-GB" dirty="0"/>
              <a:t>Very effected by outliers</a:t>
            </a:r>
          </a:p>
          <a:p>
            <a:pPr marL="228600" indent="-228600">
              <a:buAutoNum type="arabicPeriod"/>
            </a:pPr>
            <a:r>
              <a:rPr lang="en-GB" dirty="0"/>
              <a:t>Continuous or </a:t>
            </a:r>
            <a:r>
              <a:rPr lang="en-GB" b="1" dirty="0"/>
              <a:t>ordinal (for ordinal need to assign numbers to the categories, e.g., </a:t>
            </a:r>
            <a:r>
              <a:rPr lang="en-GB" b="1" dirty="0" err="1"/>
              <a:t>favorite</a:t>
            </a:r>
            <a:r>
              <a:rPr lang="en-GB" b="1" dirty="0"/>
              <a:t> meal, and breakfast, lunch, dinner = 0, 1, 2. The number assignment changes mean. We would have the number of people that preferred each meal)</a:t>
            </a:r>
          </a:p>
          <a:p>
            <a:pPr marL="0" indent="0">
              <a:buNone/>
            </a:pPr>
            <a:r>
              <a:rPr lang="en-GB" dirty="0"/>
              <a:t>Median:</a:t>
            </a:r>
          </a:p>
          <a:p>
            <a:pPr marL="228600" indent="-228600">
              <a:buAutoNum type="arabicPeriod"/>
            </a:pPr>
            <a:r>
              <a:rPr lang="en-GB" dirty="0"/>
              <a:t>The value in the middle -&gt; the same percentage of the population above and below</a:t>
            </a:r>
          </a:p>
          <a:p>
            <a:pPr marL="228600" indent="-228600">
              <a:buAutoNum type="arabicPeriod"/>
            </a:pPr>
            <a:r>
              <a:rPr lang="en-GB" dirty="0"/>
              <a:t>Continuous or </a:t>
            </a:r>
            <a:r>
              <a:rPr lang="en-GB" b="1" dirty="0"/>
              <a:t>ordinal</a:t>
            </a:r>
            <a:r>
              <a:rPr lang="en-GB" dirty="0"/>
              <a:t> (no meaning to a median if the data can't be ordered) the median can be that lunch is the preferred meal. Or that size small is. </a:t>
            </a:r>
          </a:p>
          <a:p>
            <a:pPr marL="0" indent="0">
              <a:buNone/>
            </a:pPr>
            <a:r>
              <a:rPr lang="en-GB" dirty="0"/>
              <a:t>Mode: </a:t>
            </a:r>
          </a:p>
          <a:p>
            <a:pPr marL="0" indent="0">
              <a:buNone/>
            </a:pPr>
            <a:r>
              <a:rPr lang="en-GB" dirty="0"/>
              <a:t>1. The only central tendency measurement for categorical data. Most people prefer dinner. Medicine 1 worked best.</a:t>
            </a:r>
          </a:p>
        </p:txBody>
      </p:sp>
      <p:sp>
        <p:nvSpPr>
          <p:cNvPr id="4" name="Slide Number Placeholder 3"/>
          <p:cNvSpPr>
            <a:spLocks noGrp="1"/>
          </p:cNvSpPr>
          <p:nvPr>
            <p:ph type="sldNum" sz="quarter" idx="5"/>
          </p:nvPr>
        </p:nvSpPr>
        <p:spPr/>
        <p:txBody>
          <a:bodyPr/>
          <a:lstStyle/>
          <a:p>
            <a:fld id="{FA96E01F-8DBD-4634-ACB5-33D503B64F6E}" type="slidenum">
              <a:rPr lang="LID4096" smtClean="0"/>
              <a:t>15</a:t>
            </a:fld>
            <a:endParaRPr lang="LID4096"/>
          </a:p>
        </p:txBody>
      </p:sp>
    </p:spTree>
    <p:extLst>
      <p:ext uri="{BB962C8B-B14F-4D97-AF65-F5344CB8AC3E}">
        <p14:creationId xmlns:p14="http://schemas.microsoft.com/office/powerpoint/2010/main" val="2642408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review of pdf</a:t>
            </a:r>
          </a:p>
          <a:p>
            <a:r>
              <a:rPr lang="en-GB" dirty="0"/>
              <a:t>Add equations for parameters</a:t>
            </a:r>
          </a:p>
          <a:p>
            <a:r>
              <a:rPr lang="en-GB" dirty="0"/>
              <a:t>Population median (</a:t>
            </a:r>
            <a:r>
              <a:rPr lang="en-GB" dirty="0" err="1"/>
              <a:t>sklearn</a:t>
            </a:r>
            <a:r>
              <a:rPr lang="en-GB" dirty="0"/>
              <a:t> and </a:t>
            </a:r>
            <a:r>
              <a:rPr lang="en-GB" dirty="0" err="1"/>
              <a:t>pds</a:t>
            </a:r>
            <a:r>
              <a:rPr lang="en-GB" dirty="0"/>
              <a:t>) vs sample median (estimator)</a:t>
            </a:r>
          </a:p>
        </p:txBody>
      </p:sp>
      <p:sp>
        <p:nvSpPr>
          <p:cNvPr id="4" name="Slide Number Placeholder 3"/>
          <p:cNvSpPr>
            <a:spLocks noGrp="1"/>
          </p:cNvSpPr>
          <p:nvPr>
            <p:ph type="sldNum" sz="quarter" idx="5"/>
          </p:nvPr>
        </p:nvSpPr>
        <p:spPr/>
        <p:txBody>
          <a:bodyPr/>
          <a:lstStyle/>
          <a:p>
            <a:fld id="{FA96E01F-8DBD-4634-ACB5-33D503B64F6E}" type="slidenum">
              <a:rPr lang="LID4096" smtClean="0"/>
              <a:t>16</a:t>
            </a:fld>
            <a:endParaRPr lang="LID4096"/>
          </a:p>
        </p:txBody>
      </p:sp>
    </p:spTree>
    <p:extLst>
      <p:ext uri="{BB962C8B-B14F-4D97-AF65-F5344CB8AC3E}">
        <p14:creationId xmlns:p14="http://schemas.microsoft.com/office/powerpoint/2010/main" val="1748038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Mean:</a:t>
            </a:r>
          </a:p>
          <a:p>
            <a:pPr marL="228600" indent="-228600">
              <a:buAutoNum type="arabicPeriod"/>
            </a:pPr>
            <a:r>
              <a:rPr lang="en-GB" dirty="0"/>
              <a:t>Common</a:t>
            </a:r>
          </a:p>
          <a:p>
            <a:pPr marL="228600" indent="-228600">
              <a:buAutoNum type="arabicPeriod"/>
            </a:pPr>
            <a:r>
              <a:rPr lang="en-GB" dirty="0"/>
              <a:t>Convenient to work with mathematically</a:t>
            </a:r>
          </a:p>
          <a:p>
            <a:pPr marL="228600" indent="-228600">
              <a:buAutoNum type="arabicPeriod"/>
            </a:pPr>
            <a:r>
              <a:rPr lang="en-GB" dirty="0"/>
              <a:t>Very effected by outliers</a:t>
            </a:r>
          </a:p>
          <a:p>
            <a:pPr marL="228600" indent="-228600">
              <a:buAutoNum type="arabicPeriod"/>
            </a:pPr>
            <a:r>
              <a:rPr lang="en-GB" dirty="0"/>
              <a:t>Continuous or </a:t>
            </a:r>
            <a:r>
              <a:rPr lang="en-GB" b="1" dirty="0"/>
              <a:t>ordinal (for ordinal need to assign numbers to the categories, e.g., </a:t>
            </a:r>
            <a:r>
              <a:rPr lang="en-GB" b="1" dirty="0" err="1"/>
              <a:t>favorite</a:t>
            </a:r>
            <a:r>
              <a:rPr lang="en-GB" b="1" dirty="0"/>
              <a:t> meal, and breakfast, lunch, dinner = 0, 1, 2. The number assignment changes mean. We would have the number of people that preferred each meal)</a:t>
            </a:r>
          </a:p>
          <a:p>
            <a:pPr marL="0" indent="0">
              <a:buNone/>
            </a:pPr>
            <a:r>
              <a:rPr lang="en-GB" dirty="0"/>
              <a:t>Median:</a:t>
            </a:r>
          </a:p>
          <a:p>
            <a:pPr marL="228600" indent="-228600">
              <a:buAutoNum type="arabicPeriod"/>
            </a:pPr>
            <a:r>
              <a:rPr lang="en-GB" dirty="0"/>
              <a:t>The value in the middle -&gt; the same percentage of the population above and below</a:t>
            </a:r>
          </a:p>
          <a:p>
            <a:pPr marL="228600" indent="-228600">
              <a:buAutoNum type="arabicPeriod"/>
            </a:pPr>
            <a:r>
              <a:rPr lang="en-GB" dirty="0"/>
              <a:t>Continuous or </a:t>
            </a:r>
            <a:r>
              <a:rPr lang="en-GB" b="1" dirty="0"/>
              <a:t>ordinal</a:t>
            </a:r>
            <a:r>
              <a:rPr lang="en-GB" dirty="0"/>
              <a:t> (no meaning to a median if the data can't be ordered) the median can be that lunch is the preferred meal. Or that size small is. </a:t>
            </a:r>
          </a:p>
          <a:p>
            <a:pPr marL="0" indent="0">
              <a:buNone/>
            </a:pPr>
            <a:r>
              <a:rPr lang="en-GB" dirty="0"/>
              <a:t>Mode: </a:t>
            </a:r>
          </a:p>
          <a:p>
            <a:pPr marL="0" indent="0">
              <a:buNone/>
            </a:pPr>
            <a:r>
              <a:rPr lang="en-GB" dirty="0"/>
              <a:t>1. The only central tendency measurement for categorical data. Most people prefer dinner. Medicine 1 worked best.</a:t>
            </a:r>
          </a:p>
        </p:txBody>
      </p:sp>
      <p:sp>
        <p:nvSpPr>
          <p:cNvPr id="4" name="Slide Number Placeholder 3"/>
          <p:cNvSpPr>
            <a:spLocks noGrp="1"/>
          </p:cNvSpPr>
          <p:nvPr>
            <p:ph type="sldNum" sz="quarter" idx="5"/>
          </p:nvPr>
        </p:nvSpPr>
        <p:spPr/>
        <p:txBody>
          <a:bodyPr/>
          <a:lstStyle/>
          <a:p>
            <a:fld id="{FA96E01F-8DBD-4634-ACB5-33D503B64F6E}" type="slidenum">
              <a:rPr lang="LID4096" smtClean="0"/>
              <a:t>17</a:t>
            </a:fld>
            <a:endParaRPr lang="LID4096"/>
          </a:p>
        </p:txBody>
      </p:sp>
    </p:spTree>
    <p:extLst>
      <p:ext uri="{BB962C8B-B14F-4D97-AF65-F5344CB8AC3E}">
        <p14:creationId xmlns:p14="http://schemas.microsoft.com/office/powerpoint/2010/main" val="347398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want to use two numbers</a:t>
            </a:r>
          </a:p>
        </p:txBody>
      </p:sp>
      <p:sp>
        <p:nvSpPr>
          <p:cNvPr id="4" name="Slide Number Placeholder 3"/>
          <p:cNvSpPr>
            <a:spLocks noGrp="1"/>
          </p:cNvSpPr>
          <p:nvPr>
            <p:ph type="sldNum" sz="quarter" idx="5"/>
          </p:nvPr>
        </p:nvSpPr>
        <p:spPr/>
        <p:txBody>
          <a:bodyPr/>
          <a:lstStyle/>
          <a:p>
            <a:fld id="{FA96E01F-8DBD-4634-ACB5-33D503B64F6E}" type="slidenum">
              <a:rPr lang="LID4096" smtClean="0"/>
              <a:t>18</a:t>
            </a:fld>
            <a:endParaRPr lang="LID4096"/>
          </a:p>
        </p:txBody>
      </p:sp>
    </p:spTree>
    <p:extLst>
      <p:ext uri="{BB962C8B-B14F-4D97-AF65-F5344CB8AC3E}">
        <p14:creationId xmlns:p14="http://schemas.microsoft.com/office/powerpoint/2010/main" val="187861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want to use three numbers.</a:t>
            </a:r>
          </a:p>
          <a:p>
            <a:r>
              <a:rPr lang="en-GB" dirty="0"/>
              <a:t>How do we compute on data?</a:t>
            </a:r>
          </a:p>
          <a:p>
            <a:r>
              <a:rPr lang="en-GB" dirty="0"/>
              <a:t>This is what we compute on the population, so it’s a parameter -&gt; change x hat to mu</a:t>
            </a:r>
          </a:p>
          <a:p>
            <a:r>
              <a:rPr lang="en-GB" dirty="0"/>
              <a:t>If I didn’t get to this in the first tutorial -&gt; </a:t>
            </a:r>
            <a:r>
              <a:rPr lang="en-GB" dirty="0" err="1"/>
              <a:t>opher</a:t>
            </a:r>
            <a:r>
              <a:rPr lang="en-GB" dirty="0"/>
              <a:t> will do it</a:t>
            </a:r>
          </a:p>
        </p:txBody>
      </p:sp>
      <p:sp>
        <p:nvSpPr>
          <p:cNvPr id="4" name="Slide Number Placeholder 3"/>
          <p:cNvSpPr>
            <a:spLocks noGrp="1"/>
          </p:cNvSpPr>
          <p:nvPr>
            <p:ph type="sldNum" sz="quarter" idx="5"/>
          </p:nvPr>
        </p:nvSpPr>
        <p:spPr/>
        <p:txBody>
          <a:bodyPr/>
          <a:lstStyle/>
          <a:p>
            <a:fld id="{FA96E01F-8DBD-4634-ACB5-33D503B64F6E}" type="slidenum">
              <a:rPr lang="LID4096" smtClean="0"/>
              <a:t>19</a:t>
            </a:fld>
            <a:endParaRPr lang="LID4096"/>
          </a:p>
        </p:txBody>
      </p:sp>
    </p:spTree>
    <p:extLst>
      <p:ext uri="{BB962C8B-B14F-4D97-AF65-F5344CB8AC3E}">
        <p14:creationId xmlns:p14="http://schemas.microsoft.com/office/powerpoint/2010/main" val="4293853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want to use four numbers.</a:t>
            </a:r>
          </a:p>
          <a:p>
            <a:r>
              <a:rPr lang="en-GB" dirty="0"/>
              <a:t>How do we compute on data?</a:t>
            </a:r>
          </a:p>
          <a:p>
            <a:r>
              <a:rPr lang="en-GB" dirty="0"/>
              <a:t>Can be with our without the three. The minus three sets the kurtosis of a normal distribution to be 0, and then positive is heavier tail than normal distribution, and negative – smaller tails. More of the data is in the middle.</a:t>
            </a:r>
          </a:p>
          <a:p>
            <a:endParaRPr lang="en-GB" dirty="0"/>
          </a:p>
          <a:p>
            <a:r>
              <a:rPr lang="en-GB" dirty="0"/>
              <a:t>Uniform – more of the data in the middle and </a:t>
            </a:r>
            <a:r>
              <a:rPr lang="en-GB"/>
              <a:t>not much tail.</a:t>
            </a:r>
            <a:endParaRPr lang="en-GB" dirty="0"/>
          </a:p>
        </p:txBody>
      </p:sp>
      <p:sp>
        <p:nvSpPr>
          <p:cNvPr id="4" name="Slide Number Placeholder 3"/>
          <p:cNvSpPr>
            <a:spLocks noGrp="1"/>
          </p:cNvSpPr>
          <p:nvPr>
            <p:ph type="sldNum" sz="quarter" idx="5"/>
          </p:nvPr>
        </p:nvSpPr>
        <p:spPr/>
        <p:txBody>
          <a:bodyPr/>
          <a:lstStyle/>
          <a:p>
            <a:fld id="{FA96E01F-8DBD-4634-ACB5-33D503B64F6E}" type="slidenum">
              <a:rPr lang="LID4096" smtClean="0"/>
              <a:t>20</a:t>
            </a:fld>
            <a:endParaRPr lang="LID4096"/>
          </a:p>
        </p:txBody>
      </p:sp>
    </p:spTree>
    <p:extLst>
      <p:ext uri="{BB962C8B-B14F-4D97-AF65-F5344CB8AC3E}">
        <p14:creationId xmlns:p14="http://schemas.microsoft.com/office/powerpoint/2010/main" val="4175435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3</a:t>
            </a:fld>
            <a:endParaRPr lang="LID4096"/>
          </a:p>
        </p:txBody>
      </p:sp>
    </p:spTree>
    <p:extLst>
      <p:ext uri="{BB962C8B-B14F-4D97-AF65-F5344CB8AC3E}">
        <p14:creationId xmlns:p14="http://schemas.microsoft.com/office/powerpoint/2010/main" val="2449518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9846F-D3EF-E052-73AB-DF86FB7C3F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B2AA26-2751-083A-2E9E-29B17BE085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360E36-3D6D-C7E7-A943-10A7483CF0AC}"/>
              </a:ext>
            </a:extLst>
          </p:cNvPr>
          <p:cNvSpPr>
            <a:spLocks noGrp="1"/>
          </p:cNvSpPr>
          <p:nvPr>
            <p:ph type="body" idx="1"/>
          </p:nvPr>
        </p:nvSpPr>
        <p:spPr/>
        <p:txBody>
          <a:bodyPr/>
          <a:lstStyle/>
          <a:p>
            <a:pPr marL="0" indent="0">
              <a:buNone/>
            </a:pPr>
            <a:r>
              <a:rPr lang="en-GB" dirty="0"/>
              <a:t>Each exact value appears only once. To actually calculate the mode, we would need to first model the data and then use the mode of the distribution. We did not have this problem with the discrete data because values did repeat themselves. </a:t>
            </a:r>
          </a:p>
          <a:p>
            <a:pPr marL="0" indent="0">
              <a:buNone/>
            </a:pPr>
            <a:endParaRPr lang="en-GB" dirty="0"/>
          </a:p>
        </p:txBody>
      </p:sp>
      <p:sp>
        <p:nvSpPr>
          <p:cNvPr id="4" name="Slide Number Placeholder 3">
            <a:extLst>
              <a:ext uri="{FF2B5EF4-FFF2-40B4-BE49-F238E27FC236}">
                <a16:creationId xmlns:a16="http://schemas.microsoft.com/office/drawing/2014/main" id="{06D88509-4210-C202-FD3C-7536145963C2}"/>
              </a:ext>
            </a:extLst>
          </p:cNvPr>
          <p:cNvSpPr>
            <a:spLocks noGrp="1"/>
          </p:cNvSpPr>
          <p:nvPr>
            <p:ph type="sldNum" sz="quarter" idx="5"/>
          </p:nvPr>
        </p:nvSpPr>
        <p:spPr/>
        <p:txBody>
          <a:bodyPr/>
          <a:lstStyle/>
          <a:p>
            <a:fld id="{FA96E01F-8DBD-4634-ACB5-33D503B64F6E}" type="slidenum">
              <a:rPr lang="LID4096" smtClean="0"/>
              <a:t>21</a:t>
            </a:fld>
            <a:endParaRPr lang="LID4096"/>
          </a:p>
        </p:txBody>
      </p:sp>
    </p:spTree>
    <p:extLst>
      <p:ext uri="{BB962C8B-B14F-4D97-AF65-F5344CB8AC3E}">
        <p14:creationId xmlns:p14="http://schemas.microsoft.com/office/powerpoint/2010/main" val="2768547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CF344-7D4B-3CFB-AE2C-628B947B4D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4C1FFB-E656-9A3C-4459-CB05CC191B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9D0E1E-D808-55A7-ECAE-EB197090D12D}"/>
              </a:ext>
            </a:extLst>
          </p:cNvPr>
          <p:cNvSpPr>
            <a:spLocks noGrp="1"/>
          </p:cNvSpPr>
          <p:nvPr>
            <p:ph type="body" idx="1"/>
          </p:nvPr>
        </p:nvSpPr>
        <p:spPr/>
        <p:txBody>
          <a:bodyPr/>
          <a:lstStyle/>
          <a:p>
            <a:pPr marL="0" indent="0">
              <a:buNone/>
            </a:pPr>
            <a:r>
              <a:rPr lang="en-GB" dirty="0"/>
              <a:t>If the </a:t>
            </a:r>
            <a:r>
              <a:rPr lang="en-GB" b="1" dirty="0"/>
              <a:t>mean</a:t>
            </a:r>
            <a:r>
              <a:rPr lang="en-GB" dirty="0"/>
              <a:t> is 10 and the </a:t>
            </a:r>
            <a:r>
              <a:rPr lang="en-GB" b="1" dirty="0"/>
              <a:t>standard deviation</a:t>
            </a:r>
            <a:r>
              <a:rPr lang="en-GB" dirty="0"/>
              <a:t> is 2, then </a:t>
            </a:r>
            <a:r>
              <a:rPr lang="en-GB" b="1" dirty="0"/>
              <a:t>mean ± 1 std</a:t>
            </a:r>
            <a:r>
              <a:rPr lang="en-GB" dirty="0"/>
              <a:t> would be 10 ± 2, i.e., [8, 12], which encompasses about 68% of the data for a normal distribution.</a:t>
            </a:r>
            <a:endParaRPr lang="LID4096" dirty="0"/>
          </a:p>
        </p:txBody>
      </p:sp>
      <p:sp>
        <p:nvSpPr>
          <p:cNvPr id="4" name="Slide Number Placeholder 3">
            <a:extLst>
              <a:ext uri="{FF2B5EF4-FFF2-40B4-BE49-F238E27FC236}">
                <a16:creationId xmlns:a16="http://schemas.microsoft.com/office/drawing/2014/main" id="{682B8CCF-FBD4-E763-4B05-9DEA043B46DB}"/>
              </a:ext>
            </a:extLst>
          </p:cNvPr>
          <p:cNvSpPr>
            <a:spLocks noGrp="1"/>
          </p:cNvSpPr>
          <p:nvPr>
            <p:ph type="sldNum" sz="quarter" idx="5"/>
          </p:nvPr>
        </p:nvSpPr>
        <p:spPr/>
        <p:txBody>
          <a:bodyPr/>
          <a:lstStyle/>
          <a:p>
            <a:fld id="{FA96E01F-8DBD-4634-ACB5-33D503B64F6E}" type="slidenum">
              <a:rPr lang="LID4096" smtClean="0"/>
              <a:t>22</a:t>
            </a:fld>
            <a:endParaRPr lang="LID4096"/>
          </a:p>
        </p:txBody>
      </p:sp>
    </p:spTree>
    <p:extLst>
      <p:ext uri="{BB962C8B-B14F-4D97-AF65-F5344CB8AC3E}">
        <p14:creationId xmlns:p14="http://schemas.microsoft.com/office/powerpoint/2010/main" val="165822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5796E-8C2E-81AE-39D8-248A983FA3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D5BCD8-7C0B-DD3B-DA78-DF428AE59D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BD5C40-B956-A173-85CD-9FB1493EA799}"/>
              </a:ext>
            </a:extLst>
          </p:cNvPr>
          <p:cNvSpPr>
            <a:spLocks noGrp="1"/>
          </p:cNvSpPr>
          <p:nvPr>
            <p:ph type="body" idx="1"/>
          </p:nvPr>
        </p:nvSpPr>
        <p:spPr/>
        <p:txBody>
          <a:bodyPr/>
          <a:lstStyle/>
          <a:p>
            <a:pPr marL="0" indent="0">
              <a:buNone/>
            </a:pPr>
            <a:endParaRPr lang="LID4096" dirty="0"/>
          </a:p>
        </p:txBody>
      </p:sp>
      <p:sp>
        <p:nvSpPr>
          <p:cNvPr id="4" name="Slide Number Placeholder 3">
            <a:extLst>
              <a:ext uri="{FF2B5EF4-FFF2-40B4-BE49-F238E27FC236}">
                <a16:creationId xmlns:a16="http://schemas.microsoft.com/office/drawing/2014/main" id="{2971D106-16FE-6DD6-36F6-BD92FADBD9C7}"/>
              </a:ext>
            </a:extLst>
          </p:cNvPr>
          <p:cNvSpPr>
            <a:spLocks noGrp="1"/>
          </p:cNvSpPr>
          <p:nvPr>
            <p:ph type="sldNum" sz="quarter" idx="5"/>
          </p:nvPr>
        </p:nvSpPr>
        <p:spPr/>
        <p:txBody>
          <a:bodyPr/>
          <a:lstStyle/>
          <a:p>
            <a:fld id="{FA96E01F-8DBD-4634-ACB5-33D503B64F6E}" type="slidenum">
              <a:rPr lang="LID4096" smtClean="0"/>
              <a:t>23</a:t>
            </a:fld>
            <a:endParaRPr lang="LID4096"/>
          </a:p>
        </p:txBody>
      </p:sp>
    </p:spTree>
    <p:extLst>
      <p:ext uri="{BB962C8B-B14F-4D97-AF65-F5344CB8AC3E}">
        <p14:creationId xmlns:p14="http://schemas.microsoft.com/office/powerpoint/2010/main" val="3903204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E967C-A219-C423-EC9D-E1C24C397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462E0-6A5E-AED7-13E4-FBA0EC531A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FF6742-0F5B-182A-726E-305BE1E15D8E}"/>
              </a:ext>
            </a:extLst>
          </p:cNvPr>
          <p:cNvSpPr>
            <a:spLocks noGrp="1"/>
          </p:cNvSpPr>
          <p:nvPr>
            <p:ph type="body" idx="1"/>
          </p:nvPr>
        </p:nvSpPr>
        <p:spPr/>
        <p:txBody>
          <a:bodyPr/>
          <a:lstStyle/>
          <a:p>
            <a:pPr marL="0" indent="0">
              <a:buNone/>
            </a:pPr>
            <a:r>
              <a:rPr lang="en-GB" dirty="0"/>
              <a:t>We’ll talk about modelling extensively for much of the course. Now we’re just going to do an introduction / review to distributions and probability</a:t>
            </a:r>
            <a:endParaRPr lang="LID4096" dirty="0"/>
          </a:p>
        </p:txBody>
      </p:sp>
      <p:sp>
        <p:nvSpPr>
          <p:cNvPr id="4" name="Slide Number Placeholder 3">
            <a:extLst>
              <a:ext uri="{FF2B5EF4-FFF2-40B4-BE49-F238E27FC236}">
                <a16:creationId xmlns:a16="http://schemas.microsoft.com/office/drawing/2014/main" id="{B94AC855-3402-D60A-A441-E4309E5DC90F}"/>
              </a:ext>
            </a:extLst>
          </p:cNvPr>
          <p:cNvSpPr>
            <a:spLocks noGrp="1"/>
          </p:cNvSpPr>
          <p:nvPr>
            <p:ph type="sldNum" sz="quarter" idx="5"/>
          </p:nvPr>
        </p:nvSpPr>
        <p:spPr/>
        <p:txBody>
          <a:bodyPr/>
          <a:lstStyle/>
          <a:p>
            <a:fld id="{FA96E01F-8DBD-4634-ACB5-33D503B64F6E}" type="slidenum">
              <a:rPr lang="LID4096" smtClean="0"/>
              <a:t>24</a:t>
            </a:fld>
            <a:endParaRPr lang="LID4096"/>
          </a:p>
        </p:txBody>
      </p:sp>
    </p:spTree>
    <p:extLst>
      <p:ext uri="{BB962C8B-B14F-4D97-AF65-F5344CB8AC3E}">
        <p14:creationId xmlns:p14="http://schemas.microsoft.com/office/powerpoint/2010/main" val="593356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03399-4E20-5F2D-CA5A-06B730CB87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850C74-E030-215A-BEB1-F2940D4892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5B1031-BF78-10C5-7780-8359C2E9C0F5}"/>
              </a:ext>
            </a:extLst>
          </p:cNvPr>
          <p:cNvSpPr>
            <a:spLocks noGrp="1"/>
          </p:cNvSpPr>
          <p:nvPr>
            <p:ph type="body" idx="1"/>
          </p:nvPr>
        </p:nvSpPr>
        <p:spPr/>
        <p:txBody>
          <a:bodyPr/>
          <a:lstStyle/>
          <a:p>
            <a:r>
              <a:rPr lang="en-GB" dirty="0"/>
              <a:t>Event B – at least one person answered no.</a:t>
            </a:r>
          </a:p>
          <a:p>
            <a:endParaRPr lang="LID4096" dirty="0"/>
          </a:p>
        </p:txBody>
      </p:sp>
      <p:sp>
        <p:nvSpPr>
          <p:cNvPr id="4" name="Slide Number Placeholder 3">
            <a:extLst>
              <a:ext uri="{FF2B5EF4-FFF2-40B4-BE49-F238E27FC236}">
                <a16:creationId xmlns:a16="http://schemas.microsoft.com/office/drawing/2014/main" id="{A975922B-0EF5-F56D-094D-D311243BFACC}"/>
              </a:ext>
            </a:extLst>
          </p:cNvPr>
          <p:cNvSpPr>
            <a:spLocks noGrp="1"/>
          </p:cNvSpPr>
          <p:nvPr>
            <p:ph type="sldNum" sz="quarter" idx="5"/>
          </p:nvPr>
        </p:nvSpPr>
        <p:spPr/>
        <p:txBody>
          <a:bodyPr/>
          <a:lstStyle/>
          <a:p>
            <a:fld id="{FA96E01F-8DBD-4634-ACB5-33D503B64F6E}" type="slidenum">
              <a:rPr lang="LID4096" smtClean="0"/>
              <a:t>25</a:t>
            </a:fld>
            <a:endParaRPr lang="LID4096"/>
          </a:p>
        </p:txBody>
      </p:sp>
    </p:spTree>
    <p:extLst>
      <p:ext uri="{BB962C8B-B14F-4D97-AF65-F5344CB8AC3E}">
        <p14:creationId xmlns:p14="http://schemas.microsoft.com/office/powerpoint/2010/main" val="3292201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ED911-CE2A-7A6B-0316-761550B554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D955C3-D9E6-250F-D5AC-63BDE2B8B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EAA7AC-34E6-984F-8FCB-D46950A357E1}"/>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3E7D6E7C-EDDB-82A9-0152-8B9F3E1B4CAE}"/>
              </a:ext>
            </a:extLst>
          </p:cNvPr>
          <p:cNvSpPr>
            <a:spLocks noGrp="1"/>
          </p:cNvSpPr>
          <p:nvPr>
            <p:ph type="sldNum" sz="quarter" idx="5"/>
          </p:nvPr>
        </p:nvSpPr>
        <p:spPr/>
        <p:txBody>
          <a:bodyPr/>
          <a:lstStyle/>
          <a:p>
            <a:fld id="{FA96E01F-8DBD-4634-ACB5-33D503B64F6E}" type="slidenum">
              <a:rPr lang="LID4096" smtClean="0"/>
              <a:t>26</a:t>
            </a:fld>
            <a:endParaRPr lang="LID4096"/>
          </a:p>
        </p:txBody>
      </p:sp>
    </p:spTree>
    <p:extLst>
      <p:ext uri="{BB962C8B-B14F-4D97-AF65-F5344CB8AC3E}">
        <p14:creationId xmlns:p14="http://schemas.microsoft.com/office/powerpoint/2010/main" val="3611532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5F739-05E4-7178-901A-9E324701A1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FFCCC2-AC13-C06A-2E53-760C88EC9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C1AD07-555F-E9AF-03B1-363F7C381E77}"/>
              </a:ext>
            </a:extLst>
          </p:cNvPr>
          <p:cNvSpPr>
            <a:spLocks noGrp="1"/>
          </p:cNvSpPr>
          <p:nvPr>
            <p:ph type="body" idx="1"/>
          </p:nvPr>
        </p:nvSpPr>
        <p:spPr/>
        <p:txBody>
          <a:bodyPr/>
          <a:lstStyle/>
          <a:p>
            <a:pPr algn="l"/>
            <a:r>
              <a:rPr lang="en-GB" sz="1800" b="0" i="0" u="none" strike="noStrike" baseline="0" dirty="0">
                <a:latin typeface="LibertinusSerif-Regular"/>
              </a:rPr>
              <a:t>The mapping between the sample space and </a:t>
            </a:r>
            <a:r>
              <a:rPr lang="en-GB" sz="1800" b="0" i="0" u="none" strike="noStrike" baseline="0" dirty="0">
                <a:latin typeface="LibertinusT1Math"/>
              </a:rPr>
              <a:t>ℝ </a:t>
            </a:r>
            <a:r>
              <a:rPr lang="en-GB" sz="1800" b="0" i="0" u="none" strike="noStrike" baseline="0" dirty="0">
                <a:latin typeface="LibertinusSerif-Regular"/>
              </a:rPr>
              <a:t>is deterministic. There is no randomness</a:t>
            </a:r>
          </a:p>
          <a:p>
            <a:pPr algn="l"/>
            <a:r>
              <a:rPr lang="en-GB" sz="1800" b="0" i="0" u="none" strike="noStrike" baseline="0" dirty="0">
                <a:latin typeface="LibertinusSerif-Regular"/>
              </a:rPr>
              <a:t>involved. So why do we call it a </a:t>
            </a:r>
            <a:r>
              <a:rPr lang="en-GB" sz="1800" b="0" i="1" u="none" strike="noStrike" baseline="0" dirty="0">
                <a:latin typeface="LibertinusSerif-Italic"/>
              </a:rPr>
              <a:t>random </a:t>
            </a:r>
            <a:r>
              <a:rPr lang="en-GB" sz="1800" b="0" i="0" u="none" strike="noStrike" baseline="0" dirty="0">
                <a:latin typeface="LibertinusSerif-Regular"/>
              </a:rPr>
              <a:t>variable? Because we can </a:t>
            </a:r>
            <a:r>
              <a:rPr lang="en-GB" sz="1800" b="0" i="1" u="none" strike="noStrike" baseline="0" dirty="0">
                <a:latin typeface="LibertinusSerif-Italic"/>
              </a:rPr>
              <a:t>ask </a:t>
            </a:r>
            <a:r>
              <a:rPr lang="en-GB" sz="1800" b="0" i="0" u="none" strike="noStrike" baseline="0" dirty="0">
                <a:latin typeface="LibertinusSerif-Regular"/>
              </a:rPr>
              <a:t>the variable for</a:t>
            </a:r>
          </a:p>
          <a:p>
            <a:pPr algn="l"/>
            <a:r>
              <a:rPr lang="en-GB" sz="1800" b="0" i="0" u="none" strike="noStrike" baseline="0" dirty="0">
                <a:latin typeface="LibertinusSerif-Regular"/>
              </a:rPr>
              <a:t>values, and every time we ask, we will get a different number.</a:t>
            </a:r>
            <a:endParaRPr lang="LID4096" dirty="0"/>
          </a:p>
        </p:txBody>
      </p:sp>
      <p:sp>
        <p:nvSpPr>
          <p:cNvPr id="4" name="Slide Number Placeholder 3">
            <a:extLst>
              <a:ext uri="{FF2B5EF4-FFF2-40B4-BE49-F238E27FC236}">
                <a16:creationId xmlns:a16="http://schemas.microsoft.com/office/drawing/2014/main" id="{9319B2E4-BF34-3A8A-CA8B-352A37430B50}"/>
              </a:ext>
            </a:extLst>
          </p:cNvPr>
          <p:cNvSpPr>
            <a:spLocks noGrp="1"/>
          </p:cNvSpPr>
          <p:nvPr>
            <p:ph type="sldNum" sz="quarter" idx="5"/>
          </p:nvPr>
        </p:nvSpPr>
        <p:spPr/>
        <p:txBody>
          <a:bodyPr/>
          <a:lstStyle/>
          <a:p>
            <a:fld id="{FA96E01F-8DBD-4634-ACB5-33D503B64F6E}" type="slidenum">
              <a:rPr lang="LID4096" smtClean="0"/>
              <a:t>27</a:t>
            </a:fld>
            <a:endParaRPr lang="LID4096"/>
          </a:p>
        </p:txBody>
      </p:sp>
    </p:spTree>
    <p:extLst>
      <p:ext uri="{BB962C8B-B14F-4D97-AF65-F5344CB8AC3E}">
        <p14:creationId xmlns:p14="http://schemas.microsoft.com/office/powerpoint/2010/main" val="2007891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860C8-A753-77B4-8C9F-101948D45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AD7EEA-0638-A759-3083-7B1D4D865A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609D16-9A7D-CD5A-7569-B84CD2306682}"/>
              </a:ext>
            </a:extLst>
          </p:cNvPr>
          <p:cNvSpPr>
            <a:spLocks noGrp="1"/>
          </p:cNvSpPr>
          <p:nvPr>
            <p:ph type="body" idx="1"/>
          </p:nvPr>
        </p:nvSpPr>
        <p:spPr/>
        <p:txBody>
          <a:bodyPr/>
          <a:lstStyle/>
          <a:p>
            <a:pPr algn="l"/>
            <a:r>
              <a:rPr lang="en-GB" dirty="0"/>
              <a:t>For now, lets review all the distributions we know up until this point.</a:t>
            </a:r>
            <a:endParaRPr lang="LID4096" dirty="0"/>
          </a:p>
        </p:txBody>
      </p:sp>
      <p:sp>
        <p:nvSpPr>
          <p:cNvPr id="4" name="Slide Number Placeholder 3">
            <a:extLst>
              <a:ext uri="{FF2B5EF4-FFF2-40B4-BE49-F238E27FC236}">
                <a16:creationId xmlns:a16="http://schemas.microsoft.com/office/drawing/2014/main" id="{DC305693-58E5-29BF-FE38-39FB57C2102A}"/>
              </a:ext>
            </a:extLst>
          </p:cNvPr>
          <p:cNvSpPr>
            <a:spLocks noGrp="1"/>
          </p:cNvSpPr>
          <p:nvPr>
            <p:ph type="sldNum" sz="quarter" idx="5"/>
          </p:nvPr>
        </p:nvSpPr>
        <p:spPr/>
        <p:txBody>
          <a:bodyPr/>
          <a:lstStyle/>
          <a:p>
            <a:fld id="{FA96E01F-8DBD-4634-ACB5-33D503B64F6E}" type="slidenum">
              <a:rPr lang="LID4096" smtClean="0"/>
              <a:t>28</a:t>
            </a:fld>
            <a:endParaRPr lang="LID4096"/>
          </a:p>
        </p:txBody>
      </p:sp>
    </p:spTree>
    <p:extLst>
      <p:ext uri="{BB962C8B-B14F-4D97-AF65-F5344CB8AC3E}">
        <p14:creationId xmlns:p14="http://schemas.microsoft.com/office/powerpoint/2010/main" val="2530877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B1BA5-6DCD-79A1-EBF5-206CB4C1A7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9A1F81-E78E-0759-3D48-D63B4C8560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6E8B3A-3E7F-F130-C57D-1A00B1D7F025}"/>
              </a:ext>
            </a:extLst>
          </p:cNvPr>
          <p:cNvSpPr>
            <a:spLocks noGrp="1"/>
          </p:cNvSpPr>
          <p:nvPr>
            <p:ph type="body" idx="1"/>
          </p:nvPr>
        </p:nvSpPr>
        <p:spPr/>
        <p:txBody>
          <a:bodyPr/>
          <a:lstStyle/>
          <a:p>
            <a:pPr algn="l"/>
            <a:r>
              <a:rPr lang="en-GB" dirty="0"/>
              <a:t>For now, lets review all the distributions we know up until this point.</a:t>
            </a:r>
            <a:endParaRPr lang="LID4096" dirty="0"/>
          </a:p>
        </p:txBody>
      </p:sp>
      <p:sp>
        <p:nvSpPr>
          <p:cNvPr id="4" name="Slide Number Placeholder 3">
            <a:extLst>
              <a:ext uri="{FF2B5EF4-FFF2-40B4-BE49-F238E27FC236}">
                <a16:creationId xmlns:a16="http://schemas.microsoft.com/office/drawing/2014/main" id="{E816E0CA-001F-BAED-7F70-85C8E3B02B7F}"/>
              </a:ext>
            </a:extLst>
          </p:cNvPr>
          <p:cNvSpPr>
            <a:spLocks noGrp="1"/>
          </p:cNvSpPr>
          <p:nvPr>
            <p:ph type="sldNum" sz="quarter" idx="5"/>
          </p:nvPr>
        </p:nvSpPr>
        <p:spPr/>
        <p:txBody>
          <a:bodyPr/>
          <a:lstStyle/>
          <a:p>
            <a:fld id="{FA96E01F-8DBD-4634-ACB5-33D503B64F6E}" type="slidenum">
              <a:rPr lang="LID4096" smtClean="0"/>
              <a:t>29</a:t>
            </a:fld>
            <a:endParaRPr lang="LID4096"/>
          </a:p>
        </p:txBody>
      </p:sp>
    </p:spTree>
    <p:extLst>
      <p:ext uri="{BB962C8B-B14F-4D97-AF65-F5344CB8AC3E}">
        <p14:creationId xmlns:p14="http://schemas.microsoft.com/office/powerpoint/2010/main" val="1027002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F9914-22D6-D8C8-B2D0-1DB9A1DBA0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EC931-9EA5-2D8B-EF8F-D5580D2569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DA329C-F3CE-ACA7-8666-6A86977E2A52}"/>
              </a:ext>
            </a:extLst>
          </p:cNvPr>
          <p:cNvSpPr>
            <a:spLocks noGrp="1"/>
          </p:cNvSpPr>
          <p:nvPr>
            <p:ph type="body" idx="1"/>
          </p:nvPr>
        </p:nvSpPr>
        <p:spPr/>
        <p:txBody>
          <a:bodyPr/>
          <a:lstStyle/>
          <a:p>
            <a:pPr algn="l"/>
            <a:r>
              <a:rPr lang="en-GB" dirty="0"/>
              <a:t>The key point is that the value of a probability density function at a specific point x represents a </a:t>
            </a:r>
            <a:r>
              <a:rPr lang="en-GB" b="1" dirty="0"/>
              <a:t>density</a:t>
            </a:r>
            <a:r>
              <a:rPr lang="en-GB" dirty="0"/>
              <a:t> rather than an actual probability. The PDF does not directly give the probability of x, but rather how "dense" the probability is around x.</a:t>
            </a:r>
          </a:p>
          <a:p>
            <a:pPr algn="l"/>
            <a:r>
              <a:rPr lang="en-GB" dirty="0"/>
              <a:t>The probability of a continuous random variable falling exactly at any specific point is always 0. For continuous distributions, probabilities are defined over </a:t>
            </a:r>
            <a:r>
              <a:rPr lang="en-GB" b="1" dirty="0"/>
              <a:t>intervals</a:t>
            </a:r>
            <a:r>
              <a:rPr lang="en-GB" dirty="0"/>
              <a:t>.</a:t>
            </a:r>
          </a:p>
          <a:p>
            <a:pPr algn="l"/>
            <a:r>
              <a:rPr lang="en-GB" dirty="0"/>
              <a:t>Because the limits of the integral are the same on the top and the bottom. </a:t>
            </a:r>
            <a:endParaRPr lang="LID4096" dirty="0"/>
          </a:p>
        </p:txBody>
      </p:sp>
      <p:sp>
        <p:nvSpPr>
          <p:cNvPr id="4" name="Slide Number Placeholder 3">
            <a:extLst>
              <a:ext uri="{FF2B5EF4-FFF2-40B4-BE49-F238E27FC236}">
                <a16:creationId xmlns:a16="http://schemas.microsoft.com/office/drawing/2014/main" id="{CBD75B3C-B03F-8E40-DB27-DA54CB6828B5}"/>
              </a:ext>
            </a:extLst>
          </p:cNvPr>
          <p:cNvSpPr>
            <a:spLocks noGrp="1"/>
          </p:cNvSpPr>
          <p:nvPr>
            <p:ph type="sldNum" sz="quarter" idx="5"/>
          </p:nvPr>
        </p:nvSpPr>
        <p:spPr/>
        <p:txBody>
          <a:bodyPr/>
          <a:lstStyle/>
          <a:p>
            <a:fld id="{FA96E01F-8DBD-4634-ACB5-33D503B64F6E}" type="slidenum">
              <a:rPr lang="LID4096" smtClean="0"/>
              <a:t>30</a:t>
            </a:fld>
            <a:endParaRPr lang="LID4096"/>
          </a:p>
        </p:txBody>
      </p:sp>
    </p:spTree>
    <p:extLst>
      <p:ext uri="{BB962C8B-B14F-4D97-AF65-F5344CB8AC3E}">
        <p14:creationId xmlns:p14="http://schemas.microsoft.com/office/powerpoint/2010/main" val="325710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84F31-BC82-1585-9C25-44CDE6BCEE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C1978A-C159-22BC-6F33-1553F076EA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2C11FC-8DDB-47E5-7FC1-8678E3B545EC}"/>
              </a:ext>
            </a:extLst>
          </p:cNvPr>
          <p:cNvSpPr>
            <a:spLocks noGrp="1"/>
          </p:cNvSpPr>
          <p:nvPr>
            <p:ph type="body" idx="1"/>
          </p:nvPr>
        </p:nvSpPr>
        <p:spPr/>
        <p:txBody>
          <a:bodyPr/>
          <a:lstStyle/>
          <a:p>
            <a:r>
              <a:rPr lang="en-GB" dirty="0"/>
              <a:t>If in </a:t>
            </a:r>
            <a:r>
              <a:rPr lang="en-GB" dirty="0" err="1"/>
              <a:t>color</a:t>
            </a:r>
            <a:r>
              <a:rPr lang="en-GB" dirty="0"/>
              <a:t> we are really looking at wavelength -&gt; continuous.</a:t>
            </a:r>
          </a:p>
          <a:p>
            <a:r>
              <a:rPr lang="en-GB" dirty="0"/>
              <a:t>If we are looking at the order of the rainbow - ordinal</a:t>
            </a:r>
            <a:endParaRPr lang="LID4096" dirty="0"/>
          </a:p>
        </p:txBody>
      </p:sp>
      <p:sp>
        <p:nvSpPr>
          <p:cNvPr id="4" name="Slide Number Placeholder 3">
            <a:extLst>
              <a:ext uri="{FF2B5EF4-FFF2-40B4-BE49-F238E27FC236}">
                <a16:creationId xmlns:a16="http://schemas.microsoft.com/office/drawing/2014/main" id="{3EB60484-0365-4841-0812-9594E6BD2849}"/>
              </a:ext>
            </a:extLst>
          </p:cNvPr>
          <p:cNvSpPr>
            <a:spLocks noGrp="1"/>
          </p:cNvSpPr>
          <p:nvPr>
            <p:ph type="sldNum" sz="quarter" idx="5"/>
          </p:nvPr>
        </p:nvSpPr>
        <p:spPr/>
        <p:txBody>
          <a:bodyPr/>
          <a:lstStyle/>
          <a:p>
            <a:fld id="{FA96E01F-8DBD-4634-ACB5-33D503B64F6E}" type="slidenum">
              <a:rPr lang="LID4096" smtClean="0"/>
              <a:t>4</a:t>
            </a:fld>
            <a:endParaRPr lang="LID4096"/>
          </a:p>
        </p:txBody>
      </p:sp>
    </p:spTree>
    <p:extLst>
      <p:ext uri="{BB962C8B-B14F-4D97-AF65-F5344CB8AC3E}">
        <p14:creationId xmlns:p14="http://schemas.microsoft.com/office/powerpoint/2010/main" val="3508473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A1F82-7F9F-A4CB-5E2B-AE7BC046CF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EEF820-15DE-28A2-F403-9AAB65978D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693204-6125-460E-BA58-5D112BD802D7}"/>
              </a:ext>
            </a:extLst>
          </p:cNvPr>
          <p:cNvSpPr>
            <a:spLocks noGrp="1"/>
          </p:cNvSpPr>
          <p:nvPr>
            <p:ph type="body" idx="1"/>
          </p:nvPr>
        </p:nvSpPr>
        <p:spPr/>
        <p:txBody>
          <a:bodyPr/>
          <a:lstStyle/>
          <a:p>
            <a:pPr algn="l"/>
            <a:r>
              <a:rPr lang="en-GB" dirty="0"/>
              <a:t>There is also a discrete uniform distribution – for example, throwing a dice – all outcomes are equally likely for a fair dice, where the bounds are between 1-6.</a:t>
            </a:r>
            <a:endParaRPr lang="LID4096" dirty="0"/>
          </a:p>
        </p:txBody>
      </p:sp>
      <p:sp>
        <p:nvSpPr>
          <p:cNvPr id="4" name="Slide Number Placeholder 3">
            <a:extLst>
              <a:ext uri="{FF2B5EF4-FFF2-40B4-BE49-F238E27FC236}">
                <a16:creationId xmlns:a16="http://schemas.microsoft.com/office/drawing/2014/main" id="{E7C49FEF-EC24-D4BB-85D7-2ACB8648AC23}"/>
              </a:ext>
            </a:extLst>
          </p:cNvPr>
          <p:cNvSpPr>
            <a:spLocks noGrp="1"/>
          </p:cNvSpPr>
          <p:nvPr>
            <p:ph type="sldNum" sz="quarter" idx="5"/>
          </p:nvPr>
        </p:nvSpPr>
        <p:spPr/>
        <p:txBody>
          <a:bodyPr/>
          <a:lstStyle/>
          <a:p>
            <a:fld id="{FA96E01F-8DBD-4634-ACB5-33D503B64F6E}" type="slidenum">
              <a:rPr lang="LID4096" smtClean="0"/>
              <a:t>31</a:t>
            </a:fld>
            <a:endParaRPr lang="LID4096"/>
          </a:p>
        </p:txBody>
      </p:sp>
    </p:spTree>
    <p:extLst>
      <p:ext uri="{BB962C8B-B14F-4D97-AF65-F5344CB8AC3E}">
        <p14:creationId xmlns:p14="http://schemas.microsoft.com/office/powerpoint/2010/main" val="36593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5B96D-8093-AA3C-8A17-BCB5E80626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76A020-64C4-83E0-8743-488BD6375C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BBC3A8-FF34-8A4B-1AE6-4D0B9E39CFEF}"/>
              </a:ext>
            </a:extLst>
          </p:cNvPr>
          <p:cNvSpPr>
            <a:spLocks noGrp="1"/>
          </p:cNvSpPr>
          <p:nvPr>
            <p:ph type="body" idx="1"/>
          </p:nvPr>
        </p:nvSpPr>
        <p:spPr/>
        <p:txBody>
          <a:bodyPr/>
          <a:lstStyle/>
          <a:p>
            <a:pPr algn="l"/>
            <a:r>
              <a:rPr lang="en-GB" dirty="0"/>
              <a:t>Discrete – the chance for success. </a:t>
            </a:r>
          </a:p>
          <a:p>
            <a:pPr algn="l"/>
            <a:r>
              <a:rPr lang="en-GB" dirty="0"/>
              <a:t>A PDF gives the relative likelihood of the random variable taking a specific value, but it does </a:t>
            </a:r>
            <a:r>
              <a:rPr lang="en-GB" b="1" dirty="0"/>
              <a:t>not</a:t>
            </a:r>
            <a:r>
              <a:rPr lang="en-GB" dirty="0"/>
              <a:t> give the probability of the random variable being exactly equal to a value.</a:t>
            </a:r>
          </a:p>
          <a:p>
            <a:pPr algn="l"/>
            <a:r>
              <a:rPr lang="en-GB" dirty="0"/>
              <a:t>A PMF gives the probability that a discrete random variable is equal to a particular value.</a:t>
            </a:r>
          </a:p>
          <a:p>
            <a:pPr algn="l"/>
            <a:r>
              <a:rPr lang="en-GB" dirty="0"/>
              <a:t>The bar plot instead of the hist is because with density = true, </a:t>
            </a:r>
            <a:r>
              <a:rPr lang="en-GB" dirty="0" err="1"/>
              <a:t>plt</a:t>
            </a:r>
            <a:r>
              <a:rPr lang="en-GB" dirty="0"/>
              <a:t> normalizes also by bin width which is irrelevant in a </a:t>
            </a:r>
            <a:r>
              <a:rPr lang="en-GB" dirty="0" err="1"/>
              <a:t>pmf</a:t>
            </a:r>
            <a:endParaRPr lang="LID4096" dirty="0"/>
          </a:p>
        </p:txBody>
      </p:sp>
      <p:sp>
        <p:nvSpPr>
          <p:cNvPr id="4" name="Slide Number Placeholder 3">
            <a:extLst>
              <a:ext uri="{FF2B5EF4-FFF2-40B4-BE49-F238E27FC236}">
                <a16:creationId xmlns:a16="http://schemas.microsoft.com/office/drawing/2014/main" id="{491C382C-E534-A79A-773B-CA47B0F092FA}"/>
              </a:ext>
            </a:extLst>
          </p:cNvPr>
          <p:cNvSpPr>
            <a:spLocks noGrp="1"/>
          </p:cNvSpPr>
          <p:nvPr>
            <p:ph type="sldNum" sz="quarter" idx="5"/>
          </p:nvPr>
        </p:nvSpPr>
        <p:spPr/>
        <p:txBody>
          <a:bodyPr/>
          <a:lstStyle/>
          <a:p>
            <a:fld id="{FA96E01F-8DBD-4634-ACB5-33D503B64F6E}" type="slidenum">
              <a:rPr lang="LID4096" smtClean="0"/>
              <a:t>32</a:t>
            </a:fld>
            <a:endParaRPr lang="LID4096"/>
          </a:p>
        </p:txBody>
      </p:sp>
    </p:spTree>
    <p:extLst>
      <p:ext uri="{BB962C8B-B14F-4D97-AF65-F5344CB8AC3E}">
        <p14:creationId xmlns:p14="http://schemas.microsoft.com/office/powerpoint/2010/main" val="2948023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F3872-DC70-6040-50A4-3736A9B4C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FB08E6-AF94-FD3B-B36D-0534D1FAEF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3F66B948-665B-107E-9986-C175A90804A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r>
                            <a:rPr lang="en-GB" b="0" i="1" smtClean="0">
                              <a:latin typeface="Cambria Math" panose="02040503050406030204" pitchFamily="18" charset="0"/>
                            </a:rPr>
                            <m:t>, </m:t>
                          </m:r>
                          <m:r>
                            <a:rPr lang="en-GB" b="0" i="1" smtClean="0">
                              <a:latin typeface="Cambria Math" panose="02040503050406030204" pitchFamily="18" charset="0"/>
                            </a:rPr>
                            <m:t>𝑛</m:t>
                          </m:r>
                          <m:r>
                            <a:rPr lang="en-GB" b="0" i="1" smtClean="0">
                              <a:latin typeface="Cambria Math" panose="02040503050406030204" pitchFamily="18" charset="0"/>
                            </a:rPr>
                            <m:t>, </m:t>
                          </m:r>
                          <m:r>
                            <a:rPr lang="en-GB" b="0" i="1" smtClean="0">
                              <a:latin typeface="Cambria Math" panose="02040503050406030204" pitchFamily="18" charset="0"/>
                            </a:rPr>
                            <m:t>𝑝</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𝑛</m:t>
                                </m:r>
                              </m:e>
                            </m:mr>
                            <m:mr>
                              <m:e>
                                <m:r>
                                  <a:rPr lang="en-GB" b="0" i="1" smtClean="0">
                                    <a:latin typeface="Cambria Math" panose="02040503050406030204" pitchFamily="18" charset="0"/>
                                  </a:rPr>
                                  <m:t>𝑘</m:t>
                                </m:r>
                              </m:e>
                            </m:mr>
                          </m:m>
                        </m:e>
                      </m:d>
                      <m:sSup>
                        <m:sSupPr>
                          <m:ctrlPr>
                            <a:rPr lang="en-GB" b="0" i="1" smtClean="0">
                              <a:latin typeface="Cambria Math" panose="02040503050406030204" pitchFamily="18" charset="0"/>
                            </a:rPr>
                          </m:ctrlPr>
                        </m:sSupPr>
                        <m:e>
                          <m:r>
                            <a:rPr lang="en-GB" b="0" i="1" smtClean="0">
                              <a:latin typeface="Cambria Math" panose="02040503050406030204" pitchFamily="18" charset="0"/>
                            </a:rPr>
                            <m:t>𝑝</m:t>
                          </m:r>
                        </m:e>
                        <m:sup>
                          <m:r>
                            <a:rPr lang="en-GB" b="0" i="1" smtClean="0">
                              <a:latin typeface="Cambria Math" panose="02040503050406030204" pitchFamily="18" charset="0"/>
                            </a:rPr>
                            <m:t>𝑘</m:t>
                          </m:r>
                        </m:sup>
                      </m:sSup>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𝑝</m:t>
                              </m:r>
                            </m:e>
                          </m:d>
                        </m:e>
                        <m:sup>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sup>
                      </m:sSup>
                    </m:oMath>
                  </m:oMathPara>
                </a14:m>
                <a:endParaRPr lang="en-GB" dirty="0"/>
              </a:p>
              <a:p>
                <a:pPr algn="l"/>
                <a:endParaRPr lang="LID4096" dirty="0"/>
              </a:p>
            </p:txBody>
          </p:sp>
        </mc:Choice>
        <mc:Fallback xmlns="">
          <p:sp>
            <p:nvSpPr>
              <p:cNvPr id="3" name="Notes Placeholder 2">
                <a:extLst>
                  <a:ext uri="{FF2B5EF4-FFF2-40B4-BE49-F238E27FC236}">
                    <a16:creationId xmlns:a16="http://schemas.microsoft.com/office/drawing/2014/main" id="{3F66B948-665B-107E-9986-C175A90804A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a:latin typeface="Cambria Math" panose="02040503050406030204" pitchFamily="18" charset="0"/>
                  </a:rPr>
                  <a:t>𝑓(𝑘, 𝑛, 𝑝)=𝑃(𝑋=𝑘)=(■8(𝑛@𝑘)) 𝑝^𝑘 (1−𝑝)^(𝑛−𝑘)</a:t>
                </a:r>
                <a:endParaRPr lang="en-GB" dirty="0"/>
              </a:p>
              <a:p>
                <a:pPr algn="l"/>
                <a:endParaRPr lang="LID4096" dirty="0"/>
              </a:p>
            </p:txBody>
          </p:sp>
        </mc:Fallback>
      </mc:AlternateContent>
      <p:sp>
        <p:nvSpPr>
          <p:cNvPr id="4" name="Slide Number Placeholder 3">
            <a:extLst>
              <a:ext uri="{FF2B5EF4-FFF2-40B4-BE49-F238E27FC236}">
                <a16:creationId xmlns:a16="http://schemas.microsoft.com/office/drawing/2014/main" id="{B00B46F0-836D-2251-B9D0-524EDCFA93E7}"/>
              </a:ext>
            </a:extLst>
          </p:cNvPr>
          <p:cNvSpPr>
            <a:spLocks noGrp="1"/>
          </p:cNvSpPr>
          <p:nvPr>
            <p:ph type="sldNum" sz="quarter" idx="5"/>
          </p:nvPr>
        </p:nvSpPr>
        <p:spPr/>
        <p:txBody>
          <a:bodyPr/>
          <a:lstStyle/>
          <a:p>
            <a:fld id="{FA96E01F-8DBD-4634-ACB5-33D503B64F6E}" type="slidenum">
              <a:rPr lang="LID4096" smtClean="0"/>
              <a:t>33</a:t>
            </a:fld>
            <a:endParaRPr lang="LID4096"/>
          </a:p>
        </p:txBody>
      </p:sp>
    </p:spTree>
    <p:extLst>
      <p:ext uri="{BB962C8B-B14F-4D97-AF65-F5344CB8AC3E}">
        <p14:creationId xmlns:p14="http://schemas.microsoft.com/office/powerpoint/2010/main" val="1832178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D1116-51FD-2EC6-B07E-D837091309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757B7-20FB-EC85-A561-9E8F5AD9E8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A02B37-E07E-10A1-AD8E-C8087009235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expresses the probability of a given number of </a:t>
            </a:r>
            <a:r>
              <a:rPr lang="en-GB" sz="1200" b="0" i="0" u="none" strike="noStrike" kern="1200" dirty="0">
                <a:solidFill>
                  <a:schemeClr val="tx1"/>
                </a:solidFill>
                <a:effectLst/>
                <a:latin typeface="+mn-lt"/>
                <a:ea typeface="+mn-ea"/>
                <a:cs typeface="+mn-cs"/>
                <a:hlinkClick r:id="rId3" tooltip="Event (probability theory)"/>
              </a:rPr>
              <a:t>events</a:t>
            </a:r>
            <a:r>
              <a:rPr lang="en-GB" sz="1200" b="0" i="0" kern="1200" dirty="0">
                <a:solidFill>
                  <a:schemeClr val="tx1"/>
                </a:solidFill>
                <a:effectLst/>
                <a:latin typeface="+mn-lt"/>
                <a:ea typeface="+mn-ea"/>
                <a:cs typeface="+mn-cs"/>
              </a:rPr>
              <a:t> occurring in a fixed interval of time if these events occur with a known constant mean rate and </a:t>
            </a:r>
            <a:r>
              <a:rPr lang="en-GB" sz="1200" b="0" i="0" u="none" strike="noStrike" kern="1200" dirty="0">
                <a:solidFill>
                  <a:schemeClr val="tx1"/>
                </a:solidFill>
                <a:effectLst/>
                <a:latin typeface="+mn-lt"/>
                <a:ea typeface="+mn-ea"/>
                <a:cs typeface="+mn-cs"/>
                <a:hlinkClick r:id="rId4" tooltip="Statistical independence"/>
              </a:rPr>
              <a:t>independently</a:t>
            </a:r>
            <a:r>
              <a:rPr lang="en-GB" sz="1200" b="0" i="0" kern="1200" dirty="0">
                <a:solidFill>
                  <a:schemeClr val="tx1"/>
                </a:solidFill>
                <a:effectLst/>
                <a:latin typeface="+mn-lt"/>
                <a:ea typeface="+mn-ea"/>
                <a:cs typeface="+mn-cs"/>
              </a:rPr>
              <a:t> of the time since the last event.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02122"/>
                </a:solidFill>
                <a:effectLst/>
                <a:latin typeface="Arial" panose="020B0604020202020204" pitchFamily="34" charset="0"/>
              </a:rPr>
              <a:t>For instance, consider a call </a:t>
            </a:r>
            <a:r>
              <a:rPr lang="en-GB" b="0" i="0" dirty="0" err="1">
                <a:solidFill>
                  <a:srgbClr val="202122"/>
                </a:solidFill>
                <a:effectLst/>
                <a:latin typeface="Arial" panose="020B0604020202020204" pitchFamily="34" charset="0"/>
              </a:rPr>
              <a:t>center</a:t>
            </a:r>
            <a:r>
              <a:rPr lang="en-GB" b="0" i="0" dirty="0">
                <a:solidFill>
                  <a:srgbClr val="202122"/>
                </a:solidFill>
                <a:effectLst/>
                <a:latin typeface="Arial" panose="020B0604020202020204" pitchFamily="34" charset="0"/>
              </a:rPr>
              <a:t> which receives an average of </a:t>
            </a:r>
            <a:r>
              <a:rPr lang="en-GB" b="0" i="1" dirty="0">
                <a:solidFill>
                  <a:srgbClr val="202122"/>
                </a:solidFill>
                <a:effectLst/>
                <a:latin typeface="Arial" panose="020B0604020202020204" pitchFamily="34" charset="0"/>
              </a:rPr>
              <a:t>λ =</a:t>
            </a:r>
            <a:r>
              <a:rPr lang="en-GB" b="0" i="0" dirty="0">
                <a:solidFill>
                  <a:srgbClr val="202122"/>
                </a:solidFill>
                <a:effectLst/>
                <a:latin typeface="Arial" panose="020B0604020202020204" pitchFamily="34" charset="0"/>
              </a:rPr>
              <a:t> 3 calls per minute at all times of day. If the calls are independent, receiving one does not change the probability of when the next one will arrive. Under these assumptions, the number </a:t>
            </a:r>
            <a:r>
              <a:rPr lang="en-GB" b="0" i="1" dirty="0">
                <a:solidFill>
                  <a:srgbClr val="202122"/>
                </a:solidFill>
                <a:effectLst/>
                <a:latin typeface="Arial" panose="020B0604020202020204" pitchFamily="34" charset="0"/>
              </a:rPr>
              <a:t>k</a:t>
            </a:r>
            <a:r>
              <a:rPr lang="en-GB" b="0" i="0" dirty="0">
                <a:solidFill>
                  <a:srgbClr val="202122"/>
                </a:solidFill>
                <a:effectLst/>
                <a:latin typeface="Arial" panose="020B0604020202020204" pitchFamily="34" charset="0"/>
              </a:rPr>
              <a:t> of calls received during any minute has a Poisson probability distribution</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fixed time interval is typically specified when describing the rate λ\</a:t>
            </a:r>
            <a:r>
              <a:rPr lang="en-GB" dirty="0" err="1"/>
              <a:t>lambdaλ</a:t>
            </a:r>
            <a:r>
              <a:rPr lang="en-GB" dirty="0"/>
              <a:t>. For example, if you are </a:t>
            </a:r>
            <a:r>
              <a:rPr lang="en-GB" dirty="0" err="1"/>
              <a:t>modeling</a:t>
            </a:r>
            <a:r>
              <a:rPr lang="en-GB" dirty="0"/>
              <a:t> the number of cars passing through a toll booth in 1 hour, then λ\</a:t>
            </a:r>
            <a:r>
              <a:rPr lang="en-GB" dirty="0" err="1"/>
              <a:t>lambdaλ</a:t>
            </a:r>
            <a:r>
              <a:rPr lang="en-GB" dirty="0"/>
              <a:t> would represent the average number of cars passing through the toll booth </a:t>
            </a:r>
            <a:r>
              <a:rPr lang="en-GB" b="1" dirty="0"/>
              <a:t>per hour</a:t>
            </a:r>
            <a:r>
              <a:rPr lang="en-GB" dirty="0"/>
              <a:t>.</a:t>
            </a:r>
            <a:endParaRPr lang="LID4096" dirty="0"/>
          </a:p>
        </p:txBody>
      </p:sp>
      <p:sp>
        <p:nvSpPr>
          <p:cNvPr id="4" name="Slide Number Placeholder 3">
            <a:extLst>
              <a:ext uri="{FF2B5EF4-FFF2-40B4-BE49-F238E27FC236}">
                <a16:creationId xmlns:a16="http://schemas.microsoft.com/office/drawing/2014/main" id="{D5BCA764-D04B-BDED-ACC6-ADE352B12016}"/>
              </a:ext>
            </a:extLst>
          </p:cNvPr>
          <p:cNvSpPr>
            <a:spLocks noGrp="1"/>
          </p:cNvSpPr>
          <p:nvPr>
            <p:ph type="sldNum" sz="quarter" idx="5"/>
          </p:nvPr>
        </p:nvSpPr>
        <p:spPr/>
        <p:txBody>
          <a:bodyPr/>
          <a:lstStyle/>
          <a:p>
            <a:fld id="{FA96E01F-8DBD-4634-ACB5-33D503B64F6E}" type="slidenum">
              <a:rPr lang="LID4096" smtClean="0"/>
              <a:t>34</a:t>
            </a:fld>
            <a:endParaRPr lang="LID4096"/>
          </a:p>
        </p:txBody>
      </p:sp>
    </p:spTree>
    <p:extLst>
      <p:ext uri="{BB962C8B-B14F-4D97-AF65-F5344CB8AC3E}">
        <p14:creationId xmlns:p14="http://schemas.microsoft.com/office/powerpoint/2010/main" val="319648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6A217-15F5-CAAB-F15C-D0902B242B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EF0F48-3E2A-4F0E-9104-D6C9CD7238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1C62C5-B0C9-3510-FBC1-5C77BA3409D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LID4096" dirty="0"/>
          </a:p>
        </p:txBody>
      </p:sp>
      <p:sp>
        <p:nvSpPr>
          <p:cNvPr id="4" name="Slide Number Placeholder 3">
            <a:extLst>
              <a:ext uri="{FF2B5EF4-FFF2-40B4-BE49-F238E27FC236}">
                <a16:creationId xmlns:a16="http://schemas.microsoft.com/office/drawing/2014/main" id="{6A990EE3-3061-EB7B-C624-40A45406F50C}"/>
              </a:ext>
            </a:extLst>
          </p:cNvPr>
          <p:cNvSpPr>
            <a:spLocks noGrp="1"/>
          </p:cNvSpPr>
          <p:nvPr>
            <p:ph type="sldNum" sz="quarter" idx="5"/>
          </p:nvPr>
        </p:nvSpPr>
        <p:spPr/>
        <p:txBody>
          <a:bodyPr/>
          <a:lstStyle/>
          <a:p>
            <a:fld id="{FA96E01F-8DBD-4634-ACB5-33D503B64F6E}" type="slidenum">
              <a:rPr lang="LID4096" smtClean="0"/>
              <a:t>35</a:t>
            </a:fld>
            <a:endParaRPr lang="LID4096"/>
          </a:p>
        </p:txBody>
      </p:sp>
    </p:spTree>
    <p:extLst>
      <p:ext uri="{BB962C8B-B14F-4D97-AF65-F5344CB8AC3E}">
        <p14:creationId xmlns:p14="http://schemas.microsoft.com/office/powerpoint/2010/main" val="27112255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C4A62-5665-785A-2AA4-9B38C72847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491982-34A4-C5FF-CA78-44D6C6CD34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79F728-A305-3620-4CCE-590F0C41B73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LID4096" dirty="0"/>
          </a:p>
        </p:txBody>
      </p:sp>
      <p:sp>
        <p:nvSpPr>
          <p:cNvPr id="4" name="Slide Number Placeholder 3">
            <a:extLst>
              <a:ext uri="{FF2B5EF4-FFF2-40B4-BE49-F238E27FC236}">
                <a16:creationId xmlns:a16="http://schemas.microsoft.com/office/drawing/2014/main" id="{E7F89F77-0498-B4AB-65BF-DAEB6C2DB6A7}"/>
              </a:ext>
            </a:extLst>
          </p:cNvPr>
          <p:cNvSpPr>
            <a:spLocks noGrp="1"/>
          </p:cNvSpPr>
          <p:nvPr>
            <p:ph type="sldNum" sz="quarter" idx="5"/>
          </p:nvPr>
        </p:nvSpPr>
        <p:spPr/>
        <p:txBody>
          <a:bodyPr/>
          <a:lstStyle/>
          <a:p>
            <a:fld id="{FA96E01F-8DBD-4634-ACB5-33D503B64F6E}" type="slidenum">
              <a:rPr lang="LID4096" smtClean="0"/>
              <a:t>36</a:t>
            </a:fld>
            <a:endParaRPr lang="LID4096"/>
          </a:p>
        </p:txBody>
      </p:sp>
    </p:spTree>
    <p:extLst>
      <p:ext uri="{BB962C8B-B14F-4D97-AF65-F5344CB8AC3E}">
        <p14:creationId xmlns:p14="http://schemas.microsoft.com/office/powerpoint/2010/main" val="3007754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10809-2492-B794-D04A-BAB3E11945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30DF84-634C-D1D9-5128-6682E01EF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D927A6-2D8F-2E73-58A3-AFD056B8BE91}"/>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644746BB-5AA0-515C-2297-4124383DDEF5}"/>
              </a:ext>
            </a:extLst>
          </p:cNvPr>
          <p:cNvSpPr>
            <a:spLocks noGrp="1"/>
          </p:cNvSpPr>
          <p:nvPr>
            <p:ph type="sldNum" sz="quarter" idx="5"/>
          </p:nvPr>
        </p:nvSpPr>
        <p:spPr/>
        <p:txBody>
          <a:bodyPr/>
          <a:lstStyle/>
          <a:p>
            <a:fld id="{FA96E01F-8DBD-4634-ACB5-33D503B64F6E}" type="slidenum">
              <a:rPr lang="LID4096" smtClean="0"/>
              <a:t>37</a:t>
            </a:fld>
            <a:endParaRPr lang="LID4096"/>
          </a:p>
        </p:txBody>
      </p:sp>
    </p:spTree>
    <p:extLst>
      <p:ext uri="{BB962C8B-B14F-4D97-AF65-F5344CB8AC3E}">
        <p14:creationId xmlns:p14="http://schemas.microsoft.com/office/powerpoint/2010/main" val="2995598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D8E3C-CC98-51C3-747F-B9831EC095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9ACC8B-E7B5-1635-47A9-0E429A47A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21427A-0FFC-1F04-4238-8EBCD99AB5E1}"/>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0EBED780-9E56-AF5E-3EF0-89BC05D6DF7A}"/>
              </a:ext>
            </a:extLst>
          </p:cNvPr>
          <p:cNvSpPr>
            <a:spLocks noGrp="1"/>
          </p:cNvSpPr>
          <p:nvPr>
            <p:ph type="sldNum" sz="quarter" idx="5"/>
          </p:nvPr>
        </p:nvSpPr>
        <p:spPr/>
        <p:txBody>
          <a:bodyPr/>
          <a:lstStyle/>
          <a:p>
            <a:fld id="{FA96E01F-8DBD-4634-ACB5-33D503B64F6E}" type="slidenum">
              <a:rPr lang="LID4096" smtClean="0"/>
              <a:t>38</a:t>
            </a:fld>
            <a:endParaRPr lang="LID4096"/>
          </a:p>
        </p:txBody>
      </p:sp>
    </p:spTree>
    <p:extLst>
      <p:ext uri="{BB962C8B-B14F-4D97-AF65-F5344CB8AC3E}">
        <p14:creationId xmlns:p14="http://schemas.microsoft.com/office/powerpoint/2010/main" val="2713489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36500-DCB4-1748-1CC7-F541BEA2AD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BB598F-0A48-E1F9-5A18-B2ECD7927A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1878D-781D-B848-C8CD-0AB077C1B231}"/>
              </a:ext>
            </a:extLst>
          </p:cNvPr>
          <p:cNvSpPr>
            <a:spLocks noGrp="1"/>
          </p:cNvSpPr>
          <p:nvPr>
            <p:ph type="body" idx="1"/>
          </p:nvPr>
        </p:nvSpPr>
        <p:spPr/>
        <p:txBody>
          <a:bodyPr/>
          <a:lstStyle/>
          <a:p>
            <a:pPr algn="l"/>
            <a:r>
              <a:rPr lang="en-GB" dirty="0"/>
              <a:t>The probability of both rolling a 3 and rolling an odd number is simply the probability of rolling a 3, because 3 is an odd number. </a:t>
            </a:r>
            <a:endParaRPr lang="LID4096" dirty="0"/>
          </a:p>
        </p:txBody>
      </p:sp>
      <p:sp>
        <p:nvSpPr>
          <p:cNvPr id="4" name="Slide Number Placeholder 3">
            <a:extLst>
              <a:ext uri="{FF2B5EF4-FFF2-40B4-BE49-F238E27FC236}">
                <a16:creationId xmlns:a16="http://schemas.microsoft.com/office/drawing/2014/main" id="{BD035102-45D5-0944-6D3E-DC775674EA15}"/>
              </a:ext>
            </a:extLst>
          </p:cNvPr>
          <p:cNvSpPr>
            <a:spLocks noGrp="1"/>
          </p:cNvSpPr>
          <p:nvPr>
            <p:ph type="sldNum" sz="quarter" idx="5"/>
          </p:nvPr>
        </p:nvSpPr>
        <p:spPr/>
        <p:txBody>
          <a:bodyPr/>
          <a:lstStyle/>
          <a:p>
            <a:fld id="{FA96E01F-8DBD-4634-ACB5-33D503B64F6E}" type="slidenum">
              <a:rPr lang="LID4096" smtClean="0"/>
              <a:t>39</a:t>
            </a:fld>
            <a:endParaRPr lang="LID4096"/>
          </a:p>
        </p:txBody>
      </p:sp>
    </p:spTree>
    <p:extLst>
      <p:ext uri="{BB962C8B-B14F-4D97-AF65-F5344CB8AC3E}">
        <p14:creationId xmlns:p14="http://schemas.microsoft.com/office/powerpoint/2010/main" val="3433056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992AD-4ACB-1638-2878-180A74063B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34F2C-5EEA-3A30-BC97-F677D1735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498101-0FDA-2DB4-FCF3-BDB3A27190BB}"/>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4CFFEBA6-B2B8-9DE5-9094-2769E40CA343}"/>
              </a:ext>
            </a:extLst>
          </p:cNvPr>
          <p:cNvSpPr>
            <a:spLocks noGrp="1"/>
          </p:cNvSpPr>
          <p:nvPr>
            <p:ph type="sldNum" sz="quarter" idx="5"/>
          </p:nvPr>
        </p:nvSpPr>
        <p:spPr/>
        <p:txBody>
          <a:bodyPr/>
          <a:lstStyle/>
          <a:p>
            <a:fld id="{FA96E01F-8DBD-4634-ACB5-33D503B64F6E}" type="slidenum">
              <a:rPr lang="LID4096" smtClean="0"/>
              <a:t>40</a:t>
            </a:fld>
            <a:endParaRPr lang="LID4096"/>
          </a:p>
        </p:txBody>
      </p:sp>
    </p:spTree>
    <p:extLst>
      <p:ext uri="{BB962C8B-B14F-4D97-AF65-F5344CB8AC3E}">
        <p14:creationId xmlns:p14="http://schemas.microsoft.com/office/powerpoint/2010/main" val="1245982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1899D-6743-C2E1-A2AD-1D7F18367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E6A920-C1F2-81D3-A39B-F82B5EBC2E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63AD0D-6F87-9442-3479-D936D371DFFC}"/>
              </a:ext>
            </a:extLst>
          </p:cNvPr>
          <p:cNvSpPr>
            <a:spLocks noGrp="1"/>
          </p:cNvSpPr>
          <p:nvPr>
            <p:ph type="body" idx="1"/>
          </p:nvPr>
        </p:nvSpPr>
        <p:spPr/>
        <p:txBody>
          <a:bodyPr/>
          <a:lstStyle/>
          <a:p>
            <a:r>
              <a:rPr lang="en-GB" dirty="0"/>
              <a:t>What we are measuring – not always so straight forward. We want to know if the medicine is helping, what measurements should we take?</a:t>
            </a:r>
          </a:p>
          <a:p>
            <a:r>
              <a:rPr lang="en-GB" dirty="0"/>
              <a:t>If the virus appears only in the blood, looking at any other sample is useless. Or what in the blood do we need to look at. What units are we measuring in. can our measurements answer the question we’re asking.</a:t>
            </a:r>
            <a:endParaRPr lang="LID4096" dirty="0"/>
          </a:p>
        </p:txBody>
      </p:sp>
      <p:sp>
        <p:nvSpPr>
          <p:cNvPr id="4" name="Slide Number Placeholder 3">
            <a:extLst>
              <a:ext uri="{FF2B5EF4-FFF2-40B4-BE49-F238E27FC236}">
                <a16:creationId xmlns:a16="http://schemas.microsoft.com/office/drawing/2014/main" id="{681B0C77-2BBB-307C-A62F-A7BC3BBF9421}"/>
              </a:ext>
            </a:extLst>
          </p:cNvPr>
          <p:cNvSpPr>
            <a:spLocks noGrp="1"/>
          </p:cNvSpPr>
          <p:nvPr>
            <p:ph type="sldNum" sz="quarter" idx="5"/>
          </p:nvPr>
        </p:nvSpPr>
        <p:spPr/>
        <p:txBody>
          <a:bodyPr/>
          <a:lstStyle/>
          <a:p>
            <a:fld id="{FA96E01F-8DBD-4634-ACB5-33D503B64F6E}" type="slidenum">
              <a:rPr lang="LID4096" smtClean="0"/>
              <a:t>5</a:t>
            </a:fld>
            <a:endParaRPr lang="LID4096"/>
          </a:p>
        </p:txBody>
      </p:sp>
    </p:spTree>
    <p:extLst>
      <p:ext uri="{BB962C8B-B14F-4D97-AF65-F5344CB8AC3E}">
        <p14:creationId xmlns:p14="http://schemas.microsoft.com/office/powerpoint/2010/main" val="713504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271B1-B85E-B105-383A-9C7F1C510D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6CE716-91F8-3F41-85CE-E2F858A8B8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57FB00-85E4-7BCD-5215-D61BBAF2F5EB}"/>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3508C5C5-D411-C73E-D99C-2D0AE2DB50B5}"/>
              </a:ext>
            </a:extLst>
          </p:cNvPr>
          <p:cNvSpPr>
            <a:spLocks noGrp="1"/>
          </p:cNvSpPr>
          <p:nvPr>
            <p:ph type="sldNum" sz="quarter" idx="5"/>
          </p:nvPr>
        </p:nvSpPr>
        <p:spPr/>
        <p:txBody>
          <a:bodyPr/>
          <a:lstStyle/>
          <a:p>
            <a:fld id="{FA96E01F-8DBD-4634-ACB5-33D503B64F6E}" type="slidenum">
              <a:rPr lang="LID4096" smtClean="0"/>
              <a:t>41</a:t>
            </a:fld>
            <a:endParaRPr lang="LID4096"/>
          </a:p>
        </p:txBody>
      </p:sp>
    </p:spTree>
    <p:extLst>
      <p:ext uri="{BB962C8B-B14F-4D97-AF65-F5344CB8AC3E}">
        <p14:creationId xmlns:p14="http://schemas.microsoft.com/office/powerpoint/2010/main" val="3969592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B459E-BFFC-1883-930D-534072CD2E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B7C28E-9F2C-B90B-8150-D6E56FEE58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1979D3-66ED-ADB6-75E4-47683A2E7E5B}"/>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E24C1756-C43D-64B7-8D3A-D4A01BF5894B}"/>
              </a:ext>
            </a:extLst>
          </p:cNvPr>
          <p:cNvSpPr>
            <a:spLocks noGrp="1"/>
          </p:cNvSpPr>
          <p:nvPr>
            <p:ph type="sldNum" sz="quarter" idx="5"/>
          </p:nvPr>
        </p:nvSpPr>
        <p:spPr/>
        <p:txBody>
          <a:bodyPr/>
          <a:lstStyle/>
          <a:p>
            <a:fld id="{FA96E01F-8DBD-4634-ACB5-33D503B64F6E}" type="slidenum">
              <a:rPr lang="LID4096" smtClean="0"/>
              <a:t>42</a:t>
            </a:fld>
            <a:endParaRPr lang="LID4096"/>
          </a:p>
        </p:txBody>
      </p:sp>
    </p:spTree>
    <p:extLst>
      <p:ext uri="{BB962C8B-B14F-4D97-AF65-F5344CB8AC3E}">
        <p14:creationId xmlns:p14="http://schemas.microsoft.com/office/powerpoint/2010/main" val="2905547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1A4D2-964C-DB98-8620-B10CDBA92B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8E03FE-0CE0-863E-15A8-2F60A48041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749B41-B116-B9EF-9CBE-2E804A4BE3D7}"/>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CC4D22F9-B00A-9572-E786-8A4EA2C304EC}"/>
              </a:ext>
            </a:extLst>
          </p:cNvPr>
          <p:cNvSpPr>
            <a:spLocks noGrp="1"/>
          </p:cNvSpPr>
          <p:nvPr>
            <p:ph type="sldNum" sz="quarter" idx="5"/>
          </p:nvPr>
        </p:nvSpPr>
        <p:spPr/>
        <p:txBody>
          <a:bodyPr/>
          <a:lstStyle/>
          <a:p>
            <a:fld id="{FA96E01F-8DBD-4634-ACB5-33D503B64F6E}" type="slidenum">
              <a:rPr lang="LID4096" smtClean="0"/>
              <a:t>43</a:t>
            </a:fld>
            <a:endParaRPr lang="LID4096"/>
          </a:p>
        </p:txBody>
      </p:sp>
    </p:spTree>
    <p:extLst>
      <p:ext uri="{BB962C8B-B14F-4D97-AF65-F5344CB8AC3E}">
        <p14:creationId xmlns:p14="http://schemas.microsoft.com/office/powerpoint/2010/main" val="3003165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C331C-82CC-D0F3-529D-848F465E00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8553E5-F96F-E4B6-26BC-9C6A86A24D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255A9B-3DA6-9DAC-6BBD-650D1B76E7F8}"/>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91905CA5-87BE-853A-5B9A-F68711216C0C}"/>
              </a:ext>
            </a:extLst>
          </p:cNvPr>
          <p:cNvSpPr>
            <a:spLocks noGrp="1"/>
          </p:cNvSpPr>
          <p:nvPr>
            <p:ph type="sldNum" sz="quarter" idx="5"/>
          </p:nvPr>
        </p:nvSpPr>
        <p:spPr/>
        <p:txBody>
          <a:bodyPr/>
          <a:lstStyle/>
          <a:p>
            <a:fld id="{FA96E01F-8DBD-4634-ACB5-33D503B64F6E}" type="slidenum">
              <a:rPr lang="LID4096" smtClean="0"/>
              <a:t>44</a:t>
            </a:fld>
            <a:endParaRPr lang="LID4096"/>
          </a:p>
        </p:txBody>
      </p:sp>
    </p:spTree>
    <p:extLst>
      <p:ext uri="{BB962C8B-B14F-4D97-AF65-F5344CB8AC3E}">
        <p14:creationId xmlns:p14="http://schemas.microsoft.com/office/powerpoint/2010/main" val="7533976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Fits the data – how do we check. Does it have to be simple to be good? And what does expressive mean?</a:t>
            </a:r>
          </a:p>
          <a:p>
            <a:r>
              <a:rPr lang="en-GB" dirty="0"/>
              <a:t>Model – anything that generates numbers. We can use models to examine how estimators behave. A good model of the population would be those things (in yellow), but a model can be good for other purposes and not answer those criteria. </a:t>
            </a:r>
          </a:p>
          <a:p>
            <a:endParaRPr lang="en-GB" dirty="0"/>
          </a:p>
          <a:p>
            <a:r>
              <a:rPr lang="en-GB" dirty="0"/>
              <a:t>Show a little example of simulated heights, and then a good model and a bad one. Does it make sense that the data came from this model?</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48</a:t>
            </a:fld>
            <a:endParaRPr lang="LID4096"/>
          </a:p>
        </p:txBody>
      </p:sp>
    </p:spTree>
    <p:extLst>
      <p:ext uri="{BB962C8B-B14F-4D97-AF65-F5344CB8AC3E}">
        <p14:creationId xmlns:p14="http://schemas.microsoft.com/office/powerpoint/2010/main" val="18967022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100 heights</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49</a:t>
            </a:fld>
            <a:endParaRPr lang="LID4096"/>
          </a:p>
        </p:txBody>
      </p:sp>
    </p:spTree>
    <p:extLst>
      <p:ext uri="{BB962C8B-B14F-4D97-AF65-F5344CB8AC3E}">
        <p14:creationId xmlns:p14="http://schemas.microsoft.com/office/powerpoint/2010/main" val="40065296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50</a:t>
            </a:fld>
            <a:endParaRPr lang="LID4096"/>
          </a:p>
        </p:txBody>
      </p:sp>
    </p:spTree>
    <p:extLst>
      <p:ext uri="{BB962C8B-B14F-4D97-AF65-F5344CB8AC3E}">
        <p14:creationId xmlns:p14="http://schemas.microsoft.com/office/powerpoint/2010/main" val="21462723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 data was skewed, or had not zero kurtosis – </a:t>
            </a:r>
            <a:r>
              <a:rPr lang="en-GB" dirty="0" err="1"/>
              <a:t>coulnt</a:t>
            </a:r>
            <a:r>
              <a:rPr lang="en-GB" dirty="0"/>
              <a:t> model using normal </a:t>
            </a:r>
            <a:r>
              <a:rPr lang="en-GB" dirty="0" err="1"/>
              <a:t>distribtion</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51</a:t>
            </a:fld>
            <a:endParaRPr lang="LID4096"/>
          </a:p>
        </p:txBody>
      </p:sp>
    </p:spTree>
    <p:extLst>
      <p:ext uri="{BB962C8B-B14F-4D97-AF65-F5344CB8AC3E}">
        <p14:creationId xmlns:p14="http://schemas.microsoft.com/office/powerpoint/2010/main" val="8117005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52</a:t>
            </a:fld>
            <a:endParaRPr lang="LID4096"/>
          </a:p>
        </p:txBody>
      </p:sp>
    </p:spTree>
    <p:extLst>
      <p:ext uri="{BB962C8B-B14F-4D97-AF65-F5344CB8AC3E}">
        <p14:creationId xmlns:p14="http://schemas.microsoft.com/office/powerpoint/2010/main" val="22670888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our sample. What could be the population?</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53</a:t>
            </a:fld>
            <a:endParaRPr lang="LID4096"/>
          </a:p>
        </p:txBody>
      </p:sp>
    </p:spTree>
    <p:extLst>
      <p:ext uri="{BB962C8B-B14F-4D97-AF65-F5344CB8AC3E}">
        <p14:creationId xmlns:p14="http://schemas.microsoft.com/office/powerpoint/2010/main" val="362103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6</a:t>
            </a:fld>
            <a:endParaRPr lang="LID4096"/>
          </a:p>
        </p:txBody>
      </p:sp>
    </p:spTree>
    <p:extLst>
      <p:ext uri="{BB962C8B-B14F-4D97-AF65-F5344CB8AC3E}">
        <p14:creationId xmlns:p14="http://schemas.microsoft.com/office/powerpoint/2010/main" val="37064974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Weight looks skewed, height has two peaks – cant model using normal distribution</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54</a:t>
            </a:fld>
            <a:endParaRPr lang="LID4096"/>
          </a:p>
        </p:txBody>
      </p:sp>
    </p:spTree>
    <p:extLst>
      <p:ext uri="{BB962C8B-B14F-4D97-AF65-F5344CB8AC3E}">
        <p14:creationId xmlns:p14="http://schemas.microsoft.com/office/powerpoint/2010/main" val="16403768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Weight doesn’t look so normally distributed, each gender height does -&gt; model</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55</a:t>
            </a:fld>
            <a:endParaRPr lang="LID4096"/>
          </a:p>
        </p:txBody>
      </p:sp>
    </p:spTree>
    <p:extLst>
      <p:ext uri="{BB962C8B-B14F-4D97-AF65-F5344CB8AC3E}">
        <p14:creationId xmlns:p14="http://schemas.microsoft.com/office/powerpoint/2010/main" val="19355041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the data (sample) mean and standard deviation to generate a model that hopefully represents the population</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56</a:t>
            </a:fld>
            <a:endParaRPr lang="LID4096"/>
          </a:p>
        </p:txBody>
      </p:sp>
    </p:spTree>
    <p:extLst>
      <p:ext uri="{BB962C8B-B14F-4D97-AF65-F5344CB8AC3E}">
        <p14:creationId xmlns:p14="http://schemas.microsoft.com/office/powerpoint/2010/main" val="33433908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Population, data, model</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57</a:t>
            </a:fld>
            <a:endParaRPr lang="LID4096"/>
          </a:p>
        </p:txBody>
      </p:sp>
    </p:spTree>
    <p:extLst>
      <p:ext uri="{BB962C8B-B14F-4D97-AF65-F5344CB8AC3E}">
        <p14:creationId xmlns:p14="http://schemas.microsoft.com/office/powerpoint/2010/main" val="1689667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Event B – at least one person answered no</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59</a:t>
            </a:fld>
            <a:endParaRPr lang="LID4096"/>
          </a:p>
        </p:txBody>
      </p:sp>
    </p:spTree>
    <p:extLst>
      <p:ext uri="{BB962C8B-B14F-4D97-AF65-F5344CB8AC3E}">
        <p14:creationId xmlns:p14="http://schemas.microsoft.com/office/powerpoint/2010/main" val="2419340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01482-CEA5-9153-B571-6B857E53EB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A17D58-9B01-590F-BA79-65C0A4B088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031FA2-E8E3-2B39-3868-4A50CB85F655}"/>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D476278E-2CEB-07EA-B943-75D142041720}"/>
              </a:ext>
            </a:extLst>
          </p:cNvPr>
          <p:cNvSpPr>
            <a:spLocks noGrp="1"/>
          </p:cNvSpPr>
          <p:nvPr>
            <p:ph type="sldNum" sz="quarter" idx="5"/>
          </p:nvPr>
        </p:nvSpPr>
        <p:spPr/>
        <p:txBody>
          <a:bodyPr/>
          <a:lstStyle/>
          <a:p>
            <a:fld id="{FA96E01F-8DBD-4634-ACB5-33D503B64F6E}" type="slidenum">
              <a:rPr lang="LID4096" smtClean="0"/>
              <a:t>60</a:t>
            </a:fld>
            <a:endParaRPr lang="LID4096"/>
          </a:p>
        </p:txBody>
      </p:sp>
    </p:spTree>
    <p:extLst>
      <p:ext uri="{BB962C8B-B14F-4D97-AF65-F5344CB8AC3E}">
        <p14:creationId xmlns:p14="http://schemas.microsoft.com/office/powerpoint/2010/main" val="36250174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E7E0F-875F-67B3-DA78-36AAB3B5B8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EFB5C5-E2CA-2FCF-6AB8-62F8655221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BDC264-AAA3-6874-2392-A6588BE51B93}"/>
              </a:ext>
            </a:extLst>
          </p:cNvPr>
          <p:cNvSpPr>
            <a:spLocks noGrp="1"/>
          </p:cNvSpPr>
          <p:nvPr>
            <p:ph type="body" idx="1"/>
          </p:nvPr>
        </p:nvSpPr>
        <p:spPr/>
        <p:txBody>
          <a:bodyPr/>
          <a:lstStyle/>
          <a:p>
            <a:pPr algn="l"/>
            <a:r>
              <a:rPr lang="en-GB" sz="1800" b="0" i="0" u="none" strike="noStrike" baseline="0" dirty="0">
                <a:latin typeface="LibertinusSerif-Regular"/>
              </a:rPr>
              <a:t>The mapping between the sample space and </a:t>
            </a:r>
            <a:r>
              <a:rPr lang="en-GB" sz="1800" b="0" i="0" u="none" strike="noStrike" baseline="0" dirty="0">
                <a:latin typeface="LibertinusT1Math"/>
              </a:rPr>
              <a:t>ℝ </a:t>
            </a:r>
            <a:r>
              <a:rPr lang="en-GB" sz="1800" b="0" i="0" u="none" strike="noStrike" baseline="0" dirty="0">
                <a:latin typeface="LibertinusSerif-Regular"/>
              </a:rPr>
              <a:t>is deterministic. There is no randomness</a:t>
            </a:r>
          </a:p>
          <a:p>
            <a:pPr algn="l"/>
            <a:r>
              <a:rPr lang="en-GB" sz="1800" b="0" i="0" u="none" strike="noStrike" baseline="0" dirty="0">
                <a:latin typeface="LibertinusSerif-Regular"/>
              </a:rPr>
              <a:t>involved. So why do we call it a </a:t>
            </a:r>
            <a:r>
              <a:rPr lang="en-GB" sz="1800" b="0" i="1" u="none" strike="noStrike" baseline="0" dirty="0">
                <a:latin typeface="LibertinusSerif-Italic"/>
              </a:rPr>
              <a:t>random </a:t>
            </a:r>
            <a:r>
              <a:rPr lang="en-GB" sz="1800" b="0" i="0" u="none" strike="noStrike" baseline="0" dirty="0">
                <a:latin typeface="LibertinusSerif-Regular"/>
              </a:rPr>
              <a:t>variable? Because we can </a:t>
            </a:r>
            <a:r>
              <a:rPr lang="en-GB" sz="1800" b="0" i="1" u="none" strike="noStrike" baseline="0" dirty="0">
                <a:latin typeface="LibertinusSerif-Italic"/>
              </a:rPr>
              <a:t>ask </a:t>
            </a:r>
            <a:r>
              <a:rPr lang="en-GB" sz="1800" b="0" i="0" u="none" strike="noStrike" baseline="0" dirty="0">
                <a:latin typeface="LibertinusSerif-Regular"/>
              </a:rPr>
              <a:t>the variable for</a:t>
            </a:r>
          </a:p>
          <a:p>
            <a:pPr algn="l"/>
            <a:r>
              <a:rPr lang="en-GB" sz="1800" b="0" i="0" u="none" strike="noStrike" baseline="0" dirty="0">
                <a:latin typeface="LibertinusSerif-Regular"/>
              </a:rPr>
              <a:t>values, and every time we ask, we will get a different number.</a:t>
            </a:r>
            <a:endParaRPr lang="LID4096" dirty="0"/>
          </a:p>
        </p:txBody>
      </p:sp>
      <p:sp>
        <p:nvSpPr>
          <p:cNvPr id="4" name="Slide Number Placeholder 3">
            <a:extLst>
              <a:ext uri="{FF2B5EF4-FFF2-40B4-BE49-F238E27FC236}">
                <a16:creationId xmlns:a16="http://schemas.microsoft.com/office/drawing/2014/main" id="{731618BC-2B98-D531-6C73-5C516FB33E62}"/>
              </a:ext>
            </a:extLst>
          </p:cNvPr>
          <p:cNvSpPr>
            <a:spLocks noGrp="1"/>
          </p:cNvSpPr>
          <p:nvPr>
            <p:ph type="sldNum" sz="quarter" idx="5"/>
          </p:nvPr>
        </p:nvSpPr>
        <p:spPr/>
        <p:txBody>
          <a:bodyPr/>
          <a:lstStyle/>
          <a:p>
            <a:fld id="{FA96E01F-8DBD-4634-ACB5-33D503B64F6E}" type="slidenum">
              <a:rPr lang="LID4096" smtClean="0"/>
              <a:t>61</a:t>
            </a:fld>
            <a:endParaRPr lang="LID4096"/>
          </a:p>
        </p:txBody>
      </p:sp>
    </p:spTree>
    <p:extLst>
      <p:ext uri="{BB962C8B-B14F-4D97-AF65-F5344CB8AC3E}">
        <p14:creationId xmlns:p14="http://schemas.microsoft.com/office/powerpoint/2010/main" val="37934664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8E7-216C-ADE9-70BD-852DA01830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44AF48-113F-3DC4-DC20-A0D12A173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7BEC20-DAF2-BB14-77BA-C49C444D56A6}"/>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446442DB-D9DF-F5BE-2C64-A872D8C56871}"/>
              </a:ext>
            </a:extLst>
          </p:cNvPr>
          <p:cNvSpPr>
            <a:spLocks noGrp="1"/>
          </p:cNvSpPr>
          <p:nvPr>
            <p:ph type="sldNum" sz="quarter" idx="5"/>
          </p:nvPr>
        </p:nvSpPr>
        <p:spPr/>
        <p:txBody>
          <a:bodyPr/>
          <a:lstStyle/>
          <a:p>
            <a:fld id="{FA96E01F-8DBD-4634-ACB5-33D503B64F6E}" type="slidenum">
              <a:rPr lang="LID4096" smtClean="0"/>
              <a:t>62</a:t>
            </a:fld>
            <a:endParaRPr lang="LID4096"/>
          </a:p>
        </p:txBody>
      </p:sp>
    </p:spTree>
    <p:extLst>
      <p:ext uri="{BB962C8B-B14F-4D97-AF65-F5344CB8AC3E}">
        <p14:creationId xmlns:p14="http://schemas.microsoft.com/office/powerpoint/2010/main" val="4988231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85DDE-1329-3254-7A58-CCA18DB0ED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7E01EE-8FFA-D116-7A34-096BD3288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D6D277-3712-D37E-EC5B-8A4C3AFD05E2}"/>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641E7F71-11CE-C8B1-0A77-BF921661C276}"/>
              </a:ext>
            </a:extLst>
          </p:cNvPr>
          <p:cNvSpPr>
            <a:spLocks noGrp="1"/>
          </p:cNvSpPr>
          <p:nvPr>
            <p:ph type="sldNum" sz="quarter" idx="5"/>
          </p:nvPr>
        </p:nvSpPr>
        <p:spPr/>
        <p:txBody>
          <a:bodyPr/>
          <a:lstStyle/>
          <a:p>
            <a:fld id="{FA96E01F-8DBD-4634-ACB5-33D503B64F6E}" type="slidenum">
              <a:rPr lang="LID4096" smtClean="0"/>
              <a:t>63</a:t>
            </a:fld>
            <a:endParaRPr lang="LID4096"/>
          </a:p>
        </p:txBody>
      </p:sp>
    </p:spTree>
    <p:extLst>
      <p:ext uri="{BB962C8B-B14F-4D97-AF65-F5344CB8AC3E}">
        <p14:creationId xmlns:p14="http://schemas.microsoft.com/office/powerpoint/2010/main" val="7295238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EFE2E-0B32-4B63-20EE-BB40D0C7C1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B93E78-DFC7-91E1-0006-0B8CB38259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C63A8-F152-324B-B790-2406C637E0BA}"/>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7654999A-EC4D-08BB-40A8-BE44967F5B2B}"/>
              </a:ext>
            </a:extLst>
          </p:cNvPr>
          <p:cNvSpPr>
            <a:spLocks noGrp="1"/>
          </p:cNvSpPr>
          <p:nvPr>
            <p:ph type="sldNum" sz="quarter" idx="5"/>
          </p:nvPr>
        </p:nvSpPr>
        <p:spPr/>
        <p:txBody>
          <a:bodyPr/>
          <a:lstStyle/>
          <a:p>
            <a:fld id="{FA96E01F-8DBD-4634-ACB5-33D503B64F6E}" type="slidenum">
              <a:rPr lang="LID4096" smtClean="0"/>
              <a:t>64</a:t>
            </a:fld>
            <a:endParaRPr lang="LID4096"/>
          </a:p>
        </p:txBody>
      </p:sp>
    </p:spTree>
    <p:extLst>
      <p:ext uri="{BB962C8B-B14F-4D97-AF65-F5344CB8AC3E}">
        <p14:creationId xmlns:p14="http://schemas.microsoft.com/office/powerpoint/2010/main" val="2799591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7</a:t>
            </a:fld>
            <a:endParaRPr lang="LID4096"/>
          </a:p>
        </p:txBody>
      </p:sp>
    </p:spTree>
    <p:extLst>
      <p:ext uri="{BB962C8B-B14F-4D97-AF65-F5344CB8AC3E}">
        <p14:creationId xmlns:p14="http://schemas.microsoft.com/office/powerpoint/2010/main" val="10732074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51619-99FA-3921-8843-798C7EFE79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DB0187-7F76-1FDE-7DE8-141BEC417A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81C935-A643-2EDC-D089-3AA99E6E5554}"/>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05EF8C44-EE5A-E04D-63D2-96C2AFA12292}"/>
              </a:ext>
            </a:extLst>
          </p:cNvPr>
          <p:cNvSpPr>
            <a:spLocks noGrp="1"/>
          </p:cNvSpPr>
          <p:nvPr>
            <p:ph type="sldNum" sz="quarter" idx="5"/>
          </p:nvPr>
        </p:nvSpPr>
        <p:spPr/>
        <p:txBody>
          <a:bodyPr/>
          <a:lstStyle/>
          <a:p>
            <a:fld id="{FA96E01F-8DBD-4634-ACB5-33D503B64F6E}" type="slidenum">
              <a:rPr lang="LID4096" smtClean="0"/>
              <a:t>65</a:t>
            </a:fld>
            <a:endParaRPr lang="LID4096"/>
          </a:p>
        </p:txBody>
      </p:sp>
    </p:spTree>
    <p:extLst>
      <p:ext uri="{BB962C8B-B14F-4D97-AF65-F5344CB8AC3E}">
        <p14:creationId xmlns:p14="http://schemas.microsoft.com/office/powerpoint/2010/main" val="24827645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08AEC-EB4D-8FE3-1A8D-D1E7B39D6C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980A3-F6F3-140A-9023-5622F8B8E7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036C74-1E07-BE49-F77F-6F9E32FBF43A}"/>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315CB9D3-C444-0655-FD1F-5FA95F003EFA}"/>
              </a:ext>
            </a:extLst>
          </p:cNvPr>
          <p:cNvSpPr>
            <a:spLocks noGrp="1"/>
          </p:cNvSpPr>
          <p:nvPr>
            <p:ph type="sldNum" sz="quarter" idx="5"/>
          </p:nvPr>
        </p:nvSpPr>
        <p:spPr/>
        <p:txBody>
          <a:bodyPr/>
          <a:lstStyle/>
          <a:p>
            <a:fld id="{FA96E01F-8DBD-4634-ACB5-33D503B64F6E}" type="slidenum">
              <a:rPr lang="LID4096" smtClean="0"/>
              <a:t>66</a:t>
            </a:fld>
            <a:endParaRPr lang="LID4096"/>
          </a:p>
        </p:txBody>
      </p:sp>
    </p:spTree>
    <p:extLst>
      <p:ext uri="{BB962C8B-B14F-4D97-AF65-F5344CB8AC3E}">
        <p14:creationId xmlns:p14="http://schemas.microsoft.com/office/powerpoint/2010/main" val="40146860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88C9C-FA60-9BED-FC67-1D80502D6D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495062-572A-534F-8366-AB878EFB4A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A34FF2-9CD8-11AE-F415-2E08762B202C}"/>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A67063EB-4A6A-E36E-A2D4-005DDFF5C579}"/>
              </a:ext>
            </a:extLst>
          </p:cNvPr>
          <p:cNvSpPr>
            <a:spLocks noGrp="1"/>
          </p:cNvSpPr>
          <p:nvPr>
            <p:ph type="sldNum" sz="quarter" idx="5"/>
          </p:nvPr>
        </p:nvSpPr>
        <p:spPr/>
        <p:txBody>
          <a:bodyPr/>
          <a:lstStyle/>
          <a:p>
            <a:fld id="{FA96E01F-8DBD-4634-ACB5-33D503B64F6E}" type="slidenum">
              <a:rPr lang="LID4096" smtClean="0"/>
              <a:t>67</a:t>
            </a:fld>
            <a:endParaRPr lang="LID4096"/>
          </a:p>
        </p:txBody>
      </p:sp>
    </p:spTree>
    <p:extLst>
      <p:ext uri="{BB962C8B-B14F-4D97-AF65-F5344CB8AC3E}">
        <p14:creationId xmlns:p14="http://schemas.microsoft.com/office/powerpoint/2010/main" val="25743052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FB18E-BCD5-5624-35D9-E503A9E58A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11257B-CD4B-6167-6905-42330F698C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059E3F-7162-4B71-8110-B22983A71295}"/>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84CF2439-F0D6-C6C6-FDA6-1DE530CE2853}"/>
              </a:ext>
            </a:extLst>
          </p:cNvPr>
          <p:cNvSpPr>
            <a:spLocks noGrp="1"/>
          </p:cNvSpPr>
          <p:nvPr>
            <p:ph type="sldNum" sz="quarter" idx="5"/>
          </p:nvPr>
        </p:nvSpPr>
        <p:spPr/>
        <p:txBody>
          <a:bodyPr/>
          <a:lstStyle/>
          <a:p>
            <a:fld id="{FA96E01F-8DBD-4634-ACB5-33D503B64F6E}" type="slidenum">
              <a:rPr lang="LID4096" smtClean="0"/>
              <a:t>68</a:t>
            </a:fld>
            <a:endParaRPr lang="LID4096"/>
          </a:p>
        </p:txBody>
      </p:sp>
    </p:spTree>
    <p:extLst>
      <p:ext uri="{BB962C8B-B14F-4D97-AF65-F5344CB8AC3E}">
        <p14:creationId xmlns:p14="http://schemas.microsoft.com/office/powerpoint/2010/main" val="3210421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C5CA5-52DB-121B-4306-4BA6A84CF4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A0B0A6-087B-48B9-B010-B016BE67D2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828BD7-2509-2360-2DB6-559D24BCC54E}"/>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6392B865-124E-0C04-4764-3E65BA68013A}"/>
              </a:ext>
            </a:extLst>
          </p:cNvPr>
          <p:cNvSpPr>
            <a:spLocks noGrp="1"/>
          </p:cNvSpPr>
          <p:nvPr>
            <p:ph type="sldNum" sz="quarter" idx="5"/>
          </p:nvPr>
        </p:nvSpPr>
        <p:spPr/>
        <p:txBody>
          <a:bodyPr/>
          <a:lstStyle/>
          <a:p>
            <a:fld id="{FA96E01F-8DBD-4634-ACB5-33D503B64F6E}" type="slidenum">
              <a:rPr lang="LID4096" smtClean="0"/>
              <a:t>69</a:t>
            </a:fld>
            <a:endParaRPr lang="LID4096"/>
          </a:p>
        </p:txBody>
      </p:sp>
    </p:spTree>
    <p:extLst>
      <p:ext uri="{BB962C8B-B14F-4D97-AF65-F5344CB8AC3E}">
        <p14:creationId xmlns:p14="http://schemas.microsoft.com/office/powerpoint/2010/main" val="36501724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2D1DC-3025-C26A-D56A-2C3EA6B49B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EB314A-AAB8-B544-F60F-AFA4549AD7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23AEA0-B54B-EA4D-9CBE-DD214F2BA422}"/>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15A6138F-D1F2-57A7-5198-0E1A2AC28DFD}"/>
              </a:ext>
            </a:extLst>
          </p:cNvPr>
          <p:cNvSpPr>
            <a:spLocks noGrp="1"/>
          </p:cNvSpPr>
          <p:nvPr>
            <p:ph type="sldNum" sz="quarter" idx="5"/>
          </p:nvPr>
        </p:nvSpPr>
        <p:spPr/>
        <p:txBody>
          <a:bodyPr/>
          <a:lstStyle/>
          <a:p>
            <a:fld id="{FA96E01F-8DBD-4634-ACB5-33D503B64F6E}" type="slidenum">
              <a:rPr lang="LID4096" smtClean="0"/>
              <a:t>70</a:t>
            </a:fld>
            <a:endParaRPr lang="LID4096"/>
          </a:p>
        </p:txBody>
      </p:sp>
    </p:spTree>
    <p:extLst>
      <p:ext uri="{BB962C8B-B14F-4D97-AF65-F5344CB8AC3E}">
        <p14:creationId xmlns:p14="http://schemas.microsoft.com/office/powerpoint/2010/main" val="55635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sz="1200" b="0" i="0" dirty="0">
                <a:effectLst/>
                <a:latin typeface="Calibri" panose="020F0502020204030204" pitchFamily="34" charset="0"/>
              </a:rPr>
              <a:t>You understand that what you measure is what you measure, and what is out there is out there.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dirty="0">
                <a:effectLst/>
                <a:latin typeface="Calibri" panose="020F0502020204030204" pitchFamily="34" charset="0"/>
              </a:rPr>
              <a:t>Data usually reflects multiple measurements and potentially multiple dimensions - each measurement is a poor (noisy, biased, incomplete) measurement of reality.</a:t>
            </a:r>
            <a:endParaRPr lang="en-GB" sz="1200" b="0" i="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Repetitions to understand the underlying</a:t>
            </a:r>
          </a:p>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8</a:t>
            </a:fld>
            <a:endParaRPr lang="LID4096"/>
          </a:p>
        </p:txBody>
      </p:sp>
    </p:spTree>
    <p:extLst>
      <p:ext uri="{BB962C8B-B14F-4D97-AF65-F5344CB8AC3E}">
        <p14:creationId xmlns:p14="http://schemas.microsoft.com/office/powerpoint/2010/main" val="3615947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2AD8C-CA2A-98B5-F746-2EC9C26A7E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16359C-5C0A-BE75-83AC-D82C07C5E3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D095E2-FFAE-91C5-DF73-5DE80E153760}"/>
              </a:ext>
            </a:extLst>
          </p:cNvPr>
          <p:cNvSpPr>
            <a:spLocks noGrp="1"/>
          </p:cNvSpPr>
          <p:nvPr>
            <p:ph type="body" idx="1"/>
          </p:nvPr>
        </p:nvSpPr>
        <p:spPr/>
        <p:txBody>
          <a:bodyPr/>
          <a:lstStyle/>
          <a:p>
            <a:pPr marL="228600" indent="-228600">
              <a:buAutoNum type="arabicPeriod"/>
            </a:pPr>
            <a:r>
              <a:rPr lang="en-GB" sz="1200" b="0" i="0" dirty="0">
                <a:effectLst/>
                <a:latin typeface="Calibri" panose="020F0502020204030204" pitchFamily="34" charset="0"/>
              </a:rPr>
              <a:t>You understand that what you measure is what you measure, and what is out there is out there.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dirty="0">
                <a:effectLst/>
                <a:latin typeface="Calibri" panose="020F0502020204030204" pitchFamily="34" charset="0"/>
              </a:rPr>
              <a:t>Data usually reflects multiple measurements and potentially multiple dimensions - each measurement is a poor (noisy, biased, incomplete) measurement of reality.</a:t>
            </a:r>
            <a:endParaRPr lang="en-GB" sz="1200" b="0" i="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Repetitions to understand the underlying</a:t>
            </a:r>
          </a:p>
          <a:p>
            <a:endParaRPr lang="LID4096" dirty="0"/>
          </a:p>
        </p:txBody>
      </p:sp>
      <p:sp>
        <p:nvSpPr>
          <p:cNvPr id="4" name="Slide Number Placeholder 3">
            <a:extLst>
              <a:ext uri="{FF2B5EF4-FFF2-40B4-BE49-F238E27FC236}">
                <a16:creationId xmlns:a16="http://schemas.microsoft.com/office/drawing/2014/main" id="{1B40D196-B110-8634-0591-C4F9A07BFD40}"/>
              </a:ext>
            </a:extLst>
          </p:cNvPr>
          <p:cNvSpPr>
            <a:spLocks noGrp="1"/>
          </p:cNvSpPr>
          <p:nvPr>
            <p:ph type="sldNum" sz="quarter" idx="5"/>
          </p:nvPr>
        </p:nvSpPr>
        <p:spPr/>
        <p:txBody>
          <a:bodyPr/>
          <a:lstStyle/>
          <a:p>
            <a:fld id="{FA96E01F-8DBD-4634-ACB5-33D503B64F6E}" type="slidenum">
              <a:rPr lang="LID4096" smtClean="0"/>
              <a:t>9</a:t>
            </a:fld>
            <a:endParaRPr lang="LID4096"/>
          </a:p>
        </p:txBody>
      </p:sp>
    </p:spTree>
    <p:extLst>
      <p:ext uri="{BB962C8B-B14F-4D97-AF65-F5344CB8AC3E}">
        <p14:creationId xmlns:p14="http://schemas.microsoft.com/office/powerpoint/2010/main" val="3672756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310EC-DD5D-5681-082B-68C3BD1962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26E88A-C799-3D15-1294-1033132FF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E1957F-2371-6E21-4B4A-87C1E822C3B7}"/>
              </a:ext>
            </a:extLst>
          </p:cNvPr>
          <p:cNvSpPr>
            <a:spLocks noGrp="1"/>
          </p:cNvSpPr>
          <p:nvPr>
            <p:ph type="body" idx="1"/>
          </p:nvPr>
        </p:nvSpPr>
        <p:spPr/>
        <p:txBody>
          <a:bodyPr/>
          <a:lstStyle/>
          <a:p>
            <a:pPr marL="0" indent="0">
              <a:buNone/>
            </a:pPr>
            <a:r>
              <a:rPr lang="en-GB" sz="1200" b="0" i="0" dirty="0">
                <a:effectLst/>
                <a:latin typeface="Calibri" panose="020F0502020204030204" pitchFamily="34" charset="0"/>
              </a:rPr>
              <a:t>Do a very simple experiment – ask some questions. </a:t>
            </a:r>
          </a:p>
          <a:p>
            <a:pPr marL="0" indent="0">
              <a:buNone/>
            </a:pPr>
            <a:r>
              <a:rPr lang="en-GB" sz="1200" b="0" i="0" dirty="0">
                <a:effectLst/>
                <a:latin typeface="Calibri" panose="020F0502020204030204" pitchFamily="34" charset="0"/>
              </a:rPr>
              <a:t>This will get us data.</a:t>
            </a:r>
          </a:p>
          <a:p>
            <a:pPr marL="0" indent="0">
              <a:buNone/>
            </a:pPr>
            <a:endParaRPr lang="en-GB" sz="1200" b="0" i="0" dirty="0">
              <a:effectLst/>
              <a:latin typeface="Calibri" panose="020F0502020204030204" pitchFamily="34" charset="0"/>
            </a:endParaRPr>
          </a:p>
          <a:p>
            <a:pPr marL="0" indent="0">
              <a:buNone/>
            </a:pPr>
            <a:r>
              <a:rPr lang="en-GB" sz="1200" b="0" i="0" dirty="0">
                <a:effectLst/>
                <a:latin typeface="Calibri" panose="020F0502020204030204" pitchFamily="34" charset="0"/>
              </a:rPr>
              <a:t>Google sheet - https://docs.google.com/spreadsheets/d/1SzEokz4ThtbLpjW8n38EGD-0N4R_vXD2nvo1GdKqhuQ/edit?resourcekey=&amp;gid=1125693093#gid=1125693093</a:t>
            </a:r>
            <a:endParaRPr lang="LID4096" dirty="0"/>
          </a:p>
        </p:txBody>
      </p:sp>
      <p:sp>
        <p:nvSpPr>
          <p:cNvPr id="4" name="Slide Number Placeholder 3">
            <a:extLst>
              <a:ext uri="{FF2B5EF4-FFF2-40B4-BE49-F238E27FC236}">
                <a16:creationId xmlns:a16="http://schemas.microsoft.com/office/drawing/2014/main" id="{6F08DE09-5F93-66F9-F035-91396C763A76}"/>
              </a:ext>
            </a:extLst>
          </p:cNvPr>
          <p:cNvSpPr>
            <a:spLocks noGrp="1"/>
          </p:cNvSpPr>
          <p:nvPr>
            <p:ph type="sldNum" sz="quarter" idx="5"/>
          </p:nvPr>
        </p:nvSpPr>
        <p:spPr/>
        <p:txBody>
          <a:bodyPr/>
          <a:lstStyle/>
          <a:p>
            <a:fld id="{FA96E01F-8DBD-4634-ACB5-33D503B64F6E}" type="slidenum">
              <a:rPr lang="LID4096" smtClean="0"/>
              <a:t>10</a:t>
            </a:fld>
            <a:endParaRPr lang="LID4096"/>
          </a:p>
        </p:txBody>
      </p:sp>
    </p:spTree>
    <p:extLst>
      <p:ext uri="{BB962C8B-B14F-4D97-AF65-F5344CB8AC3E}">
        <p14:creationId xmlns:p14="http://schemas.microsoft.com/office/powerpoint/2010/main" val="199203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EA5D-9082-8B50-C2CB-8C194BFD4B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LID4096"/>
          </a:p>
        </p:txBody>
      </p:sp>
      <p:sp>
        <p:nvSpPr>
          <p:cNvPr id="3" name="Subtitle 2">
            <a:extLst>
              <a:ext uri="{FF2B5EF4-FFF2-40B4-BE49-F238E27FC236}">
                <a16:creationId xmlns:a16="http://schemas.microsoft.com/office/drawing/2014/main" id="{8CC9C88C-53ED-A99C-164C-B66D55AA7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LID4096"/>
          </a:p>
        </p:txBody>
      </p:sp>
      <p:sp>
        <p:nvSpPr>
          <p:cNvPr id="4" name="Date Placeholder 3">
            <a:extLst>
              <a:ext uri="{FF2B5EF4-FFF2-40B4-BE49-F238E27FC236}">
                <a16:creationId xmlns:a16="http://schemas.microsoft.com/office/drawing/2014/main" id="{3A26CD88-4E86-62E8-F9AD-DFC272931303}"/>
              </a:ext>
            </a:extLst>
          </p:cNvPr>
          <p:cNvSpPr>
            <a:spLocks noGrp="1"/>
          </p:cNvSpPr>
          <p:nvPr>
            <p:ph type="dt" sz="half" idx="10"/>
          </p:nvPr>
        </p:nvSpPr>
        <p:spPr/>
        <p:txBody>
          <a:bodyPr/>
          <a:lstStyle/>
          <a:p>
            <a:fld id="{02721D2A-1CE8-40AB-B698-5510FF93CEEF}" type="datetimeFigureOut">
              <a:rPr lang="LID4096" smtClean="0"/>
              <a:t>03/25/2025</a:t>
            </a:fld>
            <a:endParaRPr lang="LID4096"/>
          </a:p>
        </p:txBody>
      </p:sp>
      <p:sp>
        <p:nvSpPr>
          <p:cNvPr id="5" name="Footer Placeholder 4">
            <a:extLst>
              <a:ext uri="{FF2B5EF4-FFF2-40B4-BE49-F238E27FC236}">
                <a16:creationId xmlns:a16="http://schemas.microsoft.com/office/drawing/2014/main" id="{0F0ADA09-9293-FE46-C0B0-CBD283A83A2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F793D30-9C24-C87C-DFA4-563456129608}"/>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40864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AD82-967C-F3DB-D7BA-ADE3A341EB3C}"/>
              </a:ext>
            </a:extLst>
          </p:cNvPr>
          <p:cNvSpPr>
            <a:spLocks noGrp="1"/>
          </p:cNvSpPr>
          <p:nvPr>
            <p:ph type="title"/>
          </p:nvPr>
        </p:nvSpPr>
        <p:spPr/>
        <p:txBody>
          <a:bodyPr/>
          <a:lstStyle/>
          <a:p>
            <a:r>
              <a:rPr lang="en-GB"/>
              <a:t>Click to edit Master title style</a:t>
            </a:r>
            <a:endParaRPr lang="LID4096"/>
          </a:p>
        </p:txBody>
      </p:sp>
      <p:sp>
        <p:nvSpPr>
          <p:cNvPr id="3" name="Vertical Text Placeholder 2">
            <a:extLst>
              <a:ext uri="{FF2B5EF4-FFF2-40B4-BE49-F238E27FC236}">
                <a16:creationId xmlns:a16="http://schemas.microsoft.com/office/drawing/2014/main" id="{432AB70C-A54D-DF29-D2F0-D190B6F55E3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77BDA0C6-CAD8-C40A-2BE3-A48F20CEB66C}"/>
              </a:ext>
            </a:extLst>
          </p:cNvPr>
          <p:cNvSpPr>
            <a:spLocks noGrp="1"/>
          </p:cNvSpPr>
          <p:nvPr>
            <p:ph type="dt" sz="half" idx="10"/>
          </p:nvPr>
        </p:nvSpPr>
        <p:spPr/>
        <p:txBody>
          <a:bodyPr/>
          <a:lstStyle/>
          <a:p>
            <a:fld id="{02721D2A-1CE8-40AB-B698-5510FF93CEEF}" type="datetimeFigureOut">
              <a:rPr lang="LID4096" smtClean="0"/>
              <a:t>03/25/2025</a:t>
            </a:fld>
            <a:endParaRPr lang="LID4096"/>
          </a:p>
        </p:txBody>
      </p:sp>
      <p:sp>
        <p:nvSpPr>
          <p:cNvPr id="5" name="Footer Placeholder 4">
            <a:extLst>
              <a:ext uri="{FF2B5EF4-FFF2-40B4-BE49-F238E27FC236}">
                <a16:creationId xmlns:a16="http://schemas.microsoft.com/office/drawing/2014/main" id="{42E9214B-0371-2E01-3ABB-7924107A8DC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9C49898-8164-C09F-3C10-7262D72987D2}"/>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72049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DA5A9-50BD-759F-AE0C-329A5658387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LID4096"/>
          </a:p>
        </p:txBody>
      </p:sp>
      <p:sp>
        <p:nvSpPr>
          <p:cNvPr id="3" name="Vertical Text Placeholder 2">
            <a:extLst>
              <a:ext uri="{FF2B5EF4-FFF2-40B4-BE49-F238E27FC236}">
                <a16:creationId xmlns:a16="http://schemas.microsoft.com/office/drawing/2014/main" id="{EDDEC2BF-3CDE-D7BA-2BD3-9F66DF6E765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FA93F827-D925-D561-3543-1E5ECC35F192}"/>
              </a:ext>
            </a:extLst>
          </p:cNvPr>
          <p:cNvSpPr>
            <a:spLocks noGrp="1"/>
          </p:cNvSpPr>
          <p:nvPr>
            <p:ph type="dt" sz="half" idx="10"/>
          </p:nvPr>
        </p:nvSpPr>
        <p:spPr/>
        <p:txBody>
          <a:bodyPr/>
          <a:lstStyle/>
          <a:p>
            <a:fld id="{02721D2A-1CE8-40AB-B698-5510FF93CEEF}" type="datetimeFigureOut">
              <a:rPr lang="LID4096" smtClean="0"/>
              <a:t>03/25/2025</a:t>
            </a:fld>
            <a:endParaRPr lang="LID4096"/>
          </a:p>
        </p:txBody>
      </p:sp>
      <p:sp>
        <p:nvSpPr>
          <p:cNvPr id="5" name="Footer Placeholder 4">
            <a:extLst>
              <a:ext uri="{FF2B5EF4-FFF2-40B4-BE49-F238E27FC236}">
                <a16:creationId xmlns:a16="http://schemas.microsoft.com/office/drawing/2014/main" id="{8795F0B3-735C-EECF-DC2D-7C30967383D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795D63A-E7FF-CB05-AB0C-B6BA7A05ACC6}"/>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216079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0CFB-94FB-899A-6F7D-9A3C4A8A8B43}"/>
              </a:ext>
            </a:extLst>
          </p:cNvPr>
          <p:cNvSpPr>
            <a:spLocks noGrp="1"/>
          </p:cNvSpPr>
          <p:nvPr>
            <p:ph type="title"/>
          </p:nvPr>
        </p:nvSpPr>
        <p:spPr/>
        <p:txBody>
          <a:bodyPr/>
          <a:lstStyle/>
          <a:p>
            <a:r>
              <a:rPr lang="en-GB"/>
              <a:t>Click to edit Master title style</a:t>
            </a:r>
            <a:endParaRPr lang="LID4096"/>
          </a:p>
        </p:txBody>
      </p:sp>
      <p:sp>
        <p:nvSpPr>
          <p:cNvPr id="3" name="Content Placeholder 2">
            <a:extLst>
              <a:ext uri="{FF2B5EF4-FFF2-40B4-BE49-F238E27FC236}">
                <a16:creationId xmlns:a16="http://schemas.microsoft.com/office/drawing/2014/main" id="{4E2E0BF3-E866-B2F5-FD7E-348E477E13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590DACFE-DF7A-E74F-415E-167982C62008}"/>
              </a:ext>
            </a:extLst>
          </p:cNvPr>
          <p:cNvSpPr>
            <a:spLocks noGrp="1"/>
          </p:cNvSpPr>
          <p:nvPr>
            <p:ph type="dt" sz="half" idx="10"/>
          </p:nvPr>
        </p:nvSpPr>
        <p:spPr/>
        <p:txBody>
          <a:bodyPr/>
          <a:lstStyle/>
          <a:p>
            <a:fld id="{02721D2A-1CE8-40AB-B698-5510FF93CEEF}" type="datetimeFigureOut">
              <a:rPr lang="LID4096" smtClean="0"/>
              <a:t>03/25/2025</a:t>
            </a:fld>
            <a:endParaRPr lang="LID4096"/>
          </a:p>
        </p:txBody>
      </p:sp>
      <p:sp>
        <p:nvSpPr>
          <p:cNvPr id="5" name="Footer Placeholder 4">
            <a:extLst>
              <a:ext uri="{FF2B5EF4-FFF2-40B4-BE49-F238E27FC236}">
                <a16:creationId xmlns:a16="http://schemas.microsoft.com/office/drawing/2014/main" id="{89D1DAD7-B6E6-BD5E-1DD8-D78C33883D7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824AA16-39B0-9A68-3C40-9FB0740E7CA4}"/>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72752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F091-154E-BD2F-E6AF-24575C5C101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LID4096"/>
          </a:p>
        </p:txBody>
      </p:sp>
      <p:sp>
        <p:nvSpPr>
          <p:cNvPr id="3" name="Text Placeholder 2">
            <a:extLst>
              <a:ext uri="{FF2B5EF4-FFF2-40B4-BE49-F238E27FC236}">
                <a16:creationId xmlns:a16="http://schemas.microsoft.com/office/drawing/2014/main" id="{1D30A529-131C-E126-2116-183280C605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387E6FB-66D8-D724-6038-8731456D283F}"/>
              </a:ext>
            </a:extLst>
          </p:cNvPr>
          <p:cNvSpPr>
            <a:spLocks noGrp="1"/>
          </p:cNvSpPr>
          <p:nvPr>
            <p:ph type="dt" sz="half" idx="10"/>
          </p:nvPr>
        </p:nvSpPr>
        <p:spPr/>
        <p:txBody>
          <a:bodyPr/>
          <a:lstStyle/>
          <a:p>
            <a:fld id="{02721D2A-1CE8-40AB-B698-5510FF93CEEF}" type="datetimeFigureOut">
              <a:rPr lang="LID4096" smtClean="0"/>
              <a:t>03/25/2025</a:t>
            </a:fld>
            <a:endParaRPr lang="LID4096"/>
          </a:p>
        </p:txBody>
      </p:sp>
      <p:sp>
        <p:nvSpPr>
          <p:cNvPr id="5" name="Footer Placeholder 4">
            <a:extLst>
              <a:ext uri="{FF2B5EF4-FFF2-40B4-BE49-F238E27FC236}">
                <a16:creationId xmlns:a16="http://schemas.microsoft.com/office/drawing/2014/main" id="{97461F62-D767-ECE0-D357-3FC63E0DA87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9E35B5C-E7C6-6119-7A96-6532F1355E90}"/>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44393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0956-058F-808E-39B3-AA05081C1DDC}"/>
              </a:ext>
            </a:extLst>
          </p:cNvPr>
          <p:cNvSpPr>
            <a:spLocks noGrp="1"/>
          </p:cNvSpPr>
          <p:nvPr>
            <p:ph type="title"/>
          </p:nvPr>
        </p:nvSpPr>
        <p:spPr/>
        <p:txBody>
          <a:bodyPr/>
          <a:lstStyle/>
          <a:p>
            <a:r>
              <a:rPr lang="en-GB"/>
              <a:t>Click to edit Master title style</a:t>
            </a:r>
            <a:endParaRPr lang="LID4096"/>
          </a:p>
        </p:txBody>
      </p:sp>
      <p:sp>
        <p:nvSpPr>
          <p:cNvPr id="3" name="Content Placeholder 2">
            <a:extLst>
              <a:ext uri="{FF2B5EF4-FFF2-40B4-BE49-F238E27FC236}">
                <a16:creationId xmlns:a16="http://schemas.microsoft.com/office/drawing/2014/main" id="{0F7D539F-FC59-B6A8-994C-189EA266EF7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Content Placeholder 3">
            <a:extLst>
              <a:ext uri="{FF2B5EF4-FFF2-40B4-BE49-F238E27FC236}">
                <a16:creationId xmlns:a16="http://schemas.microsoft.com/office/drawing/2014/main" id="{D2EEC07F-1177-2E70-8082-C6B81DCB56C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5" name="Date Placeholder 4">
            <a:extLst>
              <a:ext uri="{FF2B5EF4-FFF2-40B4-BE49-F238E27FC236}">
                <a16:creationId xmlns:a16="http://schemas.microsoft.com/office/drawing/2014/main" id="{4B0D3672-7429-CD91-0DF7-0020375CF34A}"/>
              </a:ext>
            </a:extLst>
          </p:cNvPr>
          <p:cNvSpPr>
            <a:spLocks noGrp="1"/>
          </p:cNvSpPr>
          <p:nvPr>
            <p:ph type="dt" sz="half" idx="10"/>
          </p:nvPr>
        </p:nvSpPr>
        <p:spPr/>
        <p:txBody>
          <a:bodyPr/>
          <a:lstStyle/>
          <a:p>
            <a:fld id="{02721D2A-1CE8-40AB-B698-5510FF93CEEF}" type="datetimeFigureOut">
              <a:rPr lang="LID4096" smtClean="0"/>
              <a:t>03/25/2025</a:t>
            </a:fld>
            <a:endParaRPr lang="LID4096"/>
          </a:p>
        </p:txBody>
      </p:sp>
      <p:sp>
        <p:nvSpPr>
          <p:cNvPr id="6" name="Footer Placeholder 5">
            <a:extLst>
              <a:ext uri="{FF2B5EF4-FFF2-40B4-BE49-F238E27FC236}">
                <a16:creationId xmlns:a16="http://schemas.microsoft.com/office/drawing/2014/main" id="{1EDC6F78-6047-887B-93E7-6ED4BE9A535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0286C30-618F-19F9-5F37-6C51000705F5}"/>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304777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4DE0-356D-7E84-2F9A-7595780A9A3A}"/>
              </a:ext>
            </a:extLst>
          </p:cNvPr>
          <p:cNvSpPr>
            <a:spLocks noGrp="1"/>
          </p:cNvSpPr>
          <p:nvPr>
            <p:ph type="title"/>
          </p:nvPr>
        </p:nvSpPr>
        <p:spPr>
          <a:xfrm>
            <a:off x="839788" y="365125"/>
            <a:ext cx="10515600" cy="1325563"/>
          </a:xfrm>
        </p:spPr>
        <p:txBody>
          <a:bodyPr/>
          <a:lstStyle/>
          <a:p>
            <a:r>
              <a:rPr lang="en-GB"/>
              <a:t>Click to edit Master title style</a:t>
            </a:r>
            <a:endParaRPr lang="LID4096"/>
          </a:p>
        </p:txBody>
      </p:sp>
      <p:sp>
        <p:nvSpPr>
          <p:cNvPr id="3" name="Text Placeholder 2">
            <a:extLst>
              <a:ext uri="{FF2B5EF4-FFF2-40B4-BE49-F238E27FC236}">
                <a16:creationId xmlns:a16="http://schemas.microsoft.com/office/drawing/2014/main" id="{3A1A16DA-9440-95C9-5EA8-C18E3A720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70D21E-2B31-F453-41BD-10E3D4543C0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5" name="Text Placeholder 4">
            <a:extLst>
              <a:ext uri="{FF2B5EF4-FFF2-40B4-BE49-F238E27FC236}">
                <a16:creationId xmlns:a16="http://schemas.microsoft.com/office/drawing/2014/main" id="{AF39BC02-5B4E-D0BC-0398-7D98F72B9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BF1F848-E9CF-B18E-89BB-FFF72B6A03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7" name="Date Placeholder 6">
            <a:extLst>
              <a:ext uri="{FF2B5EF4-FFF2-40B4-BE49-F238E27FC236}">
                <a16:creationId xmlns:a16="http://schemas.microsoft.com/office/drawing/2014/main" id="{0D9775C7-FF66-2F68-1764-3541D01661DF}"/>
              </a:ext>
            </a:extLst>
          </p:cNvPr>
          <p:cNvSpPr>
            <a:spLocks noGrp="1"/>
          </p:cNvSpPr>
          <p:nvPr>
            <p:ph type="dt" sz="half" idx="10"/>
          </p:nvPr>
        </p:nvSpPr>
        <p:spPr/>
        <p:txBody>
          <a:bodyPr/>
          <a:lstStyle/>
          <a:p>
            <a:fld id="{02721D2A-1CE8-40AB-B698-5510FF93CEEF}" type="datetimeFigureOut">
              <a:rPr lang="LID4096" smtClean="0"/>
              <a:t>03/25/2025</a:t>
            </a:fld>
            <a:endParaRPr lang="LID4096"/>
          </a:p>
        </p:txBody>
      </p:sp>
      <p:sp>
        <p:nvSpPr>
          <p:cNvPr id="8" name="Footer Placeholder 7">
            <a:extLst>
              <a:ext uri="{FF2B5EF4-FFF2-40B4-BE49-F238E27FC236}">
                <a16:creationId xmlns:a16="http://schemas.microsoft.com/office/drawing/2014/main" id="{7006387B-F658-E383-3DDD-517362394041}"/>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EA547C07-7FA3-5181-F7D5-350F664B29B3}"/>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203164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B1F1-2E4A-EC20-A9C4-FCDC8032BCE3}"/>
              </a:ext>
            </a:extLst>
          </p:cNvPr>
          <p:cNvSpPr>
            <a:spLocks noGrp="1"/>
          </p:cNvSpPr>
          <p:nvPr>
            <p:ph type="title"/>
          </p:nvPr>
        </p:nvSpPr>
        <p:spPr/>
        <p:txBody>
          <a:bodyPr/>
          <a:lstStyle/>
          <a:p>
            <a:r>
              <a:rPr lang="en-GB"/>
              <a:t>Click to edit Master title style</a:t>
            </a:r>
            <a:endParaRPr lang="LID4096"/>
          </a:p>
        </p:txBody>
      </p:sp>
      <p:sp>
        <p:nvSpPr>
          <p:cNvPr id="3" name="Date Placeholder 2">
            <a:extLst>
              <a:ext uri="{FF2B5EF4-FFF2-40B4-BE49-F238E27FC236}">
                <a16:creationId xmlns:a16="http://schemas.microsoft.com/office/drawing/2014/main" id="{554B357B-0C70-4B99-CB46-FF5645FF5707}"/>
              </a:ext>
            </a:extLst>
          </p:cNvPr>
          <p:cNvSpPr>
            <a:spLocks noGrp="1"/>
          </p:cNvSpPr>
          <p:nvPr>
            <p:ph type="dt" sz="half" idx="10"/>
          </p:nvPr>
        </p:nvSpPr>
        <p:spPr/>
        <p:txBody>
          <a:bodyPr/>
          <a:lstStyle/>
          <a:p>
            <a:fld id="{02721D2A-1CE8-40AB-B698-5510FF93CEEF}" type="datetimeFigureOut">
              <a:rPr lang="LID4096" smtClean="0"/>
              <a:t>03/25/2025</a:t>
            </a:fld>
            <a:endParaRPr lang="LID4096"/>
          </a:p>
        </p:txBody>
      </p:sp>
      <p:sp>
        <p:nvSpPr>
          <p:cNvPr id="4" name="Footer Placeholder 3">
            <a:extLst>
              <a:ext uri="{FF2B5EF4-FFF2-40B4-BE49-F238E27FC236}">
                <a16:creationId xmlns:a16="http://schemas.microsoft.com/office/drawing/2014/main" id="{C7ED5F11-06CC-4FF6-9800-04C1B0E2AB28}"/>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394389A5-4ECD-C6CC-4A14-43DC50F22EB7}"/>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09963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836A7-1230-5AD4-53EE-6E4296E9424C}"/>
              </a:ext>
            </a:extLst>
          </p:cNvPr>
          <p:cNvSpPr>
            <a:spLocks noGrp="1"/>
          </p:cNvSpPr>
          <p:nvPr>
            <p:ph type="dt" sz="half" idx="10"/>
          </p:nvPr>
        </p:nvSpPr>
        <p:spPr/>
        <p:txBody>
          <a:bodyPr/>
          <a:lstStyle/>
          <a:p>
            <a:fld id="{02721D2A-1CE8-40AB-B698-5510FF93CEEF}" type="datetimeFigureOut">
              <a:rPr lang="LID4096" smtClean="0"/>
              <a:t>03/25/2025</a:t>
            </a:fld>
            <a:endParaRPr lang="LID4096"/>
          </a:p>
        </p:txBody>
      </p:sp>
      <p:sp>
        <p:nvSpPr>
          <p:cNvPr id="3" name="Footer Placeholder 2">
            <a:extLst>
              <a:ext uri="{FF2B5EF4-FFF2-40B4-BE49-F238E27FC236}">
                <a16:creationId xmlns:a16="http://schemas.microsoft.com/office/drawing/2014/main" id="{DD107943-AA07-9089-464A-38817EF5CB75}"/>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EA56913-7FC4-3665-8713-755BF97D0C16}"/>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40125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49A5-878A-277C-9979-9DC703922D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ID4096"/>
          </a:p>
        </p:txBody>
      </p:sp>
      <p:sp>
        <p:nvSpPr>
          <p:cNvPr id="3" name="Content Placeholder 2">
            <a:extLst>
              <a:ext uri="{FF2B5EF4-FFF2-40B4-BE49-F238E27FC236}">
                <a16:creationId xmlns:a16="http://schemas.microsoft.com/office/drawing/2014/main" id="{20BC887C-0D58-9B79-85C8-AE5DCC7F53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Text Placeholder 3">
            <a:extLst>
              <a:ext uri="{FF2B5EF4-FFF2-40B4-BE49-F238E27FC236}">
                <a16:creationId xmlns:a16="http://schemas.microsoft.com/office/drawing/2014/main" id="{EF5C2B4D-C2F4-8F81-F8E3-1A5936C0E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F12F21-6FE5-F6B9-BD8B-61163D62539B}"/>
              </a:ext>
            </a:extLst>
          </p:cNvPr>
          <p:cNvSpPr>
            <a:spLocks noGrp="1"/>
          </p:cNvSpPr>
          <p:nvPr>
            <p:ph type="dt" sz="half" idx="10"/>
          </p:nvPr>
        </p:nvSpPr>
        <p:spPr/>
        <p:txBody>
          <a:bodyPr/>
          <a:lstStyle/>
          <a:p>
            <a:fld id="{02721D2A-1CE8-40AB-B698-5510FF93CEEF}" type="datetimeFigureOut">
              <a:rPr lang="LID4096" smtClean="0"/>
              <a:t>03/25/2025</a:t>
            </a:fld>
            <a:endParaRPr lang="LID4096"/>
          </a:p>
        </p:txBody>
      </p:sp>
      <p:sp>
        <p:nvSpPr>
          <p:cNvPr id="6" name="Footer Placeholder 5">
            <a:extLst>
              <a:ext uri="{FF2B5EF4-FFF2-40B4-BE49-F238E27FC236}">
                <a16:creationId xmlns:a16="http://schemas.microsoft.com/office/drawing/2014/main" id="{E079CE8D-FC36-FDC9-E949-C7AD84812B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19B04B8-2DBC-7977-E013-9BE99308AA45}"/>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28006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1D25-6DEF-30A7-C4A7-F013C7BA75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ID4096"/>
          </a:p>
        </p:txBody>
      </p:sp>
      <p:sp>
        <p:nvSpPr>
          <p:cNvPr id="3" name="Picture Placeholder 2">
            <a:extLst>
              <a:ext uri="{FF2B5EF4-FFF2-40B4-BE49-F238E27FC236}">
                <a16:creationId xmlns:a16="http://schemas.microsoft.com/office/drawing/2014/main" id="{8488D0D1-CCA5-7875-975C-A4E575106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20A41E8B-7D75-71E4-9599-229536A61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881348-4474-AC3F-8AEC-E257F9A3CCC7}"/>
              </a:ext>
            </a:extLst>
          </p:cNvPr>
          <p:cNvSpPr>
            <a:spLocks noGrp="1"/>
          </p:cNvSpPr>
          <p:nvPr>
            <p:ph type="dt" sz="half" idx="10"/>
          </p:nvPr>
        </p:nvSpPr>
        <p:spPr/>
        <p:txBody>
          <a:bodyPr/>
          <a:lstStyle/>
          <a:p>
            <a:fld id="{02721D2A-1CE8-40AB-B698-5510FF93CEEF}" type="datetimeFigureOut">
              <a:rPr lang="LID4096" smtClean="0"/>
              <a:t>03/25/2025</a:t>
            </a:fld>
            <a:endParaRPr lang="LID4096"/>
          </a:p>
        </p:txBody>
      </p:sp>
      <p:sp>
        <p:nvSpPr>
          <p:cNvPr id="6" name="Footer Placeholder 5">
            <a:extLst>
              <a:ext uri="{FF2B5EF4-FFF2-40B4-BE49-F238E27FC236}">
                <a16:creationId xmlns:a16="http://schemas.microsoft.com/office/drawing/2014/main" id="{0648FC70-F32D-DB5F-9508-06B2C30CEEA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0A057F1-3FB9-9772-AB8C-CD2D96A421BC}"/>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274428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00A38-8196-1EF1-2634-123CD66B7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LID4096"/>
          </a:p>
        </p:txBody>
      </p:sp>
      <p:sp>
        <p:nvSpPr>
          <p:cNvPr id="3" name="Text Placeholder 2">
            <a:extLst>
              <a:ext uri="{FF2B5EF4-FFF2-40B4-BE49-F238E27FC236}">
                <a16:creationId xmlns:a16="http://schemas.microsoft.com/office/drawing/2014/main" id="{3F04DE0E-D934-E8BE-B56A-B045D2F3F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FA8EB8E1-28F4-B938-9A4F-0FDD17907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721D2A-1CE8-40AB-B698-5510FF93CEEF}" type="datetimeFigureOut">
              <a:rPr lang="LID4096" smtClean="0"/>
              <a:t>03/25/2025</a:t>
            </a:fld>
            <a:endParaRPr lang="LID4096"/>
          </a:p>
        </p:txBody>
      </p:sp>
      <p:sp>
        <p:nvSpPr>
          <p:cNvPr id="5" name="Footer Placeholder 4">
            <a:extLst>
              <a:ext uri="{FF2B5EF4-FFF2-40B4-BE49-F238E27FC236}">
                <a16:creationId xmlns:a16="http://schemas.microsoft.com/office/drawing/2014/main" id="{C83B577B-D1AC-D180-B6E4-A6FBD9215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90825EEA-DA44-8179-BA57-C77D0A793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796F57-8306-40D4-9229-37A3D19F0B5F}" type="slidenum">
              <a:rPr lang="LID4096" smtClean="0"/>
              <a:t>‹#›</a:t>
            </a:fld>
            <a:endParaRPr lang="LID4096"/>
          </a:p>
        </p:txBody>
      </p:sp>
    </p:spTree>
    <p:extLst>
      <p:ext uri="{BB962C8B-B14F-4D97-AF65-F5344CB8AC3E}">
        <p14:creationId xmlns:p14="http://schemas.microsoft.com/office/powerpoint/2010/main" val="2557270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forms/d/e/1FAIpQLSfqCmuVLoOisvyWWSiETPb5XT-fdRqU36iP0RMp3_s4wQOI8Q/viewform?usp=shar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rviz-devs/preliz"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7.png"/><Relationship Id="rId4" Type="http://schemas.openxmlformats.org/officeDocument/2006/relationships/image" Target="../media/image66.png"/></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9AA4-DC6F-AC25-85E9-23B70AA841D1}"/>
              </a:ext>
            </a:extLst>
          </p:cNvPr>
          <p:cNvSpPr>
            <a:spLocks noGrp="1"/>
          </p:cNvSpPr>
          <p:nvPr>
            <p:ph type="ctrTitle"/>
          </p:nvPr>
        </p:nvSpPr>
        <p:spPr>
          <a:xfrm>
            <a:off x="1524000" y="1415332"/>
            <a:ext cx="9144000" cy="1267695"/>
          </a:xfrm>
        </p:spPr>
        <p:txBody>
          <a:bodyPr/>
          <a:lstStyle/>
          <a:p>
            <a:r>
              <a:rPr lang="en-US" dirty="0"/>
              <a:t>Tutorial 2</a:t>
            </a:r>
            <a:endParaRPr lang="LID4096" dirty="0"/>
          </a:p>
        </p:txBody>
      </p:sp>
      <p:sp>
        <p:nvSpPr>
          <p:cNvPr id="3" name="Subtitle 2">
            <a:extLst>
              <a:ext uri="{FF2B5EF4-FFF2-40B4-BE49-F238E27FC236}">
                <a16:creationId xmlns:a16="http://schemas.microsoft.com/office/drawing/2014/main" id="{06ABFF89-9CAA-78A3-9827-25C0441AF86F}"/>
              </a:ext>
            </a:extLst>
          </p:cNvPr>
          <p:cNvSpPr>
            <a:spLocks noGrp="1"/>
          </p:cNvSpPr>
          <p:nvPr>
            <p:ph type="subTitle" idx="1"/>
          </p:nvPr>
        </p:nvSpPr>
        <p:spPr/>
        <p:txBody>
          <a:bodyPr/>
          <a:lstStyle/>
          <a:p>
            <a:r>
              <a:rPr lang="en-US" dirty="0"/>
              <a:t>Statistical Computation and Analysis</a:t>
            </a:r>
          </a:p>
          <a:p>
            <a:r>
              <a:rPr lang="en-US" dirty="0"/>
              <a:t>Spring 2025</a:t>
            </a:r>
            <a:endParaRPr lang="LID4096" dirty="0"/>
          </a:p>
        </p:txBody>
      </p:sp>
    </p:spTree>
    <p:extLst>
      <p:ext uri="{BB962C8B-B14F-4D97-AF65-F5344CB8AC3E}">
        <p14:creationId xmlns:p14="http://schemas.microsoft.com/office/powerpoint/2010/main" val="163377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B75DD-1592-CF2A-E7B4-8A86362A3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637977-C985-4680-1207-6AD0CEA85C88}"/>
              </a:ext>
            </a:extLst>
          </p:cNvPr>
          <p:cNvSpPr>
            <a:spLocks noGrp="1"/>
          </p:cNvSpPr>
          <p:nvPr>
            <p:ph type="title"/>
          </p:nvPr>
        </p:nvSpPr>
        <p:spPr>
          <a:xfrm>
            <a:off x="838200" y="20997"/>
            <a:ext cx="10515600" cy="1325563"/>
          </a:xfrm>
        </p:spPr>
        <p:txBody>
          <a:bodyPr/>
          <a:lstStyle/>
          <a:p>
            <a:r>
              <a:rPr lang="en-US" dirty="0"/>
              <a:t>Experiment</a:t>
            </a:r>
            <a:endParaRPr lang="LID4096" dirty="0"/>
          </a:p>
        </p:txBody>
      </p:sp>
      <p:sp>
        <p:nvSpPr>
          <p:cNvPr id="3" name="Content Placeholder 2">
            <a:extLst>
              <a:ext uri="{FF2B5EF4-FFF2-40B4-BE49-F238E27FC236}">
                <a16:creationId xmlns:a16="http://schemas.microsoft.com/office/drawing/2014/main" id="{61E11BAF-2110-53CF-C502-81DCE8C0099B}"/>
              </a:ext>
            </a:extLst>
          </p:cNvPr>
          <p:cNvSpPr>
            <a:spLocks noGrp="1"/>
          </p:cNvSpPr>
          <p:nvPr>
            <p:ph idx="1"/>
          </p:nvPr>
        </p:nvSpPr>
        <p:spPr>
          <a:xfrm>
            <a:off x="838200" y="1346560"/>
            <a:ext cx="10515600" cy="5378705"/>
          </a:xfrm>
        </p:spPr>
        <p:txBody>
          <a:bodyPr>
            <a:normAutofit/>
          </a:bodyPr>
          <a:lstStyle/>
          <a:p>
            <a:pPr marL="0" indent="0">
              <a:lnSpc>
                <a:spcPct val="150000"/>
              </a:lnSpc>
              <a:buNone/>
            </a:pPr>
            <a:r>
              <a:rPr lang="en-US" sz="2400" dirty="0"/>
              <a:t>Our experiment will be asking questions:</a:t>
            </a:r>
          </a:p>
          <a:p>
            <a:pPr marL="457200" indent="-457200">
              <a:lnSpc>
                <a:spcPct val="150000"/>
              </a:lnSpc>
              <a:buFont typeface="+mj-lt"/>
              <a:buAutoNum type="arabicPeriod"/>
            </a:pPr>
            <a:r>
              <a:rPr lang="en-US" sz="2400" dirty="0"/>
              <a:t>How many siblings do you have? (discrete)</a:t>
            </a:r>
          </a:p>
          <a:p>
            <a:pPr marL="457200" indent="-457200">
              <a:lnSpc>
                <a:spcPct val="150000"/>
              </a:lnSpc>
              <a:buFont typeface="+mj-lt"/>
              <a:buAutoNum type="arabicPeriod"/>
            </a:pPr>
            <a:r>
              <a:rPr lang="en-US" sz="2400" dirty="0"/>
              <a:t>What is your height? (continuous)</a:t>
            </a:r>
            <a:endParaRPr lang="en-US" sz="2000" dirty="0"/>
          </a:p>
          <a:p>
            <a:pPr marL="0" indent="0">
              <a:lnSpc>
                <a:spcPct val="150000"/>
              </a:lnSpc>
              <a:buNone/>
            </a:pPr>
            <a:endParaRPr lang="en-US" sz="2400" dirty="0"/>
          </a:p>
          <a:p>
            <a:pPr marL="0" indent="0">
              <a:lnSpc>
                <a:spcPct val="150000"/>
              </a:lnSpc>
              <a:buNone/>
            </a:pPr>
            <a:r>
              <a:rPr lang="en-US" sz="2400" dirty="0">
                <a:hlinkClick r:id="rId3"/>
              </a:rPr>
              <a:t>https://docs.google.com/forms/d/e/1FAIpQLSfqCmuVLoOisvyWWSiETPb5XT-fdRqU36iP0RMp3_s4wQOI8Q/viewform?usp=sharing</a:t>
            </a:r>
            <a:endParaRPr lang="en-US" sz="2400" dirty="0"/>
          </a:p>
          <a:p>
            <a:pPr marL="0" indent="0">
              <a:lnSpc>
                <a:spcPct val="150000"/>
              </a:lnSpc>
              <a:buNone/>
            </a:pPr>
            <a:endParaRPr lang="en-US" sz="2400" dirty="0"/>
          </a:p>
          <a:p>
            <a:pPr>
              <a:lnSpc>
                <a:spcPct val="150000"/>
              </a:lnSpc>
              <a:buFont typeface="Wingdings" panose="05000000000000000000" pitchFamily="2" charset="2"/>
              <a:buChar char="§"/>
            </a:pPr>
            <a:endParaRPr lang="en-IL" sz="2400" dirty="0"/>
          </a:p>
          <a:p>
            <a:pPr>
              <a:lnSpc>
                <a:spcPct val="150000"/>
              </a:lnSpc>
              <a:buFont typeface="Wingdings" panose="05000000000000000000" pitchFamily="2" charset="2"/>
              <a:buChar char="§"/>
            </a:pPr>
            <a:endParaRPr lang="en-US" sz="2400" dirty="0"/>
          </a:p>
        </p:txBody>
      </p:sp>
      <p:pic>
        <p:nvPicPr>
          <p:cNvPr id="21" name="Picture 20">
            <a:extLst>
              <a:ext uri="{FF2B5EF4-FFF2-40B4-BE49-F238E27FC236}">
                <a16:creationId xmlns:a16="http://schemas.microsoft.com/office/drawing/2014/main" id="{36986627-DA98-B47E-EE40-B010B8CF4F78}"/>
              </a:ext>
            </a:extLst>
          </p:cNvPr>
          <p:cNvPicPr>
            <a:picLocks noChangeAspect="1"/>
          </p:cNvPicPr>
          <p:nvPr/>
        </p:nvPicPr>
        <p:blipFill>
          <a:blip r:embed="rId4"/>
          <a:srcRect l="25235" r="25904" b="9101"/>
          <a:stretch/>
        </p:blipFill>
        <p:spPr>
          <a:xfrm>
            <a:off x="10058400" y="20997"/>
            <a:ext cx="2133600" cy="1853648"/>
          </a:xfrm>
          <a:prstGeom prst="rect">
            <a:avLst/>
          </a:prstGeom>
        </p:spPr>
      </p:pic>
    </p:spTree>
    <p:extLst>
      <p:ext uri="{BB962C8B-B14F-4D97-AF65-F5344CB8AC3E}">
        <p14:creationId xmlns:p14="http://schemas.microsoft.com/office/powerpoint/2010/main" val="385597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5C607-3E87-D5D6-22C0-9DEC8800E2B6}"/>
            </a:ext>
          </a:extLst>
        </p:cNvPr>
        <p:cNvGrpSpPr/>
        <p:nvPr/>
      </p:nvGrpSpPr>
      <p:grpSpPr>
        <a:xfrm>
          <a:off x="0" y="0"/>
          <a:ext cx="0" cy="0"/>
          <a:chOff x="0" y="0"/>
          <a:chExt cx="0" cy="0"/>
        </a:xfrm>
      </p:grpSpPr>
      <p:pic>
        <p:nvPicPr>
          <p:cNvPr id="17" name="Picture 16" descr="A graph of height and height&#10;&#10;AI-generated content may be incorrect.">
            <a:extLst>
              <a:ext uri="{FF2B5EF4-FFF2-40B4-BE49-F238E27FC236}">
                <a16:creationId xmlns:a16="http://schemas.microsoft.com/office/drawing/2014/main" id="{B9C623DA-B5F4-2172-CA46-FD91F0002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66" y="2004765"/>
            <a:ext cx="5221234" cy="4251968"/>
          </a:xfrm>
          <a:prstGeom prst="rect">
            <a:avLst/>
          </a:prstGeom>
        </p:spPr>
      </p:pic>
      <p:pic>
        <p:nvPicPr>
          <p:cNvPr id="13" name="Picture 12" descr="A graph of a number of siblings&#10;&#10;AI-generated content may be incorrect.">
            <a:extLst>
              <a:ext uri="{FF2B5EF4-FFF2-40B4-BE49-F238E27FC236}">
                <a16:creationId xmlns:a16="http://schemas.microsoft.com/office/drawing/2014/main" id="{01059F7B-351E-EC05-0C13-3E40265729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601" y="2004765"/>
            <a:ext cx="5120650" cy="4251968"/>
          </a:xfrm>
          <a:prstGeom prst="rect">
            <a:avLst/>
          </a:prstGeom>
        </p:spPr>
      </p:pic>
      <p:sp>
        <p:nvSpPr>
          <p:cNvPr id="2" name="Title 1">
            <a:extLst>
              <a:ext uri="{FF2B5EF4-FFF2-40B4-BE49-F238E27FC236}">
                <a16:creationId xmlns:a16="http://schemas.microsoft.com/office/drawing/2014/main" id="{A2DE27C2-6BD2-1012-6373-F8DFB145B707}"/>
              </a:ext>
            </a:extLst>
          </p:cNvPr>
          <p:cNvSpPr>
            <a:spLocks noGrp="1"/>
          </p:cNvSpPr>
          <p:nvPr>
            <p:ph type="title"/>
          </p:nvPr>
        </p:nvSpPr>
        <p:spPr>
          <a:xfrm>
            <a:off x="838200" y="20997"/>
            <a:ext cx="10515600" cy="1325563"/>
          </a:xfrm>
        </p:spPr>
        <p:txBody>
          <a:bodyPr/>
          <a:lstStyle/>
          <a:p>
            <a:r>
              <a:rPr lang="en-US" dirty="0"/>
              <a:t>Plotting Results</a:t>
            </a:r>
            <a:endParaRPr lang="LID4096" dirty="0"/>
          </a:p>
        </p:txBody>
      </p:sp>
      <p:sp>
        <p:nvSpPr>
          <p:cNvPr id="3" name="Content Placeholder 2">
            <a:extLst>
              <a:ext uri="{FF2B5EF4-FFF2-40B4-BE49-F238E27FC236}">
                <a16:creationId xmlns:a16="http://schemas.microsoft.com/office/drawing/2014/main" id="{2896C0C8-A562-7350-63AD-2EF76CED191C}"/>
              </a:ext>
            </a:extLst>
          </p:cNvPr>
          <p:cNvSpPr>
            <a:spLocks noGrp="1"/>
          </p:cNvSpPr>
          <p:nvPr>
            <p:ph idx="1"/>
          </p:nvPr>
        </p:nvSpPr>
        <p:spPr>
          <a:xfrm>
            <a:off x="838200" y="1346560"/>
            <a:ext cx="10515600" cy="5378705"/>
          </a:xfrm>
        </p:spPr>
        <p:txBody>
          <a:bodyPr>
            <a:normAutofit/>
          </a:bodyPr>
          <a:lstStyle/>
          <a:p>
            <a:pPr marL="0" indent="0">
              <a:lnSpc>
                <a:spcPct val="150000"/>
              </a:lnSpc>
              <a:buNone/>
            </a:pPr>
            <a:r>
              <a:rPr lang="en-US" sz="2400" dirty="0"/>
              <a:t>With random data:</a:t>
            </a:r>
          </a:p>
          <a:p>
            <a:pPr marL="0" indent="0">
              <a:lnSpc>
                <a:spcPct val="150000"/>
              </a:lnSpc>
              <a:buNone/>
            </a:pPr>
            <a:endParaRPr lang="en-US" sz="2400" dirty="0"/>
          </a:p>
          <a:p>
            <a:pPr>
              <a:lnSpc>
                <a:spcPct val="150000"/>
              </a:lnSpc>
              <a:buFont typeface="Wingdings" panose="05000000000000000000" pitchFamily="2" charset="2"/>
              <a:buChar char="§"/>
            </a:pPr>
            <a:endParaRPr lang="en-IL" sz="2400" dirty="0"/>
          </a:p>
          <a:p>
            <a:pPr>
              <a:lnSpc>
                <a:spcPct val="150000"/>
              </a:lnSpc>
              <a:buFont typeface="Wingdings" panose="05000000000000000000" pitchFamily="2" charset="2"/>
              <a:buChar char="§"/>
            </a:pPr>
            <a:endParaRPr lang="en-US" sz="2400" dirty="0"/>
          </a:p>
        </p:txBody>
      </p:sp>
    </p:spTree>
    <p:extLst>
      <p:ext uri="{BB962C8B-B14F-4D97-AF65-F5344CB8AC3E}">
        <p14:creationId xmlns:p14="http://schemas.microsoft.com/office/powerpoint/2010/main" val="286722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CBADC-AFF1-C9F1-5322-F54444877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966069-AD02-041E-C8B0-58F8737EE371}"/>
              </a:ext>
            </a:extLst>
          </p:cNvPr>
          <p:cNvSpPr>
            <a:spLocks noGrp="1"/>
          </p:cNvSpPr>
          <p:nvPr>
            <p:ph type="title"/>
          </p:nvPr>
        </p:nvSpPr>
        <p:spPr>
          <a:xfrm>
            <a:off x="838200" y="20997"/>
            <a:ext cx="10515600" cy="1325563"/>
          </a:xfrm>
        </p:spPr>
        <p:txBody>
          <a:bodyPr/>
          <a:lstStyle/>
          <a:p>
            <a:r>
              <a:rPr lang="en-US" dirty="0"/>
              <a:t>Experiment Conclusions</a:t>
            </a:r>
            <a:endParaRPr lang="LID4096" dirty="0"/>
          </a:p>
        </p:txBody>
      </p:sp>
      <p:sp>
        <p:nvSpPr>
          <p:cNvPr id="3" name="Content Placeholder 2">
            <a:extLst>
              <a:ext uri="{FF2B5EF4-FFF2-40B4-BE49-F238E27FC236}">
                <a16:creationId xmlns:a16="http://schemas.microsoft.com/office/drawing/2014/main" id="{AB3B6208-ACA5-81D9-3CD0-607B49CB9AA2}"/>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US" sz="2400" dirty="0"/>
              <a:t>We can use (simple or complex) experiments to collect data.</a:t>
            </a:r>
          </a:p>
          <a:p>
            <a:pPr>
              <a:lnSpc>
                <a:spcPct val="150000"/>
              </a:lnSpc>
              <a:buFont typeface="Wingdings" panose="05000000000000000000" pitchFamily="2" charset="2"/>
              <a:buChar char="§"/>
            </a:pPr>
            <a:r>
              <a:rPr lang="en-US" sz="2400" dirty="0"/>
              <a:t>If we run the experiment again on different participants, we will get different measurements. </a:t>
            </a:r>
          </a:p>
          <a:p>
            <a:pPr>
              <a:lnSpc>
                <a:spcPct val="150000"/>
              </a:lnSpc>
              <a:buFont typeface="Wingdings" panose="05000000000000000000" pitchFamily="2" charset="2"/>
              <a:buChar char="§"/>
            </a:pPr>
            <a:r>
              <a:rPr lang="en-US" sz="2400" dirty="0"/>
              <a:t>Each measurement is a poor measurement of reality. </a:t>
            </a:r>
          </a:p>
          <a:p>
            <a:pPr>
              <a:lnSpc>
                <a:spcPct val="150000"/>
              </a:lnSpc>
              <a:buFont typeface="Wingdings" panose="05000000000000000000" pitchFamily="2" charset="2"/>
              <a:buChar char="§"/>
            </a:pPr>
            <a:r>
              <a:rPr lang="en-GB" sz="2400" dirty="0"/>
              <a:t>At the end of the experiment, we have some measurements of heights or number of siblings. </a:t>
            </a:r>
          </a:p>
          <a:p>
            <a:pPr>
              <a:lnSpc>
                <a:spcPct val="150000"/>
              </a:lnSpc>
              <a:buFont typeface="Wingdings" panose="05000000000000000000" pitchFamily="2" charset="2"/>
              <a:buChar char="§"/>
            </a:pPr>
            <a:r>
              <a:rPr lang="en-GB" sz="2400" dirty="0"/>
              <a:t>What do we do with these measurements?</a:t>
            </a:r>
            <a:endParaRPr lang="en-IL" sz="2400" dirty="0"/>
          </a:p>
          <a:p>
            <a:pPr>
              <a:lnSpc>
                <a:spcPct val="150000"/>
              </a:lnSpc>
              <a:buFont typeface="Wingdings" panose="05000000000000000000" pitchFamily="2" charset="2"/>
              <a:buChar char="§"/>
            </a:pPr>
            <a:endParaRPr lang="en-US" sz="2400" dirty="0"/>
          </a:p>
        </p:txBody>
      </p:sp>
    </p:spTree>
    <p:extLst>
      <p:ext uri="{BB962C8B-B14F-4D97-AF65-F5344CB8AC3E}">
        <p14:creationId xmlns:p14="http://schemas.microsoft.com/office/powerpoint/2010/main" val="82824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A2DEC-93E8-4C79-4D22-4C70FD251F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70C0F2-0CCB-A15C-E5CE-79DF2623922C}"/>
              </a:ext>
            </a:extLst>
          </p:cNvPr>
          <p:cNvSpPr>
            <a:spLocks noGrp="1"/>
          </p:cNvSpPr>
          <p:nvPr>
            <p:ph type="title"/>
          </p:nvPr>
        </p:nvSpPr>
        <p:spPr>
          <a:xfrm>
            <a:off x="838200" y="20997"/>
            <a:ext cx="10515600" cy="1325563"/>
          </a:xfrm>
        </p:spPr>
        <p:txBody>
          <a:bodyPr/>
          <a:lstStyle/>
          <a:p>
            <a:r>
              <a:rPr lang="en-US" dirty="0"/>
              <a:t>Summary Statistics</a:t>
            </a:r>
            <a:endParaRPr lang="LID4096" dirty="0"/>
          </a:p>
        </p:txBody>
      </p:sp>
      <p:sp>
        <p:nvSpPr>
          <p:cNvPr id="3" name="Content Placeholder 2">
            <a:extLst>
              <a:ext uri="{FF2B5EF4-FFF2-40B4-BE49-F238E27FC236}">
                <a16:creationId xmlns:a16="http://schemas.microsoft.com/office/drawing/2014/main" id="{460F14FD-8308-A0DF-27E4-25F470ABBEE5}"/>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US" dirty="0"/>
              <a:t>We </a:t>
            </a:r>
            <a:r>
              <a:rPr lang="en-GB" dirty="0"/>
              <a:t>can use metrics to summarize different aspects of our collected data. </a:t>
            </a:r>
          </a:p>
          <a:p>
            <a:pPr lvl="1">
              <a:lnSpc>
                <a:spcPct val="150000"/>
              </a:lnSpc>
              <a:buFont typeface="Wingdings" panose="05000000000000000000" pitchFamily="2" charset="2"/>
              <a:buChar char="§"/>
            </a:pPr>
            <a:r>
              <a:rPr lang="en-GB" dirty="0"/>
              <a:t>Central tendency</a:t>
            </a:r>
          </a:p>
          <a:p>
            <a:pPr lvl="1">
              <a:lnSpc>
                <a:spcPct val="150000"/>
              </a:lnSpc>
              <a:buFont typeface="Wingdings" panose="05000000000000000000" pitchFamily="2" charset="2"/>
              <a:buChar char="§"/>
            </a:pPr>
            <a:r>
              <a:rPr lang="en-GB" dirty="0"/>
              <a:t>Spread</a:t>
            </a:r>
          </a:p>
          <a:p>
            <a:pPr lvl="1">
              <a:lnSpc>
                <a:spcPct val="150000"/>
              </a:lnSpc>
              <a:buFont typeface="Wingdings" panose="05000000000000000000" pitchFamily="2" charset="2"/>
              <a:buChar char="§"/>
            </a:pPr>
            <a:r>
              <a:rPr lang="en-GB" dirty="0"/>
              <a:t>Skewness</a:t>
            </a:r>
          </a:p>
          <a:p>
            <a:pPr lvl="1">
              <a:lnSpc>
                <a:spcPct val="150000"/>
              </a:lnSpc>
              <a:buFont typeface="Wingdings" panose="05000000000000000000" pitchFamily="2" charset="2"/>
              <a:buChar char="§"/>
            </a:pPr>
            <a:r>
              <a:rPr lang="en-GB" dirty="0"/>
              <a:t>Kurtosis </a:t>
            </a:r>
            <a:endParaRPr lang="en-IL" dirty="0"/>
          </a:p>
          <a:p>
            <a:pPr>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5162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Central Tendency</a:t>
            </a:r>
            <a:endParaRPr lang="LID4096" dirty="0"/>
          </a:p>
        </p:txBody>
      </p:sp>
      <p:sp>
        <p:nvSpPr>
          <p:cNvPr id="5" name="Content Placeholder 2">
            <a:extLst>
              <a:ext uri="{FF2B5EF4-FFF2-40B4-BE49-F238E27FC236}">
                <a16:creationId xmlns:a16="http://schemas.microsoft.com/office/drawing/2014/main" id="{3CFC9EC1-625C-3BDF-37D9-580A4F3E93B8}"/>
              </a:ext>
            </a:extLst>
          </p:cNvPr>
          <p:cNvSpPr>
            <a:spLocks noGrp="1"/>
          </p:cNvSpPr>
          <p:nvPr>
            <p:ph idx="1"/>
          </p:nvPr>
        </p:nvSpPr>
        <p:spPr>
          <a:xfrm>
            <a:off x="838200" y="1197704"/>
            <a:ext cx="10515600" cy="5378705"/>
          </a:xfrm>
        </p:spPr>
        <p:txBody>
          <a:bodyPr>
            <a:normAutofit/>
          </a:bodyPr>
          <a:lstStyle/>
          <a:p>
            <a:pPr>
              <a:lnSpc>
                <a:spcPct val="150000"/>
              </a:lnSpc>
              <a:buFont typeface="Wingdings" panose="05000000000000000000" pitchFamily="2" charset="2"/>
              <a:buChar char="§"/>
            </a:pPr>
            <a:r>
              <a:rPr lang="en-GB" dirty="0"/>
              <a:t>Measure for middle of the data</a:t>
            </a:r>
          </a:p>
          <a:p>
            <a:pPr lvl="1">
              <a:lnSpc>
                <a:spcPct val="150000"/>
              </a:lnSpc>
              <a:buFont typeface="Wingdings" panose="05000000000000000000" pitchFamily="2" charset="2"/>
              <a:buChar char="§"/>
            </a:pPr>
            <a:r>
              <a:rPr lang="en-GB" dirty="0"/>
              <a:t>Mean:</a:t>
            </a:r>
          </a:p>
          <a:p>
            <a:pPr lvl="1">
              <a:lnSpc>
                <a:spcPct val="150000"/>
              </a:lnSpc>
              <a:buFont typeface="Wingdings" panose="05000000000000000000" pitchFamily="2" charset="2"/>
              <a:buChar char="§"/>
            </a:pPr>
            <a:endParaRPr lang="en-GB" dirty="0"/>
          </a:p>
          <a:p>
            <a:pPr lvl="1">
              <a:lnSpc>
                <a:spcPct val="150000"/>
              </a:lnSpc>
              <a:buFont typeface="Wingdings" panose="05000000000000000000" pitchFamily="2" charset="2"/>
              <a:buChar char="§"/>
            </a:pPr>
            <a:r>
              <a:rPr lang="en-GB" dirty="0"/>
              <a:t>Median :</a:t>
            </a:r>
          </a:p>
          <a:p>
            <a:pPr marL="457200" lvl="1" indent="0">
              <a:lnSpc>
                <a:spcPct val="150000"/>
              </a:lnSpc>
              <a:buNone/>
            </a:pPr>
            <a:endParaRPr lang="en-GB" dirty="0"/>
          </a:p>
          <a:p>
            <a:pPr lvl="1">
              <a:lnSpc>
                <a:spcPct val="150000"/>
              </a:lnSpc>
              <a:buFont typeface="Wingdings" panose="05000000000000000000" pitchFamily="2" charset="2"/>
              <a:buChar char="§"/>
            </a:pPr>
            <a:r>
              <a:rPr lang="en-GB" dirty="0"/>
              <a:t>Mode – the most frequent value.</a:t>
            </a:r>
          </a:p>
          <a:p>
            <a:pPr marL="0" indent="0">
              <a:lnSpc>
                <a:spcPct val="110000"/>
              </a:lnSpc>
              <a:buNone/>
            </a:pPr>
            <a:endParaRPr lang="en-GB" dirty="0"/>
          </a:p>
          <a:p>
            <a:pPr marL="0" indent="0">
              <a:lnSpc>
                <a:spcPct val="110000"/>
              </a:lnSpc>
              <a:buNone/>
            </a:pPr>
            <a:endParaRPr lang="en-GB" dirty="0"/>
          </a:p>
          <a:p>
            <a:pPr marL="457200" lvl="1" indent="0">
              <a:lnSpc>
                <a:spcPct val="110000"/>
              </a:lnSpc>
              <a:buNone/>
            </a:pPr>
            <a:endParaRPr lang="en-GB" dirty="0"/>
          </a:p>
          <a:p>
            <a:pPr marL="457200" lvl="1" indent="0">
              <a:lnSpc>
                <a:spcPct val="110000"/>
              </a:lnSpc>
              <a:buNone/>
            </a:pPr>
            <a:endParaRPr lang="en-GB" dirty="0"/>
          </a:p>
          <a:p>
            <a:pPr>
              <a:lnSpc>
                <a:spcPct val="110000"/>
              </a:lnSpc>
              <a:buFont typeface="Wingdings" panose="05000000000000000000" pitchFamily="2" charset="2"/>
              <a:buChar char="§"/>
            </a:pPr>
            <a:endParaRPr lang="en-GB" b="1" dirty="0"/>
          </a:p>
        </p:txBody>
      </p:sp>
      <mc:AlternateContent xmlns:mc="http://schemas.openxmlformats.org/markup-compatibility/2006" xmlns:a14="http://schemas.microsoft.com/office/drawing/2010/main">
        <mc:Choice Requires="a14">
          <p:sp>
            <p:nvSpPr>
              <p:cNvPr id="3" name="Object 7">
                <a:extLst>
                  <a:ext uri="{FF2B5EF4-FFF2-40B4-BE49-F238E27FC236}">
                    <a16:creationId xmlns:a16="http://schemas.microsoft.com/office/drawing/2014/main" id="{789A85C2-7A6E-DA5D-67AF-F7028C822711}"/>
                  </a:ext>
                </a:extLst>
              </p:cNvPr>
              <p:cNvSpPr txBox="1"/>
              <p:nvPr/>
            </p:nvSpPr>
            <p:spPr bwMode="auto">
              <a:xfrm>
                <a:off x="3186404" y="1876468"/>
                <a:ext cx="3652837" cy="11826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LID4096" i="1">
                          <a:solidFill>
                            <a:srgbClr val="000000"/>
                          </a:solidFill>
                          <a:latin typeface="Cambria Math" panose="02040503050406030204" pitchFamily="18" charset="0"/>
                        </a:rPr>
                        <m:t>𝜇</m:t>
                      </m:r>
                      <m:r>
                        <a:rPr lang="LID4096" i="1">
                          <a:solidFill>
                            <a:srgbClr val="000000"/>
                          </a:solidFill>
                          <a:latin typeface="Cambria Math" panose="02040503050406030204" pitchFamily="18" charset="0"/>
                        </a:rPr>
                        <m:t>=</m:t>
                      </m:r>
                      <m:nary>
                        <m:naryPr>
                          <m:limLoc m:val="undOvr"/>
                          <m:ctrlPr>
                            <a:rPr lang="LID4096" i="1">
                              <a:solidFill>
                                <a:srgbClr val="000000"/>
                              </a:solidFill>
                              <a:latin typeface="Cambria Math" panose="02040503050406030204" pitchFamily="18" charset="0"/>
                            </a:rPr>
                          </m:ctrlPr>
                        </m:naryPr>
                        <m:sub>
                          <m:r>
                            <a:rPr lang="LID4096" i="1">
                              <a:solidFill>
                                <a:srgbClr val="000000"/>
                              </a:solidFill>
                              <a:latin typeface="Cambria Math" panose="02040503050406030204" pitchFamily="18" charset="0"/>
                            </a:rPr>
                            <m:t>−∞</m:t>
                          </m:r>
                        </m:sub>
                        <m:sup>
                          <m:r>
                            <a:rPr lang="LID4096" i="1">
                              <a:solidFill>
                                <a:srgbClr val="000000"/>
                              </a:solidFill>
                              <a:latin typeface="Cambria Math" panose="02040503050406030204" pitchFamily="18" charset="0"/>
                            </a:rPr>
                            <m:t>−∞</m:t>
                          </m:r>
                        </m:sup>
                        <m:e>
                          <m:r>
                            <a:rPr lang="LID4096" i="1">
                              <a:solidFill>
                                <a:srgbClr val="000000"/>
                              </a:solidFill>
                              <a:latin typeface="Cambria Math" panose="02040503050406030204" pitchFamily="18" charset="0"/>
                            </a:rPr>
                            <m:t>𝑥𝑝</m:t>
                          </m:r>
                          <m:d>
                            <m:dPr>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𝑥</m:t>
                              </m:r>
                            </m:e>
                          </m:d>
                          <m:r>
                            <a:rPr lang="LID4096" i="1">
                              <a:solidFill>
                                <a:srgbClr val="000000"/>
                              </a:solidFill>
                              <a:latin typeface="Cambria Math" panose="02040503050406030204" pitchFamily="18" charset="0"/>
                            </a:rPr>
                            <m:t>𝑑𝑥</m:t>
                          </m:r>
                        </m:e>
                      </m:nary>
                      <m:r>
                        <a:rPr lang="LID4096" i="1">
                          <a:solidFill>
                            <a:srgbClr val="000000"/>
                          </a:solidFill>
                          <a:latin typeface="Cambria Math" panose="02040503050406030204" pitchFamily="18" charset="0"/>
                        </a:rPr>
                        <m:t>=</m:t>
                      </m:r>
                      <m:r>
                        <a:rPr lang="LID4096" i="1">
                          <a:solidFill>
                            <a:srgbClr val="000000"/>
                          </a:solidFill>
                          <a:latin typeface="Cambria Math" panose="02040503050406030204" pitchFamily="18" charset="0"/>
                        </a:rPr>
                        <m:t>𝐸</m:t>
                      </m:r>
                      <m:d>
                        <m:dPr>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𝑥</m:t>
                          </m:r>
                        </m:e>
                      </m:d>
                    </m:oMath>
                  </m:oMathPara>
                </a14:m>
                <a:endParaRPr lang="LID4096" dirty="0"/>
              </a:p>
            </p:txBody>
          </p:sp>
        </mc:Choice>
        <mc:Fallback xmlns="">
          <p:sp>
            <p:nvSpPr>
              <p:cNvPr id="3" name="Object 7">
                <a:extLst>
                  <a:ext uri="{FF2B5EF4-FFF2-40B4-BE49-F238E27FC236}">
                    <a16:creationId xmlns:a16="http://schemas.microsoft.com/office/drawing/2014/main" id="{789A85C2-7A6E-DA5D-67AF-F7028C822711}"/>
                  </a:ext>
                </a:extLst>
              </p:cNvPr>
              <p:cNvSpPr txBox="1">
                <a:spLocks noRot="1" noChangeAspect="1" noMove="1" noResize="1" noEditPoints="1" noAdjustHandles="1" noChangeArrowheads="1" noChangeShapeType="1" noTextEdit="1"/>
              </p:cNvSpPr>
              <p:nvPr/>
            </p:nvSpPr>
            <p:spPr bwMode="auto">
              <a:xfrm>
                <a:off x="3186404" y="1876468"/>
                <a:ext cx="3652837" cy="1182688"/>
              </a:xfrm>
              <a:prstGeom prst="rect">
                <a:avLst/>
              </a:prstGeom>
              <a:blipFill>
                <a:blip r:embed="rId3"/>
                <a:stretch>
                  <a:fillRect/>
                </a:stretch>
              </a:blipFill>
              <a:ln>
                <a:noFill/>
              </a:ln>
              <a:effectLst/>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 name="Object 4">
                <a:extLst>
                  <a:ext uri="{FF2B5EF4-FFF2-40B4-BE49-F238E27FC236}">
                    <a16:creationId xmlns:a16="http://schemas.microsoft.com/office/drawing/2014/main" id="{0898E3AF-8255-5EEE-F345-2CC4F71C6F92}"/>
                  </a:ext>
                </a:extLst>
              </p:cNvPr>
              <p:cNvSpPr txBox="1"/>
              <p:nvPr/>
            </p:nvSpPr>
            <p:spPr bwMode="auto">
              <a:xfrm>
                <a:off x="3541776" y="3118178"/>
                <a:ext cx="2659063" cy="11826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limLoc m:val="undOvr"/>
                          <m:ctrlPr>
                            <a:rPr lang="LID4096" i="1">
                              <a:solidFill>
                                <a:srgbClr val="000000"/>
                              </a:solidFill>
                              <a:latin typeface="Cambria Math" panose="02040503050406030204" pitchFamily="18" charset="0"/>
                            </a:rPr>
                          </m:ctrlPr>
                        </m:naryPr>
                        <m:sub>
                          <m:r>
                            <a:rPr lang="LID4096" i="1">
                              <a:solidFill>
                                <a:srgbClr val="000000"/>
                              </a:solidFill>
                              <a:latin typeface="Cambria Math" panose="02040503050406030204" pitchFamily="18" charset="0"/>
                            </a:rPr>
                            <m:t>−∞</m:t>
                          </m:r>
                        </m:sub>
                        <m:sup>
                          <m:sSub>
                            <m:sSubPr>
                              <m:ctrlPr>
                                <a:rPr lang="LID4096" i="1">
                                  <a:solidFill>
                                    <a:srgbClr val="000000"/>
                                  </a:solidFill>
                                  <a:latin typeface="Cambria Math" panose="02040503050406030204" pitchFamily="18" charset="0"/>
                                </a:rPr>
                              </m:ctrlPr>
                            </m:sSubPr>
                            <m:e>
                              <m:r>
                                <a:rPr lang="LID4096" i="1">
                                  <a:solidFill>
                                    <a:srgbClr val="000000"/>
                                  </a:solidFill>
                                  <a:latin typeface="Cambria Math" panose="02040503050406030204" pitchFamily="18" charset="0"/>
                                </a:rPr>
                                <m:t>𝑥</m:t>
                              </m:r>
                            </m:e>
                            <m:sub>
                              <m:r>
                                <a:rPr lang="LID4096" i="1">
                                  <a:solidFill>
                                    <a:srgbClr val="000000"/>
                                  </a:solidFill>
                                  <a:latin typeface="Cambria Math" panose="02040503050406030204" pitchFamily="18" charset="0"/>
                                </a:rPr>
                                <m:t>𝑚𝑒𝑑</m:t>
                              </m:r>
                            </m:sub>
                          </m:sSub>
                        </m:sup>
                        <m:e>
                          <m:r>
                            <a:rPr lang="LID4096" i="1">
                              <a:solidFill>
                                <a:srgbClr val="000000"/>
                              </a:solidFill>
                              <a:latin typeface="Cambria Math" panose="02040503050406030204" pitchFamily="18" charset="0"/>
                            </a:rPr>
                            <m:t>𝑝</m:t>
                          </m:r>
                          <m:d>
                            <m:dPr>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𝑥</m:t>
                              </m:r>
                            </m:e>
                          </m:d>
                          <m:r>
                            <a:rPr lang="LID4096" i="1">
                              <a:solidFill>
                                <a:srgbClr val="000000"/>
                              </a:solidFill>
                              <a:latin typeface="Cambria Math" panose="02040503050406030204" pitchFamily="18" charset="0"/>
                            </a:rPr>
                            <m:t>𝑑𝑥</m:t>
                          </m:r>
                        </m:e>
                      </m:nary>
                      <m:r>
                        <a:rPr lang="LID4096" i="1">
                          <a:solidFill>
                            <a:srgbClr val="000000"/>
                          </a:solidFill>
                          <a:latin typeface="Cambria Math" panose="02040503050406030204" pitchFamily="18" charset="0"/>
                        </a:rPr>
                        <m:t>=0.5</m:t>
                      </m:r>
                    </m:oMath>
                  </m:oMathPara>
                </a14:m>
                <a:endParaRPr lang="LID4096" dirty="0"/>
              </a:p>
            </p:txBody>
          </p:sp>
        </mc:Choice>
        <mc:Fallback xmlns="">
          <p:sp>
            <p:nvSpPr>
              <p:cNvPr id="4" name="Object 4">
                <a:extLst>
                  <a:ext uri="{FF2B5EF4-FFF2-40B4-BE49-F238E27FC236}">
                    <a16:creationId xmlns:a16="http://schemas.microsoft.com/office/drawing/2014/main" id="{0898E3AF-8255-5EEE-F345-2CC4F71C6F92}"/>
                  </a:ext>
                </a:extLst>
              </p:cNvPr>
              <p:cNvSpPr txBox="1">
                <a:spLocks noRot="1" noChangeAspect="1" noMove="1" noResize="1" noEditPoints="1" noAdjustHandles="1" noChangeArrowheads="1" noChangeShapeType="1" noTextEdit="1"/>
              </p:cNvSpPr>
              <p:nvPr/>
            </p:nvSpPr>
            <p:spPr bwMode="auto">
              <a:xfrm>
                <a:off x="3541776" y="3118178"/>
                <a:ext cx="2659063" cy="1182688"/>
              </a:xfrm>
              <a:prstGeom prst="rect">
                <a:avLst/>
              </a:prstGeom>
              <a:blipFill>
                <a:blip r:embed="rId4"/>
                <a:stretch>
                  <a:fillRect/>
                </a:stretch>
              </a:blipFill>
              <a:ln>
                <a:noFill/>
              </a:ln>
              <a:effectLst/>
            </p:spPr>
            <p:txBody>
              <a:bodyPr/>
              <a:lstStyle/>
              <a:p>
                <a:r>
                  <a:rPr lang="LID4096">
                    <a:noFill/>
                  </a:rPr>
                  <a:t> </a:t>
                </a:r>
              </a:p>
            </p:txBody>
          </p:sp>
        </mc:Fallback>
      </mc:AlternateContent>
    </p:spTree>
    <p:extLst>
      <p:ext uri="{BB962C8B-B14F-4D97-AF65-F5344CB8AC3E}">
        <p14:creationId xmlns:p14="http://schemas.microsoft.com/office/powerpoint/2010/main" val="181468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250"/>
                                        <p:tgtEl>
                                          <p:spTgt spid="5">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5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2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Central Tendency</a:t>
            </a:r>
            <a:endParaRPr lang="LID4096" dirty="0"/>
          </a:p>
        </p:txBody>
      </p:sp>
      <p:sp>
        <p:nvSpPr>
          <p:cNvPr id="5" name="Content Placeholder 2">
            <a:extLst>
              <a:ext uri="{FF2B5EF4-FFF2-40B4-BE49-F238E27FC236}">
                <a16:creationId xmlns:a16="http://schemas.microsoft.com/office/drawing/2014/main" id="{3CFC9EC1-625C-3BDF-37D9-580A4F3E93B8}"/>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dirty="0"/>
              <a:t>Measure for middle of the data</a:t>
            </a:r>
          </a:p>
          <a:p>
            <a:pPr lvl="1">
              <a:lnSpc>
                <a:spcPct val="150000"/>
              </a:lnSpc>
              <a:buFont typeface="Wingdings" panose="05000000000000000000" pitchFamily="2" charset="2"/>
              <a:buChar char="§"/>
            </a:pPr>
            <a:r>
              <a:rPr lang="en-GB" dirty="0"/>
              <a:t>Mean – the sum of all values divided by the total number of values.</a:t>
            </a:r>
          </a:p>
          <a:p>
            <a:pPr lvl="1">
              <a:lnSpc>
                <a:spcPct val="150000"/>
              </a:lnSpc>
              <a:buFont typeface="Wingdings" panose="05000000000000000000" pitchFamily="2" charset="2"/>
              <a:buChar char="§"/>
            </a:pPr>
            <a:r>
              <a:rPr lang="en-GB" dirty="0"/>
              <a:t>Median – the middle number in an ordered dataset.</a:t>
            </a:r>
          </a:p>
          <a:p>
            <a:pPr lvl="1">
              <a:lnSpc>
                <a:spcPct val="150000"/>
              </a:lnSpc>
              <a:buFont typeface="Wingdings" panose="05000000000000000000" pitchFamily="2" charset="2"/>
              <a:buChar char="§"/>
            </a:pPr>
            <a:r>
              <a:rPr lang="en-GB" dirty="0"/>
              <a:t>Mode – the most frequent value.</a:t>
            </a:r>
          </a:p>
          <a:p>
            <a:pPr marL="0" indent="0">
              <a:lnSpc>
                <a:spcPct val="110000"/>
              </a:lnSpc>
              <a:buNone/>
            </a:pPr>
            <a:endParaRPr lang="en-GB" dirty="0"/>
          </a:p>
          <a:p>
            <a:pPr marL="0" indent="0">
              <a:lnSpc>
                <a:spcPct val="110000"/>
              </a:lnSpc>
              <a:buNone/>
            </a:pPr>
            <a:endParaRPr lang="en-GB" dirty="0"/>
          </a:p>
          <a:p>
            <a:pPr marL="457200" lvl="1" indent="0">
              <a:lnSpc>
                <a:spcPct val="110000"/>
              </a:lnSpc>
              <a:buNone/>
            </a:pPr>
            <a:endParaRPr lang="en-GB" dirty="0"/>
          </a:p>
          <a:p>
            <a:pPr marL="457200" lvl="1" indent="0">
              <a:lnSpc>
                <a:spcPct val="110000"/>
              </a:lnSpc>
              <a:buNone/>
            </a:pPr>
            <a:endParaRPr lang="en-GB" dirty="0"/>
          </a:p>
          <a:p>
            <a:pPr>
              <a:lnSpc>
                <a:spcPct val="110000"/>
              </a:lnSpc>
              <a:buFont typeface="Wingdings" panose="05000000000000000000" pitchFamily="2" charset="2"/>
              <a:buChar char="§"/>
            </a:pPr>
            <a:endParaRPr lang="en-GB" b="1" dirty="0"/>
          </a:p>
        </p:txBody>
      </p:sp>
    </p:spTree>
    <p:extLst>
      <p:ext uri="{BB962C8B-B14F-4D97-AF65-F5344CB8AC3E}">
        <p14:creationId xmlns:p14="http://schemas.microsoft.com/office/powerpoint/2010/main" val="1783530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Central Tendency</a:t>
            </a:r>
            <a:endParaRPr lang="LID4096" dirty="0"/>
          </a:p>
        </p:txBody>
      </p:sp>
      <p:pic>
        <p:nvPicPr>
          <p:cNvPr id="11" name="Picture 10" descr="A diagram of a normal distribution&#10;&#10;Description automatically generated">
            <a:extLst>
              <a:ext uri="{FF2B5EF4-FFF2-40B4-BE49-F238E27FC236}">
                <a16:creationId xmlns:a16="http://schemas.microsoft.com/office/drawing/2014/main" id="{9C2AB02B-12FF-7CE7-30DA-D75A1B9E5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9122" y="2176016"/>
            <a:ext cx="5973756" cy="4614648"/>
          </a:xfrm>
          <a:prstGeom prst="rect">
            <a:avLst/>
          </a:prstGeom>
        </p:spPr>
      </p:pic>
      <p:sp>
        <p:nvSpPr>
          <p:cNvPr id="12" name="Content Placeholder 2">
            <a:extLst>
              <a:ext uri="{FF2B5EF4-FFF2-40B4-BE49-F238E27FC236}">
                <a16:creationId xmlns:a16="http://schemas.microsoft.com/office/drawing/2014/main" id="{E87E4AB4-3A23-5628-48C3-5D78E8CB69EF}"/>
              </a:ext>
            </a:extLst>
          </p:cNvPr>
          <p:cNvSpPr>
            <a:spLocks noGrp="1"/>
          </p:cNvSpPr>
          <p:nvPr>
            <p:ph idx="1"/>
          </p:nvPr>
        </p:nvSpPr>
        <p:spPr>
          <a:xfrm>
            <a:off x="838200" y="1346561"/>
            <a:ext cx="10515600" cy="710840"/>
          </a:xfrm>
        </p:spPr>
        <p:txBody>
          <a:bodyPr>
            <a:normAutofit lnSpcReduction="10000"/>
          </a:bodyPr>
          <a:lstStyle/>
          <a:p>
            <a:pPr>
              <a:lnSpc>
                <a:spcPct val="150000"/>
              </a:lnSpc>
              <a:buFont typeface="Wingdings" panose="05000000000000000000" pitchFamily="2" charset="2"/>
              <a:buChar char="§"/>
            </a:pPr>
            <a:r>
              <a:rPr lang="en-GB" dirty="0"/>
              <a:t>Where is the middle?</a:t>
            </a:r>
          </a:p>
          <a:p>
            <a:pPr marL="0" indent="0">
              <a:lnSpc>
                <a:spcPct val="110000"/>
              </a:lnSpc>
              <a:buNone/>
            </a:pPr>
            <a:endParaRPr lang="en-GB" dirty="0"/>
          </a:p>
          <a:p>
            <a:pPr marL="0" indent="0">
              <a:lnSpc>
                <a:spcPct val="110000"/>
              </a:lnSpc>
              <a:buNone/>
            </a:pPr>
            <a:endParaRPr lang="en-GB" dirty="0"/>
          </a:p>
          <a:p>
            <a:pPr marL="457200" lvl="1" indent="0">
              <a:lnSpc>
                <a:spcPct val="110000"/>
              </a:lnSpc>
              <a:buNone/>
            </a:pPr>
            <a:endParaRPr lang="en-GB" dirty="0"/>
          </a:p>
          <a:p>
            <a:pPr marL="457200" lvl="1" indent="0">
              <a:lnSpc>
                <a:spcPct val="110000"/>
              </a:lnSpc>
              <a:buNone/>
            </a:pPr>
            <a:endParaRPr lang="en-GB" dirty="0"/>
          </a:p>
          <a:p>
            <a:pPr>
              <a:lnSpc>
                <a:spcPct val="110000"/>
              </a:lnSpc>
              <a:buFont typeface="Wingdings" panose="05000000000000000000" pitchFamily="2" charset="2"/>
              <a:buChar char="§"/>
            </a:pPr>
            <a:endParaRPr lang="en-GB" b="1" dirty="0"/>
          </a:p>
        </p:txBody>
      </p:sp>
    </p:spTree>
    <p:extLst>
      <p:ext uri="{BB962C8B-B14F-4D97-AF65-F5344CB8AC3E}">
        <p14:creationId xmlns:p14="http://schemas.microsoft.com/office/powerpoint/2010/main" val="2567820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Central Tendency</a:t>
            </a:r>
            <a:endParaRPr lang="LID4096" dirty="0"/>
          </a:p>
        </p:txBody>
      </p:sp>
      <p:sp>
        <p:nvSpPr>
          <p:cNvPr id="5" name="Content Placeholder 2">
            <a:extLst>
              <a:ext uri="{FF2B5EF4-FFF2-40B4-BE49-F238E27FC236}">
                <a16:creationId xmlns:a16="http://schemas.microsoft.com/office/drawing/2014/main" id="{3CFC9EC1-625C-3BDF-37D9-580A4F3E93B8}"/>
              </a:ext>
            </a:extLst>
          </p:cNvPr>
          <p:cNvSpPr>
            <a:spLocks noGrp="1"/>
          </p:cNvSpPr>
          <p:nvPr>
            <p:ph idx="1"/>
          </p:nvPr>
        </p:nvSpPr>
        <p:spPr>
          <a:xfrm>
            <a:off x="838199" y="1346560"/>
            <a:ext cx="11146971" cy="5378705"/>
          </a:xfrm>
        </p:spPr>
        <p:txBody>
          <a:bodyPr>
            <a:normAutofit fontScale="85000" lnSpcReduction="10000"/>
          </a:bodyPr>
          <a:lstStyle/>
          <a:p>
            <a:pPr>
              <a:lnSpc>
                <a:spcPct val="150000"/>
              </a:lnSpc>
              <a:buFont typeface="Wingdings" panose="05000000000000000000" pitchFamily="2" charset="2"/>
              <a:buChar char="§"/>
            </a:pPr>
            <a:r>
              <a:rPr lang="en-GB" dirty="0"/>
              <a:t>Measure for middle of the data</a:t>
            </a:r>
          </a:p>
          <a:p>
            <a:pPr lvl="1">
              <a:lnSpc>
                <a:spcPct val="150000"/>
              </a:lnSpc>
              <a:buFont typeface="Wingdings" panose="05000000000000000000" pitchFamily="2" charset="2"/>
              <a:buChar char="§"/>
            </a:pPr>
            <a:r>
              <a:rPr lang="en-GB" dirty="0"/>
              <a:t>Mean </a:t>
            </a:r>
          </a:p>
          <a:p>
            <a:pPr lvl="2">
              <a:lnSpc>
                <a:spcPct val="150000"/>
              </a:lnSpc>
              <a:buFont typeface="Wingdings" panose="05000000000000000000" pitchFamily="2" charset="2"/>
              <a:buChar char="§"/>
            </a:pPr>
            <a:r>
              <a:rPr lang="en-GB" dirty="0"/>
              <a:t>Convenient to work with mathematically</a:t>
            </a:r>
          </a:p>
          <a:p>
            <a:pPr lvl="2">
              <a:lnSpc>
                <a:spcPct val="150000"/>
              </a:lnSpc>
              <a:buFont typeface="Wingdings" panose="05000000000000000000" pitchFamily="2" charset="2"/>
              <a:buChar char="§"/>
            </a:pPr>
            <a:r>
              <a:rPr lang="en-GB" dirty="0"/>
              <a:t>Very effected by outliers</a:t>
            </a:r>
          </a:p>
          <a:p>
            <a:pPr lvl="2">
              <a:lnSpc>
                <a:spcPct val="150000"/>
              </a:lnSpc>
              <a:buFont typeface="Wingdings" panose="05000000000000000000" pitchFamily="2" charset="2"/>
              <a:buChar char="§"/>
            </a:pPr>
            <a:r>
              <a:rPr lang="en-GB" dirty="0"/>
              <a:t>Can be used for continuous or ordinal data (for ordinal, we need to assign numbers to the categories)</a:t>
            </a:r>
          </a:p>
          <a:p>
            <a:pPr lvl="1">
              <a:lnSpc>
                <a:spcPct val="150000"/>
              </a:lnSpc>
              <a:buFont typeface="Wingdings" panose="05000000000000000000" pitchFamily="2" charset="2"/>
              <a:buChar char="§"/>
            </a:pPr>
            <a:r>
              <a:rPr lang="en-GB" dirty="0"/>
              <a:t>Median</a:t>
            </a:r>
          </a:p>
          <a:p>
            <a:pPr lvl="2">
              <a:lnSpc>
                <a:spcPct val="150000"/>
              </a:lnSpc>
              <a:buFont typeface="Wingdings" panose="05000000000000000000" pitchFamily="2" charset="2"/>
              <a:buChar char="§"/>
            </a:pPr>
            <a:r>
              <a:rPr lang="en-GB" dirty="0"/>
              <a:t>Less effected by outliers</a:t>
            </a:r>
          </a:p>
          <a:p>
            <a:pPr lvl="2">
              <a:lnSpc>
                <a:spcPct val="150000"/>
              </a:lnSpc>
              <a:buFont typeface="Wingdings" panose="05000000000000000000" pitchFamily="2" charset="2"/>
              <a:buChar char="§"/>
            </a:pPr>
            <a:r>
              <a:rPr lang="en-GB" dirty="0"/>
              <a:t>Can be used for continuous or ordinal data </a:t>
            </a:r>
          </a:p>
          <a:p>
            <a:pPr lvl="1">
              <a:lnSpc>
                <a:spcPct val="150000"/>
              </a:lnSpc>
              <a:buFont typeface="Wingdings" panose="05000000000000000000" pitchFamily="2" charset="2"/>
              <a:buChar char="§"/>
            </a:pPr>
            <a:r>
              <a:rPr lang="en-GB" dirty="0"/>
              <a:t>Mode</a:t>
            </a:r>
          </a:p>
          <a:p>
            <a:pPr lvl="2">
              <a:lnSpc>
                <a:spcPct val="150000"/>
              </a:lnSpc>
              <a:buFont typeface="Wingdings" panose="05000000000000000000" pitchFamily="2" charset="2"/>
              <a:buChar char="§"/>
            </a:pPr>
            <a:r>
              <a:rPr lang="en-GB" dirty="0"/>
              <a:t>Less effected by outliers</a:t>
            </a:r>
          </a:p>
          <a:p>
            <a:pPr lvl="2">
              <a:lnSpc>
                <a:spcPct val="150000"/>
              </a:lnSpc>
              <a:buFont typeface="Wingdings" panose="05000000000000000000" pitchFamily="2" charset="2"/>
              <a:buChar char="§"/>
            </a:pPr>
            <a:r>
              <a:rPr lang="en-GB" dirty="0"/>
              <a:t>The only central tendency measurement for categorical data</a:t>
            </a:r>
          </a:p>
          <a:p>
            <a:pPr marL="0" indent="0">
              <a:lnSpc>
                <a:spcPct val="110000"/>
              </a:lnSpc>
              <a:buNone/>
            </a:pPr>
            <a:endParaRPr lang="en-GB" dirty="0"/>
          </a:p>
          <a:p>
            <a:pPr marL="457200" lvl="1" indent="0">
              <a:lnSpc>
                <a:spcPct val="110000"/>
              </a:lnSpc>
              <a:buNone/>
            </a:pPr>
            <a:endParaRPr lang="en-GB" dirty="0"/>
          </a:p>
          <a:p>
            <a:pPr marL="457200" lvl="1" indent="0">
              <a:lnSpc>
                <a:spcPct val="110000"/>
              </a:lnSpc>
              <a:buNone/>
            </a:pPr>
            <a:endParaRPr lang="en-GB" dirty="0"/>
          </a:p>
          <a:p>
            <a:pPr>
              <a:lnSpc>
                <a:spcPct val="110000"/>
              </a:lnSpc>
              <a:buFont typeface="Wingdings" panose="05000000000000000000" pitchFamily="2" charset="2"/>
              <a:buChar char="§"/>
            </a:pPr>
            <a:endParaRPr lang="en-GB" b="1" dirty="0"/>
          </a:p>
        </p:txBody>
      </p:sp>
    </p:spTree>
    <p:extLst>
      <p:ext uri="{BB962C8B-B14F-4D97-AF65-F5344CB8AC3E}">
        <p14:creationId xmlns:p14="http://schemas.microsoft.com/office/powerpoint/2010/main" val="137444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25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25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250"/>
                                        <p:tgtEl>
                                          <p:spTgt spid="5">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250"/>
                                        <p:tgtEl>
                                          <p:spTgt spid="5">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Effect transition="in" filter="fade">
                                      <p:cBhvr>
                                        <p:cTn id="21" dur="250"/>
                                        <p:tgtEl>
                                          <p:spTgt spid="5">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animEffect transition="in" filter="fade">
                                      <p:cBhvr>
                                        <p:cTn id="24" dur="25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Spread</a:t>
            </a:r>
            <a:endParaRPr lang="LID4096" dirty="0"/>
          </a:p>
        </p:txBody>
      </p:sp>
      <p:pic>
        <p:nvPicPr>
          <p:cNvPr id="4" name="Picture 3" descr="A red and blue line graph&#10;&#10;Description automatically generated">
            <a:extLst>
              <a:ext uri="{FF2B5EF4-FFF2-40B4-BE49-F238E27FC236}">
                <a16:creationId xmlns:a16="http://schemas.microsoft.com/office/drawing/2014/main" id="{FB707A9B-CB83-856B-99D0-1500B0697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827" y="2194802"/>
            <a:ext cx="6200944" cy="4586999"/>
          </a:xfrm>
          <a:prstGeom prst="rect">
            <a:avLst/>
          </a:prstGeom>
        </p:spPr>
      </p:pic>
      <p:sp>
        <p:nvSpPr>
          <p:cNvPr id="5" name="Arrow: Left-Right 4">
            <a:extLst>
              <a:ext uri="{FF2B5EF4-FFF2-40B4-BE49-F238E27FC236}">
                <a16:creationId xmlns:a16="http://schemas.microsoft.com/office/drawing/2014/main" id="{555BF591-72A1-A270-84A7-09AA1020F876}"/>
              </a:ext>
            </a:extLst>
          </p:cNvPr>
          <p:cNvSpPr/>
          <p:nvPr/>
        </p:nvSpPr>
        <p:spPr>
          <a:xfrm>
            <a:off x="5617026" y="3712368"/>
            <a:ext cx="870860" cy="141514"/>
          </a:xfrm>
          <a:prstGeom prst="lef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Arrow: Left-Right 5">
            <a:extLst>
              <a:ext uri="{FF2B5EF4-FFF2-40B4-BE49-F238E27FC236}">
                <a16:creationId xmlns:a16="http://schemas.microsoft.com/office/drawing/2014/main" id="{FE63C923-577C-83FA-394F-058DDBEB9B66}"/>
              </a:ext>
            </a:extLst>
          </p:cNvPr>
          <p:cNvSpPr/>
          <p:nvPr/>
        </p:nvSpPr>
        <p:spPr>
          <a:xfrm>
            <a:off x="5246910" y="4719296"/>
            <a:ext cx="1665518" cy="141514"/>
          </a:xfrm>
          <a:prstGeom prst="lef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Content Placeholder 2">
            <a:extLst>
              <a:ext uri="{FF2B5EF4-FFF2-40B4-BE49-F238E27FC236}">
                <a16:creationId xmlns:a16="http://schemas.microsoft.com/office/drawing/2014/main" id="{85A39E7D-4833-D280-627B-5BE363647E83}"/>
              </a:ext>
            </a:extLst>
          </p:cNvPr>
          <p:cNvSpPr>
            <a:spLocks noGrp="1"/>
          </p:cNvSpPr>
          <p:nvPr>
            <p:ph idx="1"/>
          </p:nvPr>
        </p:nvSpPr>
        <p:spPr>
          <a:xfrm>
            <a:off x="838200" y="1346561"/>
            <a:ext cx="10515600" cy="710840"/>
          </a:xfrm>
        </p:spPr>
        <p:txBody>
          <a:bodyPr>
            <a:normAutofit lnSpcReduction="10000"/>
          </a:bodyPr>
          <a:lstStyle/>
          <a:p>
            <a:pPr>
              <a:lnSpc>
                <a:spcPct val="150000"/>
              </a:lnSpc>
              <a:buFont typeface="Wingdings" panose="05000000000000000000" pitchFamily="2" charset="2"/>
              <a:buChar char="§"/>
            </a:pPr>
            <a:r>
              <a:rPr lang="en-GB" dirty="0"/>
              <a:t>How far are we from the middle?</a:t>
            </a:r>
          </a:p>
          <a:p>
            <a:pPr marL="0" indent="0">
              <a:lnSpc>
                <a:spcPct val="110000"/>
              </a:lnSpc>
              <a:buNone/>
            </a:pPr>
            <a:endParaRPr lang="en-GB" dirty="0"/>
          </a:p>
          <a:p>
            <a:pPr marL="0" indent="0">
              <a:lnSpc>
                <a:spcPct val="110000"/>
              </a:lnSpc>
              <a:buNone/>
            </a:pPr>
            <a:endParaRPr lang="en-GB" dirty="0"/>
          </a:p>
          <a:p>
            <a:pPr marL="457200" lvl="1" indent="0">
              <a:lnSpc>
                <a:spcPct val="110000"/>
              </a:lnSpc>
              <a:buNone/>
            </a:pPr>
            <a:endParaRPr lang="en-GB" dirty="0"/>
          </a:p>
          <a:p>
            <a:pPr marL="457200" lvl="1" indent="0">
              <a:lnSpc>
                <a:spcPct val="110000"/>
              </a:lnSpc>
              <a:buNone/>
            </a:pPr>
            <a:endParaRPr lang="en-GB" dirty="0"/>
          </a:p>
          <a:p>
            <a:pPr>
              <a:lnSpc>
                <a:spcPct val="110000"/>
              </a:lnSpc>
              <a:buFont typeface="Wingdings" panose="05000000000000000000" pitchFamily="2" charset="2"/>
              <a:buChar char="§"/>
            </a:pPr>
            <a:endParaRPr lang="en-GB" b="1"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F471EBD-ADB4-1F47-C7AE-0F94A6B28297}"/>
                  </a:ext>
                </a:extLst>
              </p:cNvPr>
              <p:cNvSpPr txBox="1"/>
              <p:nvPr/>
            </p:nvSpPr>
            <p:spPr>
              <a:xfrm>
                <a:off x="8164286" y="901214"/>
                <a:ext cx="2945614" cy="1224887"/>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𝑉𝑎𝑟</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m:t>
                      </m:r>
                      <m:r>
                        <a:rPr lang="en-GB" sz="2400" b="0" i="1" smtClean="0">
                          <a:latin typeface="Cambria Math" panose="02040503050406030204" pitchFamily="18" charset="0"/>
                        </a:rPr>
                        <m:t>𝐸</m:t>
                      </m:r>
                      <m:d>
                        <m:dPr>
                          <m:begChr m:val="["/>
                          <m:endChr m:val="]"/>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𝜇</m:t>
                                  </m:r>
                                </m:e>
                              </m:d>
                            </m:e>
                            <m:sup>
                              <m:r>
                                <a:rPr lang="en-GB" sz="2400" b="0" i="1" smtClean="0">
                                  <a:latin typeface="Cambria Math" panose="02040503050406030204" pitchFamily="18" charset="0"/>
                                </a:rPr>
                                <m:t>2</m:t>
                              </m:r>
                            </m:sup>
                          </m:sSup>
                        </m:e>
                      </m:d>
                    </m:oMath>
                  </m:oMathPara>
                </a14:m>
                <a:endParaRPr lang="en-GB" sz="24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𝑠𝑡𝑑</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r>
                        <a:rPr lang="en-GB" sz="2400" b="0" i="1" smtClean="0">
                          <a:latin typeface="Cambria Math" panose="02040503050406030204" pitchFamily="18" charset="0"/>
                        </a:rPr>
                        <m:t>= </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𝑉𝑎𝑟</m:t>
                          </m:r>
                          <m:r>
                            <a:rPr lang="en-GB" sz="2400" b="0" i="1" smtClean="0">
                              <a:latin typeface="Cambria Math" panose="02040503050406030204" pitchFamily="18" charset="0"/>
                            </a:rPr>
                            <m:t>(</m:t>
                          </m:r>
                          <m:r>
                            <a:rPr lang="en-GB" sz="2400" b="0" i="1" smtClean="0">
                              <a:latin typeface="Cambria Math" panose="02040503050406030204" pitchFamily="18" charset="0"/>
                            </a:rPr>
                            <m:t>𝑥</m:t>
                          </m:r>
                          <m:r>
                            <a:rPr lang="en-GB" sz="2400" b="0" i="1" smtClean="0">
                              <a:latin typeface="Cambria Math" panose="02040503050406030204" pitchFamily="18" charset="0"/>
                            </a:rPr>
                            <m:t>)</m:t>
                          </m:r>
                        </m:e>
                      </m:rad>
                      <m:r>
                        <a:rPr lang="en-GB" sz="2400" b="0" i="1" smtClean="0">
                          <a:latin typeface="Cambria Math" panose="02040503050406030204" pitchFamily="18" charset="0"/>
                        </a:rPr>
                        <m:t> </m:t>
                      </m:r>
                    </m:oMath>
                  </m:oMathPara>
                </a14:m>
                <a:endParaRPr lang="LID4096" sz="2400" dirty="0"/>
              </a:p>
            </p:txBody>
          </p:sp>
        </mc:Choice>
        <mc:Fallback xmlns="">
          <p:sp>
            <p:nvSpPr>
              <p:cNvPr id="9" name="TextBox 8">
                <a:extLst>
                  <a:ext uri="{FF2B5EF4-FFF2-40B4-BE49-F238E27FC236}">
                    <a16:creationId xmlns:a16="http://schemas.microsoft.com/office/drawing/2014/main" id="{DF471EBD-ADB4-1F47-C7AE-0F94A6B28297}"/>
                  </a:ext>
                </a:extLst>
              </p:cNvPr>
              <p:cNvSpPr txBox="1">
                <a:spLocks noRot="1" noChangeAspect="1" noMove="1" noResize="1" noEditPoints="1" noAdjustHandles="1" noChangeArrowheads="1" noChangeShapeType="1" noTextEdit="1"/>
              </p:cNvSpPr>
              <p:nvPr/>
            </p:nvSpPr>
            <p:spPr>
              <a:xfrm>
                <a:off x="8164286" y="901214"/>
                <a:ext cx="2945614" cy="1224887"/>
              </a:xfrm>
              <a:prstGeom prst="rect">
                <a:avLst/>
              </a:prstGeom>
              <a:blipFill>
                <a:blip r:embed="rId4"/>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151103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Skewness</a:t>
            </a:r>
            <a:endParaRPr lang="LID4096" dirty="0"/>
          </a:p>
        </p:txBody>
      </p:sp>
      <p:sp>
        <p:nvSpPr>
          <p:cNvPr id="7" name="Content Placeholder 2">
            <a:extLst>
              <a:ext uri="{FF2B5EF4-FFF2-40B4-BE49-F238E27FC236}">
                <a16:creationId xmlns:a16="http://schemas.microsoft.com/office/drawing/2014/main" id="{85A39E7D-4833-D280-627B-5BE363647E83}"/>
              </a:ext>
            </a:extLst>
          </p:cNvPr>
          <p:cNvSpPr>
            <a:spLocks noGrp="1"/>
          </p:cNvSpPr>
          <p:nvPr>
            <p:ph idx="1"/>
          </p:nvPr>
        </p:nvSpPr>
        <p:spPr>
          <a:xfrm>
            <a:off x="838200" y="1346561"/>
            <a:ext cx="10515600" cy="710840"/>
          </a:xfrm>
        </p:spPr>
        <p:txBody>
          <a:bodyPr>
            <a:normAutofit lnSpcReduction="10000"/>
          </a:bodyPr>
          <a:lstStyle/>
          <a:p>
            <a:pPr>
              <a:lnSpc>
                <a:spcPct val="150000"/>
              </a:lnSpc>
              <a:buFont typeface="Wingdings" panose="05000000000000000000" pitchFamily="2" charset="2"/>
              <a:buChar char="§"/>
            </a:pPr>
            <a:r>
              <a:rPr lang="en-GB"/>
              <a:t>How symmetric is the data?</a:t>
            </a:r>
          </a:p>
          <a:p>
            <a:pPr marL="0" indent="0">
              <a:lnSpc>
                <a:spcPct val="110000"/>
              </a:lnSpc>
              <a:buNone/>
            </a:pPr>
            <a:endParaRPr lang="en-GB"/>
          </a:p>
          <a:p>
            <a:pPr marL="0" indent="0">
              <a:lnSpc>
                <a:spcPct val="110000"/>
              </a:lnSpc>
              <a:buNone/>
            </a:pPr>
            <a:endParaRPr lang="en-GB"/>
          </a:p>
          <a:p>
            <a:pPr marL="457200" lvl="1" indent="0">
              <a:lnSpc>
                <a:spcPct val="110000"/>
              </a:lnSpc>
              <a:buNone/>
            </a:pPr>
            <a:endParaRPr lang="en-GB"/>
          </a:p>
          <a:p>
            <a:pPr marL="457200" lvl="1" indent="0">
              <a:lnSpc>
                <a:spcPct val="110000"/>
              </a:lnSpc>
              <a:buNone/>
            </a:pPr>
            <a:endParaRPr lang="en-GB"/>
          </a:p>
          <a:p>
            <a:pPr>
              <a:lnSpc>
                <a:spcPct val="110000"/>
              </a:lnSpc>
              <a:buFont typeface="Wingdings" panose="05000000000000000000" pitchFamily="2" charset="2"/>
              <a:buChar char="§"/>
            </a:pPr>
            <a:endParaRPr lang="en-GB" b="1" dirty="0"/>
          </a:p>
        </p:txBody>
      </p:sp>
      <p:grpSp>
        <p:nvGrpSpPr>
          <p:cNvPr id="6" name="Group 5">
            <a:extLst>
              <a:ext uri="{FF2B5EF4-FFF2-40B4-BE49-F238E27FC236}">
                <a16:creationId xmlns:a16="http://schemas.microsoft.com/office/drawing/2014/main" id="{F25D5471-FAA4-D554-A3FE-438FE1CADBAA}"/>
              </a:ext>
            </a:extLst>
          </p:cNvPr>
          <p:cNvGrpSpPr/>
          <p:nvPr/>
        </p:nvGrpSpPr>
        <p:grpSpPr>
          <a:xfrm>
            <a:off x="6346825" y="1244600"/>
            <a:ext cx="4100513" cy="914400"/>
            <a:chOff x="6346825" y="1244600"/>
            <a:chExt cx="4100513" cy="914400"/>
          </a:xfrm>
        </p:grpSpPr>
        <mc:AlternateContent xmlns:mc="http://schemas.openxmlformats.org/markup-compatibility/2006" xmlns:a14="http://schemas.microsoft.com/office/drawing/2010/main">
          <mc:Choice Requires="a14">
            <p:sp>
              <p:nvSpPr>
                <p:cNvPr id="11" name="Object 1">
                  <a:extLst>
                    <a:ext uri="{FF2B5EF4-FFF2-40B4-BE49-F238E27FC236}">
                      <a16:creationId xmlns:a16="http://schemas.microsoft.com/office/drawing/2014/main" id="{0BB2A62F-5960-E00B-DA9D-E92C866DC486}"/>
                    </a:ext>
                  </a:extLst>
                </p:cNvPr>
                <p:cNvSpPr txBox="1"/>
                <p:nvPr/>
              </p:nvSpPr>
              <p:spPr bwMode="auto">
                <a:xfrm>
                  <a:off x="6346825" y="1244600"/>
                  <a:ext cx="4100513" cy="914400"/>
                </a:xfrm>
                <a:prstGeom prst="rect">
                  <a:avLst/>
                </a:prstGeom>
                <a:solidFill>
                  <a:schemeClr val="bg1"/>
                </a:solidFill>
                <a:ln>
                  <a:noFill/>
                </a:ln>
              </p:spPr>
              <p:txBody>
                <a:bodyPr>
                  <a:normAutofit/>
                </a:bodyPr>
                <a:lstStyle/>
                <a:p>
                  <a:pPr/>
                  <a14:m>
                    <m:oMathPara xmlns:m="http://schemas.openxmlformats.org/officeDocument/2006/math">
                      <m:oMathParaPr>
                        <m:jc m:val="left"/>
                      </m:oMathParaPr>
                      <m:oMath xmlns:m="http://schemas.openxmlformats.org/officeDocument/2006/math">
                        <m:r>
                          <m:rPr>
                            <m:nor/>
                          </m:rPr>
                          <a:rPr lang="LID4096" i="0">
                            <a:solidFill>
                              <a:srgbClr val="000000"/>
                            </a:solidFill>
                            <a:latin typeface="Cambria Math" panose="02040503050406030204" pitchFamily="18" charset="0"/>
                          </a:rPr>
                          <m:t>Skewness</m:t>
                        </m:r>
                        <m:r>
                          <a:rPr lang="LID4096" i="1">
                            <a:solidFill>
                              <a:srgbClr val="000000"/>
                            </a:solidFill>
                            <a:latin typeface="Cambria Math" panose="02040503050406030204" pitchFamily="18" charset="0"/>
                          </a:rPr>
                          <m:t>=</m:t>
                        </m:r>
                        <m:f>
                          <m:fPr>
                            <m:ctrlPr>
                              <a:rPr lang="LID4096" i="1">
                                <a:solidFill>
                                  <a:srgbClr val="000000"/>
                                </a:solidFill>
                                <a:latin typeface="Cambria Math" panose="02040503050406030204" pitchFamily="18" charset="0"/>
                              </a:rPr>
                            </m:ctrlPr>
                          </m:fPr>
                          <m:num>
                            <m:r>
                              <a:rPr lang="LID4096" i="1">
                                <a:solidFill>
                                  <a:srgbClr val="000000"/>
                                </a:solidFill>
                                <a:latin typeface="Cambria Math" panose="02040503050406030204" pitchFamily="18" charset="0"/>
                              </a:rPr>
                              <m:t>1</m:t>
                            </m:r>
                          </m:num>
                          <m:den>
                            <m:sSup>
                              <m:sSupPr>
                                <m:ctrlPr>
                                  <a:rPr lang="LID4096" i="1">
                                    <a:solidFill>
                                      <a:srgbClr val="000000"/>
                                    </a:solidFill>
                                    <a:latin typeface="Cambria Math" panose="02040503050406030204" pitchFamily="18" charset="0"/>
                                  </a:rPr>
                                </m:ctrlPr>
                              </m:sSupPr>
                              <m:e>
                                <m:r>
                                  <a:rPr lang="LID4096" i="1">
                                    <a:solidFill>
                                      <a:srgbClr val="000000"/>
                                    </a:solidFill>
                                    <a:latin typeface="Cambria Math" panose="02040503050406030204" pitchFamily="18" charset="0"/>
                                  </a:rPr>
                                  <m:t>𝜎</m:t>
                                </m:r>
                              </m:e>
                              <m:sup>
                                <m:r>
                                  <a:rPr lang="LID4096" i="1">
                                    <a:solidFill>
                                      <a:srgbClr val="000000"/>
                                    </a:solidFill>
                                    <a:latin typeface="Cambria Math" panose="02040503050406030204" pitchFamily="18" charset="0"/>
                                  </a:rPr>
                                  <m:t>3</m:t>
                                </m:r>
                              </m:sup>
                            </m:sSup>
                          </m:den>
                        </m:f>
                        <m:r>
                          <a:rPr lang="LID4096" i="1">
                            <a:solidFill>
                              <a:srgbClr val="000000"/>
                            </a:solidFill>
                            <a:latin typeface="Cambria Math" panose="02040503050406030204" pitchFamily="18" charset="0"/>
                          </a:rPr>
                          <m:t>𝐸</m:t>
                        </m:r>
                        <m:d>
                          <m:dPr>
                            <m:ctrlPr>
                              <a:rPr lang="LID4096" i="1">
                                <a:solidFill>
                                  <a:srgbClr val="000000"/>
                                </a:solidFill>
                                <a:latin typeface="Cambria Math" panose="02040503050406030204" pitchFamily="18" charset="0"/>
                              </a:rPr>
                            </m:ctrlPr>
                          </m:dPr>
                          <m:e>
                            <m:sSup>
                              <m:sSupPr>
                                <m:ctrlPr>
                                  <a:rPr lang="LID4096" i="1">
                                    <a:solidFill>
                                      <a:srgbClr val="000000"/>
                                    </a:solidFill>
                                    <a:latin typeface="Cambria Math" panose="02040503050406030204" pitchFamily="18" charset="0"/>
                                  </a:rPr>
                                </m:ctrlPr>
                              </m:sSupPr>
                              <m:e>
                                <m:d>
                                  <m:dPr>
                                    <m:ctrlPr>
                                      <a:rPr lang="LID4096" i="1">
                                        <a:solidFill>
                                          <a:srgbClr val="000000"/>
                                        </a:solidFill>
                                        <a:latin typeface="Cambria Math" panose="02040503050406030204" pitchFamily="18" charset="0"/>
                                      </a:rPr>
                                    </m:ctrlPr>
                                  </m:dPr>
                                  <m:e>
                                    <m:sSub>
                                      <m:sSubPr>
                                        <m:ctrlPr>
                                          <a:rPr lang="LID4096" i="1">
                                            <a:solidFill>
                                              <a:srgbClr val="000000"/>
                                            </a:solidFill>
                                            <a:latin typeface="Cambria Math" panose="02040503050406030204" pitchFamily="18" charset="0"/>
                                          </a:rPr>
                                        </m:ctrlPr>
                                      </m:sSubPr>
                                      <m:e>
                                        <m:r>
                                          <a:rPr lang="LID4096" i="1">
                                            <a:solidFill>
                                              <a:srgbClr val="000000"/>
                                            </a:solidFill>
                                            <a:latin typeface="Cambria Math" panose="02040503050406030204" pitchFamily="18" charset="0"/>
                                          </a:rPr>
                                          <m:t>𝑥</m:t>
                                        </m:r>
                                      </m:e>
                                      <m:sub>
                                        <m:r>
                                          <a:rPr lang="LID4096" i="1">
                                            <a:solidFill>
                                              <a:srgbClr val="000000"/>
                                            </a:solidFill>
                                            <a:latin typeface="Cambria Math" panose="02040503050406030204" pitchFamily="18" charset="0"/>
                                          </a:rPr>
                                          <m:t>𝑖</m:t>
                                        </m:r>
                                      </m:sub>
                                    </m:sSub>
                                    <m:r>
                                      <a:rPr lang="LID4096" i="1">
                                        <a:solidFill>
                                          <a:srgbClr val="000000"/>
                                        </a:solidFill>
                                        <a:latin typeface="Cambria Math" panose="02040503050406030204" pitchFamily="18" charset="0"/>
                                      </a:rPr>
                                      <m:t>−</m:t>
                                    </m:r>
                                    <m:acc>
                                      <m:accPr>
                                        <m:chr m:val="̄"/>
                                        <m:ctrlPr>
                                          <a:rPr lang="LID4096" i="1">
                                            <a:solidFill>
                                              <a:srgbClr val="000000"/>
                                            </a:solidFill>
                                            <a:latin typeface="Cambria Math" panose="02040503050406030204" pitchFamily="18" charset="0"/>
                                          </a:rPr>
                                        </m:ctrlPr>
                                      </m:accPr>
                                      <m:e>
                                        <m:r>
                                          <a:rPr lang="LID4096" i="1">
                                            <a:solidFill>
                                              <a:srgbClr val="000000"/>
                                            </a:solidFill>
                                            <a:latin typeface="Cambria Math" panose="02040503050406030204" pitchFamily="18" charset="0"/>
                                          </a:rPr>
                                          <m:t>𝑥</m:t>
                                        </m:r>
                                      </m:e>
                                    </m:acc>
                                  </m:e>
                                </m:d>
                              </m:e>
                              <m:sup>
                                <m:r>
                                  <a:rPr lang="LID4096" i="1">
                                    <a:solidFill>
                                      <a:srgbClr val="000000"/>
                                    </a:solidFill>
                                    <a:latin typeface="Cambria Math" panose="02040503050406030204" pitchFamily="18" charset="0"/>
                                  </a:rPr>
                                  <m:t>3</m:t>
                                </m:r>
                              </m:sup>
                            </m:sSup>
                          </m:e>
                        </m:d>
                      </m:oMath>
                    </m:oMathPara>
                  </a14:m>
                  <a:endParaRPr lang="LID4096"/>
                </a:p>
              </p:txBody>
            </p:sp>
          </mc:Choice>
          <mc:Fallback xmlns="">
            <p:sp>
              <p:nvSpPr>
                <p:cNvPr id="11" name="Object 1">
                  <a:extLst>
                    <a:ext uri="{FF2B5EF4-FFF2-40B4-BE49-F238E27FC236}">
                      <a16:creationId xmlns:a16="http://schemas.microsoft.com/office/drawing/2014/main" id="{0BB2A62F-5960-E00B-DA9D-E92C866DC486}"/>
                    </a:ext>
                  </a:extLst>
                </p:cNvPr>
                <p:cNvSpPr txBox="1">
                  <a:spLocks noRot="1" noChangeAspect="1" noMove="1" noResize="1" noEditPoints="1" noAdjustHandles="1" noChangeArrowheads="1" noChangeShapeType="1" noTextEdit="1"/>
                </p:cNvSpPr>
                <p:nvPr/>
              </p:nvSpPr>
              <p:spPr bwMode="auto">
                <a:xfrm>
                  <a:off x="6346825" y="1244600"/>
                  <a:ext cx="4100513" cy="914400"/>
                </a:xfrm>
                <a:prstGeom prst="rect">
                  <a:avLst/>
                </a:prstGeom>
                <a:blipFill>
                  <a:blip r:embed="rId3"/>
                  <a:stretch>
                    <a:fillRect/>
                  </a:stretch>
                </a:blipFill>
                <a:ln>
                  <a:noFill/>
                </a:ln>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31C8611-798F-AF7E-A7B4-785D16C3643C}"/>
                    </a:ext>
                  </a:extLst>
                </p:cNvPr>
                <p:cNvSpPr txBox="1"/>
                <p:nvPr/>
              </p:nvSpPr>
              <p:spPr>
                <a:xfrm>
                  <a:off x="8657253" y="1352860"/>
                  <a:ext cx="293914" cy="4001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𝜇</m:t>
                        </m:r>
                      </m:oMath>
                    </m:oMathPara>
                  </a14:m>
                  <a:endParaRPr lang="LID4096" sz="2000" dirty="0"/>
                </a:p>
              </p:txBody>
            </p:sp>
          </mc:Choice>
          <mc:Fallback>
            <p:sp>
              <p:nvSpPr>
                <p:cNvPr id="5" name="TextBox 4">
                  <a:extLst>
                    <a:ext uri="{FF2B5EF4-FFF2-40B4-BE49-F238E27FC236}">
                      <a16:creationId xmlns:a16="http://schemas.microsoft.com/office/drawing/2014/main" id="{331C8611-798F-AF7E-A7B4-785D16C3643C}"/>
                    </a:ext>
                  </a:extLst>
                </p:cNvPr>
                <p:cNvSpPr txBox="1">
                  <a:spLocks noRot="1" noChangeAspect="1" noMove="1" noResize="1" noEditPoints="1" noAdjustHandles="1" noChangeArrowheads="1" noChangeShapeType="1" noTextEdit="1"/>
                </p:cNvSpPr>
                <p:nvPr/>
              </p:nvSpPr>
              <p:spPr>
                <a:xfrm>
                  <a:off x="8657253" y="1352860"/>
                  <a:ext cx="293914" cy="400110"/>
                </a:xfrm>
                <a:prstGeom prst="rect">
                  <a:avLst/>
                </a:prstGeom>
                <a:blipFill>
                  <a:blip r:embed="rId4"/>
                  <a:stretch>
                    <a:fillRect r="-10417" b="-4545"/>
                  </a:stretch>
                </a:blipFill>
              </p:spPr>
              <p:txBody>
                <a:bodyPr/>
                <a:lstStyle/>
                <a:p>
                  <a:r>
                    <a:rPr lang="LID4096">
                      <a:noFill/>
                    </a:rPr>
                    <a:t> </a:t>
                  </a:r>
                </a:p>
              </p:txBody>
            </p:sp>
          </mc:Fallback>
        </mc:AlternateContent>
      </p:grpSp>
      <p:pic>
        <p:nvPicPr>
          <p:cNvPr id="4" name="Picture 3" descr="A diagram of a normal distribution&#10;&#10;Description automatically generated">
            <a:extLst>
              <a:ext uri="{FF2B5EF4-FFF2-40B4-BE49-F238E27FC236}">
                <a16:creationId xmlns:a16="http://schemas.microsoft.com/office/drawing/2014/main" id="{00DB1699-7528-F484-1CF2-736D51D84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20" y="2457018"/>
            <a:ext cx="12060960" cy="4379985"/>
          </a:xfrm>
          <a:prstGeom prst="rect">
            <a:avLst/>
          </a:prstGeom>
        </p:spPr>
      </p:pic>
    </p:spTree>
    <p:extLst>
      <p:ext uri="{BB962C8B-B14F-4D97-AF65-F5344CB8AC3E}">
        <p14:creationId xmlns:p14="http://schemas.microsoft.com/office/powerpoint/2010/main" val="257641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Tutorial Outline</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fontScale="85000" lnSpcReduction="20000"/>
          </a:bodyPr>
          <a:lstStyle/>
          <a:p>
            <a:pPr>
              <a:lnSpc>
                <a:spcPct val="150000"/>
              </a:lnSpc>
              <a:buFont typeface="Wingdings" panose="05000000000000000000" pitchFamily="2" charset="2"/>
              <a:buChar char="§"/>
            </a:pPr>
            <a:r>
              <a:rPr lang="en-US" sz="2400" dirty="0"/>
              <a:t>Data</a:t>
            </a:r>
          </a:p>
          <a:p>
            <a:pPr>
              <a:lnSpc>
                <a:spcPct val="150000"/>
              </a:lnSpc>
              <a:buFont typeface="Wingdings" panose="05000000000000000000" pitchFamily="2" charset="2"/>
              <a:buChar char="§"/>
            </a:pPr>
            <a:r>
              <a:rPr lang="en-US" sz="2400" dirty="0"/>
              <a:t>Experiments</a:t>
            </a:r>
          </a:p>
          <a:p>
            <a:pPr>
              <a:lnSpc>
                <a:spcPct val="150000"/>
              </a:lnSpc>
              <a:buFont typeface="Wingdings" panose="05000000000000000000" pitchFamily="2" charset="2"/>
              <a:buChar char="§"/>
            </a:pPr>
            <a:r>
              <a:rPr lang="en-US" sz="2400" dirty="0"/>
              <a:t>Summary statistics</a:t>
            </a:r>
          </a:p>
          <a:p>
            <a:pPr lvl="1">
              <a:lnSpc>
                <a:spcPct val="150000"/>
              </a:lnSpc>
              <a:buFont typeface="Wingdings" panose="05000000000000000000" pitchFamily="2" charset="2"/>
              <a:buChar char="§"/>
            </a:pPr>
            <a:r>
              <a:rPr lang="en-US" sz="2000" dirty="0"/>
              <a:t>Central tendency</a:t>
            </a:r>
          </a:p>
          <a:p>
            <a:pPr lvl="1">
              <a:lnSpc>
                <a:spcPct val="150000"/>
              </a:lnSpc>
              <a:buFont typeface="Wingdings" panose="05000000000000000000" pitchFamily="2" charset="2"/>
              <a:buChar char="§"/>
            </a:pPr>
            <a:r>
              <a:rPr lang="en-US" sz="2000" dirty="0"/>
              <a:t>Spread</a:t>
            </a:r>
          </a:p>
          <a:p>
            <a:pPr lvl="1">
              <a:lnSpc>
                <a:spcPct val="150000"/>
              </a:lnSpc>
              <a:buFont typeface="Wingdings" panose="05000000000000000000" pitchFamily="2" charset="2"/>
              <a:buChar char="§"/>
            </a:pPr>
            <a:r>
              <a:rPr lang="en-US" sz="2000" dirty="0"/>
              <a:t>Skewness</a:t>
            </a:r>
          </a:p>
          <a:p>
            <a:pPr lvl="1">
              <a:lnSpc>
                <a:spcPct val="150000"/>
              </a:lnSpc>
              <a:buFont typeface="Wingdings" panose="05000000000000000000" pitchFamily="2" charset="2"/>
              <a:buChar char="§"/>
            </a:pPr>
            <a:r>
              <a:rPr lang="en-US" sz="2000" dirty="0"/>
              <a:t>Kurtosis   </a:t>
            </a:r>
          </a:p>
          <a:p>
            <a:pPr>
              <a:lnSpc>
                <a:spcPct val="150000"/>
              </a:lnSpc>
              <a:buFont typeface="Wingdings" panose="05000000000000000000" pitchFamily="2" charset="2"/>
              <a:buChar char="§"/>
            </a:pPr>
            <a:r>
              <a:rPr lang="en-US" sz="2400" dirty="0"/>
              <a:t>Probabilities and random variables</a:t>
            </a:r>
          </a:p>
          <a:p>
            <a:pPr>
              <a:lnSpc>
                <a:spcPct val="150000"/>
              </a:lnSpc>
              <a:buFont typeface="Wingdings" panose="05000000000000000000" pitchFamily="2" charset="2"/>
              <a:buChar char="§"/>
            </a:pPr>
            <a:r>
              <a:rPr lang="en-US" sz="2400" dirty="0"/>
              <a:t>Distributions </a:t>
            </a:r>
          </a:p>
          <a:p>
            <a:pPr>
              <a:lnSpc>
                <a:spcPct val="150000"/>
              </a:lnSpc>
              <a:buFont typeface="Wingdings" panose="05000000000000000000" pitchFamily="2" charset="2"/>
              <a:buChar char="§"/>
            </a:pPr>
            <a:r>
              <a:rPr lang="en-US" sz="2400" dirty="0"/>
              <a:t>Conditional probabilities</a:t>
            </a:r>
          </a:p>
          <a:p>
            <a:pPr>
              <a:lnSpc>
                <a:spcPct val="150000"/>
              </a:lnSpc>
              <a:buFont typeface="Wingdings" panose="05000000000000000000" pitchFamily="2" charset="2"/>
              <a:buChar char="§"/>
            </a:pPr>
            <a:r>
              <a:rPr lang="en-US" sz="2400" dirty="0"/>
              <a:t>Bayes theorem</a:t>
            </a:r>
          </a:p>
        </p:txBody>
      </p:sp>
    </p:spTree>
    <p:extLst>
      <p:ext uri="{BB962C8B-B14F-4D97-AF65-F5344CB8AC3E}">
        <p14:creationId xmlns:p14="http://schemas.microsoft.com/office/powerpoint/2010/main" val="293263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Kurtosis</a:t>
            </a:r>
            <a:endParaRPr lang="LID4096" dirty="0"/>
          </a:p>
        </p:txBody>
      </p:sp>
      <p:sp>
        <p:nvSpPr>
          <p:cNvPr id="7" name="Content Placeholder 2">
            <a:extLst>
              <a:ext uri="{FF2B5EF4-FFF2-40B4-BE49-F238E27FC236}">
                <a16:creationId xmlns:a16="http://schemas.microsoft.com/office/drawing/2014/main" id="{85A39E7D-4833-D280-627B-5BE363647E83}"/>
              </a:ext>
            </a:extLst>
          </p:cNvPr>
          <p:cNvSpPr>
            <a:spLocks noGrp="1"/>
          </p:cNvSpPr>
          <p:nvPr>
            <p:ph idx="1"/>
          </p:nvPr>
        </p:nvSpPr>
        <p:spPr>
          <a:xfrm>
            <a:off x="838200" y="1346561"/>
            <a:ext cx="10515600" cy="1325562"/>
          </a:xfrm>
        </p:spPr>
        <p:txBody>
          <a:bodyPr>
            <a:normAutofit fontScale="92500" lnSpcReduction="20000"/>
          </a:bodyPr>
          <a:lstStyle/>
          <a:p>
            <a:pPr>
              <a:lnSpc>
                <a:spcPct val="150000"/>
              </a:lnSpc>
              <a:buFont typeface="Wingdings" panose="05000000000000000000" pitchFamily="2" charset="2"/>
              <a:buChar char="§"/>
            </a:pPr>
            <a:r>
              <a:rPr lang="en-GB" dirty="0"/>
              <a:t>Size of tails</a:t>
            </a:r>
          </a:p>
          <a:p>
            <a:pPr>
              <a:lnSpc>
                <a:spcPct val="150000"/>
              </a:lnSpc>
              <a:buFont typeface="Wingdings" panose="05000000000000000000" pitchFamily="2" charset="2"/>
              <a:buChar char="§"/>
            </a:pPr>
            <a:r>
              <a:rPr lang="en-GB" dirty="0"/>
              <a:t>Pointiness of peak</a:t>
            </a:r>
          </a:p>
          <a:p>
            <a:pPr>
              <a:lnSpc>
                <a:spcPct val="150000"/>
              </a:lnSpc>
              <a:buFont typeface="Wingdings" panose="05000000000000000000" pitchFamily="2" charset="2"/>
              <a:buChar char="§"/>
            </a:pPr>
            <a:endParaRPr lang="en-GB" dirty="0"/>
          </a:p>
          <a:p>
            <a:pPr>
              <a:lnSpc>
                <a:spcPct val="150000"/>
              </a:lnSpc>
              <a:buFont typeface="Wingdings" panose="05000000000000000000" pitchFamily="2" charset="2"/>
              <a:buChar char="§"/>
            </a:pPr>
            <a:endParaRPr lang="en-GB" dirty="0"/>
          </a:p>
          <a:p>
            <a:pPr marL="0" indent="0">
              <a:lnSpc>
                <a:spcPct val="110000"/>
              </a:lnSpc>
              <a:buNone/>
            </a:pPr>
            <a:endParaRPr lang="en-GB" dirty="0"/>
          </a:p>
          <a:p>
            <a:pPr marL="0" indent="0">
              <a:lnSpc>
                <a:spcPct val="110000"/>
              </a:lnSpc>
              <a:buNone/>
            </a:pPr>
            <a:endParaRPr lang="en-GB" dirty="0"/>
          </a:p>
          <a:p>
            <a:pPr marL="457200" lvl="1" indent="0">
              <a:lnSpc>
                <a:spcPct val="110000"/>
              </a:lnSpc>
              <a:buNone/>
            </a:pPr>
            <a:endParaRPr lang="en-GB" dirty="0"/>
          </a:p>
          <a:p>
            <a:pPr marL="457200" lvl="1" indent="0">
              <a:lnSpc>
                <a:spcPct val="110000"/>
              </a:lnSpc>
              <a:buNone/>
            </a:pPr>
            <a:endParaRPr lang="en-GB" dirty="0"/>
          </a:p>
          <a:p>
            <a:pPr>
              <a:lnSpc>
                <a:spcPct val="110000"/>
              </a:lnSpc>
              <a:buFont typeface="Wingdings" panose="05000000000000000000" pitchFamily="2" charset="2"/>
              <a:buChar char="§"/>
            </a:pPr>
            <a:endParaRPr lang="en-GB" b="1" dirty="0"/>
          </a:p>
        </p:txBody>
      </p:sp>
      <mc:AlternateContent xmlns:mc="http://schemas.openxmlformats.org/markup-compatibility/2006" xmlns:a14="http://schemas.microsoft.com/office/drawing/2010/main">
        <mc:Choice Requires="a14">
          <p:sp>
            <p:nvSpPr>
              <p:cNvPr id="3" name="Object 7">
                <a:extLst>
                  <a:ext uri="{FF2B5EF4-FFF2-40B4-BE49-F238E27FC236}">
                    <a16:creationId xmlns:a16="http://schemas.microsoft.com/office/drawing/2014/main" id="{7514AA2F-F42D-8D75-204F-58E115665CFE}"/>
                  </a:ext>
                </a:extLst>
              </p:cNvPr>
              <p:cNvSpPr txBox="1"/>
              <p:nvPr/>
            </p:nvSpPr>
            <p:spPr bwMode="auto">
              <a:xfrm>
                <a:off x="6324600" y="1346560"/>
                <a:ext cx="4057650" cy="863600"/>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LID4096" i="0">
                          <a:solidFill>
                            <a:srgbClr val="000000"/>
                          </a:solidFill>
                          <a:latin typeface="Cambria Math" panose="02040503050406030204" pitchFamily="18" charset="0"/>
                        </a:rPr>
                        <m:t>Kurtosis</m:t>
                      </m:r>
                      <m:r>
                        <a:rPr lang="LID4096" i="1">
                          <a:solidFill>
                            <a:srgbClr val="000000"/>
                          </a:solidFill>
                          <a:latin typeface="Cambria Math" panose="02040503050406030204" pitchFamily="18" charset="0"/>
                        </a:rPr>
                        <m:t>=</m:t>
                      </m:r>
                      <m:f>
                        <m:fPr>
                          <m:ctrlPr>
                            <a:rPr lang="LID4096" i="1">
                              <a:solidFill>
                                <a:srgbClr val="000000"/>
                              </a:solidFill>
                              <a:latin typeface="Cambria Math" panose="02040503050406030204" pitchFamily="18" charset="0"/>
                            </a:rPr>
                          </m:ctrlPr>
                        </m:fPr>
                        <m:num>
                          <m:r>
                            <a:rPr lang="LID4096" i="1">
                              <a:solidFill>
                                <a:srgbClr val="000000"/>
                              </a:solidFill>
                              <a:latin typeface="Cambria Math" panose="02040503050406030204" pitchFamily="18" charset="0"/>
                            </a:rPr>
                            <m:t>1</m:t>
                          </m:r>
                        </m:num>
                        <m:den>
                          <m:sSup>
                            <m:sSupPr>
                              <m:ctrlPr>
                                <a:rPr lang="LID4096" i="1">
                                  <a:solidFill>
                                    <a:srgbClr val="000000"/>
                                  </a:solidFill>
                                  <a:latin typeface="Cambria Math" panose="02040503050406030204" pitchFamily="18" charset="0"/>
                                </a:rPr>
                              </m:ctrlPr>
                            </m:sSupPr>
                            <m:e>
                              <m:r>
                                <a:rPr lang="LID4096" i="1">
                                  <a:solidFill>
                                    <a:srgbClr val="000000"/>
                                  </a:solidFill>
                                  <a:latin typeface="Cambria Math" panose="02040503050406030204" pitchFamily="18" charset="0"/>
                                </a:rPr>
                                <m:t>𝜎</m:t>
                              </m:r>
                            </m:e>
                            <m:sup>
                              <m:r>
                                <a:rPr lang="LID4096" i="1">
                                  <a:solidFill>
                                    <a:srgbClr val="000000"/>
                                  </a:solidFill>
                                  <a:latin typeface="Cambria Math" panose="02040503050406030204" pitchFamily="18" charset="0"/>
                                </a:rPr>
                                <m:t>4</m:t>
                              </m:r>
                            </m:sup>
                          </m:sSup>
                        </m:den>
                      </m:f>
                      <m:r>
                        <a:rPr lang="LID4096" i="1">
                          <a:solidFill>
                            <a:srgbClr val="000000"/>
                          </a:solidFill>
                          <a:latin typeface="Cambria Math" panose="02040503050406030204" pitchFamily="18" charset="0"/>
                        </a:rPr>
                        <m:t>𝐸</m:t>
                      </m:r>
                      <m:d>
                        <m:dPr>
                          <m:ctrlPr>
                            <a:rPr lang="LID4096" i="1">
                              <a:solidFill>
                                <a:srgbClr val="000000"/>
                              </a:solidFill>
                              <a:latin typeface="Cambria Math" panose="02040503050406030204" pitchFamily="18" charset="0"/>
                            </a:rPr>
                          </m:ctrlPr>
                        </m:dPr>
                        <m:e>
                          <m:sSup>
                            <m:sSupPr>
                              <m:ctrlPr>
                                <a:rPr lang="LID4096" i="1">
                                  <a:solidFill>
                                    <a:srgbClr val="000000"/>
                                  </a:solidFill>
                                  <a:latin typeface="Cambria Math" panose="02040503050406030204" pitchFamily="18" charset="0"/>
                                </a:rPr>
                              </m:ctrlPr>
                            </m:sSupPr>
                            <m:e>
                              <m:d>
                                <m:dPr>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𝑥</m:t>
                                  </m:r>
                                  <m:r>
                                    <a:rPr lang="LID4096" i="1">
                                      <a:solidFill>
                                        <a:srgbClr val="000000"/>
                                      </a:solidFill>
                                      <a:latin typeface="Cambria Math" panose="02040503050406030204" pitchFamily="18" charset="0"/>
                                    </a:rPr>
                                    <m:t>−</m:t>
                                  </m:r>
                                  <m:acc>
                                    <m:accPr>
                                      <m:chr m:val="̄"/>
                                      <m:ctrlPr>
                                        <a:rPr lang="LID4096" i="1">
                                          <a:solidFill>
                                            <a:srgbClr val="000000"/>
                                          </a:solidFill>
                                          <a:latin typeface="Cambria Math" panose="02040503050406030204" pitchFamily="18" charset="0"/>
                                        </a:rPr>
                                      </m:ctrlPr>
                                    </m:accPr>
                                    <m:e>
                                      <m:r>
                                        <a:rPr lang="LID4096" i="1">
                                          <a:solidFill>
                                            <a:srgbClr val="000000"/>
                                          </a:solidFill>
                                          <a:latin typeface="Cambria Math" panose="02040503050406030204" pitchFamily="18" charset="0"/>
                                        </a:rPr>
                                        <m:t>𝑥</m:t>
                                      </m:r>
                                    </m:e>
                                  </m:acc>
                                </m:e>
                              </m:d>
                            </m:e>
                            <m:sup>
                              <m:r>
                                <a:rPr lang="LID4096" i="1">
                                  <a:solidFill>
                                    <a:srgbClr val="000000"/>
                                  </a:solidFill>
                                  <a:latin typeface="Cambria Math" panose="02040503050406030204" pitchFamily="18" charset="0"/>
                                </a:rPr>
                                <m:t>4</m:t>
                              </m:r>
                            </m:sup>
                          </m:sSup>
                        </m:e>
                      </m:d>
                      <m:r>
                        <a:rPr lang="LID4096" i="1">
                          <a:solidFill>
                            <a:srgbClr val="000000"/>
                          </a:solidFill>
                          <a:latin typeface="Cambria Math" panose="02040503050406030204" pitchFamily="18" charset="0"/>
                        </a:rPr>
                        <m:t>−3</m:t>
                      </m:r>
                    </m:oMath>
                  </m:oMathPara>
                </a14:m>
                <a:endParaRPr lang="LID4096" dirty="0"/>
              </a:p>
            </p:txBody>
          </p:sp>
        </mc:Choice>
        <mc:Fallback xmlns="">
          <p:sp>
            <p:nvSpPr>
              <p:cNvPr id="3" name="Object 7">
                <a:extLst>
                  <a:ext uri="{FF2B5EF4-FFF2-40B4-BE49-F238E27FC236}">
                    <a16:creationId xmlns:a16="http://schemas.microsoft.com/office/drawing/2014/main" id="{7514AA2F-F42D-8D75-204F-58E115665CFE}"/>
                  </a:ext>
                </a:extLst>
              </p:cNvPr>
              <p:cNvSpPr txBox="1">
                <a:spLocks noRot="1" noChangeAspect="1" noMove="1" noResize="1" noEditPoints="1" noAdjustHandles="1" noChangeArrowheads="1" noChangeShapeType="1" noTextEdit="1"/>
              </p:cNvSpPr>
              <p:nvPr/>
            </p:nvSpPr>
            <p:spPr bwMode="auto">
              <a:xfrm>
                <a:off x="6324600" y="1346560"/>
                <a:ext cx="4057650" cy="863600"/>
              </a:xfrm>
              <a:prstGeom prst="rect">
                <a:avLst/>
              </a:prstGeom>
              <a:blipFill>
                <a:blip r:embed="rId3"/>
                <a:stretch>
                  <a:fillRect/>
                </a:stretch>
              </a:blipFill>
              <a:ln>
                <a:noFill/>
              </a:ln>
              <a:effectLst/>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29000A6-4100-662E-6AAD-B438D24F72FA}"/>
                  </a:ext>
                </a:extLst>
              </p:cNvPr>
              <p:cNvSpPr txBox="1"/>
              <p:nvPr/>
            </p:nvSpPr>
            <p:spPr>
              <a:xfrm>
                <a:off x="8444199" y="1480343"/>
                <a:ext cx="279923"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LID4096" dirty="0"/>
              </a:p>
            </p:txBody>
          </p:sp>
        </mc:Choice>
        <mc:Fallback>
          <p:sp>
            <p:nvSpPr>
              <p:cNvPr id="4" name="TextBox 3">
                <a:extLst>
                  <a:ext uri="{FF2B5EF4-FFF2-40B4-BE49-F238E27FC236}">
                    <a16:creationId xmlns:a16="http://schemas.microsoft.com/office/drawing/2014/main" id="{429000A6-4100-662E-6AAD-B438D24F72FA}"/>
                  </a:ext>
                </a:extLst>
              </p:cNvPr>
              <p:cNvSpPr txBox="1">
                <a:spLocks noRot="1" noChangeAspect="1" noMove="1" noResize="1" noEditPoints="1" noAdjustHandles="1" noChangeArrowheads="1" noChangeShapeType="1" noTextEdit="1"/>
              </p:cNvSpPr>
              <p:nvPr/>
            </p:nvSpPr>
            <p:spPr>
              <a:xfrm>
                <a:off x="8444199" y="1480343"/>
                <a:ext cx="279923" cy="369332"/>
              </a:xfrm>
              <a:prstGeom prst="rect">
                <a:avLst/>
              </a:prstGeom>
              <a:blipFill>
                <a:blip r:embed="rId4"/>
                <a:stretch>
                  <a:fillRect r="-8696" b="-5000"/>
                </a:stretch>
              </a:blipFill>
            </p:spPr>
            <p:txBody>
              <a:bodyPr/>
              <a:lstStyle/>
              <a:p>
                <a:r>
                  <a:rPr lang="LID4096">
                    <a:noFill/>
                  </a:rPr>
                  <a:t> </a:t>
                </a:r>
              </a:p>
            </p:txBody>
          </p:sp>
        </mc:Fallback>
      </mc:AlternateContent>
      <p:pic>
        <p:nvPicPr>
          <p:cNvPr id="8" name="Picture 7" descr="A blue graph with white text&#10;&#10;Description automatically generated with medium confidence">
            <a:extLst>
              <a:ext uri="{FF2B5EF4-FFF2-40B4-BE49-F238E27FC236}">
                <a16:creationId xmlns:a16="http://schemas.microsoft.com/office/drawing/2014/main" id="{481DF1A4-3741-A67C-6ED3-7BBCA65760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672123"/>
            <a:ext cx="12192000" cy="4377787"/>
          </a:xfrm>
          <a:prstGeom prst="rect">
            <a:avLst/>
          </a:prstGeom>
        </p:spPr>
      </p:pic>
    </p:spTree>
    <p:extLst>
      <p:ext uri="{BB962C8B-B14F-4D97-AF65-F5344CB8AC3E}">
        <p14:creationId xmlns:p14="http://schemas.microsoft.com/office/powerpoint/2010/main" val="184118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A4BE-927B-B5F2-E301-D7A7F3AE2D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3753C-3566-41C9-33F1-8AEE620E0A0C}"/>
              </a:ext>
            </a:extLst>
          </p:cNvPr>
          <p:cNvSpPr>
            <a:spLocks noGrp="1"/>
          </p:cNvSpPr>
          <p:nvPr>
            <p:ph type="title"/>
          </p:nvPr>
        </p:nvSpPr>
        <p:spPr>
          <a:xfrm>
            <a:off x="838200" y="20997"/>
            <a:ext cx="10515600" cy="1325563"/>
          </a:xfrm>
        </p:spPr>
        <p:txBody>
          <a:bodyPr/>
          <a:lstStyle/>
          <a:p>
            <a:r>
              <a:rPr lang="en-US" dirty="0"/>
              <a:t>Central </a:t>
            </a:r>
            <a:r>
              <a:rPr lang="en-US" dirty="0" err="1"/>
              <a:t>Dendency</a:t>
            </a:r>
            <a:endParaRPr lang="LID4096" dirty="0"/>
          </a:p>
        </p:txBody>
      </p:sp>
      <p:sp>
        <p:nvSpPr>
          <p:cNvPr id="3" name="Content Placeholder 2">
            <a:extLst>
              <a:ext uri="{FF2B5EF4-FFF2-40B4-BE49-F238E27FC236}">
                <a16:creationId xmlns:a16="http://schemas.microsoft.com/office/drawing/2014/main" id="{CEDB4103-60F7-B2B1-064B-4AD8FB1BD004}"/>
              </a:ext>
            </a:extLst>
          </p:cNvPr>
          <p:cNvSpPr>
            <a:spLocks noGrp="1"/>
          </p:cNvSpPr>
          <p:nvPr>
            <p:ph idx="1"/>
          </p:nvPr>
        </p:nvSpPr>
        <p:spPr>
          <a:xfrm>
            <a:off x="838200" y="1346560"/>
            <a:ext cx="10515600" cy="5378705"/>
          </a:xfrm>
        </p:spPr>
        <p:txBody>
          <a:bodyPr>
            <a:normAutofit/>
          </a:bodyPr>
          <a:lstStyle/>
          <a:p>
            <a:pPr marL="0" indent="0">
              <a:lnSpc>
                <a:spcPct val="150000"/>
              </a:lnSpc>
              <a:buNone/>
            </a:pPr>
            <a:r>
              <a:rPr lang="en-US" sz="2400" dirty="0"/>
              <a:t>With random data:</a:t>
            </a:r>
          </a:p>
          <a:p>
            <a:pPr marL="0" indent="0">
              <a:lnSpc>
                <a:spcPct val="150000"/>
              </a:lnSpc>
              <a:buNone/>
            </a:pPr>
            <a:endParaRPr lang="en-US" sz="2400" dirty="0"/>
          </a:p>
          <a:p>
            <a:pPr>
              <a:lnSpc>
                <a:spcPct val="150000"/>
              </a:lnSpc>
              <a:buFont typeface="Wingdings" panose="05000000000000000000" pitchFamily="2" charset="2"/>
              <a:buChar char="§"/>
            </a:pPr>
            <a:endParaRPr lang="en-IL" sz="2400" dirty="0"/>
          </a:p>
          <a:p>
            <a:pPr>
              <a:lnSpc>
                <a:spcPct val="150000"/>
              </a:lnSpc>
              <a:buFont typeface="Wingdings" panose="05000000000000000000" pitchFamily="2" charset="2"/>
              <a:buChar char="§"/>
            </a:pPr>
            <a:endParaRPr lang="en-US" sz="2400" dirty="0"/>
          </a:p>
        </p:txBody>
      </p:sp>
      <p:pic>
        <p:nvPicPr>
          <p:cNvPr id="5" name="Picture 4" descr="A graph of height and weight&#10;&#10;AI-generated content may be incorrect.">
            <a:extLst>
              <a:ext uri="{FF2B5EF4-FFF2-40B4-BE49-F238E27FC236}">
                <a16:creationId xmlns:a16="http://schemas.microsoft.com/office/drawing/2014/main" id="{2931D227-9E64-7B05-22A4-F73DE529F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338" y="2190833"/>
            <a:ext cx="5221234" cy="4251968"/>
          </a:xfrm>
          <a:prstGeom prst="rect">
            <a:avLst/>
          </a:prstGeom>
        </p:spPr>
      </p:pic>
      <p:pic>
        <p:nvPicPr>
          <p:cNvPr id="7" name="Picture 6" descr="A graph showing the number of siblings&#10;&#10;AI-generated content may be incorrect.">
            <a:extLst>
              <a:ext uri="{FF2B5EF4-FFF2-40B4-BE49-F238E27FC236}">
                <a16:creationId xmlns:a16="http://schemas.microsoft.com/office/drawing/2014/main" id="{172B3E3A-4485-61D9-D9A3-BF32061E8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86" y="2185517"/>
            <a:ext cx="5120650" cy="4251968"/>
          </a:xfrm>
          <a:prstGeom prst="rect">
            <a:avLst/>
          </a:prstGeom>
        </p:spPr>
      </p:pic>
      <p:sp>
        <p:nvSpPr>
          <p:cNvPr id="8" name="TextBox 7">
            <a:extLst>
              <a:ext uri="{FF2B5EF4-FFF2-40B4-BE49-F238E27FC236}">
                <a16:creationId xmlns:a16="http://schemas.microsoft.com/office/drawing/2014/main" id="{F6436967-3ED0-2438-2CFD-E437E2C1B6D6}"/>
              </a:ext>
            </a:extLst>
          </p:cNvPr>
          <p:cNvSpPr txBox="1"/>
          <p:nvPr/>
        </p:nvSpPr>
        <p:spPr>
          <a:xfrm>
            <a:off x="7041550" y="561730"/>
            <a:ext cx="3604437" cy="156966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GB" sz="3200" dirty="0"/>
              <a:t>Why didn’t we calculate the mode for the heights?</a:t>
            </a:r>
            <a:endParaRPr lang="LID4096" sz="3200" dirty="0"/>
          </a:p>
        </p:txBody>
      </p:sp>
    </p:spTree>
    <p:extLst>
      <p:ext uri="{BB962C8B-B14F-4D97-AF65-F5344CB8AC3E}">
        <p14:creationId xmlns:p14="http://schemas.microsoft.com/office/powerpoint/2010/main" val="238616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98830-47FB-F0A8-F190-DF0F7E4C7596}"/>
            </a:ext>
          </a:extLst>
        </p:cNvPr>
        <p:cNvGrpSpPr/>
        <p:nvPr/>
      </p:nvGrpSpPr>
      <p:grpSpPr>
        <a:xfrm>
          <a:off x="0" y="0"/>
          <a:ext cx="0" cy="0"/>
          <a:chOff x="0" y="0"/>
          <a:chExt cx="0" cy="0"/>
        </a:xfrm>
      </p:grpSpPr>
      <p:pic>
        <p:nvPicPr>
          <p:cNvPr id="6" name="Picture 5" descr="A graph of height and height&#10;&#10;AI-generated content may be incorrect.">
            <a:extLst>
              <a:ext uri="{FF2B5EF4-FFF2-40B4-BE49-F238E27FC236}">
                <a16:creationId xmlns:a16="http://schemas.microsoft.com/office/drawing/2014/main" id="{E577D2D2-21A7-8122-F243-F2A66094C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338" y="2190833"/>
            <a:ext cx="5221234" cy="4251968"/>
          </a:xfrm>
          <a:prstGeom prst="rect">
            <a:avLst/>
          </a:prstGeom>
        </p:spPr>
      </p:pic>
      <p:pic>
        <p:nvPicPr>
          <p:cNvPr id="10" name="Picture 9" descr="A graph of a number of siblings&#10;&#10;AI-generated content may be incorrect.">
            <a:extLst>
              <a:ext uri="{FF2B5EF4-FFF2-40B4-BE49-F238E27FC236}">
                <a16:creationId xmlns:a16="http://schemas.microsoft.com/office/drawing/2014/main" id="{33A9F56C-894E-0530-97AA-C43879AAD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86" y="2185517"/>
            <a:ext cx="5120650" cy="4251968"/>
          </a:xfrm>
          <a:prstGeom prst="rect">
            <a:avLst/>
          </a:prstGeom>
        </p:spPr>
      </p:pic>
      <p:sp>
        <p:nvSpPr>
          <p:cNvPr id="2" name="Title 1">
            <a:extLst>
              <a:ext uri="{FF2B5EF4-FFF2-40B4-BE49-F238E27FC236}">
                <a16:creationId xmlns:a16="http://schemas.microsoft.com/office/drawing/2014/main" id="{BA7F9031-A794-A9BE-70E8-62E53BEBDFC8}"/>
              </a:ext>
            </a:extLst>
          </p:cNvPr>
          <p:cNvSpPr>
            <a:spLocks noGrp="1"/>
          </p:cNvSpPr>
          <p:nvPr>
            <p:ph type="title"/>
          </p:nvPr>
        </p:nvSpPr>
        <p:spPr>
          <a:xfrm>
            <a:off x="838200" y="20997"/>
            <a:ext cx="10515600" cy="1325563"/>
          </a:xfrm>
        </p:spPr>
        <p:txBody>
          <a:bodyPr/>
          <a:lstStyle/>
          <a:p>
            <a:r>
              <a:rPr lang="en-US" dirty="0"/>
              <a:t>Spread</a:t>
            </a:r>
            <a:endParaRPr lang="LID4096" dirty="0"/>
          </a:p>
        </p:txBody>
      </p:sp>
      <p:sp>
        <p:nvSpPr>
          <p:cNvPr id="3" name="Content Placeholder 2">
            <a:extLst>
              <a:ext uri="{FF2B5EF4-FFF2-40B4-BE49-F238E27FC236}">
                <a16:creationId xmlns:a16="http://schemas.microsoft.com/office/drawing/2014/main" id="{C564D24F-1E73-0E87-ADB2-89B2FC0A4276}"/>
              </a:ext>
            </a:extLst>
          </p:cNvPr>
          <p:cNvSpPr>
            <a:spLocks noGrp="1"/>
          </p:cNvSpPr>
          <p:nvPr>
            <p:ph idx="1"/>
          </p:nvPr>
        </p:nvSpPr>
        <p:spPr>
          <a:xfrm>
            <a:off x="838200" y="1346560"/>
            <a:ext cx="10515600" cy="5378705"/>
          </a:xfrm>
        </p:spPr>
        <p:txBody>
          <a:bodyPr>
            <a:normAutofit/>
          </a:bodyPr>
          <a:lstStyle/>
          <a:p>
            <a:pPr marL="0" indent="0">
              <a:lnSpc>
                <a:spcPct val="150000"/>
              </a:lnSpc>
              <a:buNone/>
            </a:pPr>
            <a:r>
              <a:rPr lang="en-US" sz="2400" dirty="0"/>
              <a:t>With random data:</a:t>
            </a:r>
          </a:p>
          <a:p>
            <a:pPr marL="0" indent="0">
              <a:lnSpc>
                <a:spcPct val="150000"/>
              </a:lnSpc>
              <a:buNone/>
            </a:pPr>
            <a:endParaRPr lang="en-US" sz="2400" dirty="0"/>
          </a:p>
          <a:p>
            <a:pPr>
              <a:lnSpc>
                <a:spcPct val="150000"/>
              </a:lnSpc>
              <a:buFont typeface="Wingdings" panose="05000000000000000000" pitchFamily="2" charset="2"/>
              <a:buChar char="§"/>
            </a:pPr>
            <a:endParaRPr lang="en-IL" sz="2400" dirty="0"/>
          </a:p>
          <a:p>
            <a:pPr>
              <a:lnSpc>
                <a:spcPct val="150000"/>
              </a:lnSpc>
              <a:buFont typeface="Wingdings" panose="05000000000000000000" pitchFamily="2" charset="2"/>
              <a:buChar char="§"/>
            </a:pPr>
            <a:endParaRPr lang="en-US" sz="2400" dirty="0"/>
          </a:p>
        </p:txBody>
      </p:sp>
    </p:spTree>
    <p:extLst>
      <p:ext uri="{BB962C8B-B14F-4D97-AF65-F5344CB8AC3E}">
        <p14:creationId xmlns:p14="http://schemas.microsoft.com/office/powerpoint/2010/main" val="2235912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5181A-D8AF-ABC7-7801-117F762B2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8D441-5102-E967-BE2C-0BC06D921B9F}"/>
              </a:ext>
            </a:extLst>
          </p:cNvPr>
          <p:cNvSpPr>
            <a:spLocks noGrp="1"/>
          </p:cNvSpPr>
          <p:nvPr>
            <p:ph type="title"/>
          </p:nvPr>
        </p:nvSpPr>
        <p:spPr>
          <a:xfrm>
            <a:off x="838200" y="20997"/>
            <a:ext cx="10515600" cy="1325563"/>
          </a:xfrm>
        </p:spPr>
        <p:txBody>
          <a:bodyPr/>
          <a:lstStyle/>
          <a:p>
            <a:r>
              <a:rPr lang="en-US" dirty="0"/>
              <a:t>Skewness and Kurtosis</a:t>
            </a:r>
            <a:endParaRPr lang="LID4096" dirty="0"/>
          </a:p>
        </p:txBody>
      </p:sp>
      <p:pic>
        <p:nvPicPr>
          <p:cNvPr id="8" name="Picture 7">
            <a:extLst>
              <a:ext uri="{FF2B5EF4-FFF2-40B4-BE49-F238E27FC236}">
                <a16:creationId xmlns:a16="http://schemas.microsoft.com/office/drawing/2014/main" id="{9C5DF579-FBEC-4A78-9DCB-CCABC53B4724}"/>
              </a:ext>
            </a:extLst>
          </p:cNvPr>
          <p:cNvPicPr>
            <a:picLocks noChangeAspect="1"/>
          </p:cNvPicPr>
          <p:nvPr/>
        </p:nvPicPr>
        <p:blipFill>
          <a:blip r:embed="rId3"/>
          <a:srcRect t="2703"/>
          <a:stretch/>
        </p:blipFill>
        <p:spPr>
          <a:xfrm>
            <a:off x="2044896" y="1477926"/>
            <a:ext cx="8102207" cy="4727963"/>
          </a:xfrm>
          <a:prstGeom prst="rect">
            <a:avLst/>
          </a:prstGeom>
        </p:spPr>
      </p:pic>
    </p:spTree>
    <p:extLst>
      <p:ext uri="{BB962C8B-B14F-4D97-AF65-F5344CB8AC3E}">
        <p14:creationId xmlns:p14="http://schemas.microsoft.com/office/powerpoint/2010/main" val="3237501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64054-EFD9-E7B1-B11C-7A6C5BE92F2E}"/>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C1CE0F7-A843-F011-ACF9-9AEB3D8AF177}"/>
              </a:ext>
            </a:extLst>
          </p:cNvPr>
          <p:cNvSpPr>
            <a:spLocks noGrp="1"/>
          </p:cNvSpPr>
          <p:nvPr>
            <p:ph idx="1"/>
          </p:nvPr>
        </p:nvSpPr>
        <p:spPr>
          <a:xfrm>
            <a:off x="838200" y="1346560"/>
            <a:ext cx="10515600" cy="5378705"/>
          </a:xfrm>
        </p:spPr>
        <p:txBody>
          <a:bodyPr>
            <a:normAutofit/>
          </a:bodyPr>
          <a:lstStyle/>
          <a:p>
            <a:pPr marL="0" indent="0">
              <a:lnSpc>
                <a:spcPct val="150000"/>
              </a:lnSpc>
              <a:buNone/>
            </a:pPr>
            <a:r>
              <a:rPr lang="en-US" sz="2400" dirty="0"/>
              <a:t>We can also model the distribution of the data. </a:t>
            </a:r>
          </a:p>
          <a:p>
            <a:pPr marL="0" indent="0">
              <a:lnSpc>
                <a:spcPct val="150000"/>
              </a:lnSpc>
              <a:buNone/>
            </a:pPr>
            <a:endParaRPr lang="en-US" sz="2400" dirty="0"/>
          </a:p>
          <a:p>
            <a:pPr>
              <a:lnSpc>
                <a:spcPct val="150000"/>
              </a:lnSpc>
              <a:buFont typeface="Wingdings" panose="05000000000000000000" pitchFamily="2" charset="2"/>
              <a:buChar char="§"/>
            </a:pPr>
            <a:endParaRPr lang="en-IL" sz="2400" dirty="0"/>
          </a:p>
          <a:p>
            <a:pPr>
              <a:lnSpc>
                <a:spcPct val="150000"/>
              </a:lnSpc>
              <a:buFont typeface="Wingdings" panose="05000000000000000000" pitchFamily="2" charset="2"/>
              <a:buChar char="§"/>
            </a:pPr>
            <a:endParaRPr lang="en-US" sz="2400" dirty="0"/>
          </a:p>
        </p:txBody>
      </p:sp>
      <p:sp>
        <p:nvSpPr>
          <p:cNvPr id="2" name="Title 1">
            <a:extLst>
              <a:ext uri="{FF2B5EF4-FFF2-40B4-BE49-F238E27FC236}">
                <a16:creationId xmlns:a16="http://schemas.microsoft.com/office/drawing/2014/main" id="{6F5622E2-138E-D70E-17E7-73282EE2D552}"/>
              </a:ext>
            </a:extLst>
          </p:cNvPr>
          <p:cNvSpPr>
            <a:spLocks noGrp="1"/>
          </p:cNvSpPr>
          <p:nvPr>
            <p:ph type="title"/>
          </p:nvPr>
        </p:nvSpPr>
        <p:spPr>
          <a:xfrm>
            <a:off x="838200" y="20997"/>
            <a:ext cx="10515600" cy="1325563"/>
          </a:xfrm>
        </p:spPr>
        <p:txBody>
          <a:bodyPr/>
          <a:lstStyle/>
          <a:p>
            <a:r>
              <a:rPr lang="en-US" dirty="0"/>
              <a:t>Distribution</a:t>
            </a:r>
            <a:endParaRPr lang="LID4096" dirty="0"/>
          </a:p>
        </p:txBody>
      </p:sp>
      <p:pic>
        <p:nvPicPr>
          <p:cNvPr id="9" name="Picture 8" descr="A diagram with a red line&#10;&#10;AI-generated content may be incorrect.">
            <a:extLst>
              <a:ext uri="{FF2B5EF4-FFF2-40B4-BE49-F238E27FC236}">
                <a16:creationId xmlns:a16="http://schemas.microsoft.com/office/drawing/2014/main" id="{C2012851-49EA-EA35-F0D9-3D45ED912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510" y="2259946"/>
            <a:ext cx="5458979" cy="4251968"/>
          </a:xfrm>
          <a:prstGeom prst="rect">
            <a:avLst/>
          </a:prstGeom>
        </p:spPr>
      </p:pic>
    </p:spTree>
    <p:extLst>
      <p:ext uri="{BB962C8B-B14F-4D97-AF65-F5344CB8AC3E}">
        <p14:creationId xmlns:p14="http://schemas.microsoft.com/office/powerpoint/2010/main" val="176067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B52A1-8D31-3505-0CF6-688D36721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CA73DE-645B-35B6-7026-945956CE8F9D}"/>
              </a:ext>
            </a:extLst>
          </p:cNvPr>
          <p:cNvSpPr>
            <a:spLocks noGrp="1"/>
          </p:cNvSpPr>
          <p:nvPr>
            <p:ph type="title"/>
          </p:nvPr>
        </p:nvSpPr>
        <p:spPr>
          <a:xfrm>
            <a:off x="838200" y="20997"/>
            <a:ext cx="10515600" cy="1325563"/>
          </a:xfrm>
        </p:spPr>
        <p:txBody>
          <a:bodyPr/>
          <a:lstStyle/>
          <a:p>
            <a:r>
              <a:rPr lang="en-US" dirty="0"/>
              <a:t>Probability</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840773-E86B-5447-F23B-20FEA98D993E}"/>
                  </a:ext>
                </a:extLst>
              </p:cNvPr>
              <p:cNvSpPr>
                <a:spLocks noGrp="1"/>
              </p:cNvSpPr>
              <p:nvPr>
                <p:ph idx="1"/>
              </p:nvPr>
            </p:nvSpPr>
            <p:spPr>
              <a:xfrm>
                <a:off x="838200" y="1159747"/>
                <a:ext cx="10881852" cy="5378705"/>
              </a:xfrm>
            </p:spPr>
            <p:txBody>
              <a:bodyPr>
                <a:normAutofit fontScale="85000" lnSpcReduction="10000"/>
              </a:bodyPr>
              <a:lstStyle/>
              <a:p>
                <a:pPr>
                  <a:lnSpc>
                    <a:spcPct val="150000"/>
                  </a:lnSpc>
                  <a:buFont typeface="Wingdings" panose="05000000000000000000" pitchFamily="2" charset="2"/>
                  <a:buChar char="§"/>
                </a:pPr>
                <a:r>
                  <a:rPr lang="en-US" b="1" dirty="0"/>
                  <a:t>Question:</a:t>
                </a:r>
                <a:r>
                  <a:rPr lang="en-US" dirty="0"/>
                  <a:t> how do people feel about the sunny weather where they live?</a:t>
                </a:r>
              </a:p>
              <a:p>
                <a:pPr>
                  <a:lnSpc>
                    <a:spcPct val="150000"/>
                  </a:lnSpc>
                  <a:buFont typeface="Wingdings" panose="05000000000000000000" pitchFamily="2" charset="2"/>
                  <a:buChar char="§"/>
                </a:pPr>
                <a:r>
                  <a:rPr lang="en-US" b="1" dirty="0"/>
                  <a:t>Experiment:</a:t>
                </a:r>
                <a:r>
                  <a:rPr lang="en-US" dirty="0"/>
                  <a:t> ask 3 people if they like the weather or not (yes/no).</a:t>
                </a:r>
              </a:p>
              <a:p>
                <a:pPr>
                  <a:lnSpc>
                    <a:spcPct val="150000"/>
                  </a:lnSpc>
                  <a:buFont typeface="Wingdings" panose="05000000000000000000" pitchFamily="2" charset="2"/>
                  <a:buChar char="§"/>
                </a:pPr>
                <a:r>
                  <a:rPr lang="en-US" b="1" dirty="0"/>
                  <a:t>Sample space: </a:t>
                </a:r>
                <a:r>
                  <a:rPr lang="en-US" dirty="0"/>
                  <a:t>all possible outcomes of an experiment </a:t>
                </a: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m:t>
                    </m:r>
                  </m:oMath>
                </a14:m>
                <a:endParaRPr lang="en-US" dirty="0"/>
              </a:p>
              <a:p>
                <a:pPr>
                  <a:lnSpc>
                    <a:spcPct val="150000"/>
                  </a:lnSpc>
                  <a:buFont typeface="Wingdings" panose="05000000000000000000" pitchFamily="2" charset="2"/>
                  <a:buChar char="§"/>
                </a:pPr>
                <a:r>
                  <a:rPr lang="en-US" b="1" dirty="0"/>
                  <a:t>Events:</a:t>
                </a:r>
                <a:r>
                  <a:rPr lang="en-US" dirty="0"/>
                  <a:t> subset of the sample space</a:t>
                </a:r>
              </a:p>
              <a:p>
                <a:pPr lvl="1">
                  <a:lnSpc>
                    <a:spcPct val="150000"/>
                  </a:lnSpc>
                  <a:buFont typeface="Wingdings" panose="05000000000000000000" pitchFamily="2" charset="2"/>
                  <a:buChar char="§"/>
                </a:pPr>
                <a:r>
                  <a:rPr lang="en-US" dirty="0"/>
                  <a:t>Example: </a:t>
                </a:r>
                <a14:m>
                  <m:oMath xmlns:m="http://schemas.openxmlformats.org/officeDocument/2006/math">
                    <m:r>
                      <a:rPr lang="en-GB" b="0" i="1" smtClean="0">
                        <a:latin typeface="Cambria Math" panose="02040503050406030204" pitchFamily="18" charset="0"/>
                      </a:rPr>
                      <m:t>𝑒𝑣𝑒𝑛𝑡</m:t>
                    </m:r>
                    <m:r>
                      <a:rPr lang="en-GB" b="0" i="1" smtClean="0">
                        <a:latin typeface="Cambria Math" panose="02040503050406030204" pitchFamily="18" charset="0"/>
                      </a:rPr>
                      <m:t> </m:t>
                    </m:r>
                    <m:r>
                      <a:rPr lang="en-GB" b="0" i="1" smtClean="0">
                        <a:latin typeface="Cambria Math" panose="02040503050406030204" pitchFamily="18" charset="0"/>
                      </a:rPr>
                      <m:t>𝐴</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e>
                    </m:d>
                  </m:oMath>
                </a14:m>
                <a:endParaRPr lang="en-GB" b="0" i="1" dirty="0">
                  <a:latin typeface="Cambria Math" panose="02040503050406030204" pitchFamily="18" charset="0"/>
                </a:endParaRP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𝑒𝑣𝑒𝑛𝑡</m:t>
                    </m:r>
                    <m:r>
                      <a:rPr lang="en-GB" b="0" i="1" smtClean="0">
                        <a:latin typeface="Cambria Math" panose="02040503050406030204" pitchFamily="18" charset="0"/>
                      </a:rPr>
                      <m:t> </m:t>
                    </m:r>
                    <m:r>
                      <a:rPr lang="en-GB" b="0" i="1" smtClean="0">
                        <a:latin typeface="Cambria Math" panose="02040503050406030204" pitchFamily="18" charset="0"/>
                      </a:rPr>
                      <m:t>𝐵</m:t>
                    </m:r>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𝑛</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𝑦</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𝑦</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𝑛</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𝑦</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e>
                    </m:d>
                    <m:r>
                      <a:rPr lang="en-GB" b="0" i="0" smtClean="0">
                        <a:latin typeface="Cambria Math" panose="02040503050406030204" pitchFamily="18" charset="0"/>
                      </a:rPr>
                      <m:t>}</m:t>
                    </m:r>
                  </m:oMath>
                </a14:m>
                <a:endParaRPr lang="en-US" dirty="0"/>
              </a:p>
              <a:p>
                <a:pPr>
                  <a:lnSpc>
                    <a:spcPct val="150000"/>
                  </a:lnSpc>
                  <a:buFont typeface="Wingdings" panose="05000000000000000000" pitchFamily="2" charset="2"/>
                  <a:buChar char="§"/>
                </a:pPr>
                <a:r>
                  <a:rPr lang="en-US" b="1" dirty="0"/>
                  <a:t>Probability of an event:</a:t>
                </a:r>
                <a:r>
                  <a:rPr lang="en-US" dirty="0"/>
                  <a:t> if all events are equally likely:</a:t>
                </a: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𝑠𝑖𝑧𝑒</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num>
                      <m:den>
                        <m:r>
                          <a:rPr lang="en-GB" b="0" i="1" smtClean="0">
                            <a:latin typeface="Cambria Math" panose="02040503050406030204" pitchFamily="18" charset="0"/>
                          </a:rPr>
                          <m:t>𝑠𝑖𝑧𝑒</m:t>
                        </m:r>
                        <m:d>
                          <m:dPr>
                            <m:ctrlPr>
                              <a:rPr lang="en-GB" b="0" i="1" smtClean="0">
                                <a:latin typeface="Cambria Math" panose="02040503050406030204" pitchFamily="18" charset="0"/>
                              </a:rPr>
                            </m:ctrlPr>
                          </m:dPr>
                          <m:e>
                            <m:r>
                              <a:rPr lang="en-GB" b="0" i="1" smtClean="0">
                                <a:latin typeface="Cambria Math" panose="02040503050406030204" pitchFamily="18" charset="0"/>
                              </a:rPr>
                              <m:t>𝑆</m:t>
                            </m:r>
                          </m:e>
                        </m:d>
                      </m:den>
                    </m:f>
                  </m:oMath>
                </a14:m>
                <a:endParaRPr lang="en-US" dirty="0"/>
              </a:p>
              <a:p>
                <a:pPr lvl="1">
                  <a:lnSpc>
                    <a:spcPct val="150000"/>
                  </a:lnSpc>
                  <a:buFont typeface="Wingdings" panose="05000000000000000000" pitchFamily="2" charset="2"/>
                  <a:buChar char="§"/>
                </a:pPr>
                <a:endParaRPr lang="en-US" dirty="0"/>
              </a:p>
            </p:txBody>
          </p:sp>
        </mc:Choice>
        <mc:Fallback xmlns="">
          <p:sp>
            <p:nvSpPr>
              <p:cNvPr id="3" name="Content Placeholder 2">
                <a:extLst>
                  <a:ext uri="{FF2B5EF4-FFF2-40B4-BE49-F238E27FC236}">
                    <a16:creationId xmlns:a16="http://schemas.microsoft.com/office/drawing/2014/main" id="{8A840773-E86B-5447-F23B-20FEA98D993E}"/>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784"/>
                </a:stretch>
              </a:blipFill>
            </p:spPr>
            <p:txBody>
              <a:bodyPr/>
              <a:lstStyle/>
              <a:p>
                <a:r>
                  <a:rPr lang="LID4096">
                    <a:noFill/>
                  </a:rPr>
                  <a:t> </a:t>
                </a:r>
              </a:p>
            </p:txBody>
          </p:sp>
        </mc:Fallback>
      </mc:AlternateContent>
    </p:spTree>
    <p:extLst>
      <p:ext uri="{BB962C8B-B14F-4D97-AF65-F5344CB8AC3E}">
        <p14:creationId xmlns:p14="http://schemas.microsoft.com/office/powerpoint/2010/main" val="348287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5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5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5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25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5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334F1-56EF-80CD-7A1D-4DC913A1B0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42C1B-3808-D49E-987E-C7118D853F54}"/>
              </a:ext>
            </a:extLst>
          </p:cNvPr>
          <p:cNvSpPr>
            <a:spLocks noGrp="1"/>
          </p:cNvSpPr>
          <p:nvPr>
            <p:ph type="title"/>
          </p:nvPr>
        </p:nvSpPr>
        <p:spPr>
          <a:xfrm>
            <a:off x="838200" y="20997"/>
            <a:ext cx="10515600" cy="1325563"/>
          </a:xfrm>
        </p:spPr>
        <p:txBody>
          <a:bodyPr/>
          <a:lstStyle/>
          <a:p>
            <a:r>
              <a:rPr lang="en-US" dirty="0"/>
              <a:t>Probability</a:t>
            </a:r>
            <a:endParaRPr lang="LID4096" dirty="0"/>
          </a:p>
        </p:txBody>
      </p:sp>
      <p:sp>
        <p:nvSpPr>
          <p:cNvPr id="3" name="Content Placeholder 2">
            <a:extLst>
              <a:ext uri="{FF2B5EF4-FFF2-40B4-BE49-F238E27FC236}">
                <a16:creationId xmlns:a16="http://schemas.microsoft.com/office/drawing/2014/main" id="{CF9D8032-D11D-7385-5ECE-B8DF29D70163}"/>
              </a:ext>
            </a:extLst>
          </p:cNvPr>
          <p:cNvSpPr>
            <a:spLocks noGrp="1"/>
          </p:cNvSpPr>
          <p:nvPr>
            <p:ph idx="1"/>
          </p:nvPr>
        </p:nvSpPr>
        <p:spPr>
          <a:xfrm>
            <a:off x="838200" y="1159747"/>
            <a:ext cx="10881852" cy="5378705"/>
          </a:xfrm>
        </p:spPr>
        <p:txBody>
          <a:bodyPr>
            <a:normAutofit/>
          </a:bodyPr>
          <a:lstStyle/>
          <a:p>
            <a:pPr>
              <a:lnSpc>
                <a:spcPct val="150000"/>
              </a:lnSpc>
              <a:buFont typeface="Wingdings" panose="05000000000000000000" pitchFamily="2" charset="2"/>
              <a:buChar char="§"/>
            </a:pPr>
            <a:r>
              <a:rPr lang="en-US" dirty="0"/>
              <a:t>Considering all events equally likely makes calculating probability easier, but it’s not necessarily true.</a:t>
            </a:r>
          </a:p>
          <a:p>
            <a:pPr lvl="1">
              <a:lnSpc>
                <a:spcPct val="150000"/>
              </a:lnSpc>
              <a:buFont typeface="Wingdings" panose="05000000000000000000" pitchFamily="2" charset="2"/>
              <a:buChar char="§"/>
            </a:pPr>
            <a:r>
              <a:rPr lang="en-US" dirty="0"/>
              <a:t>It is NOT true that all yes-no questions have a 50-50 chance (do you like going to the doctor?)</a:t>
            </a:r>
          </a:p>
          <a:p>
            <a:pPr lvl="1">
              <a:lnSpc>
                <a:spcPct val="150000"/>
              </a:lnSpc>
              <a:buFont typeface="Wingdings" panose="05000000000000000000" pitchFamily="2" charset="2"/>
              <a:buChar char="§"/>
            </a:pPr>
            <a:r>
              <a:rPr lang="en-US" dirty="0"/>
              <a:t>What is the probability of seeing a purple horse?</a:t>
            </a:r>
          </a:p>
          <a:p>
            <a:pPr lvl="2">
              <a:lnSpc>
                <a:spcPct val="150000"/>
              </a:lnSpc>
              <a:buFont typeface="Wingdings" panose="05000000000000000000" pitchFamily="2" charset="2"/>
              <a:buChar char="§"/>
            </a:pPr>
            <a:r>
              <a:rPr lang="en-US" dirty="0"/>
              <a:t>Natural color</a:t>
            </a:r>
          </a:p>
          <a:p>
            <a:pPr lvl="2">
              <a:lnSpc>
                <a:spcPct val="150000"/>
              </a:lnSpc>
              <a:buFont typeface="Wingdings" panose="05000000000000000000" pitchFamily="2" charset="2"/>
              <a:buChar char="§"/>
            </a:pPr>
            <a:r>
              <a:rPr lang="en-US" dirty="0"/>
              <a:t>Cartoon</a:t>
            </a:r>
          </a:p>
          <a:p>
            <a:pPr>
              <a:lnSpc>
                <a:spcPct val="150000"/>
              </a:lnSpc>
              <a:buFont typeface="Wingdings" panose="05000000000000000000" pitchFamily="2" charset="2"/>
              <a:buChar char="§"/>
            </a:pPr>
            <a:r>
              <a:rPr lang="en-US" dirty="0"/>
              <a:t>We’ll assign a distribution. </a:t>
            </a:r>
          </a:p>
          <a:p>
            <a:pPr lvl="1">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265126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5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ADCC7-05CE-BA45-B09A-1E372B5B06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6B2E7-FD74-8C1F-E79A-7C308903E726}"/>
              </a:ext>
            </a:extLst>
          </p:cNvPr>
          <p:cNvSpPr>
            <a:spLocks noGrp="1"/>
          </p:cNvSpPr>
          <p:nvPr>
            <p:ph type="title"/>
          </p:nvPr>
        </p:nvSpPr>
        <p:spPr>
          <a:xfrm>
            <a:off x="838200" y="20997"/>
            <a:ext cx="10515600" cy="1325563"/>
          </a:xfrm>
        </p:spPr>
        <p:txBody>
          <a:bodyPr/>
          <a:lstStyle/>
          <a:p>
            <a:r>
              <a:rPr lang="en-US" dirty="0"/>
              <a:t>Random Variable</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E8D34C-F5C9-5C69-ED02-4B1AA4A6ECA4}"/>
                  </a:ext>
                </a:extLst>
              </p:cNvPr>
              <p:cNvSpPr>
                <a:spLocks noGrp="1"/>
              </p:cNvSpPr>
              <p:nvPr>
                <p:ph idx="1"/>
              </p:nvPr>
            </p:nvSpPr>
            <p:spPr>
              <a:xfrm>
                <a:off x="838200" y="1159747"/>
                <a:ext cx="10881852" cy="5378705"/>
              </a:xfrm>
            </p:spPr>
            <p:txBody>
              <a:bodyPr>
                <a:normAutofit fontScale="77500" lnSpcReduction="20000"/>
              </a:bodyPr>
              <a:lstStyle/>
              <a:p>
                <a:pPr>
                  <a:lnSpc>
                    <a:spcPct val="150000"/>
                  </a:lnSpc>
                  <a:buFont typeface="Wingdings" panose="05000000000000000000" pitchFamily="2" charset="2"/>
                  <a:buChar char="§"/>
                </a:pPr>
                <a:r>
                  <a:rPr lang="en-US" dirty="0"/>
                  <a:t>Function that maps the sample space into real numbers (R)</a:t>
                </a:r>
              </a:p>
              <a:p>
                <a:pPr lvl="2">
                  <a:lnSpc>
                    <a:spcPct val="150000"/>
                  </a:lnSpc>
                  <a:buFont typeface="Wingdings" panose="05000000000000000000" pitchFamily="2" charset="2"/>
                  <a:buChar char="§"/>
                </a:pPr>
                <a:endParaRPr lang="en-US" dirty="0"/>
              </a:p>
              <a:p>
                <a:pPr lvl="1">
                  <a:lnSpc>
                    <a:spcPct val="150000"/>
                  </a:lnSpc>
                  <a:buFont typeface="Wingdings" panose="05000000000000000000" pitchFamily="2" charset="2"/>
                  <a:buChar char="§"/>
                </a:pPr>
                <a:endParaRPr lang="en-US" dirty="0"/>
              </a:p>
              <a:p>
                <a:pPr lvl="1">
                  <a:lnSpc>
                    <a:spcPct val="150000"/>
                  </a:lnSpc>
                  <a:buFont typeface="Wingdings" panose="05000000000000000000" pitchFamily="2" charset="2"/>
                  <a:buChar char="§"/>
                </a:pPr>
                <a:endParaRPr lang="en-US" dirty="0"/>
              </a:p>
              <a:p>
                <a:pPr lvl="1">
                  <a:lnSpc>
                    <a:spcPct val="150000"/>
                  </a:lnSpc>
                  <a:buFont typeface="Wingdings" panose="05000000000000000000" pitchFamily="2" charset="2"/>
                  <a:buChar char="§"/>
                </a:pPr>
                <a:endParaRPr lang="en-US" dirty="0"/>
              </a:p>
              <a:p>
                <a:pPr lvl="1">
                  <a:lnSpc>
                    <a:spcPct val="150000"/>
                  </a:lnSpc>
                  <a:buFont typeface="Wingdings" panose="05000000000000000000" pitchFamily="2" charset="2"/>
                  <a:buChar char="§"/>
                </a:pPr>
                <a:endParaRPr lang="en-US" dirty="0"/>
              </a:p>
              <a:p>
                <a:pPr>
                  <a:lnSpc>
                    <a:spcPct val="150000"/>
                  </a:lnSpc>
                  <a:buFont typeface="Wingdings" panose="05000000000000000000" pitchFamily="2" charset="2"/>
                  <a:buChar char="§"/>
                </a:pPr>
                <a:endParaRPr lang="en-US" dirty="0"/>
              </a:p>
              <a:p>
                <a:pPr>
                  <a:lnSpc>
                    <a:spcPct val="150000"/>
                  </a:lnSpc>
                  <a:buFont typeface="Wingdings" panose="05000000000000000000" pitchFamily="2" charset="2"/>
                  <a:buChar char="§"/>
                </a:pPr>
                <a:r>
                  <a:rPr lang="en-US" dirty="0"/>
                  <a:t>P(X=3), P(X=x), P(x</a:t>
                </a:r>
                <a14:m>
                  <m:oMath xmlns:m="http://schemas.openxmlformats.org/officeDocument/2006/math">
                    <m:r>
                      <a:rPr lang="en-GB" b="0" i="1" smtClean="0">
                        <a:latin typeface="Cambria Math" panose="02040503050406030204" pitchFamily="18" charset="0"/>
                      </a:rPr>
                      <m:t>≤</m:t>
                    </m:r>
                  </m:oMath>
                </a14:m>
                <a:r>
                  <a:rPr lang="en-US" dirty="0"/>
                  <a:t>4)</a:t>
                </a:r>
              </a:p>
              <a:p>
                <a:pPr>
                  <a:lnSpc>
                    <a:spcPct val="150000"/>
                  </a:lnSpc>
                  <a:buFont typeface="Wingdings" panose="05000000000000000000" pitchFamily="2" charset="2"/>
                  <a:buChar char="§"/>
                </a:pPr>
                <a:r>
                  <a:rPr lang="en-US" dirty="0"/>
                  <a:t>Discrete / Continuous</a:t>
                </a:r>
              </a:p>
              <a:p>
                <a:pPr>
                  <a:lnSpc>
                    <a:spcPct val="150000"/>
                  </a:lnSpc>
                  <a:buFont typeface="Wingdings" panose="05000000000000000000" pitchFamily="2" charset="2"/>
                  <a:buChar char="§"/>
                </a:pPr>
                <a:r>
                  <a:rPr lang="en-GB" dirty="0"/>
                  <a:t>Instead of calculating probabilities of events, we may be more interested in finding out the list of probabilities for all possible events = </a:t>
                </a:r>
                <a:r>
                  <a:rPr lang="en-GB" b="1" dirty="0"/>
                  <a:t>probability distribution</a:t>
                </a:r>
                <a:r>
                  <a:rPr lang="en-US" dirty="0"/>
                  <a:t>.</a:t>
                </a:r>
                <a:endParaRPr lang="en-GB" b="1" dirty="0"/>
              </a:p>
            </p:txBody>
          </p:sp>
        </mc:Choice>
        <mc:Fallback xmlns="">
          <p:sp>
            <p:nvSpPr>
              <p:cNvPr id="3" name="Content Placeholder 2">
                <a:extLst>
                  <a:ext uri="{FF2B5EF4-FFF2-40B4-BE49-F238E27FC236}">
                    <a16:creationId xmlns:a16="http://schemas.microsoft.com/office/drawing/2014/main" id="{8BE8D34C-F5C9-5C69-ED02-4B1AA4A6ECA4}"/>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616" b="-1359"/>
                </a:stretch>
              </a:blipFill>
            </p:spPr>
            <p:txBody>
              <a:bodyPr/>
              <a:lstStyle/>
              <a:p>
                <a:r>
                  <a:rPr lang="LID4096">
                    <a:noFill/>
                  </a:rPr>
                  <a:t> </a:t>
                </a:r>
              </a:p>
            </p:txBody>
          </p:sp>
        </mc:Fallback>
      </mc:AlternateContent>
      <p:pic>
        <p:nvPicPr>
          <p:cNvPr id="1028" name="Picture 4" descr="Set of Dice icon. Traditional die with six faces of cube marked with  different numbers of dots or pips from 1 to 6. Simple flat style. Vector  Illustra Stock Vector Image &amp;">
            <a:extLst>
              <a:ext uri="{FF2B5EF4-FFF2-40B4-BE49-F238E27FC236}">
                <a16:creationId xmlns:a16="http://schemas.microsoft.com/office/drawing/2014/main" id="{15FD37E9-A4C3-0FEE-DA6C-ED93F91FDE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579"/>
          <a:stretch/>
        </p:blipFill>
        <p:spPr bwMode="auto">
          <a:xfrm>
            <a:off x="4237575" y="2323973"/>
            <a:ext cx="3716850" cy="2224342"/>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1790938A-1E1A-6C71-07B9-71B4267942E9}"/>
              </a:ext>
            </a:extLst>
          </p:cNvPr>
          <p:cNvGrpSpPr/>
          <p:nvPr/>
        </p:nvGrpSpPr>
        <p:grpSpPr>
          <a:xfrm>
            <a:off x="4632353" y="1815209"/>
            <a:ext cx="2878199" cy="3206096"/>
            <a:chOff x="4632353" y="2228164"/>
            <a:chExt cx="2878199" cy="3206096"/>
          </a:xfrm>
        </p:grpSpPr>
        <p:grpSp>
          <p:nvGrpSpPr>
            <p:cNvPr id="30" name="Group 29">
              <a:extLst>
                <a:ext uri="{FF2B5EF4-FFF2-40B4-BE49-F238E27FC236}">
                  <a16:creationId xmlns:a16="http://schemas.microsoft.com/office/drawing/2014/main" id="{C0264492-1ADC-C5F9-10C7-4ACD0F85859C}"/>
                </a:ext>
              </a:extLst>
            </p:cNvPr>
            <p:cNvGrpSpPr/>
            <p:nvPr/>
          </p:nvGrpSpPr>
          <p:grpSpPr>
            <a:xfrm>
              <a:off x="4635911" y="2228164"/>
              <a:ext cx="2874641" cy="648195"/>
              <a:chOff x="4635911" y="2228164"/>
              <a:chExt cx="2874641" cy="648195"/>
            </a:xfrm>
          </p:grpSpPr>
          <p:grpSp>
            <p:nvGrpSpPr>
              <p:cNvPr id="15" name="Group 14">
                <a:extLst>
                  <a:ext uri="{FF2B5EF4-FFF2-40B4-BE49-F238E27FC236}">
                    <a16:creationId xmlns:a16="http://schemas.microsoft.com/office/drawing/2014/main" id="{A2CF1901-F79D-CCE5-19B9-72D217D4944F}"/>
                  </a:ext>
                </a:extLst>
              </p:cNvPr>
              <p:cNvGrpSpPr/>
              <p:nvPr/>
            </p:nvGrpSpPr>
            <p:grpSpPr>
              <a:xfrm>
                <a:off x="4827639" y="2589444"/>
                <a:ext cx="2492477" cy="286915"/>
                <a:chOff x="4827639" y="2589444"/>
                <a:chExt cx="2492477" cy="286915"/>
              </a:xfrm>
            </p:grpSpPr>
            <p:cxnSp>
              <p:nvCxnSpPr>
                <p:cNvPr id="7" name="Straight Arrow Connector 6">
                  <a:extLst>
                    <a:ext uri="{FF2B5EF4-FFF2-40B4-BE49-F238E27FC236}">
                      <a16:creationId xmlns:a16="http://schemas.microsoft.com/office/drawing/2014/main" id="{9E929095-84A3-E131-B42C-83B186443A92}"/>
                    </a:ext>
                  </a:extLst>
                </p:cNvPr>
                <p:cNvCxnSpPr/>
                <p:nvPr/>
              </p:nvCxnSpPr>
              <p:spPr>
                <a:xfrm flipV="1">
                  <a:off x="4827639" y="2589445"/>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2EF91222-22C9-5A72-5B02-DFF14A6F6D7C}"/>
                    </a:ext>
                  </a:extLst>
                </p:cNvPr>
                <p:cNvCxnSpPr/>
                <p:nvPr/>
              </p:nvCxnSpPr>
              <p:spPr>
                <a:xfrm flipV="1">
                  <a:off x="6073878" y="2597496"/>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AE7BE83D-6089-86D8-8284-85A1C57E4B46}"/>
                    </a:ext>
                  </a:extLst>
                </p:cNvPr>
                <p:cNvCxnSpPr/>
                <p:nvPr/>
              </p:nvCxnSpPr>
              <p:spPr>
                <a:xfrm flipV="1">
                  <a:off x="7320116" y="2589444"/>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FA8EF36E-6C7B-1F93-804D-C1E793CAB042}"/>
                  </a:ext>
                </a:extLst>
              </p:cNvPr>
              <p:cNvGrpSpPr/>
              <p:nvPr/>
            </p:nvGrpSpPr>
            <p:grpSpPr>
              <a:xfrm>
                <a:off x="4635911" y="2228164"/>
                <a:ext cx="2874641" cy="369332"/>
                <a:chOff x="4635911" y="2228164"/>
                <a:chExt cx="2874641" cy="369332"/>
              </a:xfrm>
            </p:grpSpPr>
            <p:sp>
              <p:nvSpPr>
                <p:cNvPr id="16" name="TextBox 15">
                  <a:extLst>
                    <a:ext uri="{FF2B5EF4-FFF2-40B4-BE49-F238E27FC236}">
                      <a16:creationId xmlns:a16="http://schemas.microsoft.com/office/drawing/2014/main" id="{5A6BA237-4F6B-C8E6-9CE2-CF5A515674D7}"/>
                    </a:ext>
                  </a:extLst>
                </p:cNvPr>
                <p:cNvSpPr txBox="1"/>
                <p:nvPr/>
              </p:nvSpPr>
              <p:spPr>
                <a:xfrm>
                  <a:off x="4635911" y="2228164"/>
                  <a:ext cx="383458" cy="369332"/>
                </a:xfrm>
                <a:prstGeom prst="rect">
                  <a:avLst/>
                </a:prstGeom>
                <a:noFill/>
              </p:spPr>
              <p:txBody>
                <a:bodyPr wrap="square" rtlCol="0">
                  <a:spAutoFit/>
                </a:bodyPr>
                <a:lstStyle/>
                <a:p>
                  <a:pPr algn="ctr"/>
                  <a:r>
                    <a:rPr lang="en-GB" dirty="0">
                      <a:solidFill>
                        <a:srgbClr val="C00000"/>
                      </a:solidFill>
                    </a:rPr>
                    <a:t>1</a:t>
                  </a:r>
                  <a:endParaRPr lang="LID4096" dirty="0">
                    <a:solidFill>
                      <a:srgbClr val="C00000"/>
                    </a:solidFill>
                  </a:endParaRPr>
                </a:p>
              </p:txBody>
            </p:sp>
            <p:sp>
              <p:nvSpPr>
                <p:cNvPr id="20" name="TextBox 19">
                  <a:extLst>
                    <a:ext uri="{FF2B5EF4-FFF2-40B4-BE49-F238E27FC236}">
                      <a16:creationId xmlns:a16="http://schemas.microsoft.com/office/drawing/2014/main" id="{52708A72-AD7D-5870-75CF-243AD4556C24}"/>
                    </a:ext>
                  </a:extLst>
                </p:cNvPr>
                <p:cNvSpPr txBox="1"/>
                <p:nvPr/>
              </p:nvSpPr>
              <p:spPr>
                <a:xfrm>
                  <a:off x="5880856" y="2228164"/>
                  <a:ext cx="383458" cy="369332"/>
                </a:xfrm>
                <a:prstGeom prst="rect">
                  <a:avLst/>
                </a:prstGeom>
                <a:noFill/>
              </p:spPr>
              <p:txBody>
                <a:bodyPr wrap="square" rtlCol="0">
                  <a:spAutoFit/>
                </a:bodyPr>
                <a:lstStyle/>
                <a:p>
                  <a:pPr algn="ctr"/>
                  <a:r>
                    <a:rPr lang="en-GB" dirty="0">
                      <a:solidFill>
                        <a:srgbClr val="C00000"/>
                      </a:solidFill>
                    </a:rPr>
                    <a:t>2</a:t>
                  </a:r>
                  <a:endParaRPr lang="LID4096" dirty="0">
                    <a:solidFill>
                      <a:srgbClr val="C00000"/>
                    </a:solidFill>
                  </a:endParaRPr>
                </a:p>
              </p:txBody>
            </p:sp>
            <p:sp>
              <p:nvSpPr>
                <p:cNvPr id="21" name="TextBox 20">
                  <a:extLst>
                    <a:ext uri="{FF2B5EF4-FFF2-40B4-BE49-F238E27FC236}">
                      <a16:creationId xmlns:a16="http://schemas.microsoft.com/office/drawing/2014/main" id="{41C69AA6-6AC7-47C3-B238-23B4ED695956}"/>
                    </a:ext>
                  </a:extLst>
                </p:cNvPr>
                <p:cNvSpPr txBox="1"/>
                <p:nvPr/>
              </p:nvSpPr>
              <p:spPr>
                <a:xfrm>
                  <a:off x="7127094" y="2228164"/>
                  <a:ext cx="383458" cy="369332"/>
                </a:xfrm>
                <a:prstGeom prst="rect">
                  <a:avLst/>
                </a:prstGeom>
                <a:noFill/>
              </p:spPr>
              <p:txBody>
                <a:bodyPr wrap="square" rtlCol="0">
                  <a:spAutoFit/>
                </a:bodyPr>
                <a:lstStyle/>
                <a:p>
                  <a:pPr algn="ctr"/>
                  <a:r>
                    <a:rPr lang="en-GB" dirty="0">
                      <a:solidFill>
                        <a:srgbClr val="C00000"/>
                      </a:solidFill>
                    </a:rPr>
                    <a:t>3</a:t>
                  </a:r>
                  <a:endParaRPr lang="LID4096" dirty="0">
                    <a:solidFill>
                      <a:srgbClr val="C00000"/>
                    </a:solidFill>
                  </a:endParaRPr>
                </a:p>
              </p:txBody>
            </p:sp>
          </p:grpSp>
        </p:grpSp>
        <p:grpSp>
          <p:nvGrpSpPr>
            <p:cNvPr id="29" name="Group 28">
              <a:extLst>
                <a:ext uri="{FF2B5EF4-FFF2-40B4-BE49-F238E27FC236}">
                  <a16:creationId xmlns:a16="http://schemas.microsoft.com/office/drawing/2014/main" id="{D012FCDB-1D3E-0CDB-DF0F-1A5ED89A21C5}"/>
                </a:ext>
              </a:extLst>
            </p:cNvPr>
            <p:cNvGrpSpPr/>
            <p:nvPr/>
          </p:nvGrpSpPr>
          <p:grpSpPr>
            <a:xfrm>
              <a:off x="4632353" y="4821837"/>
              <a:ext cx="2874641" cy="612423"/>
              <a:chOff x="4632353" y="4821837"/>
              <a:chExt cx="2874641" cy="612423"/>
            </a:xfrm>
          </p:grpSpPr>
          <p:grpSp>
            <p:nvGrpSpPr>
              <p:cNvPr id="14" name="Group 13">
                <a:extLst>
                  <a:ext uri="{FF2B5EF4-FFF2-40B4-BE49-F238E27FC236}">
                    <a16:creationId xmlns:a16="http://schemas.microsoft.com/office/drawing/2014/main" id="{DBD2BE4D-C572-2BCF-50F1-D0B0998F1BD2}"/>
                  </a:ext>
                </a:extLst>
              </p:cNvPr>
              <p:cNvGrpSpPr/>
              <p:nvPr/>
            </p:nvGrpSpPr>
            <p:grpSpPr>
              <a:xfrm>
                <a:off x="4827639" y="4821837"/>
                <a:ext cx="2492477" cy="286915"/>
                <a:chOff x="4852220" y="4821837"/>
                <a:chExt cx="2492477" cy="286915"/>
              </a:xfrm>
            </p:grpSpPr>
            <p:cxnSp>
              <p:nvCxnSpPr>
                <p:cNvPr id="10" name="Straight Arrow Connector 9">
                  <a:extLst>
                    <a:ext uri="{FF2B5EF4-FFF2-40B4-BE49-F238E27FC236}">
                      <a16:creationId xmlns:a16="http://schemas.microsoft.com/office/drawing/2014/main" id="{0D304B3E-D802-5BC6-2AA4-24252B05D7EE}"/>
                    </a:ext>
                  </a:extLst>
                </p:cNvPr>
                <p:cNvCxnSpPr>
                  <a:cxnSpLocks/>
                </p:cNvCxnSpPr>
                <p:nvPr/>
              </p:nvCxnSpPr>
              <p:spPr>
                <a:xfrm>
                  <a:off x="4852220" y="4821838"/>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6DF500D-1DBF-D9B5-DBD3-061C10F9DC1D}"/>
                    </a:ext>
                  </a:extLst>
                </p:cNvPr>
                <p:cNvCxnSpPr>
                  <a:cxnSpLocks/>
                </p:cNvCxnSpPr>
                <p:nvPr/>
              </p:nvCxnSpPr>
              <p:spPr>
                <a:xfrm>
                  <a:off x="6098459" y="4829889"/>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2300606F-4082-9115-0F03-8B32ED5AB538}"/>
                    </a:ext>
                  </a:extLst>
                </p:cNvPr>
                <p:cNvCxnSpPr>
                  <a:cxnSpLocks/>
                </p:cNvCxnSpPr>
                <p:nvPr/>
              </p:nvCxnSpPr>
              <p:spPr>
                <a:xfrm>
                  <a:off x="7344697" y="4821837"/>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5" name="Group 24">
                <a:extLst>
                  <a:ext uri="{FF2B5EF4-FFF2-40B4-BE49-F238E27FC236}">
                    <a16:creationId xmlns:a16="http://schemas.microsoft.com/office/drawing/2014/main" id="{A1F7F8ED-9A6F-E26F-142A-7DC87630E1EF}"/>
                  </a:ext>
                </a:extLst>
              </p:cNvPr>
              <p:cNvGrpSpPr/>
              <p:nvPr/>
            </p:nvGrpSpPr>
            <p:grpSpPr>
              <a:xfrm>
                <a:off x="4632353" y="5064928"/>
                <a:ext cx="2874641" cy="369332"/>
                <a:chOff x="4635911" y="2228164"/>
                <a:chExt cx="2874641" cy="369332"/>
              </a:xfrm>
            </p:grpSpPr>
            <p:sp>
              <p:nvSpPr>
                <p:cNvPr id="26" name="TextBox 25">
                  <a:extLst>
                    <a:ext uri="{FF2B5EF4-FFF2-40B4-BE49-F238E27FC236}">
                      <a16:creationId xmlns:a16="http://schemas.microsoft.com/office/drawing/2014/main" id="{FE1E6FA7-8DC8-888D-ED97-2B3EFC2A80D4}"/>
                    </a:ext>
                  </a:extLst>
                </p:cNvPr>
                <p:cNvSpPr txBox="1"/>
                <p:nvPr/>
              </p:nvSpPr>
              <p:spPr>
                <a:xfrm>
                  <a:off x="4635911" y="2228164"/>
                  <a:ext cx="383458" cy="369332"/>
                </a:xfrm>
                <a:prstGeom prst="rect">
                  <a:avLst/>
                </a:prstGeom>
                <a:noFill/>
              </p:spPr>
              <p:txBody>
                <a:bodyPr wrap="square" rtlCol="0">
                  <a:spAutoFit/>
                </a:bodyPr>
                <a:lstStyle/>
                <a:p>
                  <a:pPr algn="ctr"/>
                  <a:r>
                    <a:rPr lang="en-GB" dirty="0">
                      <a:solidFill>
                        <a:srgbClr val="C00000"/>
                      </a:solidFill>
                    </a:rPr>
                    <a:t>4</a:t>
                  </a:r>
                  <a:endParaRPr lang="LID4096" dirty="0">
                    <a:solidFill>
                      <a:srgbClr val="C00000"/>
                    </a:solidFill>
                  </a:endParaRPr>
                </a:p>
              </p:txBody>
            </p:sp>
            <p:sp>
              <p:nvSpPr>
                <p:cNvPr id="27" name="TextBox 26">
                  <a:extLst>
                    <a:ext uri="{FF2B5EF4-FFF2-40B4-BE49-F238E27FC236}">
                      <a16:creationId xmlns:a16="http://schemas.microsoft.com/office/drawing/2014/main" id="{88DFD059-60CE-5FE1-BE51-D55670FFE980}"/>
                    </a:ext>
                  </a:extLst>
                </p:cNvPr>
                <p:cNvSpPr txBox="1"/>
                <p:nvPr/>
              </p:nvSpPr>
              <p:spPr>
                <a:xfrm>
                  <a:off x="5880856" y="2228164"/>
                  <a:ext cx="383458" cy="369332"/>
                </a:xfrm>
                <a:prstGeom prst="rect">
                  <a:avLst/>
                </a:prstGeom>
                <a:noFill/>
              </p:spPr>
              <p:txBody>
                <a:bodyPr wrap="square" rtlCol="0">
                  <a:spAutoFit/>
                </a:bodyPr>
                <a:lstStyle/>
                <a:p>
                  <a:pPr algn="ctr"/>
                  <a:r>
                    <a:rPr lang="en-GB" dirty="0">
                      <a:solidFill>
                        <a:srgbClr val="C00000"/>
                      </a:solidFill>
                    </a:rPr>
                    <a:t>5</a:t>
                  </a:r>
                  <a:endParaRPr lang="LID4096" dirty="0">
                    <a:solidFill>
                      <a:srgbClr val="C00000"/>
                    </a:solidFill>
                  </a:endParaRPr>
                </a:p>
              </p:txBody>
            </p:sp>
            <p:sp>
              <p:nvSpPr>
                <p:cNvPr id="28" name="TextBox 27">
                  <a:extLst>
                    <a:ext uri="{FF2B5EF4-FFF2-40B4-BE49-F238E27FC236}">
                      <a16:creationId xmlns:a16="http://schemas.microsoft.com/office/drawing/2014/main" id="{AAB1FDB0-D526-A09B-4179-8C97C9DAD62A}"/>
                    </a:ext>
                  </a:extLst>
                </p:cNvPr>
                <p:cNvSpPr txBox="1"/>
                <p:nvPr/>
              </p:nvSpPr>
              <p:spPr>
                <a:xfrm>
                  <a:off x="7127094" y="2228164"/>
                  <a:ext cx="383458" cy="369332"/>
                </a:xfrm>
                <a:prstGeom prst="rect">
                  <a:avLst/>
                </a:prstGeom>
                <a:noFill/>
              </p:spPr>
              <p:txBody>
                <a:bodyPr wrap="square" rtlCol="0">
                  <a:spAutoFit/>
                </a:bodyPr>
                <a:lstStyle/>
                <a:p>
                  <a:pPr algn="ctr"/>
                  <a:r>
                    <a:rPr lang="en-GB" dirty="0">
                      <a:solidFill>
                        <a:srgbClr val="C00000"/>
                      </a:solidFill>
                    </a:rPr>
                    <a:t>6</a:t>
                  </a:r>
                  <a:endParaRPr lang="LID4096" dirty="0">
                    <a:solidFill>
                      <a:srgbClr val="C00000"/>
                    </a:solidFill>
                  </a:endParaRPr>
                </a:p>
              </p:txBody>
            </p:sp>
          </p:grpSp>
        </p:grpSp>
      </p:grpSp>
    </p:spTree>
    <p:extLst>
      <p:ext uri="{BB962C8B-B14F-4D97-AF65-F5344CB8AC3E}">
        <p14:creationId xmlns:p14="http://schemas.microsoft.com/office/powerpoint/2010/main" val="341236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5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25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25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217D652-8F70-6BED-0DCF-572BF1FB10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4F9659-E16B-2CFD-E82F-4030F1754881}"/>
              </a:ext>
            </a:extLst>
          </p:cNvPr>
          <p:cNvSpPr>
            <a:spLocks noGrp="1"/>
          </p:cNvSpPr>
          <p:nvPr>
            <p:ph type="title"/>
          </p:nvPr>
        </p:nvSpPr>
        <p:spPr>
          <a:xfrm>
            <a:off x="838200" y="20997"/>
            <a:ext cx="10515600" cy="1325563"/>
          </a:xfrm>
        </p:spPr>
        <p:txBody>
          <a:bodyPr/>
          <a:lstStyle/>
          <a:p>
            <a:r>
              <a:rPr lang="en-US" dirty="0"/>
              <a:t>Discrete Random Variables + Distributions</a:t>
            </a:r>
            <a:endParaRPr lang="LID4096" dirty="0"/>
          </a:p>
        </p:txBody>
      </p:sp>
      <p:sp>
        <p:nvSpPr>
          <p:cNvPr id="3" name="Content Placeholder 2">
            <a:extLst>
              <a:ext uri="{FF2B5EF4-FFF2-40B4-BE49-F238E27FC236}">
                <a16:creationId xmlns:a16="http://schemas.microsoft.com/office/drawing/2014/main" id="{08467092-84F7-4611-66CA-1E72CC0D189F}"/>
              </a:ext>
            </a:extLst>
          </p:cNvPr>
          <p:cNvSpPr>
            <a:spLocks noGrp="1"/>
          </p:cNvSpPr>
          <p:nvPr>
            <p:ph idx="1"/>
          </p:nvPr>
        </p:nvSpPr>
        <p:spPr>
          <a:xfrm>
            <a:off x="838200" y="1159747"/>
            <a:ext cx="10881852" cy="5378705"/>
          </a:xfrm>
        </p:spPr>
        <p:txBody>
          <a:bodyPr>
            <a:normAutofit fontScale="92500"/>
          </a:bodyPr>
          <a:lstStyle/>
          <a:p>
            <a:pPr>
              <a:lnSpc>
                <a:spcPct val="150000"/>
              </a:lnSpc>
              <a:buFont typeface="Wingdings" panose="05000000000000000000" pitchFamily="2" charset="2"/>
              <a:buChar char="§"/>
            </a:pPr>
            <a:r>
              <a:rPr lang="en-GB" dirty="0"/>
              <a:t>Instead of calculating probabilities of events, we may be more interested in finding out the list of probabilities for all possible events = </a:t>
            </a:r>
            <a:r>
              <a:rPr lang="en-GB" b="1" dirty="0"/>
              <a:t>probability distribution</a:t>
            </a:r>
          </a:p>
          <a:p>
            <a:pPr>
              <a:lnSpc>
                <a:spcPct val="150000"/>
              </a:lnSpc>
              <a:buFont typeface="Wingdings" panose="05000000000000000000" pitchFamily="2" charset="2"/>
              <a:buChar char="§"/>
            </a:pPr>
            <a:r>
              <a:rPr lang="en-GB" dirty="0"/>
              <a:t>Empirical probability distribution: </a:t>
            </a:r>
          </a:p>
          <a:p>
            <a:pPr lvl="1">
              <a:lnSpc>
                <a:spcPct val="150000"/>
              </a:lnSpc>
              <a:buFont typeface="Wingdings" panose="05000000000000000000" pitchFamily="2" charset="2"/>
              <a:buChar char="§"/>
            </a:pPr>
            <a:r>
              <a:rPr lang="en-GB" dirty="0"/>
              <a:t>roll a dice a bunch of times</a:t>
            </a:r>
          </a:p>
          <a:p>
            <a:pPr lvl="1">
              <a:lnSpc>
                <a:spcPct val="150000"/>
              </a:lnSpc>
              <a:buFont typeface="Wingdings" panose="05000000000000000000" pitchFamily="2" charset="2"/>
              <a:buChar char="§"/>
            </a:pPr>
            <a:r>
              <a:rPr lang="en-GB" dirty="0"/>
              <a:t>count how many times we get each number </a:t>
            </a:r>
          </a:p>
          <a:p>
            <a:pPr lvl="1">
              <a:lnSpc>
                <a:spcPct val="150000"/>
              </a:lnSpc>
              <a:buFont typeface="Wingdings" panose="05000000000000000000" pitchFamily="2" charset="2"/>
              <a:buChar char="§"/>
            </a:pPr>
            <a:r>
              <a:rPr lang="en-GB" dirty="0"/>
              <a:t>Normalize by dividing the value for each number by the number of times the dice was rolled</a:t>
            </a:r>
          </a:p>
          <a:p>
            <a:pPr lvl="1">
              <a:lnSpc>
                <a:spcPct val="150000"/>
              </a:lnSpc>
              <a:buFont typeface="Wingdings" panose="05000000000000000000" pitchFamily="2" charset="2"/>
              <a:buChar char="§"/>
            </a:pPr>
            <a:r>
              <a:rPr lang="en-GB" dirty="0"/>
              <a:t>We will do this using advanced computational methods</a:t>
            </a:r>
            <a:endParaRPr lang="en-US" dirty="0"/>
          </a:p>
        </p:txBody>
      </p:sp>
    </p:spTree>
    <p:extLst>
      <p:ext uri="{BB962C8B-B14F-4D97-AF65-F5344CB8AC3E}">
        <p14:creationId xmlns:p14="http://schemas.microsoft.com/office/powerpoint/2010/main" val="441010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49D6F-5F23-9523-C516-AEB95B119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1B9583-E2F7-FD57-58DF-E946634BAEAD}"/>
              </a:ext>
            </a:extLst>
          </p:cNvPr>
          <p:cNvSpPr>
            <a:spLocks noGrp="1"/>
          </p:cNvSpPr>
          <p:nvPr>
            <p:ph type="title"/>
          </p:nvPr>
        </p:nvSpPr>
        <p:spPr>
          <a:xfrm>
            <a:off x="838200" y="20997"/>
            <a:ext cx="10515600" cy="1325563"/>
          </a:xfrm>
        </p:spPr>
        <p:txBody>
          <a:bodyPr/>
          <a:lstStyle/>
          <a:p>
            <a:r>
              <a:rPr lang="en-US" dirty="0" err="1"/>
              <a:t>Preliz</a:t>
            </a:r>
            <a:r>
              <a:rPr lang="en-US" dirty="0"/>
              <a:t> </a:t>
            </a:r>
            <a:endParaRPr lang="LID4096" dirty="0"/>
          </a:p>
        </p:txBody>
      </p:sp>
      <p:sp>
        <p:nvSpPr>
          <p:cNvPr id="3" name="Content Placeholder 2">
            <a:extLst>
              <a:ext uri="{FF2B5EF4-FFF2-40B4-BE49-F238E27FC236}">
                <a16:creationId xmlns:a16="http://schemas.microsoft.com/office/drawing/2014/main" id="{748408BC-2960-ADCB-005F-E49CC6D209DF}"/>
              </a:ext>
            </a:extLst>
          </p:cNvPr>
          <p:cNvSpPr>
            <a:spLocks noGrp="1"/>
          </p:cNvSpPr>
          <p:nvPr>
            <p:ph idx="1"/>
          </p:nvPr>
        </p:nvSpPr>
        <p:spPr>
          <a:xfrm>
            <a:off x="838200" y="1159747"/>
            <a:ext cx="10881852" cy="5378705"/>
          </a:xfrm>
        </p:spPr>
        <p:txBody>
          <a:bodyPr>
            <a:normAutofit/>
          </a:bodyPr>
          <a:lstStyle/>
          <a:p>
            <a:pPr>
              <a:lnSpc>
                <a:spcPct val="150000"/>
              </a:lnSpc>
              <a:buFont typeface="Wingdings" panose="05000000000000000000" pitchFamily="2" charset="2"/>
              <a:buChar char="§"/>
            </a:pPr>
            <a:r>
              <a:rPr lang="en-GB" dirty="0"/>
              <a:t>We will use this library a lot.</a:t>
            </a:r>
          </a:p>
          <a:p>
            <a:pPr>
              <a:lnSpc>
                <a:spcPct val="150000"/>
              </a:lnSpc>
              <a:buFont typeface="Wingdings" panose="05000000000000000000" pitchFamily="2" charset="2"/>
              <a:buChar char="§"/>
            </a:pPr>
            <a:r>
              <a:rPr lang="en-US" dirty="0">
                <a:hlinkClick r:id="rId3"/>
              </a:rPr>
              <a:t>https://github.com/arviz-devs/preliz</a:t>
            </a:r>
            <a:endParaRPr lang="en-GB" dirty="0"/>
          </a:p>
          <a:p>
            <a:pPr>
              <a:lnSpc>
                <a:spcPct val="150000"/>
              </a:lnSpc>
              <a:buFont typeface="Wingdings" panose="05000000000000000000" pitchFamily="2" charset="2"/>
              <a:buChar char="§"/>
            </a:pPr>
            <a:r>
              <a:rPr lang="en-GB" dirty="0"/>
              <a:t>Use installation from the tutorial notebook. </a:t>
            </a:r>
            <a:endParaRPr lang="en-US" dirty="0"/>
          </a:p>
        </p:txBody>
      </p:sp>
    </p:spTree>
    <p:extLst>
      <p:ext uri="{BB962C8B-B14F-4D97-AF65-F5344CB8AC3E}">
        <p14:creationId xmlns:p14="http://schemas.microsoft.com/office/powerpoint/2010/main" val="62376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Data</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a:lnSpc>
                <a:spcPct val="110000"/>
              </a:lnSpc>
              <a:buFont typeface="Wingdings" panose="05000000000000000000" pitchFamily="2" charset="2"/>
              <a:buChar char="§"/>
            </a:pPr>
            <a:r>
              <a:rPr lang="en-GB" dirty="0"/>
              <a:t>A set of observations or measurements</a:t>
            </a:r>
          </a:p>
          <a:p>
            <a:pPr>
              <a:lnSpc>
                <a:spcPct val="110000"/>
              </a:lnSpc>
              <a:buFont typeface="Wingdings" panose="05000000000000000000" pitchFamily="2" charset="2"/>
              <a:buChar char="§"/>
            </a:pPr>
            <a:r>
              <a:rPr lang="en-GB" dirty="0"/>
              <a:t>Finite </a:t>
            </a:r>
          </a:p>
          <a:p>
            <a:pPr lvl="1">
              <a:lnSpc>
                <a:spcPct val="110000"/>
              </a:lnSpc>
              <a:buFont typeface="Wingdings" panose="05000000000000000000" pitchFamily="2" charset="2"/>
              <a:buChar char="§"/>
            </a:pPr>
            <a:r>
              <a:rPr lang="en-GB" dirty="0"/>
              <a:t>We can get more data, but it will still be data</a:t>
            </a:r>
          </a:p>
          <a:p>
            <a:pPr>
              <a:lnSpc>
                <a:spcPct val="110000"/>
              </a:lnSpc>
              <a:buFont typeface="Wingdings" panose="05000000000000000000" pitchFamily="2" charset="2"/>
              <a:buChar char="§"/>
            </a:pPr>
            <a:r>
              <a:rPr lang="en-GB" dirty="0"/>
              <a:t>Types of data:</a:t>
            </a:r>
          </a:p>
          <a:p>
            <a:pPr lvl="1">
              <a:lnSpc>
                <a:spcPct val="110000"/>
              </a:lnSpc>
              <a:buFont typeface="Wingdings" panose="05000000000000000000" pitchFamily="2" charset="2"/>
              <a:buChar char="§"/>
            </a:pPr>
            <a:r>
              <a:rPr lang="en-GB" dirty="0"/>
              <a:t>Continuous – there can be another data point between any two data values. </a:t>
            </a:r>
          </a:p>
          <a:p>
            <a:pPr lvl="1">
              <a:lnSpc>
                <a:spcPct val="110000"/>
              </a:lnSpc>
              <a:buFont typeface="Wingdings" panose="05000000000000000000" pitchFamily="2" charset="2"/>
              <a:buChar char="§"/>
            </a:pPr>
            <a:r>
              <a:rPr lang="en-GB" dirty="0"/>
              <a:t>Categorical – values can’t be put on a scale. </a:t>
            </a:r>
          </a:p>
          <a:p>
            <a:pPr lvl="1">
              <a:lnSpc>
                <a:spcPct val="110000"/>
              </a:lnSpc>
              <a:buFont typeface="Wingdings" panose="05000000000000000000" pitchFamily="2" charset="2"/>
              <a:buChar char="§"/>
            </a:pPr>
            <a:r>
              <a:rPr lang="en-GB" dirty="0"/>
              <a:t>Ordinal – data can be ordered but are not real numbers. </a:t>
            </a:r>
          </a:p>
          <a:p>
            <a:pPr marL="0" indent="0">
              <a:lnSpc>
                <a:spcPct val="110000"/>
              </a:lnSpc>
              <a:buNone/>
            </a:pPr>
            <a:endParaRPr lang="en-GB" dirty="0"/>
          </a:p>
          <a:p>
            <a:pPr marL="0" indent="0">
              <a:lnSpc>
                <a:spcPct val="110000"/>
              </a:lnSpc>
              <a:buNone/>
            </a:pPr>
            <a:endParaRPr lang="en-GB" dirty="0"/>
          </a:p>
          <a:p>
            <a:pPr marL="457200" lvl="1" indent="0">
              <a:lnSpc>
                <a:spcPct val="110000"/>
              </a:lnSpc>
              <a:buNone/>
            </a:pPr>
            <a:endParaRPr lang="en-GB" dirty="0"/>
          </a:p>
          <a:p>
            <a:pPr marL="457200" lvl="1" indent="0">
              <a:lnSpc>
                <a:spcPct val="110000"/>
              </a:lnSpc>
              <a:buNone/>
            </a:pPr>
            <a:endParaRPr lang="en-GB" dirty="0"/>
          </a:p>
          <a:p>
            <a:pPr>
              <a:lnSpc>
                <a:spcPct val="110000"/>
              </a:lnSpc>
              <a:buFont typeface="Wingdings" panose="05000000000000000000" pitchFamily="2" charset="2"/>
              <a:buChar char="§"/>
            </a:pPr>
            <a:endParaRPr lang="en-GB" b="1" dirty="0"/>
          </a:p>
        </p:txBody>
      </p:sp>
    </p:spTree>
    <p:extLst>
      <p:ext uri="{BB962C8B-B14F-4D97-AF65-F5344CB8AC3E}">
        <p14:creationId xmlns:p14="http://schemas.microsoft.com/office/powerpoint/2010/main" val="43450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5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5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5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5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990AA-7D64-12D8-FD1A-9BE18970A50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1544E184-B73F-D016-70F4-11263D512CF3}"/>
                  </a:ext>
                </a:extLst>
              </p:cNvPr>
              <p:cNvSpPr>
                <a:spLocks noGrp="1"/>
              </p:cNvSpPr>
              <p:nvPr>
                <p:ph idx="1"/>
              </p:nvPr>
            </p:nvSpPr>
            <p:spPr>
              <a:xfrm>
                <a:off x="838200" y="1159747"/>
                <a:ext cx="10881852" cy="5378705"/>
              </a:xfrm>
            </p:spPr>
            <p:txBody>
              <a:bodyPr>
                <a:norm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r>
                                <a:rPr lang="en-GB" b="0" i="1" smtClean="0">
                                  <a:latin typeface="Cambria Math" panose="02040503050406030204" pitchFamily="18" charset="0"/>
                                </a:rPr>
                                <m:t>𝜋</m:t>
                              </m:r>
                            </m:e>
                          </m:rad>
                          <m:r>
                            <a:rPr lang="en-GB" b="0" i="1" smtClean="0">
                              <a:latin typeface="Cambria Math" panose="02040503050406030204" pitchFamily="18" charset="0"/>
                            </a:rPr>
                            <m:t>𝜎</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𝜇</m:t>
                                      </m:r>
                                    </m:num>
                                    <m:den>
                                      <m:r>
                                        <a:rPr lang="en-GB" b="0" i="1" smtClean="0">
                                          <a:latin typeface="Cambria Math" panose="02040503050406030204" pitchFamily="18" charset="0"/>
                                        </a:rPr>
                                        <m:t>𝜎</m:t>
                                      </m:r>
                                    </m:den>
                                  </m:f>
                                </m:e>
                              </m:d>
                            </m:e>
                            <m:sup>
                              <m:r>
                                <a:rPr lang="en-GB" b="0" i="1" smtClean="0">
                                  <a:latin typeface="Cambria Math" panose="02040503050406030204" pitchFamily="18" charset="0"/>
                                </a:rPr>
                                <m:t>2</m:t>
                              </m:r>
                            </m:sup>
                          </m:sSup>
                        </m:sup>
                      </m:sSup>
                    </m:oMath>
                  </m:oMathPara>
                </a14:m>
                <a:endParaRPr lang="en-GB" dirty="0"/>
              </a:p>
              <a:p>
                <a:pPr>
                  <a:lnSpc>
                    <a:spcPct val="150000"/>
                  </a:lnSpc>
                  <a:buFont typeface="Wingdings" panose="05000000000000000000" pitchFamily="2" charset="2"/>
                  <a:buChar char="§"/>
                </a:pPr>
                <a:r>
                  <a:rPr lang="en-GB" dirty="0"/>
                  <a:t> </a:t>
                </a:r>
                <a14:m>
                  <m:oMath xmlns:m="http://schemas.openxmlformats.org/officeDocument/2006/math">
                    <m:r>
                      <a:rPr lang="en-GB" b="0" i="1" smtClean="0">
                        <a:latin typeface="Cambria Math" panose="02040503050406030204" pitchFamily="18" charset="0"/>
                      </a:rPr>
                      <m:t>𝜇</m:t>
                    </m:r>
                  </m:oMath>
                </a14:m>
                <a:r>
                  <a:rPr lang="en-US" dirty="0"/>
                  <a:t> – mean</a:t>
                </a:r>
              </a:p>
              <a:p>
                <a:pPr>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𝜎</m:t>
                    </m:r>
                  </m:oMath>
                </a14:m>
                <a:r>
                  <a:rPr lang="en-US" dirty="0"/>
                  <a:t> – standard deviation</a:t>
                </a:r>
              </a:p>
              <a:p>
                <a:pPr>
                  <a:lnSpc>
                    <a:spcPct val="150000"/>
                  </a:lnSpc>
                  <a:buFont typeface="Wingdings" panose="05000000000000000000" pitchFamily="2" charset="2"/>
                  <a:buChar char="§"/>
                </a:pPr>
                <a:r>
                  <a:rPr lang="en-US" dirty="0"/>
                  <a:t>f(x) – probability </a:t>
                </a:r>
                <a:r>
                  <a:rPr lang="en-US" b="1" dirty="0"/>
                  <a:t>density</a:t>
                </a:r>
                <a:r>
                  <a:rPr lang="en-US" dirty="0"/>
                  <a:t> function</a:t>
                </a:r>
              </a:p>
            </p:txBody>
          </p:sp>
        </mc:Choice>
        <mc:Fallback xmlns="">
          <p:sp>
            <p:nvSpPr>
              <p:cNvPr id="8" name="Content Placeholder 2">
                <a:extLst>
                  <a:ext uri="{FF2B5EF4-FFF2-40B4-BE49-F238E27FC236}">
                    <a16:creationId xmlns:a16="http://schemas.microsoft.com/office/drawing/2014/main" id="{1544E184-B73F-D016-70F4-11263D512CF3}"/>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1008"/>
                </a:stretch>
              </a:blipFill>
            </p:spPr>
            <p:txBody>
              <a:bodyPr/>
              <a:lstStyle/>
              <a:p>
                <a:r>
                  <a:rPr lang="LID4096">
                    <a:noFill/>
                  </a:rPr>
                  <a:t> </a:t>
                </a:r>
              </a:p>
            </p:txBody>
          </p:sp>
        </mc:Fallback>
      </mc:AlternateContent>
      <p:sp>
        <p:nvSpPr>
          <p:cNvPr id="2" name="Title 1">
            <a:extLst>
              <a:ext uri="{FF2B5EF4-FFF2-40B4-BE49-F238E27FC236}">
                <a16:creationId xmlns:a16="http://schemas.microsoft.com/office/drawing/2014/main" id="{4E83916E-D049-F810-79F0-619FB9823182}"/>
              </a:ext>
            </a:extLst>
          </p:cNvPr>
          <p:cNvSpPr>
            <a:spLocks noGrp="1"/>
          </p:cNvSpPr>
          <p:nvPr>
            <p:ph type="title"/>
          </p:nvPr>
        </p:nvSpPr>
        <p:spPr>
          <a:xfrm>
            <a:off x="838200" y="20997"/>
            <a:ext cx="10515600" cy="1325563"/>
          </a:xfrm>
        </p:spPr>
        <p:txBody>
          <a:bodyPr/>
          <a:lstStyle/>
          <a:p>
            <a:r>
              <a:rPr lang="en-US" dirty="0"/>
              <a:t>Normal Distribution </a:t>
            </a:r>
            <a:endParaRPr lang="LID4096" dirty="0"/>
          </a:p>
        </p:txBody>
      </p:sp>
      <p:pic>
        <p:nvPicPr>
          <p:cNvPr id="10" name="Picture 9" descr="A blue and orange line graph&#10;&#10;AI-generated content may be incorrect.">
            <a:extLst>
              <a:ext uri="{FF2B5EF4-FFF2-40B4-BE49-F238E27FC236}">
                <a16:creationId xmlns:a16="http://schemas.microsoft.com/office/drawing/2014/main" id="{7FB99ED7-428A-557F-D844-D3389E2DE3D4}"/>
              </a:ext>
            </a:extLst>
          </p:cNvPr>
          <p:cNvPicPr>
            <a:picLocks noChangeAspect="1"/>
          </p:cNvPicPr>
          <p:nvPr/>
        </p:nvPicPr>
        <p:blipFill>
          <a:blip r:embed="rId4">
            <a:extLst>
              <a:ext uri="{28A0092B-C50C-407E-A947-70E740481C1C}">
                <a14:useLocalDpi xmlns:a14="http://schemas.microsoft.com/office/drawing/2010/main" val="0"/>
              </a:ext>
            </a:extLst>
          </a:blip>
          <a:srcRect r="33867"/>
          <a:stretch/>
        </p:blipFill>
        <p:spPr>
          <a:xfrm>
            <a:off x="7027402" y="1346560"/>
            <a:ext cx="4692650" cy="3776479"/>
          </a:xfrm>
          <a:prstGeom prst="rect">
            <a:avLst/>
          </a:prstGeom>
        </p:spPr>
      </p:pic>
    </p:spTree>
    <p:extLst>
      <p:ext uri="{BB962C8B-B14F-4D97-AF65-F5344CB8AC3E}">
        <p14:creationId xmlns:p14="http://schemas.microsoft.com/office/powerpoint/2010/main" val="422772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F7CA8-8FAA-3063-5982-85746DCED5A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E1218FD-5BD4-60F0-2AB1-4FEF247B4EBA}"/>
                  </a:ext>
                </a:extLst>
              </p:cNvPr>
              <p:cNvSpPr>
                <a:spLocks noGrp="1"/>
              </p:cNvSpPr>
              <p:nvPr>
                <p:ph idx="1"/>
              </p:nvPr>
            </p:nvSpPr>
            <p:spPr>
              <a:xfrm>
                <a:off x="838200" y="291133"/>
                <a:ext cx="10881852" cy="5378705"/>
              </a:xfrm>
            </p:spPr>
            <p:txBody>
              <a:bodyPr>
                <a:norm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eqArr>
                            <m:eqArrPr>
                              <m:ctrlPr>
                                <a:rPr lang="en-GB" b="0" i="1" smtClean="0">
                                  <a:latin typeface="Cambria Math" panose="02040503050406030204" pitchFamily="18" charset="0"/>
                                </a:rPr>
                              </m:ctrlPr>
                            </m:eqArr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𝑎</m:t>
                                  </m:r>
                                </m:den>
                              </m:f>
                              <m:r>
                                <a:rPr lang="en-GB" b="0" i="1" smtClean="0">
                                  <a:latin typeface="Cambria Math" panose="02040503050406030204" pitchFamily="18" charset="0"/>
                                </a:rPr>
                                <m:t>,  </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𝑏</m:t>
                              </m:r>
                            </m:e>
                            <m:e>
                              <m:r>
                                <a:rPr lang="en-GB" b="0" i="1" smtClean="0">
                                  <a:latin typeface="Cambria Math" panose="02040503050406030204" pitchFamily="18" charset="0"/>
                                </a:rPr>
                                <m:t>&amp;0,              </m:t>
                              </m:r>
                              <m:r>
                                <a:rPr lang="en-GB" b="0" i="1" smtClean="0">
                                  <a:latin typeface="Cambria Math" panose="02040503050406030204" pitchFamily="18" charset="0"/>
                                </a:rPr>
                                <m:t>𝑒𝑙𝑠𝑒</m:t>
                              </m:r>
                            </m:e>
                          </m:eqArr>
                        </m:e>
                      </m:d>
                    </m:oMath>
                  </m:oMathPara>
                </a14:m>
                <a:endParaRPr lang="en-GB" dirty="0"/>
              </a:p>
              <a:p>
                <a:pPr>
                  <a:lnSpc>
                    <a:spcPct val="150000"/>
                  </a:lnSpc>
                  <a:buFont typeface="Wingdings" panose="05000000000000000000" pitchFamily="2" charset="2"/>
                  <a:buChar char="§"/>
                </a:pPr>
                <a:r>
                  <a:rPr lang="en-US" dirty="0"/>
                  <a:t>f(x) – probability </a:t>
                </a:r>
                <a:r>
                  <a:rPr lang="en-US" b="1" dirty="0"/>
                  <a:t>density</a:t>
                </a:r>
                <a:r>
                  <a:rPr lang="en-US" dirty="0"/>
                  <a:t> function</a:t>
                </a:r>
              </a:p>
              <a:p>
                <a:pPr marL="0" indent="0">
                  <a:lnSpc>
                    <a:spcPct val="150000"/>
                  </a:lnSpc>
                  <a:buNone/>
                </a:pPr>
                <a:endParaRPr lang="en-GB" dirty="0"/>
              </a:p>
            </p:txBody>
          </p:sp>
        </mc:Choice>
        <mc:Fallback xmlns="">
          <p:sp>
            <p:nvSpPr>
              <p:cNvPr id="8" name="Content Placeholder 2">
                <a:extLst>
                  <a:ext uri="{FF2B5EF4-FFF2-40B4-BE49-F238E27FC236}">
                    <a16:creationId xmlns:a16="http://schemas.microsoft.com/office/drawing/2014/main" id="{CE1218FD-5BD4-60F0-2AB1-4FEF247B4EBA}"/>
                  </a:ext>
                </a:extLst>
              </p:cNvPr>
              <p:cNvSpPr>
                <a:spLocks noGrp="1" noRot="1" noChangeAspect="1" noMove="1" noResize="1" noEditPoints="1" noAdjustHandles="1" noChangeArrowheads="1" noChangeShapeType="1" noTextEdit="1"/>
              </p:cNvSpPr>
              <p:nvPr>
                <p:ph idx="1"/>
              </p:nvPr>
            </p:nvSpPr>
            <p:spPr>
              <a:xfrm>
                <a:off x="838200" y="291133"/>
                <a:ext cx="10881852" cy="5378705"/>
              </a:xfrm>
              <a:blipFill>
                <a:blip r:embed="rId3"/>
                <a:stretch>
                  <a:fillRect l="-1008"/>
                </a:stretch>
              </a:blipFill>
            </p:spPr>
            <p:txBody>
              <a:bodyPr/>
              <a:lstStyle/>
              <a:p>
                <a:r>
                  <a:rPr lang="LID4096">
                    <a:noFill/>
                  </a:rPr>
                  <a:t> </a:t>
                </a:r>
              </a:p>
            </p:txBody>
          </p:sp>
        </mc:Fallback>
      </mc:AlternateContent>
      <p:sp>
        <p:nvSpPr>
          <p:cNvPr id="2" name="Title 1">
            <a:extLst>
              <a:ext uri="{FF2B5EF4-FFF2-40B4-BE49-F238E27FC236}">
                <a16:creationId xmlns:a16="http://schemas.microsoft.com/office/drawing/2014/main" id="{C8AA51BA-C82C-87F2-88CD-80608877EE5C}"/>
              </a:ext>
            </a:extLst>
          </p:cNvPr>
          <p:cNvSpPr>
            <a:spLocks noGrp="1"/>
          </p:cNvSpPr>
          <p:nvPr>
            <p:ph type="title"/>
          </p:nvPr>
        </p:nvSpPr>
        <p:spPr>
          <a:xfrm>
            <a:off x="838200" y="20997"/>
            <a:ext cx="10515600" cy="1325563"/>
          </a:xfrm>
        </p:spPr>
        <p:txBody>
          <a:bodyPr/>
          <a:lstStyle/>
          <a:p>
            <a:r>
              <a:rPr lang="en-US" dirty="0"/>
              <a:t>Continuous Uniform</a:t>
            </a:r>
            <a:endParaRPr lang="LID4096" dirty="0"/>
          </a:p>
        </p:txBody>
      </p:sp>
      <p:pic>
        <p:nvPicPr>
          <p:cNvPr id="6" name="Picture 5" descr="A blue graph with black text&#10;&#10;AI-generated content may be incorrect.">
            <a:extLst>
              <a:ext uri="{FF2B5EF4-FFF2-40B4-BE49-F238E27FC236}">
                <a16:creationId xmlns:a16="http://schemas.microsoft.com/office/drawing/2014/main" id="{07BB31D5-955A-5FD5-CFA0-54782E4FC5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1516" y="3350291"/>
            <a:ext cx="6510570" cy="3390751"/>
          </a:xfrm>
          <a:prstGeom prst="rect">
            <a:avLst/>
          </a:prstGeom>
        </p:spPr>
      </p:pic>
    </p:spTree>
    <p:extLst>
      <p:ext uri="{BB962C8B-B14F-4D97-AF65-F5344CB8AC3E}">
        <p14:creationId xmlns:p14="http://schemas.microsoft.com/office/powerpoint/2010/main" val="162092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3E071-E0B3-DDB8-19CA-DE683886EA4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6E499D9F-B565-3145-65DE-A7280B78F1CD}"/>
                  </a:ext>
                </a:extLst>
              </p:cNvPr>
              <p:cNvSpPr>
                <a:spLocks noGrp="1"/>
              </p:cNvSpPr>
              <p:nvPr>
                <p:ph idx="1"/>
              </p:nvPr>
            </p:nvSpPr>
            <p:spPr>
              <a:xfrm>
                <a:off x="838200" y="844028"/>
                <a:ext cx="10881852" cy="5378705"/>
              </a:xfrm>
            </p:spPr>
            <p:txBody>
              <a:bodyPr>
                <a:norm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eqArr>
                            <m:eqArrPr>
                              <m:ctrlPr>
                                <a:rPr lang="en-GB" b="0" i="1" smtClean="0">
                                  <a:latin typeface="Cambria Math" panose="02040503050406030204" pitchFamily="18" charset="0"/>
                                </a:rPr>
                              </m:ctrlPr>
                            </m:eqArrPr>
                            <m:e>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=1</m:t>
                              </m:r>
                            </m:e>
                            <m:e>
                              <m:r>
                                <a:rPr lang="en-GB" b="0" i="1" smtClean="0">
                                  <a:latin typeface="Cambria Math" panose="02040503050406030204" pitchFamily="18" charset="0"/>
                                </a:rPr>
                                <m:t>&amp;1−</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=0</m:t>
                              </m:r>
                            </m:e>
                          </m:eqArr>
                        </m:e>
                      </m:d>
                    </m:oMath>
                  </m:oMathPara>
                </a14:m>
                <a:endParaRPr lang="en-GB" dirty="0"/>
              </a:p>
              <a:p>
                <a:pPr>
                  <a:lnSpc>
                    <a:spcPct val="150000"/>
                  </a:lnSpc>
                  <a:buFont typeface="Wingdings" panose="05000000000000000000" pitchFamily="2" charset="2"/>
                  <a:buChar char="§"/>
                </a:pPr>
                <a:r>
                  <a:rPr lang="en-GB" dirty="0"/>
                  <a:t>p = the probability of success</a:t>
                </a:r>
              </a:p>
              <a:p>
                <a:pPr>
                  <a:lnSpc>
                    <a:spcPct val="150000"/>
                  </a:lnSpc>
                  <a:buFont typeface="Wingdings" panose="05000000000000000000" pitchFamily="2" charset="2"/>
                  <a:buChar char="§"/>
                </a:pPr>
                <a:r>
                  <a:rPr lang="en-GB" dirty="0"/>
                  <a:t>1-p = the probability of failure</a:t>
                </a:r>
              </a:p>
              <a:p>
                <a:pPr lvl="1">
                  <a:lnSpc>
                    <a:spcPct val="150000"/>
                  </a:lnSpc>
                  <a:buFont typeface="Wingdings" panose="05000000000000000000" pitchFamily="2" charset="2"/>
                  <a:buChar char="§"/>
                </a:pPr>
                <a:r>
                  <a:rPr lang="en-GB" dirty="0"/>
                  <a:t>Coin toss – fair coin p=0.5</a:t>
                </a:r>
              </a:p>
              <a:p>
                <a:pPr lvl="1">
                  <a:lnSpc>
                    <a:spcPct val="150000"/>
                  </a:lnSpc>
                  <a:buFont typeface="Wingdings" panose="05000000000000000000" pitchFamily="2" charset="2"/>
                  <a:buChar char="§"/>
                </a:pPr>
                <a:r>
                  <a:rPr lang="en-GB" dirty="0" err="1"/>
                  <a:t>sucess</a:t>
                </a:r>
                <a:r>
                  <a:rPr lang="en-GB" dirty="0"/>
                  <a:t> / failure in a single trial</a:t>
                </a:r>
              </a:p>
              <a:p>
                <a:pPr>
                  <a:lnSpc>
                    <a:spcPct val="150000"/>
                  </a:lnSpc>
                  <a:buFont typeface="Wingdings" panose="05000000000000000000" pitchFamily="2" charset="2"/>
                  <a:buChar char="§"/>
                </a:pPr>
                <a:r>
                  <a:rPr lang="en-GB" dirty="0"/>
                  <a:t>f(x) – probability </a:t>
                </a:r>
                <a:r>
                  <a:rPr lang="en-GB" b="1" dirty="0"/>
                  <a:t>mass</a:t>
                </a:r>
                <a:r>
                  <a:rPr lang="en-GB" dirty="0"/>
                  <a:t> function</a:t>
                </a:r>
              </a:p>
            </p:txBody>
          </p:sp>
        </mc:Choice>
        <mc:Fallback xmlns="">
          <p:sp>
            <p:nvSpPr>
              <p:cNvPr id="8" name="Content Placeholder 2">
                <a:extLst>
                  <a:ext uri="{FF2B5EF4-FFF2-40B4-BE49-F238E27FC236}">
                    <a16:creationId xmlns:a16="http://schemas.microsoft.com/office/drawing/2014/main" id="{6E499D9F-B565-3145-65DE-A7280B78F1CD}"/>
                  </a:ext>
                </a:extLst>
              </p:cNvPr>
              <p:cNvSpPr>
                <a:spLocks noGrp="1" noRot="1" noChangeAspect="1" noMove="1" noResize="1" noEditPoints="1" noAdjustHandles="1" noChangeArrowheads="1" noChangeShapeType="1" noTextEdit="1"/>
              </p:cNvSpPr>
              <p:nvPr>
                <p:ph idx="1"/>
              </p:nvPr>
            </p:nvSpPr>
            <p:spPr>
              <a:xfrm>
                <a:off x="838200" y="844028"/>
                <a:ext cx="10881852" cy="5378705"/>
              </a:xfrm>
              <a:blipFill>
                <a:blip r:embed="rId3"/>
                <a:stretch>
                  <a:fillRect l="-1008"/>
                </a:stretch>
              </a:blipFill>
            </p:spPr>
            <p:txBody>
              <a:bodyPr/>
              <a:lstStyle/>
              <a:p>
                <a:r>
                  <a:rPr lang="LID4096">
                    <a:noFill/>
                  </a:rPr>
                  <a:t> </a:t>
                </a:r>
              </a:p>
            </p:txBody>
          </p:sp>
        </mc:Fallback>
      </mc:AlternateContent>
      <p:sp>
        <p:nvSpPr>
          <p:cNvPr id="2" name="Title 1">
            <a:extLst>
              <a:ext uri="{FF2B5EF4-FFF2-40B4-BE49-F238E27FC236}">
                <a16:creationId xmlns:a16="http://schemas.microsoft.com/office/drawing/2014/main" id="{14821926-1462-4C51-E9E5-B54EFA5429B8}"/>
              </a:ext>
            </a:extLst>
          </p:cNvPr>
          <p:cNvSpPr>
            <a:spLocks noGrp="1"/>
          </p:cNvSpPr>
          <p:nvPr>
            <p:ph type="title"/>
          </p:nvPr>
        </p:nvSpPr>
        <p:spPr>
          <a:xfrm>
            <a:off x="838200" y="20997"/>
            <a:ext cx="10515600" cy="1325563"/>
          </a:xfrm>
        </p:spPr>
        <p:txBody>
          <a:bodyPr/>
          <a:lstStyle/>
          <a:p>
            <a:r>
              <a:rPr lang="en-US" dirty="0"/>
              <a:t>Bernoulli</a:t>
            </a:r>
            <a:endParaRPr lang="LID4096" dirty="0"/>
          </a:p>
        </p:txBody>
      </p:sp>
      <p:pic>
        <p:nvPicPr>
          <p:cNvPr id="7" name="Picture 6" descr="A graph with a line and a point&#10;&#10;AI-generated content may be incorrect.">
            <a:extLst>
              <a:ext uri="{FF2B5EF4-FFF2-40B4-BE49-F238E27FC236}">
                <a16:creationId xmlns:a16="http://schemas.microsoft.com/office/drawing/2014/main" id="{E3441864-3D77-7057-16B2-96145B6F77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1915" y="3724028"/>
            <a:ext cx="5083584" cy="2880000"/>
          </a:xfrm>
          <a:prstGeom prst="rect">
            <a:avLst/>
          </a:prstGeom>
        </p:spPr>
      </p:pic>
      <p:pic>
        <p:nvPicPr>
          <p:cNvPr id="10" name="Picture 9" descr="A graph with a line and a point&#10;&#10;AI-generated content may be incorrect.">
            <a:extLst>
              <a:ext uri="{FF2B5EF4-FFF2-40B4-BE49-F238E27FC236}">
                <a16:creationId xmlns:a16="http://schemas.microsoft.com/office/drawing/2014/main" id="{B4E94445-F598-7534-2E49-E2DC720DF3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1915" y="549000"/>
            <a:ext cx="5083584" cy="2880000"/>
          </a:xfrm>
          <a:prstGeom prst="rect">
            <a:avLst/>
          </a:prstGeom>
        </p:spPr>
      </p:pic>
    </p:spTree>
    <p:extLst>
      <p:ext uri="{BB962C8B-B14F-4D97-AF65-F5344CB8AC3E}">
        <p14:creationId xmlns:p14="http://schemas.microsoft.com/office/powerpoint/2010/main" val="21502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D3CFC-DDDC-DB18-5886-0E1E47964A1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03CCA17-CA42-9144-4088-0F07CB09EFCF}"/>
                  </a:ext>
                </a:extLst>
              </p:cNvPr>
              <p:cNvSpPr>
                <a:spLocks noGrp="1"/>
              </p:cNvSpPr>
              <p:nvPr>
                <p:ph idx="1"/>
              </p:nvPr>
            </p:nvSpPr>
            <p:spPr>
              <a:xfrm>
                <a:off x="838200" y="844028"/>
                <a:ext cx="10881852" cy="5378705"/>
              </a:xfrm>
            </p:spPr>
            <p:txBody>
              <a:bodyPr>
                <a:norm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r>
                            <a:rPr lang="en-GB" b="0" i="1" smtClean="0">
                              <a:latin typeface="Cambria Math" panose="02040503050406030204" pitchFamily="18" charset="0"/>
                            </a:rPr>
                            <m:t>, </m:t>
                          </m:r>
                          <m:r>
                            <a:rPr lang="en-GB" b="0" i="1" smtClean="0">
                              <a:latin typeface="Cambria Math" panose="02040503050406030204" pitchFamily="18" charset="0"/>
                            </a:rPr>
                            <m:t>𝑛</m:t>
                          </m:r>
                          <m:r>
                            <a:rPr lang="en-GB" b="0" i="1" smtClean="0">
                              <a:latin typeface="Cambria Math" panose="02040503050406030204" pitchFamily="18" charset="0"/>
                            </a:rPr>
                            <m:t>, </m:t>
                          </m:r>
                          <m:r>
                            <a:rPr lang="en-GB" b="0" i="1" smtClean="0">
                              <a:latin typeface="Cambria Math" panose="02040503050406030204" pitchFamily="18" charset="0"/>
                            </a:rPr>
                            <m:t>𝑝</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𝑛</m:t>
                                </m:r>
                              </m:e>
                            </m:mr>
                            <m:mr>
                              <m:e>
                                <m:r>
                                  <a:rPr lang="en-GB" b="0" i="1" smtClean="0">
                                    <a:latin typeface="Cambria Math" panose="02040503050406030204" pitchFamily="18" charset="0"/>
                                  </a:rPr>
                                  <m:t>𝑘</m:t>
                                </m:r>
                              </m:e>
                            </m:mr>
                          </m:m>
                        </m:e>
                      </m:d>
                      <m:sSup>
                        <m:sSupPr>
                          <m:ctrlPr>
                            <a:rPr lang="en-GB" b="0" i="1" smtClean="0">
                              <a:latin typeface="Cambria Math" panose="02040503050406030204" pitchFamily="18" charset="0"/>
                            </a:rPr>
                          </m:ctrlPr>
                        </m:sSupPr>
                        <m:e>
                          <m:r>
                            <a:rPr lang="en-GB" b="0" i="1" smtClean="0">
                              <a:latin typeface="Cambria Math" panose="02040503050406030204" pitchFamily="18" charset="0"/>
                            </a:rPr>
                            <m:t>𝑝</m:t>
                          </m:r>
                        </m:e>
                        <m:sup>
                          <m:r>
                            <a:rPr lang="en-GB" b="0" i="1" smtClean="0">
                              <a:latin typeface="Cambria Math" panose="02040503050406030204" pitchFamily="18" charset="0"/>
                            </a:rPr>
                            <m:t>𝑘</m:t>
                          </m:r>
                        </m:sup>
                      </m:sSup>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𝑝</m:t>
                              </m:r>
                            </m:e>
                          </m:d>
                        </m:e>
                        <m:sup>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sup>
                      </m:sSup>
                    </m:oMath>
                  </m:oMathPara>
                </a14:m>
                <a:endParaRPr lang="en-GB" dirty="0"/>
              </a:p>
              <a:p>
                <a:pPr>
                  <a:lnSpc>
                    <a:spcPct val="150000"/>
                  </a:lnSpc>
                  <a:buFont typeface="Wingdings" panose="05000000000000000000" pitchFamily="2" charset="2"/>
                  <a:buChar char="§"/>
                </a:pPr>
                <a:r>
                  <a:rPr lang="en-GB" dirty="0"/>
                  <a:t>p = the probability of success</a:t>
                </a:r>
              </a:p>
              <a:p>
                <a:pPr>
                  <a:lnSpc>
                    <a:spcPct val="150000"/>
                  </a:lnSpc>
                  <a:buFont typeface="Wingdings" panose="05000000000000000000" pitchFamily="2" charset="2"/>
                  <a:buChar char="§"/>
                </a:pPr>
                <a:r>
                  <a:rPr lang="en-GB" dirty="0"/>
                  <a:t>n = the number of experiments</a:t>
                </a:r>
              </a:p>
              <a:p>
                <a:pPr>
                  <a:lnSpc>
                    <a:spcPct val="150000"/>
                  </a:lnSpc>
                  <a:buFont typeface="Wingdings" panose="05000000000000000000" pitchFamily="2" charset="2"/>
                  <a:buChar char="§"/>
                </a:pPr>
                <a:r>
                  <a:rPr lang="en-GB" dirty="0"/>
                  <a:t>k = the number of successes</a:t>
                </a:r>
              </a:p>
              <a:p>
                <a:pPr>
                  <a:lnSpc>
                    <a:spcPct val="150000"/>
                  </a:lnSpc>
                  <a:buFont typeface="Wingdings" panose="05000000000000000000" pitchFamily="2" charset="2"/>
                  <a:buChar char="§"/>
                </a:pPr>
                <a:r>
                  <a:rPr lang="en-GB" dirty="0"/>
                  <a:t>f – probability </a:t>
                </a:r>
                <a:r>
                  <a:rPr lang="en-GB" b="1" dirty="0"/>
                  <a:t>mass</a:t>
                </a:r>
                <a:r>
                  <a:rPr lang="en-GB" dirty="0"/>
                  <a:t> function</a:t>
                </a:r>
              </a:p>
              <a:p>
                <a:pPr>
                  <a:lnSpc>
                    <a:spcPct val="150000"/>
                  </a:lnSpc>
                  <a:buFont typeface="Wingdings" panose="05000000000000000000" pitchFamily="2" charset="2"/>
                  <a:buChar char="§"/>
                </a:pPr>
                <a:endParaRPr lang="en-GB" dirty="0"/>
              </a:p>
            </p:txBody>
          </p:sp>
        </mc:Choice>
        <mc:Fallback xmlns="">
          <p:sp>
            <p:nvSpPr>
              <p:cNvPr id="8" name="Content Placeholder 2">
                <a:extLst>
                  <a:ext uri="{FF2B5EF4-FFF2-40B4-BE49-F238E27FC236}">
                    <a16:creationId xmlns:a16="http://schemas.microsoft.com/office/drawing/2014/main" id="{503CCA17-CA42-9144-4088-0F07CB09EFCF}"/>
                  </a:ext>
                </a:extLst>
              </p:cNvPr>
              <p:cNvSpPr>
                <a:spLocks noGrp="1" noRot="1" noChangeAspect="1" noMove="1" noResize="1" noEditPoints="1" noAdjustHandles="1" noChangeArrowheads="1" noChangeShapeType="1" noTextEdit="1"/>
              </p:cNvSpPr>
              <p:nvPr>
                <p:ph idx="1"/>
              </p:nvPr>
            </p:nvSpPr>
            <p:spPr>
              <a:xfrm>
                <a:off x="838200" y="844028"/>
                <a:ext cx="10881852" cy="5378705"/>
              </a:xfrm>
              <a:blipFill>
                <a:blip r:embed="rId3"/>
                <a:stretch>
                  <a:fillRect l="-1008"/>
                </a:stretch>
              </a:blipFill>
            </p:spPr>
            <p:txBody>
              <a:bodyPr/>
              <a:lstStyle/>
              <a:p>
                <a:r>
                  <a:rPr lang="LID4096">
                    <a:noFill/>
                  </a:rPr>
                  <a:t> </a:t>
                </a:r>
              </a:p>
            </p:txBody>
          </p:sp>
        </mc:Fallback>
      </mc:AlternateContent>
      <p:sp>
        <p:nvSpPr>
          <p:cNvPr id="2" name="Title 1">
            <a:extLst>
              <a:ext uri="{FF2B5EF4-FFF2-40B4-BE49-F238E27FC236}">
                <a16:creationId xmlns:a16="http://schemas.microsoft.com/office/drawing/2014/main" id="{502D73BC-AC8D-1D9B-95DC-23CCEC94CF3B}"/>
              </a:ext>
            </a:extLst>
          </p:cNvPr>
          <p:cNvSpPr>
            <a:spLocks noGrp="1"/>
          </p:cNvSpPr>
          <p:nvPr>
            <p:ph type="title"/>
          </p:nvPr>
        </p:nvSpPr>
        <p:spPr>
          <a:xfrm>
            <a:off x="838200" y="20997"/>
            <a:ext cx="10515600" cy="1325563"/>
          </a:xfrm>
        </p:spPr>
        <p:txBody>
          <a:bodyPr/>
          <a:lstStyle/>
          <a:p>
            <a:r>
              <a:rPr lang="en-US" dirty="0"/>
              <a:t>Binomial</a:t>
            </a:r>
            <a:endParaRPr lang="LID4096" dirty="0"/>
          </a:p>
        </p:txBody>
      </p:sp>
      <p:pic>
        <p:nvPicPr>
          <p:cNvPr id="6" name="Picture 5" descr="A graph with purple and blue lines&#10;&#10;AI-generated content may be incorrect.">
            <a:extLst>
              <a:ext uri="{FF2B5EF4-FFF2-40B4-BE49-F238E27FC236}">
                <a16:creationId xmlns:a16="http://schemas.microsoft.com/office/drawing/2014/main" id="{802F42FC-5EC0-69F6-D8AB-356B13BAF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3592" y="431674"/>
            <a:ext cx="5453172" cy="2880000"/>
          </a:xfrm>
          <a:prstGeom prst="rect">
            <a:avLst/>
          </a:prstGeom>
        </p:spPr>
      </p:pic>
      <p:pic>
        <p:nvPicPr>
          <p:cNvPr id="11" name="Picture 10" descr="A graph with purple and blue lines&#10;&#10;AI-generated content may be incorrect.">
            <a:extLst>
              <a:ext uri="{FF2B5EF4-FFF2-40B4-BE49-F238E27FC236}">
                <a16:creationId xmlns:a16="http://schemas.microsoft.com/office/drawing/2014/main" id="{D0084808-EDA1-3191-4A32-6A269612B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3592" y="3722351"/>
            <a:ext cx="5446199" cy="2880000"/>
          </a:xfrm>
          <a:prstGeom prst="rect">
            <a:avLst/>
          </a:prstGeom>
        </p:spPr>
      </p:pic>
    </p:spTree>
    <p:extLst>
      <p:ext uri="{BB962C8B-B14F-4D97-AF65-F5344CB8AC3E}">
        <p14:creationId xmlns:p14="http://schemas.microsoft.com/office/powerpoint/2010/main" val="10261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10A60-5A8D-3286-3973-402BC6511BB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05183B1-D865-F6B2-D63B-B5CE3308D138}"/>
                  </a:ext>
                </a:extLst>
              </p:cNvPr>
              <p:cNvSpPr>
                <a:spLocks noGrp="1"/>
              </p:cNvSpPr>
              <p:nvPr>
                <p:ph idx="1"/>
              </p:nvPr>
            </p:nvSpPr>
            <p:spPr>
              <a:xfrm>
                <a:off x="838200" y="844028"/>
                <a:ext cx="10881852" cy="5378705"/>
              </a:xfrm>
            </p:spPr>
            <p:txBody>
              <a:bodyPr>
                <a:normAutofit lnSpcReduction="10000"/>
              </a:bodyPr>
              <a:lstStyle/>
              <a:p>
                <a:pPr marL="0" indent="0">
                  <a:lnSpc>
                    <a:spcPct val="150000"/>
                  </a:lnSpc>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r>
                            <a:rPr lang="en-GB" b="0" i="1" smtClean="0">
                              <a:latin typeface="Cambria Math" panose="02040503050406030204" pitchFamily="18" charset="0"/>
                            </a:rPr>
                            <m:t>, </m:t>
                          </m:r>
                          <m:r>
                            <a:rPr lang="en-GB" b="0" i="1" smtClean="0">
                              <a:latin typeface="Cambria Math" panose="02040503050406030204" pitchFamily="18" charset="0"/>
                            </a:rPr>
                            <m:t>𝜆</m:t>
                          </m:r>
                        </m:e>
                      </m:d>
                      <m:r>
                        <a:rPr lang="en-GB" i="1">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i="1">
                                  <a:latin typeface="Cambria Math" panose="02040503050406030204" pitchFamily="18" charset="0"/>
                                </a:rPr>
                                <m:t>𝜆</m:t>
                              </m:r>
                            </m:e>
                            <m:sup>
                              <m:r>
                                <a:rPr lang="en-GB" b="0" i="1" smtClean="0">
                                  <a:latin typeface="Cambria Math" panose="02040503050406030204" pitchFamily="18" charset="0"/>
                                </a:rPr>
                                <m:t>𝑘</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r>
                                <a:rPr lang="en-GB" b="0" i="1" smtClean="0">
                                  <a:latin typeface="Cambria Math" panose="02040503050406030204" pitchFamily="18" charset="0"/>
                                </a:rPr>
                                <m:t>𝜆</m:t>
                              </m:r>
                            </m:sup>
                          </m:sSup>
                        </m:num>
                        <m:den>
                          <m:r>
                            <a:rPr lang="en-GB" b="0" i="1" smtClean="0">
                              <a:latin typeface="Cambria Math" panose="02040503050406030204" pitchFamily="18" charset="0"/>
                            </a:rPr>
                            <m:t>𝑘</m:t>
                          </m:r>
                          <m:r>
                            <a:rPr lang="en-GB" b="0" i="1" smtClean="0">
                              <a:latin typeface="Cambria Math" panose="02040503050406030204" pitchFamily="18" charset="0"/>
                            </a:rPr>
                            <m:t>!</m:t>
                          </m:r>
                        </m:den>
                      </m:f>
                    </m:oMath>
                  </m:oMathPara>
                </a14:m>
                <a:endParaRPr lang="en-GB" dirty="0"/>
              </a:p>
              <a:p>
                <a:pPr>
                  <a:lnSpc>
                    <a:spcPct val="150000"/>
                  </a:lnSpc>
                  <a:buFont typeface="Wingdings" panose="05000000000000000000" pitchFamily="2" charset="2"/>
                  <a:buChar char="§"/>
                </a:pPr>
                <a:r>
                  <a:rPr lang="en-GB" dirty="0"/>
                  <a:t>The probability of a given number of events occurring in a fixed interval</a:t>
                </a:r>
              </a:p>
              <a:p>
                <a:pPr lvl="1">
                  <a:lnSpc>
                    <a:spcPct val="150000"/>
                  </a:lnSpc>
                  <a:buFont typeface="Wingdings" panose="05000000000000000000" pitchFamily="2" charset="2"/>
                  <a:buChar char="§"/>
                </a:pPr>
                <a:r>
                  <a:rPr lang="en-GB" dirty="0"/>
                  <a:t>Events occur at a known constant mean rate - </a:t>
                </a:r>
                <a14:m>
                  <m:oMath xmlns:m="http://schemas.openxmlformats.org/officeDocument/2006/math">
                    <m:r>
                      <a:rPr lang="en-GB" b="0" i="1" smtClean="0">
                        <a:latin typeface="Cambria Math" panose="02040503050406030204" pitchFamily="18" charset="0"/>
                      </a:rPr>
                      <m:t>𝜆</m:t>
                    </m:r>
                  </m:oMath>
                </a14:m>
                <a:endParaRPr lang="en-GB" dirty="0"/>
              </a:p>
              <a:p>
                <a:pPr lvl="1">
                  <a:lnSpc>
                    <a:spcPct val="150000"/>
                  </a:lnSpc>
                  <a:buFont typeface="Wingdings" panose="05000000000000000000" pitchFamily="2" charset="2"/>
                  <a:buChar char="§"/>
                </a:pPr>
                <a:r>
                  <a:rPr lang="en-GB" dirty="0"/>
                  <a:t>Events occur independently of the time since the last event </a:t>
                </a:r>
              </a:p>
              <a:p>
                <a:pPr>
                  <a:lnSpc>
                    <a:spcPct val="150000"/>
                  </a:lnSpc>
                  <a:buFont typeface="Wingdings" panose="05000000000000000000" pitchFamily="2" charset="2"/>
                  <a:buChar char="§"/>
                </a:pPr>
                <a:r>
                  <a:rPr lang="en-GB" dirty="0"/>
                  <a:t>k = the number of occurrences</a:t>
                </a:r>
              </a:p>
              <a:p>
                <a:pPr>
                  <a:lnSpc>
                    <a:spcPct val="150000"/>
                  </a:lnSpc>
                  <a:buFont typeface="Wingdings" panose="05000000000000000000" pitchFamily="2" charset="2"/>
                  <a:buChar char="§"/>
                </a:pPr>
                <a:r>
                  <a:rPr lang="en-GB" dirty="0"/>
                  <a:t>f – probability </a:t>
                </a:r>
                <a:r>
                  <a:rPr lang="en-GB" b="1" dirty="0"/>
                  <a:t>mass</a:t>
                </a:r>
                <a:r>
                  <a:rPr lang="en-GB" dirty="0"/>
                  <a:t> function</a:t>
                </a:r>
              </a:p>
              <a:p>
                <a:pPr>
                  <a:lnSpc>
                    <a:spcPct val="150000"/>
                  </a:lnSpc>
                  <a:buFont typeface="Wingdings" panose="05000000000000000000" pitchFamily="2" charset="2"/>
                  <a:buChar char="§"/>
                </a:pPr>
                <a:endParaRPr lang="en-GB" dirty="0"/>
              </a:p>
            </p:txBody>
          </p:sp>
        </mc:Choice>
        <mc:Fallback xmlns="">
          <p:sp>
            <p:nvSpPr>
              <p:cNvPr id="8" name="Content Placeholder 2">
                <a:extLst>
                  <a:ext uri="{FF2B5EF4-FFF2-40B4-BE49-F238E27FC236}">
                    <a16:creationId xmlns:a16="http://schemas.microsoft.com/office/drawing/2014/main" id="{B05183B1-D865-F6B2-D63B-B5CE3308D138}"/>
                  </a:ext>
                </a:extLst>
              </p:cNvPr>
              <p:cNvSpPr>
                <a:spLocks noGrp="1" noRot="1" noChangeAspect="1" noMove="1" noResize="1" noEditPoints="1" noAdjustHandles="1" noChangeArrowheads="1" noChangeShapeType="1" noTextEdit="1"/>
              </p:cNvSpPr>
              <p:nvPr>
                <p:ph idx="1"/>
              </p:nvPr>
            </p:nvSpPr>
            <p:spPr>
              <a:xfrm>
                <a:off x="838200" y="844028"/>
                <a:ext cx="10881852" cy="5378705"/>
              </a:xfrm>
              <a:blipFill>
                <a:blip r:embed="rId3"/>
                <a:stretch>
                  <a:fillRect l="-1008" b="-1246"/>
                </a:stretch>
              </a:blipFill>
            </p:spPr>
            <p:txBody>
              <a:bodyPr/>
              <a:lstStyle/>
              <a:p>
                <a:r>
                  <a:rPr lang="LID4096">
                    <a:noFill/>
                  </a:rPr>
                  <a:t> </a:t>
                </a:r>
              </a:p>
            </p:txBody>
          </p:sp>
        </mc:Fallback>
      </mc:AlternateContent>
      <p:sp>
        <p:nvSpPr>
          <p:cNvPr id="2" name="Title 1">
            <a:extLst>
              <a:ext uri="{FF2B5EF4-FFF2-40B4-BE49-F238E27FC236}">
                <a16:creationId xmlns:a16="http://schemas.microsoft.com/office/drawing/2014/main" id="{FEF5B489-DBFA-6F7A-C626-434630E1343B}"/>
              </a:ext>
            </a:extLst>
          </p:cNvPr>
          <p:cNvSpPr>
            <a:spLocks noGrp="1"/>
          </p:cNvSpPr>
          <p:nvPr>
            <p:ph type="title"/>
          </p:nvPr>
        </p:nvSpPr>
        <p:spPr>
          <a:xfrm>
            <a:off x="838200" y="20997"/>
            <a:ext cx="10515600" cy="1325563"/>
          </a:xfrm>
        </p:spPr>
        <p:txBody>
          <a:bodyPr/>
          <a:lstStyle/>
          <a:p>
            <a:r>
              <a:rPr lang="en-US" dirty="0"/>
              <a:t>Poisson</a:t>
            </a:r>
            <a:endParaRPr lang="LID4096" dirty="0"/>
          </a:p>
        </p:txBody>
      </p:sp>
    </p:spTree>
    <p:extLst>
      <p:ext uri="{BB962C8B-B14F-4D97-AF65-F5344CB8AC3E}">
        <p14:creationId xmlns:p14="http://schemas.microsoft.com/office/powerpoint/2010/main" val="84359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38B96-26F7-F94C-295F-77E1AAB68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5DC179-295E-A287-668D-93829290E823}"/>
              </a:ext>
            </a:extLst>
          </p:cNvPr>
          <p:cNvSpPr>
            <a:spLocks noGrp="1"/>
          </p:cNvSpPr>
          <p:nvPr>
            <p:ph type="title"/>
          </p:nvPr>
        </p:nvSpPr>
        <p:spPr>
          <a:xfrm>
            <a:off x="838200" y="20997"/>
            <a:ext cx="10515600" cy="1325563"/>
          </a:xfrm>
        </p:spPr>
        <p:txBody>
          <a:bodyPr/>
          <a:lstStyle/>
          <a:p>
            <a:r>
              <a:rPr lang="en-US" dirty="0"/>
              <a:t>Poisson</a:t>
            </a:r>
            <a:endParaRPr lang="LID4096" dirty="0"/>
          </a:p>
        </p:txBody>
      </p:sp>
      <p:pic>
        <p:nvPicPr>
          <p:cNvPr id="6" name="Picture 5" descr="A graph with blue dots and green bars&#10;&#10;AI-generated content may be incorrect.">
            <a:extLst>
              <a:ext uri="{FF2B5EF4-FFF2-40B4-BE49-F238E27FC236}">
                <a16:creationId xmlns:a16="http://schemas.microsoft.com/office/drawing/2014/main" id="{5109DA1D-4E40-4865-995E-38E74F22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474" y="1612374"/>
            <a:ext cx="8060813" cy="4572961"/>
          </a:xfrm>
          <a:prstGeom prst="rect">
            <a:avLst/>
          </a:prstGeom>
        </p:spPr>
      </p:pic>
    </p:spTree>
    <p:extLst>
      <p:ext uri="{BB962C8B-B14F-4D97-AF65-F5344CB8AC3E}">
        <p14:creationId xmlns:p14="http://schemas.microsoft.com/office/powerpoint/2010/main" val="244645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C837C-720E-93A7-7C9A-9681F710DD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8A624-CE41-D4EC-CBB1-E4413AEF2AC9}"/>
              </a:ext>
            </a:extLst>
          </p:cNvPr>
          <p:cNvSpPr>
            <a:spLocks noGrp="1"/>
          </p:cNvSpPr>
          <p:nvPr>
            <p:ph type="title"/>
          </p:nvPr>
        </p:nvSpPr>
        <p:spPr>
          <a:xfrm>
            <a:off x="838200" y="20997"/>
            <a:ext cx="10515600" cy="1325563"/>
          </a:xfrm>
        </p:spPr>
        <p:txBody>
          <a:bodyPr/>
          <a:lstStyle/>
          <a:p>
            <a:r>
              <a:rPr lang="en-US" dirty="0"/>
              <a:t>Cumulative Distribution Functions</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C9B14D-04A5-6492-042F-D67AA3F06BFA}"/>
                  </a:ext>
                </a:extLst>
              </p:cNvPr>
              <p:cNvSpPr>
                <a:spLocks noGrp="1"/>
              </p:cNvSpPr>
              <p:nvPr>
                <p:ph idx="1"/>
              </p:nvPr>
            </p:nvSpPr>
            <p:spPr>
              <a:xfrm>
                <a:off x="838200" y="1184270"/>
                <a:ext cx="10881852" cy="5378705"/>
              </a:xfrm>
            </p:spPr>
            <p:txBody>
              <a:bodyPr>
                <a:normAutofit/>
              </a:bodyPr>
              <a:lstStyle/>
              <a:p>
                <a:pPr>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D1C9B14D-04A5-6492-042F-D67AA3F06BFA}"/>
                  </a:ext>
                </a:extLst>
              </p:cNvPr>
              <p:cNvSpPr>
                <a:spLocks noGrp="1" noRot="1" noChangeAspect="1" noMove="1" noResize="1" noEditPoints="1" noAdjustHandles="1" noChangeArrowheads="1" noChangeShapeType="1" noTextEdit="1"/>
              </p:cNvSpPr>
              <p:nvPr>
                <p:ph idx="1"/>
              </p:nvPr>
            </p:nvSpPr>
            <p:spPr>
              <a:xfrm>
                <a:off x="838200" y="1184270"/>
                <a:ext cx="10881852" cy="5378705"/>
              </a:xfrm>
              <a:blipFill>
                <a:blip r:embed="rId3"/>
                <a:stretch>
                  <a:fillRect/>
                </a:stretch>
              </a:blipFill>
            </p:spPr>
            <p:txBody>
              <a:bodyPr/>
              <a:lstStyle/>
              <a:p>
                <a:r>
                  <a:rPr lang="LID4096">
                    <a:noFill/>
                  </a:rPr>
                  <a:t> </a:t>
                </a:r>
              </a:p>
            </p:txBody>
          </p:sp>
        </mc:Fallback>
      </mc:AlternateContent>
      <p:pic>
        <p:nvPicPr>
          <p:cNvPr id="4" name="Picture 3" descr="C:\Users\bio\Desktop\1920px-Normal_Distribution_PDF.svg.png">
            <a:extLst>
              <a:ext uri="{FF2B5EF4-FFF2-40B4-BE49-F238E27FC236}">
                <a16:creationId xmlns:a16="http://schemas.microsoft.com/office/drawing/2014/main" id="{141918CB-0D4B-9439-9B90-1790241E8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948" y="2095164"/>
            <a:ext cx="5066425"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bio\Desktop\1920px-Normal_Distribution_CDF.svg.png">
            <a:extLst>
              <a:ext uri="{FF2B5EF4-FFF2-40B4-BE49-F238E27FC236}">
                <a16:creationId xmlns:a16="http://schemas.microsoft.com/office/drawing/2014/main" id="{24034350-83E0-AB3F-6C41-6EAC1EDC33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3283" y="2095164"/>
            <a:ext cx="5067148"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a:extLst>
              <a:ext uri="{FF2B5EF4-FFF2-40B4-BE49-F238E27FC236}">
                <a16:creationId xmlns:a16="http://schemas.microsoft.com/office/drawing/2014/main" id="{0231702D-74F1-0066-9BDD-7EC34798FE34}"/>
              </a:ext>
            </a:extLst>
          </p:cNvPr>
          <p:cNvGrpSpPr/>
          <p:nvPr/>
        </p:nvGrpSpPr>
        <p:grpSpPr>
          <a:xfrm>
            <a:off x="902263" y="5465436"/>
            <a:ext cx="9333629" cy="1236663"/>
            <a:chOff x="944686" y="3423985"/>
            <a:chExt cx="9333629" cy="1236663"/>
          </a:xfrm>
        </p:grpSpPr>
        <mc:AlternateContent xmlns:mc="http://schemas.openxmlformats.org/markup-compatibility/2006" xmlns:a14="http://schemas.microsoft.com/office/drawing/2010/main">
          <mc:Choice Requires="a14">
            <p:sp>
              <p:nvSpPr>
                <p:cNvPr id="7" name="Object 1">
                  <a:extLst>
                    <a:ext uri="{FF2B5EF4-FFF2-40B4-BE49-F238E27FC236}">
                      <a16:creationId xmlns:a16="http://schemas.microsoft.com/office/drawing/2014/main" id="{8F4C6F74-59DE-E81A-6DC4-EAB4F561600C}"/>
                    </a:ext>
                  </a:extLst>
                </p:cNvPr>
                <p:cNvSpPr txBox="1"/>
                <p:nvPr/>
              </p:nvSpPr>
              <p:spPr bwMode="auto">
                <a:xfrm>
                  <a:off x="944686" y="3423985"/>
                  <a:ext cx="5376863" cy="12366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LID4096" i="1">
                            <a:solidFill>
                              <a:srgbClr val="000000"/>
                            </a:solidFill>
                            <a:latin typeface="Cambria Math" panose="02040503050406030204" pitchFamily="18" charset="0"/>
                          </a:rPr>
                          <m:t>𝑐𝑑</m:t>
                        </m:r>
                        <m:sSub>
                          <m:sSubPr>
                            <m:ctrlPr>
                              <a:rPr lang="LID4096" i="1">
                                <a:solidFill>
                                  <a:srgbClr val="000000"/>
                                </a:solidFill>
                                <a:latin typeface="Cambria Math" panose="02040503050406030204" pitchFamily="18" charset="0"/>
                              </a:rPr>
                            </m:ctrlPr>
                          </m:sSubPr>
                          <m:e>
                            <m:r>
                              <a:rPr lang="LID4096" i="1">
                                <a:solidFill>
                                  <a:srgbClr val="000000"/>
                                </a:solidFill>
                                <a:latin typeface="Cambria Math" panose="02040503050406030204" pitchFamily="18" charset="0"/>
                              </a:rPr>
                              <m:t>𝑓</m:t>
                            </m:r>
                          </m:e>
                          <m:sub>
                            <m:r>
                              <a:rPr lang="LID4096" i="1">
                                <a:solidFill>
                                  <a:srgbClr val="000000"/>
                                </a:solidFill>
                                <a:latin typeface="Cambria Math" panose="02040503050406030204" pitchFamily="18" charset="0"/>
                              </a:rPr>
                              <m:t>𝑁</m:t>
                            </m:r>
                            <m:r>
                              <a:rPr lang="LID4096" i="1">
                                <a:solidFill>
                                  <a:srgbClr val="000000"/>
                                </a:solidFill>
                                <a:latin typeface="Cambria Math" panose="02040503050406030204" pitchFamily="18" charset="0"/>
                              </a:rPr>
                              <m:t>(</m:t>
                            </m:r>
                            <m:r>
                              <a:rPr lang="LID4096" i="1">
                                <a:solidFill>
                                  <a:srgbClr val="000000"/>
                                </a:solidFill>
                                <a:latin typeface="Cambria Math" panose="02040503050406030204" pitchFamily="18" charset="0"/>
                              </a:rPr>
                              <m:t>𝜇</m:t>
                            </m:r>
                            <m:r>
                              <a:rPr lang="LID4096" i="1">
                                <a:solidFill>
                                  <a:srgbClr val="000000"/>
                                </a:solidFill>
                                <a:latin typeface="Cambria Math" panose="02040503050406030204" pitchFamily="18" charset="0"/>
                              </a:rPr>
                              <m:t>,</m:t>
                            </m:r>
                            <m:sSup>
                              <m:sSupPr>
                                <m:ctrlPr>
                                  <a:rPr lang="LID4096" i="1">
                                    <a:solidFill>
                                      <a:srgbClr val="000000"/>
                                    </a:solidFill>
                                    <a:latin typeface="Cambria Math" panose="02040503050406030204" pitchFamily="18" charset="0"/>
                                  </a:rPr>
                                </m:ctrlPr>
                              </m:sSupPr>
                              <m:e>
                                <m:r>
                                  <a:rPr lang="LID4096" i="1">
                                    <a:solidFill>
                                      <a:srgbClr val="000000"/>
                                    </a:solidFill>
                                    <a:latin typeface="Cambria Math" panose="02040503050406030204" pitchFamily="18" charset="0"/>
                                  </a:rPr>
                                  <m:t>𝜎</m:t>
                                </m:r>
                              </m:e>
                              <m:sup>
                                <m:r>
                                  <a:rPr lang="LID4096" i="1">
                                    <a:solidFill>
                                      <a:srgbClr val="000000"/>
                                    </a:solidFill>
                                    <a:latin typeface="Cambria Math" panose="02040503050406030204" pitchFamily="18" charset="0"/>
                                  </a:rPr>
                                  <m:t>2</m:t>
                                </m:r>
                              </m:sup>
                            </m:sSup>
                            <m:r>
                              <a:rPr lang="LID4096" i="1">
                                <a:solidFill>
                                  <a:srgbClr val="000000"/>
                                </a:solidFill>
                                <a:latin typeface="Cambria Math" panose="02040503050406030204" pitchFamily="18" charset="0"/>
                              </a:rPr>
                              <m:t>)</m:t>
                            </m:r>
                          </m:sub>
                        </m:sSub>
                        <m:r>
                          <a:rPr lang="LID4096" i="1">
                            <a:solidFill>
                              <a:srgbClr val="000000"/>
                            </a:solidFill>
                            <a:latin typeface="Cambria Math" panose="02040503050406030204" pitchFamily="18" charset="0"/>
                          </a:rPr>
                          <m:t>(</m:t>
                        </m:r>
                        <m:r>
                          <a:rPr lang="LID4096" i="1">
                            <a:solidFill>
                              <a:srgbClr val="000000"/>
                            </a:solidFill>
                            <a:latin typeface="Cambria Math" panose="02040503050406030204" pitchFamily="18" charset="0"/>
                          </a:rPr>
                          <m:t>𝑥</m:t>
                        </m:r>
                        <m:r>
                          <a:rPr lang="LID4096" i="1">
                            <a:solidFill>
                              <a:srgbClr val="000000"/>
                            </a:solidFill>
                            <a:latin typeface="Cambria Math" panose="02040503050406030204" pitchFamily="18" charset="0"/>
                          </a:rPr>
                          <m:t>)=</m:t>
                        </m:r>
                        <m:f>
                          <m:fPr>
                            <m:ctrlPr>
                              <a:rPr lang="LID4096" i="1">
                                <a:solidFill>
                                  <a:srgbClr val="000000"/>
                                </a:solidFill>
                                <a:latin typeface="Cambria Math" panose="02040503050406030204" pitchFamily="18" charset="0"/>
                              </a:rPr>
                            </m:ctrlPr>
                          </m:fPr>
                          <m:num>
                            <m:r>
                              <a:rPr lang="LID4096" i="1">
                                <a:solidFill>
                                  <a:srgbClr val="000000"/>
                                </a:solidFill>
                                <a:latin typeface="Cambria Math" panose="02040503050406030204" pitchFamily="18" charset="0"/>
                              </a:rPr>
                              <m:t>1</m:t>
                            </m:r>
                          </m:num>
                          <m:den>
                            <m:r>
                              <a:rPr lang="LID4096" i="1">
                                <a:solidFill>
                                  <a:srgbClr val="000000"/>
                                </a:solidFill>
                                <a:latin typeface="Cambria Math" panose="02040503050406030204" pitchFamily="18" charset="0"/>
                              </a:rPr>
                              <m:t>2</m:t>
                            </m:r>
                          </m:den>
                        </m:f>
                        <m:d>
                          <m:dPr>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1+</m:t>
                            </m:r>
                            <m:r>
                              <a:rPr lang="LID4096" i="1">
                                <a:solidFill>
                                  <a:srgbClr val="000000"/>
                                </a:solidFill>
                                <a:latin typeface="Cambria Math" panose="02040503050406030204" pitchFamily="18" charset="0"/>
                              </a:rPr>
                              <m:t>𝑒𝑟𝑓</m:t>
                            </m:r>
                            <m:d>
                              <m:dPr>
                                <m:ctrlPr>
                                  <a:rPr lang="LID4096" i="1">
                                    <a:solidFill>
                                      <a:srgbClr val="000000"/>
                                    </a:solidFill>
                                    <a:latin typeface="Cambria Math" panose="02040503050406030204" pitchFamily="18" charset="0"/>
                                  </a:rPr>
                                </m:ctrlPr>
                              </m:dPr>
                              <m:e>
                                <m:f>
                                  <m:fPr>
                                    <m:ctrlPr>
                                      <a:rPr lang="LID4096" i="1">
                                        <a:solidFill>
                                          <a:srgbClr val="000000"/>
                                        </a:solidFill>
                                        <a:latin typeface="Cambria Math" panose="02040503050406030204" pitchFamily="18" charset="0"/>
                                      </a:rPr>
                                    </m:ctrlPr>
                                  </m:fPr>
                                  <m:num>
                                    <m:r>
                                      <a:rPr lang="LID4096" i="1">
                                        <a:solidFill>
                                          <a:srgbClr val="000000"/>
                                        </a:solidFill>
                                        <a:latin typeface="Cambria Math" panose="02040503050406030204" pitchFamily="18" charset="0"/>
                                      </a:rPr>
                                      <m:t>𝑥</m:t>
                                    </m:r>
                                    <m:r>
                                      <a:rPr lang="LID4096" i="1">
                                        <a:solidFill>
                                          <a:srgbClr val="000000"/>
                                        </a:solidFill>
                                        <a:latin typeface="Cambria Math" panose="02040503050406030204" pitchFamily="18" charset="0"/>
                                      </a:rPr>
                                      <m:t>−</m:t>
                                    </m:r>
                                    <m:r>
                                      <a:rPr lang="LID4096" i="1">
                                        <a:solidFill>
                                          <a:srgbClr val="000000"/>
                                        </a:solidFill>
                                        <a:latin typeface="Cambria Math" panose="02040503050406030204" pitchFamily="18" charset="0"/>
                                      </a:rPr>
                                      <m:t>𝜇</m:t>
                                    </m:r>
                                  </m:num>
                                  <m:den>
                                    <m:r>
                                      <a:rPr lang="LID4096" i="1">
                                        <a:solidFill>
                                          <a:srgbClr val="000000"/>
                                        </a:solidFill>
                                        <a:latin typeface="Cambria Math" panose="02040503050406030204" pitchFamily="18" charset="0"/>
                                      </a:rPr>
                                      <m:t>𝜎</m:t>
                                    </m:r>
                                    <m:rad>
                                      <m:radPr>
                                        <m:degHide m:val="on"/>
                                        <m:ctrlPr>
                                          <a:rPr lang="LID4096" i="1">
                                            <a:solidFill>
                                              <a:srgbClr val="000000"/>
                                            </a:solidFill>
                                            <a:latin typeface="Cambria Math" panose="02040503050406030204" pitchFamily="18" charset="0"/>
                                          </a:rPr>
                                        </m:ctrlPr>
                                      </m:radPr>
                                      <m:deg/>
                                      <m:e>
                                        <m:r>
                                          <a:rPr lang="LID4096" i="1">
                                            <a:solidFill>
                                              <a:srgbClr val="000000"/>
                                            </a:solidFill>
                                            <a:latin typeface="Cambria Math" panose="02040503050406030204" pitchFamily="18" charset="0"/>
                                          </a:rPr>
                                          <m:t>2</m:t>
                                        </m:r>
                                      </m:e>
                                    </m:rad>
                                  </m:den>
                                </m:f>
                              </m:e>
                            </m:d>
                          </m:e>
                        </m:d>
                      </m:oMath>
                    </m:oMathPara>
                  </a14:m>
                  <a:endParaRPr lang="LID4096"/>
                </a:p>
              </p:txBody>
            </p:sp>
          </mc:Choice>
          <mc:Fallback xmlns="">
            <p:sp>
              <p:nvSpPr>
                <p:cNvPr id="7" name="Object 1">
                  <a:extLst>
                    <a:ext uri="{FF2B5EF4-FFF2-40B4-BE49-F238E27FC236}">
                      <a16:creationId xmlns:a16="http://schemas.microsoft.com/office/drawing/2014/main" id="{8F4C6F74-59DE-E81A-6DC4-EAB4F561600C}"/>
                    </a:ext>
                  </a:extLst>
                </p:cNvPr>
                <p:cNvSpPr txBox="1">
                  <a:spLocks noRot="1" noChangeAspect="1" noMove="1" noResize="1" noEditPoints="1" noAdjustHandles="1" noChangeArrowheads="1" noChangeShapeType="1" noTextEdit="1"/>
                </p:cNvSpPr>
                <p:nvPr/>
              </p:nvSpPr>
              <p:spPr bwMode="auto">
                <a:xfrm>
                  <a:off x="944686" y="3423985"/>
                  <a:ext cx="5376863" cy="1236663"/>
                </a:xfrm>
                <a:prstGeom prst="rect">
                  <a:avLst/>
                </a:prstGeom>
                <a:blipFill>
                  <a:blip r:embed="rId6"/>
                  <a:stretch>
                    <a:fillRect/>
                  </a:stretch>
                </a:blipFill>
                <a:ln>
                  <a:noFill/>
                </a:ln>
              </p:spPr>
              <p:txBody>
                <a:bodyPr/>
                <a:lstStyle/>
                <a:p>
                  <a:r>
                    <a:rPr lang="LID4096">
                      <a:noFill/>
                    </a:rPr>
                    <a:t> </a:t>
                  </a:r>
                </a:p>
              </p:txBody>
            </p:sp>
          </mc:Fallback>
        </mc:AlternateContent>
        <p:pic>
          <p:nvPicPr>
            <p:cNvPr id="8" name="Picture 7">
              <a:extLst>
                <a:ext uri="{FF2B5EF4-FFF2-40B4-BE49-F238E27FC236}">
                  <a16:creationId xmlns:a16="http://schemas.microsoft.com/office/drawing/2014/main" id="{D5C4F69B-328A-3FCC-2AE7-817FD8498A7D}"/>
                </a:ext>
              </a:extLst>
            </p:cNvPr>
            <p:cNvPicPr>
              <a:picLocks noChangeAspect="1"/>
            </p:cNvPicPr>
            <p:nvPr/>
          </p:nvPicPr>
          <p:blipFill>
            <a:blip r:embed="rId7"/>
            <a:stretch>
              <a:fillRect/>
            </a:stretch>
          </p:blipFill>
          <p:spPr>
            <a:xfrm>
              <a:off x="7523397" y="3709817"/>
              <a:ext cx="2754918" cy="902473"/>
            </a:xfrm>
            <a:prstGeom prst="rect">
              <a:avLst/>
            </a:prstGeom>
          </p:spPr>
        </p:pic>
      </p:grpSp>
    </p:spTree>
    <p:extLst>
      <p:ext uri="{BB962C8B-B14F-4D97-AF65-F5344CB8AC3E}">
        <p14:creationId xmlns:p14="http://schemas.microsoft.com/office/powerpoint/2010/main" val="1421728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DD72D-307D-356A-70B3-3672FFD5C2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F44EC-0065-7FEC-038A-A4D311C7B21E}"/>
              </a:ext>
            </a:extLst>
          </p:cNvPr>
          <p:cNvSpPr>
            <a:spLocks noGrp="1"/>
          </p:cNvSpPr>
          <p:nvPr>
            <p:ph type="title"/>
          </p:nvPr>
        </p:nvSpPr>
        <p:spPr>
          <a:xfrm>
            <a:off x="838200" y="20997"/>
            <a:ext cx="10515600" cy="1325563"/>
          </a:xfrm>
        </p:spPr>
        <p:txBody>
          <a:bodyPr/>
          <a:lstStyle/>
          <a:p>
            <a:r>
              <a:rPr lang="en-US" dirty="0"/>
              <a:t>Conditional Probability</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E075D-8ED4-F345-024B-6E656BE29345}"/>
                  </a:ext>
                </a:extLst>
              </p:cNvPr>
              <p:cNvSpPr>
                <a:spLocks noGrp="1"/>
              </p:cNvSpPr>
              <p:nvPr>
                <p:ph idx="1"/>
              </p:nvPr>
            </p:nvSpPr>
            <p:spPr>
              <a:xfrm>
                <a:off x="838200" y="1159747"/>
                <a:ext cx="10881852" cy="5378705"/>
              </a:xfrm>
            </p:spPr>
            <p:txBody>
              <a:bodyPr>
                <a:normAutofit/>
              </a:bodyPr>
              <a:lstStyle/>
              <a:p>
                <a:pPr>
                  <a:lnSpc>
                    <a:spcPct val="150000"/>
                  </a:lnSpc>
                  <a:buFont typeface="Wingdings" panose="05000000000000000000" pitchFamily="2" charset="2"/>
                  <a:buChar char="§"/>
                </a:pPr>
                <a:r>
                  <a:rPr lang="en-GB" dirty="0"/>
                  <a:t>What is the chance of event A if we know that event B has occurred?</a:t>
                </a:r>
              </a:p>
              <a:p>
                <a:pPr lvl="1">
                  <a:lnSpc>
                    <a:spcPct val="150000"/>
                  </a:lnSpc>
                  <a:buFont typeface="Wingdings" panose="05000000000000000000" pitchFamily="2" charset="2"/>
                  <a:buChar char="§"/>
                </a:pPr>
                <a:r>
                  <a:rPr lang="en-GB" dirty="0"/>
                  <a:t>What is the chance of needing an umbrella (A) if we know it is raining (B)?</a:t>
                </a: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𝐵</m:t>
                            </m:r>
                          </m:e>
                        </m:d>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den>
                    </m:f>
                    <m:r>
                      <a:rPr lang="en-GB" b="0" i="1" smtClean="0">
                        <a:latin typeface="Cambria Math" panose="02040503050406030204" pitchFamily="18" charset="0"/>
                      </a:rPr>
                      <m:t>, </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r>
                      <a:rPr lang="en-GB" b="0" i="1" smtClean="0">
                        <a:latin typeface="Cambria Math" panose="02040503050406030204" pitchFamily="18" charset="0"/>
                      </a:rPr>
                      <m:t>&gt;0</m:t>
                    </m:r>
                  </m:oMath>
                </a14:m>
                <a:endParaRPr lang="en-US" dirty="0"/>
              </a:p>
              <a:p>
                <a:pPr>
                  <a:lnSpc>
                    <a:spcPct val="150000"/>
                  </a:lnSpc>
                  <a:buFont typeface="Wingdings" panose="05000000000000000000" pitchFamily="2" charset="2"/>
                  <a:buChar char="§"/>
                </a:pPr>
                <a:r>
                  <a:rPr lang="en-US" dirty="0"/>
                  <a:t>If A and B are independent:</a:t>
                </a:r>
              </a:p>
              <a:p>
                <a:pPr lvl="1">
                  <a:lnSpc>
                    <a:spcPct val="150000"/>
                  </a:lnSpc>
                  <a:buFont typeface="Wingdings" panose="05000000000000000000" pitchFamily="2" charset="2"/>
                  <a:buChar char="§"/>
                </a:pPr>
                <a14:m>
                  <m:oMath xmlns:m="http://schemas.openxmlformats.org/officeDocument/2006/math">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𝐴</m:t>
                        </m:r>
                      </m:e>
                      <m:e>
                        <m:r>
                          <a:rPr lang="en-GB" i="1">
                            <a:latin typeface="Cambria Math" panose="02040503050406030204" pitchFamily="18" charset="0"/>
                          </a:rPr>
                          <m:t>𝐵</m:t>
                        </m:r>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𝐴</m:t>
                            </m:r>
                            <m:r>
                              <a:rPr lang="en-GB" i="1">
                                <a:latin typeface="Cambria Math" panose="02040503050406030204" pitchFamily="18" charset="0"/>
                              </a:rPr>
                              <m:t>, </m:t>
                            </m:r>
                            <m:r>
                              <a:rPr lang="en-GB" i="1">
                                <a:latin typeface="Cambria Math" panose="02040503050406030204" pitchFamily="18" charset="0"/>
                              </a:rPr>
                              <m:t>𝐵</m:t>
                            </m:r>
                          </m:e>
                        </m:d>
                      </m:num>
                      <m:den>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𝐵</m:t>
                            </m:r>
                          </m:e>
                        </m:d>
                      </m:den>
                    </m:f>
                    <m:r>
                      <a:rPr lang="en-GB" b="0" i="0" smtClean="0">
                        <a:latin typeface="Cambria Math" panose="02040503050406030204" pitchFamily="18" charset="0"/>
                      </a:rPr>
                      <m:t>=</m:t>
                    </m:r>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P</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A</m:t>
                            </m:r>
                          </m:e>
                        </m:d>
                        <m:r>
                          <m:rPr>
                            <m:sty m:val="p"/>
                          </m:rPr>
                          <a:rPr lang="en-GB" b="0" i="0" smtClean="0">
                            <a:latin typeface="Cambria Math" panose="02040503050406030204" pitchFamily="18" charset="0"/>
                          </a:rPr>
                          <m:t>P</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B</m:t>
                            </m:r>
                          </m:e>
                        </m:d>
                      </m:num>
                      <m:den>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den>
                    </m:f>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oMath>
                </a14:m>
                <a:endParaRPr lang="en-GB" b="0" dirty="0"/>
              </a:p>
            </p:txBody>
          </p:sp>
        </mc:Choice>
        <mc:Fallback xmlns="">
          <p:sp>
            <p:nvSpPr>
              <p:cNvPr id="3" name="Content Placeholder 2">
                <a:extLst>
                  <a:ext uri="{FF2B5EF4-FFF2-40B4-BE49-F238E27FC236}">
                    <a16:creationId xmlns:a16="http://schemas.microsoft.com/office/drawing/2014/main" id="{292E075D-8ED4-F345-024B-6E656BE29345}"/>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1008"/>
                </a:stretch>
              </a:blipFill>
            </p:spPr>
            <p:txBody>
              <a:bodyPr/>
              <a:lstStyle/>
              <a:p>
                <a:r>
                  <a:rPr lang="LID4096">
                    <a:noFill/>
                  </a:rPr>
                  <a:t> </a:t>
                </a:r>
              </a:p>
            </p:txBody>
          </p:sp>
        </mc:Fallback>
      </mc:AlternateContent>
    </p:spTree>
    <p:extLst>
      <p:ext uri="{BB962C8B-B14F-4D97-AF65-F5344CB8AC3E}">
        <p14:creationId xmlns:p14="http://schemas.microsoft.com/office/powerpoint/2010/main" val="402674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5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17118-1DD5-F3AC-FB0C-3268A09937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329792-5E01-4E4D-A4C5-76E02EC18164}"/>
              </a:ext>
            </a:extLst>
          </p:cNvPr>
          <p:cNvSpPr>
            <a:spLocks noGrp="1"/>
          </p:cNvSpPr>
          <p:nvPr>
            <p:ph type="title"/>
          </p:nvPr>
        </p:nvSpPr>
        <p:spPr>
          <a:xfrm>
            <a:off x="838200" y="20997"/>
            <a:ext cx="10515600" cy="1325563"/>
          </a:xfrm>
        </p:spPr>
        <p:txBody>
          <a:bodyPr/>
          <a:lstStyle/>
          <a:p>
            <a:r>
              <a:rPr lang="en-US" dirty="0"/>
              <a:t>Conditional Probability</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88359F-03A3-2909-31A4-09FD34729349}"/>
                  </a:ext>
                </a:extLst>
              </p:cNvPr>
              <p:cNvSpPr>
                <a:spLocks noGrp="1"/>
              </p:cNvSpPr>
              <p:nvPr>
                <p:ph idx="1"/>
              </p:nvPr>
            </p:nvSpPr>
            <p:spPr>
              <a:xfrm>
                <a:off x="838200" y="1159747"/>
                <a:ext cx="10881852" cy="5378705"/>
              </a:xfrm>
            </p:spPr>
            <p:txBody>
              <a:bodyPr>
                <a:normAutofit/>
              </a:bodyPr>
              <a:lstStyle/>
              <a:p>
                <a:pPr>
                  <a:lnSpc>
                    <a:spcPct val="150000"/>
                  </a:lnSpc>
                  <a:buFont typeface="Wingdings" panose="05000000000000000000" pitchFamily="2" charset="2"/>
                  <a:buChar char="§"/>
                </a:pPr>
                <a:r>
                  <a:rPr lang="en-GB" dirty="0"/>
                  <a:t>Dark </a:t>
                </a:r>
                <a:r>
                  <a:rPr lang="en-GB" dirty="0" err="1"/>
                  <a:t>colors</a:t>
                </a:r>
                <a:r>
                  <a:rPr lang="en-GB" dirty="0"/>
                  <a:t> = higher probability </a:t>
                </a:r>
              </a:p>
              <a:p>
                <a:pPr>
                  <a:lnSpc>
                    <a:spcPct val="150000"/>
                  </a:lnSpc>
                  <a:buFont typeface="Wingdings" panose="05000000000000000000" pitchFamily="2" charset="2"/>
                  <a:buChar char="§"/>
                </a:pPr>
                <a:r>
                  <a:rPr lang="en-GB" dirty="0"/>
                  <a:t>Higher A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higher B</a:t>
                </a:r>
                <a:r>
                  <a:rPr lang="en-US" dirty="0"/>
                  <a:t> </a:t>
                </a:r>
              </a:p>
              <a:p>
                <a:pPr>
                  <a:lnSpc>
                    <a:spcPct val="150000"/>
                  </a:lnSpc>
                  <a:buFont typeface="Wingdings" panose="05000000000000000000" pitchFamily="2" charset="2"/>
                  <a:buChar char="§"/>
                </a:pPr>
                <a:r>
                  <a:rPr lang="en-US" dirty="0"/>
                  <a:t>Dashed lines show P(A|B) for 3 different values of B.</a:t>
                </a:r>
              </a:p>
              <a:p>
                <a:pPr>
                  <a:lnSpc>
                    <a:spcPct val="150000"/>
                  </a:lnSpc>
                  <a:buFont typeface="Wingdings" panose="05000000000000000000" pitchFamily="2" charset="2"/>
                  <a:buChar char="§"/>
                </a:pPr>
                <a:r>
                  <a:rPr lang="en-US" dirty="0"/>
                  <a:t>Marginal Distributions: P(A), P(B)</a:t>
                </a:r>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EC88359F-03A3-2909-31A4-09FD34729349}"/>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1008"/>
                </a:stretch>
              </a:blipFill>
            </p:spPr>
            <p:txBody>
              <a:bodyPr/>
              <a:lstStyle/>
              <a:p>
                <a:r>
                  <a:rPr lang="LID4096">
                    <a:noFill/>
                  </a:rPr>
                  <a:t> </a:t>
                </a:r>
              </a:p>
            </p:txBody>
          </p:sp>
        </mc:Fallback>
      </mc:AlternateContent>
      <p:pic>
        <p:nvPicPr>
          <p:cNvPr id="5" name="Picture 4">
            <a:extLst>
              <a:ext uri="{FF2B5EF4-FFF2-40B4-BE49-F238E27FC236}">
                <a16:creationId xmlns:a16="http://schemas.microsoft.com/office/drawing/2014/main" id="{B5EB5D1F-8571-5751-7C49-3ED8293EA0DB}"/>
              </a:ext>
            </a:extLst>
          </p:cNvPr>
          <p:cNvPicPr>
            <a:picLocks noChangeAspect="1"/>
          </p:cNvPicPr>
          <p:nvPr/>
        </p:nvPicPr>
        <p:blipFill>
          <a:blip r:embed="rId4"/>
          <a:stretch>
            <a:fillRect/>
          </a:stretch>
        </p:blipFill>
        <p:spPr>
          <a:xfrm>
            <a:off x="6844212" y="3562603"/>
            <a:ext cx="3360711" cy="2682472"/>
          </a:xfrm>
          <a:prstGeom prst="rect">
            <a:avLst/>
          </a:prstGeom>
        </p:spPr>
      </p:pic>
    </p:spTree>
    <p:extLst>
      <p:ext uri="{BB962C8B-B14F-4D97-AF65-F5344CB8AC3E}">
        <p14:creationId xmlns:p14="http://schemas.microsoft.com/office/powerpoint/2010/main" val="4170254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81DD8-8AF3-D4A5-01C4-4BF9BD1EBF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15B7C-03CD-2399-1E3F-2CA2BF6BD877}"/>
              </a:ext>
            </a:extLst>
          </p:cNvPr>
          <p:cNvSpPr>
            <a:spLocks noGrp="1"/>
          </p:cNvSpPr>
          <p:nvPr>
            <p:ph type="title"/>
          </p:nvPr>
        </p:nvSpPr>
        <p:spPr>
          <a:xfrm>
            <a:off x="838200" y="20997"/>
            <a:ext cx="10515600" cy="1325563"/>
          </a:xfrm>
        </p:spPr>
        <p:txBody>
          <a:bodyPr/>
          <a:lstStyle/>
          <a:p>
            <a:r>
              <a:rPr lang="en-US" dirty="0"/>
              <a:t>Conditional Probability</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4F130C-95AE-A460-FC09-70CC84A4F381}"/>
                  </a:ext>
                </a:extLst>
              </p:cNvPr>
              <p:cNvSpPr>
                <a:spLocks noGrp="1"/>
              </p:cNvSpPr>
              <p:nvPr>
                <p:ph idx="1"/>
              </p:nvPr>
            </p:nvSpPr>
            <p:spPr>
              <a:xfrm>
                <a:off x="838200" y="1159747"/>
                <a:ext cx="10881852" cy="5378705"/>
              </a:xfrm>
            </p:spPr>
            <p:txBody>
              <a:bodyPr>
                <a:normAutofit/>
              </a:bodyPr>
              <a:lstStyle/>
              <a:p>
                <a:pPr>
                  <a:lnSpc>
                    <a:spcPct val="150000"/>
                  </a:lnSpc>
                  <a:buFont typeface="Wingdings" panose="05000000000000000000" pitchFamily="2" charset="2"/>
                  <a:buChar char="§"/>
                </a:pPr>
                <a:r>
                  <a:rPr lang="en-US" dirty="0">
                    <a:latin typeface="+mj-lt"/>
                  </a:rPr>
                  <a:t>Fair dice: what is the probability of rolling 3?</a:t>
                </a: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3</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6</m:t>
                        </m:r>
                      </m:den>
                    </m:f>
                  </m:oMath>
                </a14:m>
                <a:endParaRPr lang="en-GB" b="0" dirty="0">
                  <a:latin typeface="+mj-lt"/>
                </a:endParaRPr>
              </a:p>
              <a:p>
                <a:pPr>
                  <a:lnSpc>
                    <a:spcPct val="150000"/>
                  </a:lnSpc>
                  <a:buFont typeface="Wingdings" panose="05000000000000000000" pitchFamily="2" charset="2"/>
                  <a:buChar char="§"/>
                </a:pPr>
                <a:r>
                  <a:rPr lang="en-US" dirty="0">
                    <a:latin typeface="+mj-lt"/>
                  </a:rPr>
                  <a:t>What is the probability of rolling 3 if we know we rolled an odd number?</a:t>
                </a:r>
              </a:p>
              <a:p>
                <a:pPr lvl="1">
                  <a:lnSpc>
                    <a:spcPct val="150000"/>
                  </a:lnSpc>
                  <a:buFont typeface="Wingdings" panose="05000000000000000000" pitchFamily="2" charset="2"/>
                  <a:buChar char="§"/>
                </a:pPr>
                <a14:m>
                  <m:oMath xmlns:m="http://schemas.openxmlformats.org/officeDocument/2006/math">
                    <m:r>
                      <a:rPr lang="en-GB" i="1">
                        <a:latin typeface="Cambria Math" panose="02040503050406030204" pitchFamily="18" charset="0"/>
                      </a:rPr>
                      <m:t>𝑃</m:t>
                    </m:r>
                    <m:d>
                      <m:dPr>
                        <m:ctrlPr>
                          <a:rPr lang="en-GB" i="1">
                            <a:latin typeface="Cambria Math" panose="02040503050406030204" pitchFamily="18" charset="0"/>
                          </a:rPr>
                        </m:ctrlPr>
                      </m:dPr>
                      <m:e>
                        <m:r>
                          <a:rPr lang="en-GB" b="0" i="1" smtClean="0">
                            <a:latin typeface="Cambria Math" panose="02040503050406030204" pitchFamily="18" charset="0"/>
                          </a:rPr>
                          <m:t>3</m:t>
                        </m:r>
                      </m:e>
                      <m:e>
                        <m:r>
                          <a:rPr lang="en-GB" b="0" i="1" smtClean="0">
                            <a:latin typeface="Cambria Math" panose="02040503050406030204" pitchFamily="18" charset="0"/>
                          </a:rPr>
                          <m:t>{1, 3, 5}</m:t>
                        </m:r>
                      </m:e>
                    </m:d>
                    <m:r>
                      <a:rPr lang="en-GB" i="1">
                        <a:latin typeface="Cambria Math" panose="02040503050406030204" pitchFamily="18" charset="0"/>
                      </a:rPr>
                      <m:t>=</m:t>
                    </m:r>
                    <m:f>
                      <m:fPr>
                        <m:ctrlPr>
                          <a:rPr lang="en-GB" i="1">
                            <a:latin typeface="Cambria Math" panose="02040503050406030204" pitchFamily="18" charset="0"/>
                          </a:rPr>
                        </m:ctrlPr>
                      </m:fPr>
                      <m:num>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6</m:t>
                            </m:r>
                          </m:den>
                        </m:f>
                      </m:num>
                      <m:den>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oMath>
                </a14:m>
                <a:endParaRPr lang="en-US" dirty="0">
                  <a:latin typeface="+mj-lt"/>
                </a:endParaRPr>
              </a:p>
            </p:txBody>
          </p:sp>
        </mc:Choice>
        <mc:Fallback xmlns="">
          <p:sp>
            <p:nvSpPr>
              <p:cNvPr id="3" name="Content Placeholder 2">
                <a:extLst>
                  <a:ext uri="{FF2B5EF4-FFF2-40B4-BE49-F238E27FC236}">
                    <a16:creationId xmlns:a16="http://schemas.microsoft.com/office/drawing/2014/main" id="{C34F130C-95AE-A460-FC09-70CC84A4F381}"/>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1008"/>
                </a:stretch>
              </a:blipFill>
            </p:spPr>
            <p:txBody>
              <a:bodyPr/>
              <a:lstStyle/>
              <a:p>
                <a:r>
                  <a:rPr lang="LID4096">
                    <a:noFill/>
                  </a:rPr>
                  <a:t> </a:t>
                </a:r>
              </a:p>
            </p:txBody>
          </p:sp>
        </mc:Fallback>
      </mc:AlternateContent>
    </p:spTree>
    <p:extLst>
      <p:ext uri="{BB962C8B-B14F-4D97-AF65-F5344CB8AC3E}">
        <p14:creationId xmlns:p14="http://schemas.microsoft.com/office/powerpoint/2010/main" val="360585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22B07-87BD-83E4-E598-53B9E94301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302F8-9923-893B-B0C4-40FD151329B0}"/>
              </a:ext>
            </a:extLst>
          </p:cNvPr>
          <p:cNvSpPr>
            <a:spLocks noGrp="1"/>
          </p:cNvSpPr>
          <p:nvPr>
            <p:ph type="title"/>
          </p:nvPr>
        </p:nvSpPr>
        <p:spPr>
          <a:xfrm>
            <a:off x="838200" y="20997"/>
            <a:ext cx="10515600" cy="1325563"/>
          </a:xfrm>
        </p:spPr>
        <p:txBody>
          <a:bodyPr/>
          <a:lstStyle/>
          <a:p>
            <a:r>
              <a:rPr lang="en-US" dirty="0"/>
              <a:t>Data</a:t>
            </a:r>
            <a:endParaRPr lang="LID4096" dirty="0"/>
          </a:p>
        </p:txBody>
      </p:sp>
      <p:sp>
        <p:nvSpPr>
          <p:cNvPr id="6" name="Oval 5">
            <a:extLst>
              <a:ext uri="{FF2B5EF4-FFF2-40B4-BE49-F238E27FC236}">
                <a16:creationId xmlns:a16="http://schemas.microsoft.com/office/drawing/2014/main" id="{C78C0265-A27C-8FCB-07B8-6DA352AC557E}"/>
              </a:ext>
            </a:extLst>
          </p:cNvPr>
          <p:cNvSpPr/>
          <p:nvPr/>
        </p:nvSpPr>
        <p:spPr>
          <a:xfrm>
            <a:off x="861238" y="5082363"/>
            <a:ext cx="2562446" cy="1325563"/>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solidFill>
                  <a:sysClr val="windowText" lastClr="000000"/>
                </a:solidFill>
              </a:rPr>
              <a:t>Continuous</a:t>
            </a:r>
            <a:endParaRPr lang="LID4096" sz="2400" dirty="0">
              <a:solidFill>
                <a:sysClr val="windowText" lastClr="000000"/>
              </a:solidFill>
            </a:endParaRPr>
          </a:p>
        </p:txBody>
      </p:sp>
      <p:sp>
        <p:nvSpPr>
          <p:cNvPr id="7" name="Oval 6">
            <a:extLst>
              <a:ext uri="{FF2B5EF4-FFF2-40B4-BE49-F238E27FC236}">
                <a16:creationId xmlns:a16="http://schemas.microsoft.com/office/drawing/2014/main" id="{A7409540-4617-969C-4C18-7045E6ADB46F}"/>
              </a:ext>
            </a:extLst>
          </p:cNvPr>
          <p:cNvSpPr/>
          <p:nvPr/>
        </p:nvSpPr>
        <p:spPr>
          <a:xfrm>
            <a:off x="4814778" y="5082363"/>
            <a:ext cx="2562446" cy="1325563"/>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solidFill>
                  <a:sysClr val="windowText" lastClr="000000"/>
                </a:solidFill>
              </a:rPr>
              <a:t>Ordinal</a:t>
            </a:r>
            <a:endParaRPr lang="LID4096" sz="2400" dirty="0">
              <a:solidFill>
                <a:sysClr val="windowText" lastClr="000000"/>
              </a:solidFill>
            </a:endParaRPr>
          </a:p>
        </p:txBody>
      </p:sp>
      <p:sp>
        <p:nvSpPr>
          <p:cNvPr id="8" name="Oval 7">
            <a:extLst>
              <a:ext uri="{FF2B5EF4-FFF2-40B4-BE49-F238E27FC236}">
                <a16:creationId xmlns:a16="http://schemas.microsoft.com/office/drawing/2014/main" id="{27DE478A-17CA-BD3B-B9D1-031C3B5BEC0D}"/>
              </a:ext>
            </a:extLst>
          </p:cNvPr>
          <p:cNvSpPr/>
          <p:nvPr/>
        </p:nvSpPr>
        <p:spPr>
          <a:xfrm>
            <a:off x="8768317" y="5082362"/>
            <a:ext cx="2562446" cy="1325563"/>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solidFill>
                  <a:sysClr val="windowText" lastClr="000000"/>
                </a:solidFill>
              </a:rPr>
              <a:t>Categorical</a:t>
            </a:r>
            <a:endParaRPr lang="LID4096" sz="2400" dirty="0">
              <a:solidFill>
                <a:sysClr val="windowText" lastClr="000000"/>
              </a:solidFill>
            </a:endParaRPr>
          </a:p>
        </p:txBody>
      </p:sp>
      <p:sp>
        <p:nvSpPr>
          <p:cNvPr id="10" name="TextBox 9">
            <a:extLst>
              <a:ext uri="{FF2B5EF4-FFF2-40B4-BE49-F238E27FC236}">
                <a16:creationId xmlns:a16="http://schemas.microsoft.com/office/drawing/2014/main" id="{9E2A5E54-FD84-89C8-E0F3-098FDADCD4B7}"/>
              </a:ext>
            </a:extLst>
          </p:cNvPr>
          <p:cNvSpPr txBox="1"/>
          <p:nvPr/>
        </p:nvSpPr>
        <p:spPr>
          <a:xfrm>
            <a:off x="1228061" y="1808225"/>
            <a:ext cx="1828800" cy="461665"/>
          </a:xfrm>
          <a:prstGeom prst="rect">
            <a:avLst/>
          </a:prstGeom>
          <a:noFill/>
        </p:spPr>
        <p:txBody>
          <a:bodyPr wrap="square" rtlCol="0">
            <a:spAutoFit/>
          </a:bodyPr>
          <a:lstStyle/>
          <a:p>
            <a:pPr algn="ctr"/>
            <a:r>
              <a:rPr lang="en-GB" sz="2400" dirty="0"/>
              <a:t>Heights </a:t>
            </a:r>
            <a:endParaRPr lang="LID4096" sz="2400" dirty="0"/>
          </a:p>
        </p:txBody>
      </p:sp>
      <p:sp>
        <p:nvSpPr>
          <p:cNvPr id="11" name="TextBox 10">
            <a:extLst>
              <a:ext uri="{FF2B5EF4-FFF2-40B4-BE49-F238E27FC236}">
                <a16:creationId xmlns:a16="http://schemas.microsoft.com/office/drawing/2014/main" id="{3EAA75A9-F2F8-6F7F-C5CE-A5F447808B4B}"/>
              </a:ext>
            </a:extLst>
          </p:cNvPr>
          <p:cNvSpPr txBox="1"/>
          <p:nvPr/>
        </p:nvSpPr>
        <p:spPr>
          <a:xfrm>
            <a:off x="5966637" y="1375575"/>
            <a:ext cx="1828800" cy="461665"/>
          </a:xfrm>
          <a:prstGeom prst="rect">
            <a:avLst/>
          </a:prstGeom>
          <a:noFill/>
        </p:spPr>
        <p:txBody>
          <a:bodyPr wrap="square" rtlCol="0">
            <a:spAutoFit/>
          </a:bodyPr>
          <a:lstStyle/>
          <a:p>
            <a:pPr algn="ctr"/>
            <a:r>
              <a:rPr lang="en-GB" sz="2400" dirty="0"/>
              <a:t>Weight </a:t>
            </a:r>
            <a:endParaRPr lang="LID4096" sz="2400" dirty="0"/>
          </a:p>
        </p:txBody>
      </p:sp>
      <p:sp>
        <p:nvSpPr>
          <p:cNvPr id="12" name="TextBox 11">
            <a:extLst>
              <a:ext uri="{FF2B5EF4-FFF2-40B4-BE49-F238E27FC236}">
                <a16:creationId xmlns:a16="http://schemas.microsoft.com/office/drawing/2014/main" id="{EFE3C756-6BC7-8C5D-9BA1-C7382091A30D}"/>
              </a:ext>
            </a:extLst>
          </p:cNvPr>
          <p:cNvSpPr txBox="1"/>
          <p:nvPr/>
        </p:nvSpPr>
        <p:spPr>
          <a:xfrm>
            <a:off x="5334001" y="2678483"/>
            <a:ext cx="1828800" cy="461665"/>
          </a:xfrm>
          <a:prstGeom prst="rect">
            <a:avLst/>
          </a:prstGeom>
          <a:noFill/>
        </p:spPr>
        <p:txBody>
          <a:bodyPr wrap="square" rtlCol="0">
            <a:spAutoFit/>
          </a:bodyPr>
          <a:lstStyle/>
          <a:p>
            <a:pPr algn="ctr"/>
            <a:r>
              <a:rPr lang="en-GB" sz="2400" dirty="0"/>
              <a:t>Time </a:t>
            </a:r>
            <a:endParaRPr lang="LID4096" sz="2400" dirty="0"/>
          </a:p>
        </p:txBody>
      </p:sp>
      <p:sp>
        <p:nvSpPr>
          <p:cNvPr id="13" name="TextBox 12">
            <a:extLst>
              <a:ext uri="{FF2B5EF4-FFF2-40B4-BE49-F238E27FC236}">
                <a16:creationId xmlns:a16="http://schemas.microsoft.com/office/drawing/2014/main" id="{D3730DD3-EAA8-580B-1C85-31F26B38980F}"/>
              </a:ext>
            </a:extLst>
          </p:cNvPr>
          <p:cNvSpPr txBox="1"/>
          <p:nvPr/>
        </p:nvSpPr>
        <p:spPr>
          <a:xfrm>
            <a:off x="8768317" y="2521962"/>
            <a:ext cx="1828800" cy="461665"/>
          </a:xfrm>
          <a:prstGeom prst="rect">
            <a:avLst/>
          </a:prstGeom>
          <a:noFill/>
        </p:spPr>
        <p:txBody>
          <a:bodyPr wrap="square" rtlCol="0">
            <a:spAutoFit/>
          </a:bodyPr>
          <a:lstStyle/>
          <a:p>
            <a:pPr algn="ctr"/>
            <a:r>
              <a:rPr lang="en-GB" sz="2400" dirty="0"/>
              <a:t>Gender </a:t>
            </a:r>
            <a:endParaRPr lang="LID4096" sz="2400" dirty="0"/>
          </a:p>
        </p:txBody>
      </p:sp>
      <p:sp>
        <p:nvSpPr>
          <p:cNvPr id="14" name="TextBox 13">
            <a:extLst>
              <a:ext uri="{FF2B5EF4-FFF2-40B4-BE49-F238E27FC236}">
                <a16:creationId xmlns:a16="http://schemas.microsoft.com/office/drawing/2014/main" id="{4A9E73FA-8001-CE00-A853-EDDB54FB5181}"/>
              </a:ext>
            </a:extLst>
          </p:cNvPr>
          <p:cNvSpPr txBox="1"/>
          <p:nvPr/>
        </p:nvSpPr>
        <p:spPr>
          <a:xfrm>
            <a:off x="3200401" y="3048344"/>
            <a:ext cx="1828800" cy="461665"/>
          </a:xfrm>
          <a:prstGeom prst="rect">
            <a:avLst/>
          </a:prstGeom>
          <a:noFill/>
        </p:spPr>
        <p:txBody>
          <a:bodyPr wrap="square" rtlCol="0">
            <a:spAutoFit/>
          </a:bodyPr>
          <a:lstStyle/>
          <a:p>
            <a:pPr algn="ctr"/>
            <a:r>
              <a:rPr lang="en-US" sz="2400" noProof="0"/>
              <a:t>Color </a:t>
            </a:r>
          </a:p>
        </p:txBody>
      </p:sp>
      <p:sp>
        <p:nvSpPr>
          <p:cNvPr id="15" name="TextBox 14">
            <a:extLst>
              <a:ext uri="{FF2B5EF4-FFF2-40B4-BE49-F238E27FC236}">
                <a16:creationId xmlns:a16="http://schemas.microsoft.com/office/drawing/2014/main" id="{FE1BA521-975E-5B9A-737C-78CEEAD5E7C0}"/>
              </a:ext>
            </a:extLst>
          </p:cNvPr>
          <p:cNvSpPr txBox="1"/>
          <p:nvPr/>
        </p:nvSpPr>
        <p:spPr>
          <a:xfrm>
            <a:off x="3200401" y="866125"/>
            <a:ext cx="2766236" cy="830997"/>
          </a:xfrm>
          <a:prstGeom prst="rect">
            <a:avLst/>
          </a:prstGeom>
          <a:noFill/>
        </p:spPr>
        <p:txBody>
          <a:bodyPr wrap="square" rtlCol="0">
            <a:spAutoFit/>
          </a:bodyPr>
          <a:lstStyle/>
          <a:p>
            <a:pPr algn="ctr"/>
            <a:r>
              <a:rPr lang="en-GB" sz="2400" dirty="0"/>
              <a:t>Morning/afternoon/evening </a:t>
            </a:r>
            <a:endParaRPr lang="LID4096" sz="2400" dirty="0"/>
          </a:p>
        </p:txBody>
      </p:sp>
      <p:sp>
        <p:nvSpPr>
          <p:cNvPr id="16" name="TextBox 15">
            <a:extLst>
              <a:ext uri="{FF2B5EF4-FFF2-40B4-BE49-F238E27FC236}">
                <a16:creationId xmlns:a16="http://schemas.microsoft.com/office/drawing/2014/main" id="{91D34B21-AC42-1342-C8AD-5821CC96294B}"/>
              </a:ext>
            </a:extLst>
          </p:cNvPr>
          <p:cNvSpPr txBox="1"/>
          <p:nvPr/>
        </p:nvSpPr>
        <p:spPr>
          <a:xfrm>
            <a:off x="6666615" y="3403339"/>
            <a:ext cx="3016102" cy="461665"/>
          </a:xfrm>
          <a:prstGeom prst="rect">
            <a:avLst/>
          </a:prstGeom>
          <a:noFill/>
        </p:spPr>
        <p:txBody>
          <a:bodyPr wrap="square" rtlCol="0">
            <a:spAutoFit/>
          </a:bodyPr>
          <a:lstStyle/>
          <a:p>
            <a:pPr algn="ctr"/>
            <a:r>
              <a:rPr lang="en-GB" sz="2400" dirty="0"/>
              <a:t>Baby/child/teenager</a:t>
            </a:r>
            <a:endParaRPr lang="LID4096" sz="2400" dirty="0"/>
          </a:p>
        </p:txBody>
      </p:sp>
      <p:cxnSp>
        <p:nvCxnSpPr>
          <p:cNvPr id="18" name="Straight Arrow Connector 17">
            <a:extLst>
              <a:ext uri="{FF2B5EF4-FFF2-40B4-BE49-F238E27FC236}">
                <a16:creationId xmlns:a16="http://schemas.microsoft.com/office/drawing/2014/main" id="{CC43240F-96C1-6F81-6282-52C32ED6A2CE}"/>
              </a:ext>
            </a:extLst>
          </p:cNvPr>
          <p:cNvCxnSpPr>
            <a:stCxn id="10" idx="2"/>
            <a:endCxn id="6" idx="0"/>
          </p:cNvCxnSpPr>
          <p:nvPr/>
        </p:nvCxnSpPr>
        <p:spPr>
          <a:xfrm>
            <a:off x="2142461" y="2269890"/>
            <a:ext cx="0" cy="2812473"/>
          </a:xfrm>
          <a:prstGeom prst="straightConnector1">
            <a:avLst/>
          </a:prstGeom>
          <a:ln>
            <a:solidFill>
              <a:schemeClr val="accent5">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E5407CA-039F-B260-A703-D641C0301C78}"/>
              </a:ext>
            </a:extLst>
          </p:cNvPr>
          <p:cNvCxnSpPr>
            <a:stCxn id="12" idx="2"/>
            <a:endCxn id="6" idx="0"/>
          </p:cNvCxnSpPr>
          <p:nvPr/>
        </p:nvCxnSpPr>
        <p:spPr>
          <a:xfrm flipH="1">
            <a:off x="2142461" y="3140148"/>
            <a:ext cx="4105940" cy="1942215"/>
          </a:xfrm>
          <a:prstGeom prst="straightConnector1">
            <a:avLst/>
          </a:prstGeom>
          <a:ln>
            <a:solidFill>
              <a:schemeClr val="accent5">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30B35F5-7A5F-FFE0-6AEB-C4E87EA26E5C}"/>
              </a:ext>
            </a:extLst>
          </p:cNvPr>
          <p:cNvCxnSpPr>
            <a:stCxn id="11" idx="2"/>
            <a:endCxn id="6" idx="0"/>
          </p:cNvCxnSpPr>
          <p:nvPr/>
        </p:nvCxnSpPr>
        <p:spPr>
          <a:xfrm flipH="1">
            <a:off x="2142461" y="1837240"/>
            <a:ext cx="4738576" cy="3245123"/>
          </a:xfrm>
          <a:prstGeom prst="straightConnector1">
            <a:avLst/>
          </a:prstGeom>
          <a:ln>
            <a:solidFill>
              <a:schemeClr val="accent5">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763C64F-B880-3732-75AD-670423B6B1EA}"/>
              </a:ext>
            </a:extLst>
          </p:cNvPr>
          <p:cNvCxnSpPr>
            <a:stCxn id="14" idx="2"/>
            <a:endCxn id="8" idx="0"/>
          </p:cNvCxnSpPr>
          <p:nvPr/>
        </p:nvCxnSpPr>
        <p:spPr>
          <a:xfrm>
            <a:off x="4114801" y="3510009"/>
            <a:ext cx="5934739" cy="1572353"/>
          </a:xfrm>
          <a:prstGeom prst="straightConnector1">
            <a:avLst/>
          </a:prstGeom>
          <a:ln>
            <a:solidFill>
              <a:schemeClr val="accent6">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CE208607-5249-DABB-0ABF-F7609AB431A1}"/>
              </a:ext>
            </a:extLst>
          </p:cNvPr>
          <p:cNvCxnSpPr>
            <a:stCxn id="13" idx="2"/>
            <a:endCxn id="8" idx="0"/>
          </p:cNvCxnSpPr>
          <p:nvPr/>
        </p:nvCxnSpPr>
        <p:spPr>
          <a:xfrm>
            <a:off x="9682717" y="2983627"/>
            <a:ext cx="366823" cy="2098735"/>
          </a:xfrm>
          <a:prstGeom prst="straightConnector1">
            <a:avLst/>
          </a:prstGeom>
          <a:ln>
            <a:solidFill>
              <a:schemeClr val="accent6">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077AB95-7DAA-32D6-7E6E-826BC0A3A55F}"/>
              </a:ext>
            </a:extLst>
          </p:cNvPr>
          <p:cNvCxnSpPr>
            <a:stCxn id="15" idx="2"/>
            <a:endCxn id="7" idx="0"/>
          </p:cNvCxnSpPr>
          <p:nvPr/>
        </p:nvCxnSpPr>
        <p:spPr>
          <a:xfrm>
            <a:off x="4583519" y="1697122"/>
            <a:ext cx="1512482" cy="3385241"/>
          </a:xfrm>
          <a:prstGeom prst="straightConnector1">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DEE5883-ED64-5AE7-2DE0-7C4D8A0DE9FF}"/>
              </a:ext>
            </a:extLst>
          </p:cNvPr>
          <p:cNvCxnSpPr>
            <a:stCxn id="16" idx="2"/>
            <a:endCxn id="7" idx="0"/>
          </p:cNvCxnSpPr>
          <p:nvPr/>
        </p:nvCxnSpPr>
        <p:spPr>
          <a:xfrm flipH="1">
            <a:off x="6096001" y="3865004"/>
            <a:ext cx="2078665" cy="1217359"/>
          </a:xfrm>
          <a:prstGeom prst="straightConnector1">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13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5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25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25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25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5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25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25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25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25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AABD4-C837-F41A-0871-4BE84660F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769D3A-F7DA-7789-3CC7-061F159C46AF}"/>
              </a:ext>
            </a:extLst>
          </p:cNvPr>
          <p:cNvSpPr>
            <a:spLocks noGrp="1"/>
          </p:cNvSpPr>
          <p:nvPr>
            <p:ph type="title"/>
          </p:nvPr>
        </p:nvSpPr>
        <p:spPr>
          <a:xfrm>
            <a:off x="838200" y="20997"/>
            <a:ext cx="10515600" cy="1325563"/>
          </a:xfrm>
        </p:spPr>
        <p:txBody>
          <a:bodyPr/>
          <a:lstStyle/>
          <a:p>
            <a:r>
              <a:rPr lang="en-US" dirty="0"/>
              <a:t>Conditional Probability</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C6A45D-D728-4CAF-48DF-10C13DEECEA1}"/>
                  </a:ext>
                </a:extLst>
              </p:cNvPr>
              <p:cNvSpPr>
                <a:spLocks noGrp="1"/>
              </p:cNvSpPr>
              <p:nvPr>
                <p:ph idx="1"/>
              </p:nvPr>
            </p:nvSpPr>
            <p:spPr>
              <a:xfrm>
                <a:off x="838200" y="1159747"/>
                <a:ext cx="10881852" cy="5378705"/>
              </a:xfrm>
            </p:spPr>
            <p:txBody>
              <a:bodyPr>
                <a:normAutofit/>
              </a:bodyPr>
              <a:lstStyle/>
              <a:p>
                <a:pPr>
                  <a:lnSpc>
                    <a:spcPct val="150000"/>
                  </a:lnSpc>
                  <a:buFont typeface="Wingdings" panose="05000000000000000000" pitchFamily="2" charset="2"/>
                  <a:buChar char="§"/>
                </a:pPr>
                <a:r>
                  <a:rPr lang="en-GB" dirty="0">
                    <a:latin typeface="+mj-lt"/>
                  </a:rPr>
                  <a:t>You have a standard deck of 52 cards. </a:t>
                </a:r>
              </a:p>
              <a:p>
                <a:pPr>
                  <a:lnSpc>
                    <a:spcPct val="150000"/>
                  </a:lnSpc>
                  <a:buFont typeface="Wingdings" panose="05000000000000000000" pitchFamily="2" charset="2"/>
                  <a:buChar char="§"/>
                </a:pPr>
                <a:r>
                  <a:rPr lang="en-GB" dirty="0">
                    <a:latin typeface="+mj-lt"/>
                  </a:rPr>
                  <a:t>What is the probability that the card you drew is a King?</a:t>
                </a: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𝐾𝑖𝑛𝑔</m:t>
                        </m:r>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4</m:t>
                        </m:r>
                      </m:num>
                      <m:den>
                        <m:r>
                          <a:rPr lang="en-GB" i="1">
                            <a:latin typeface="Cambria Math" panose="02040503050406030204" pitchFamily="18" charset="0"/>
                          </a:rPr>
                          <m:t>52</m:t>
                        </m:r>
                      </m:den>
                    </m:f>
                    <m:r>
                      <a:rPr lang="en-GB" b="0" i="0" smtClean="0">
                        <a:latin typeface="Cambria Math" panose="02040503050406030204" pitchFamily="18" charset="0"/>
                      </a:rPr>
                      <m:t>=</m:t>
                    </m:r>
                    <m:f>
                      <m:fPr>
                        <m:ctrlPr>
                          <a:rPr lang="en-GB" b="0" i="1" smtClean="0">
                            <a:latin typeface="Cambria Math" panose="02040503050406030204" pitchFamily="18" charset="0"/>
                          </a:rPr>
                        </m:ctrlPr>
                      </m:fPr>
                      <m:num>
                        <m:r>
                          <a:rPr lang="en-GB" b="0" i="0" smtClean="0">
                            <a:latin typeface="Cambria Math" panose="02040503050406030204" pitchFamily="18" charset="0"/>
                          </a:rPr>
                          <m:t>1</m:t>
                        </m:r>
                      </m:num>
                      <m:den>
                        <m:r>
                          <a:rPr lang="en-GB" b="0" i="0" smtClean="0">
                            <a:latin typeface="Cambria Math" panose="02040503050406030204" pitchFamily="18" charset="0"/>
                          </a:rPr>
                          <m:t>13</m:t>
                        </m:r>
                      </m:den>
                    </m:f>
                  </m:oMath>
                </a14:m>
                <a:endParaRPr lang="en-GB" dirty="0">
                  <a:latin typeface="+mj-lt"/>
                </a:endParaRPr>
              </a:p>
              <a:p>
                <a:pPr lvl="1">
                  <a:lnSpc>
                    <a:spcPct val="150000"/>
                  </a:lnSpc>
                  <a:buFont typeface="Wingdings" panose="05000000000000000000" pitchFamily="2" charset="2"/>
                  <a:buChar char="§"/>
                </a:pPr>
                <a:endParaRPr lang="en-GB" dirty="0">
                  <a:latin typeface="+mj-lt"/>
                </a:endParaRPr>
              </a:p>
              <a:p>
                <a:pPr>
                  <a:lnSpc>
                    <a:spcPct val="150000"/>
                  </a:lnSpc>
                  <a:buFont typeface="Wingdings" panose="05000000000000000000" pitchFamily="2" charset="2"/>
                  <a:buChar char="§"/>
                </a:pPr>
                <a:r>
                  <a:rPr lang="en-GB" dirty="0">
                    <a:latin typeface="+mj-lt"/>
                  </a:rPr>
                  <a:t>Suppose we know that the card you drew is a </a:t>
                </a:r>
                <a:r>
                  <a:rPr lang="en-GB" b="1" dirty="0">
                    <a:latin typeface="+mj-lt"/>
                  </a:rPr>
                  <a:t>face card</a:t>
                </a:r>
                <a:r>
                  <a:rPr lang="en-GB" dirty="0">
                    <a:latin typeface="+mj-lt"/>
                  </a:rPr>
                  <a:t> (Jack, Queen, or King).</a:t>
                </a:r>
              </a:p>
            </p:txBody>
          </p:sp>
        </mc:Choice>
        <mc:Fallback xmlns="">
          <p:sp>
            <p:nvSpPr>
              <p:cNvPr id="3" name="Content Placeholder 2">
                <a:extLst>
                  <a:ext uri="{FF2B5EF4-FFF2-40B4-BE49-F238E27FC236}">
                    <a16:creationId xmlns:a16="http://schemas.microsoft.com/office/drawing/2014/main" id="{65C6A45D-D728-4CAF-48DF-10C13DEECEA1}"/>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1008"/>
                </a:stretch>
              </a:blipFill>
            </p:spPr>
            <p:txBody>
              <a:bodyPr/>
              <a:lstStyle/>
              <a:p>
                <a:r>
                  <a:rPr lang="LID4096">
                    <a:noFill/>
                  </a:rPr>
                  <a:t> </a:t>
                </a:r>
              </a:p>
            </p:txBody>
          </p:sp>
        </mc:Fallback>
      </mc:AlternateContent>
    </p:spTree>
    <p:extLst>
      <p:ext uri="{BB962C8B-B14F-4D97-AF65-F5344CB8AC3E}">
        <p14:creationId xmlns:p14="http://schemas.microsoft.com/office/powerpoint/2010/main" val="89686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1819C-33F3-6F4B-D472-10A366F56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726E6-C1A1-8ED9-7B50-8AB43A1BD199}"/>
              </a:ext>
            </a:extLst>
          </p:cNvPr>
          <p:cNvSpPr>
            <a:spLocks noGrp="1"/>
          </p:cNvSpPr>
          <p:nvPr>
            <p:ph type="title"/>
          </p:nvPr>
        </p:nvSpPr>
        <p:spPr>
          <a:xfrm>
            <a:off x="838200" y="20997"/>
            <a:ext cx="10515600" cy="1325563"/>
          </a:xfrm>
        </p:spPr>
        <p:txBody>
          <a:bodyPr/>
          <a:lstStyle/>
          <a:p>
            <a:r>
              <a:rPr lang="en-US" dirty="0"/>
              <a:t>Conditional Probability</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636DDD-4461-2FDC-122A-7A1F9CE41C1C}"/>
                  </a:ext>
                </a:extLst>
              </p:cNvPr>
              <p:cNvSpPr>
                <a:spLocks noGrp="1"/>
              </p:cNvSpPr>
              <p:nvPr>
                <p:ph idx="1"/>
              </p:nvPr>
            </p:nvSpPr>
            <p:spPr>
              <a:xfrm>
                <a:off x="838200" y="1159747"/>
                <a:ext cx="10881852" cy="5378705"/>
              </a:xfrm>
            </p:spPr>
            <p:txBody>
              <a:bodyPr>
                <a:normAutofit/>
              </a:bodyPr>
              <a:lstStyle/>
              <a:p>
                <a:pPr>
                  <a:buFont typeface="Wingdings" panose="05000000000000000000" pitchFamily="2" charset="2"/>
                  <a:buChar char="§"/>
                </a:pPr>
                <a:r>
                  <a:rPr lang="en-GB" dirty="0">
                    <a:latin typeface="+mj-lt"/>
                  </a:rPr>
                  <a:t>What is the probability that the card you drew is a King, given that it is a face card?</a:t>
                </a:r>
              </a:p>
              <a:p>
                <a:pPr>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𝐾𝑖𝑛𝑔</m:t>
                        </m:r>
                      </m:e>
                      <m:e>
                        <m:r>
                          <a:rPr lang="en-GB" b="0" i="1" smtClean="0">
                            <a:latin typeface="Cambria Math" panose="02040503050406030204" pitchFamily="18" charset="0"/>
                          </a:rPr>
                          <m:t>𝐹𝑎𝑐𝑒</m:t>
                        </m:r>
                        <m:r>
                          <a:rPr lang="en-GB" b="0" i="1" smtClean="0">
                            <a:latin typeface="Cambria Math" panose="02040503050406030204" pitchFamily="18" charset="0"/>
                          </a:rPr>
                          <m:t> </m:t>
                        </m:r>
                        <m:r>
                          <a:rPr lang="en-GB" b="0" i="1" smtClean="0">
                            <a:latin typeface="Cambria Math" panose="02040503050406030204" pitchFamily="18" charset="0"/>
                          </a:rPr>
                          <m:t>𝑐𝑎𝑟𝑑</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𝐾𝑖𝑛𝑔</m:t>
                            </m:r>
                            <m:r>
                              <a:rPr lang="en-GB" b="0" i="1" smtClean="0">
                                <a:latin typeface="Cambria Math" panose="02040503050406030204" pitchFamily="18" charset="0"/>
                              </a:rPr>
                              <m:t> </m:t>
                            </m:r>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𝐹𝑎𝑐𝑒</m:t>
                            </m:r>
                            <m:r>
                              <a:rPr lang="en-GB" b="0" i="1" smtClean="0">
                                <a:latin typeface="Cambria Math" panose="02040503050406030204" pitchFamily="18" charset="0"/>
                              </a:rPr>
                              <m:t> </m:t>
                            </m:r>
                            <m:r>
                              <a:rPr lang="en-GB" b="0" i="1" smtClean="0">
                                <a:latin typeface="Cambria Math" panose="02040503050406030204" pitchFamily="18" charset="0"/>
                              </a:rPr>
                              <m:t>𝐶𝑎𝑟𝑑</m:t>
                            </m:r>
                          </m:e>
                        </m:d>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𝐹𝑎𝑐𝑒</m:t>
                            </m:r>
                            <m:r>
                              <a:rPr lang="en-GB" b="0" i="1" smtClean="0">
                                <a:latin typeface="Cambria Math" panose="02040503050406030204" pitchFamily="18" charset="0"/>
                              </a:rPr>
                              <m:t> </m:t>
                            </m:r>
                            <m:r>
                              <a:rPr lang="en-GB" b="0" i="1" smtClean="0">
                                <a:latin typeface="Cambria Math" panose="02040503050406030204" pitchFamily="18" charset="0"/>
                              </a:rPr>
                              <m:t>𝑐𝑎𝑟𝑑</m:t>
                            </m:r>
                          </m:e>
                        </m:d>
                      </m:den>
                    </m:f>
                  </m:oMath>
                </a14:m>
                <a:endParaRPr lang="en-GB" dirty="0">
                  <a:latin typeface="+mj-lt"/>
                </a:endParaRP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𝐾𝑖𝑛𝑔</m:t>
                        </m:r>
                        <m:r>
                          <a:rPr lang="en-GB" b="0" i="1" smtClean="0">
                            <a:latin typeface="Cambria Math" panose="02040503050406030204" pitchFamily="18" charset="0"/>
                          </a:rPr>
                          <m:t> </m:t>
                        </m:r>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𝐹𝑎𝑐𝑒</m:t>
                        </m:r>
                        <m:r>
                          <a:rPr lang="en-GB" b="0" i="1" smtClean="0">
                            <a:latin typeface="Cambria Math" panose="02040503050406030204" pitchFamily="18" charset="0"/>
                          </a:rPr>
                          <m:t> </m:t>
                        </m:r>
                        <m:r>
                          <a:rPr lang="en-GB" b="0" i="1" smtClean="0">
                            <a:latin typeface="Cambria Math" panose="02040503050406030204" pitchFamily="18" charset="0"/>
                          </a:rPr>
                          <m:t>𝐶𝑎𝑟𝑑</m:t>
                        </m:r>
                      </m:e>
                    </m:d>
                  </m:oMath>
                </a14:m>
                <a:r>
                  <a:rPr lang="en-US" dirty="0">
                    <a:latin typeface="+mj-lt"/>
                  </a:rPr>
                  <a:t> = {every king card is also a face card} =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52</m:t>
                        </m:r>
                      </m:den>
                    </m:f>
                  </m:oMath>
                </a14:m>
                <a:endParaRPr lang="en-GB" b="0" dirty="0">
                  <a:latin typeface="+mj-lt"/>
                </a:endParaRP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𝐹𝑎𝑐𝑒</m:t>
                        </m:r>
                        <m:r>
                          <a:rPr lang="en-GB" b="0" i="1" smtClean="0">
                            <a:latin typeface="Cambria Math" panose="02040503050406030204" pitchFamily="18" charset="0"/>
                          </a:rPr>
                          <m:t> </m:t>
                        </m:r>
                        <m:r>
                          <a:rPr lang="en-GB" b="0" i="1" smtClean="0">
                            <a:latin typeface="Cambria Math" panose="02040503050406030204" pitchFamily="18" charset="0"/>
                          </a:rPr>
                          <m:t>𝐶𝑎𝑟𝑑</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12</m:t>
                        </m:r>
                      </m:num>
                      <m:den>
                        <m:r>
                          <a:rPr lang="en-GB" b="0" i="1" smtClean="0">
                            <a:latin typeface="Cambria Math" panose="02040503050406030204" pitchFamily="18" charset="0"/>
                          </a:rPr>
                          <m:t>52</m:t>
                        </m:r>
                      </m:den>
                    </m:f>
                  </m:oMath>
                </a14:m>
                <a:endParaRPr lang="en-US" dirty="0">
                  <a:latin typeface="+mj-lt"/>
                </a:endParaRP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𝐾𝑖𝑛𝑔</m:t>
                        </m:r>
                      </m:e>
                      <m:e>
                        <m:r>
                          <a:rPr lang="en-GB" b="0" i="1" smtClean="0">
                            <a:latin typeface="Cambria Math" panose="02040503050406030204" pitchFamily="18" charset="0"/>
                          </a:rPr>
                          <m:t>𝐹𝑎𝑐𝑒</m:t>
                        </m:r>
                        <m:r>
                          <a:rPr lang="en-GB" b="0" i="1" smtClean="0">
                            <a:latin typeface="Cambria Math" panose="02040503050406030204" pitchFamily="18" charset="0"/>
                          </a:rPr>
                          <m:t> </m:t>
                        </m:r>
                        <m:r>
                          <a:rPr lang="en-GB" b="0" i="1" smtClean="0">
                            <a:latin typeface="Cambria Math" panose="02040503050406030204" pitchFamily="18" charset="0"/>
                          </a:rPr>
                          <m:t>𝑐𝑎𝑟𝑑</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52</m:t>
                            </m:r>
                          </m:den>
                        </m:f>
                      </m:num>
                      <m:den>
                        <m:f>
                          <m:fPr>
                            <m:ctrlPr>
                              <a:rPr lang="en-GB" b="0" i="1" smtClean="0">
                                <a:latin typeface="Cambria Math" panose="02040503050406030204" pitchFamily="18" charset="0"/>
                              </a:rPr>
                            </m:ctrlPr>
                          </m:fPr>
                          <m:num>
                            <m:r>
                              <a:rPr lang="en-GB" b="0" i="1" smtClean="0">
                                <a:latin typeface="Cambria Math" panose="02040503050406030204" pitchFamily="18" charset="0"/>
                              </a:rPr>
                              <m:t>12</m:t>
                            </m:r>
                          </m:num>
                          <m:den>
                            <m:r>
                              <a:rPr lang="en-GB" b="0" i="1" smtClean="0">
                                <a:latin typeface="Cambria Math" panose="02040503050406030204" pitchFamily="18" charset="0"/>
                              </a:rPr>
                              <m:t>52</m:t>
                            </m:r>
                          </m:den>
                        </m:f>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oMath>
                </a14:m>
                <a:endParaRPr lang="en-US" dirty="0">
                  <a:latin typeface="+mj-lt"/>
                </a:endParaRPr>
              </a:p>
            </p:txBody>
          </p:sp>
        </mc:Choice>
        <mc:Fallback xmlns="">
          <p:sp>
            <p:nvSpPr>
              <p:cNvPr id="3" name="Content Placeholder 2">
                <a:extLst>
                  <a:ext uri="{FF2B5EF4-FFF2-40B4-BE49-F238E27FC236}">
                    <a16:creationId xmlns:a16="http://schemas.microsoft.com/office/drawing/2014/main" id="{D5636DDD-4461-2FDC-122A-7A1F9CE41C1C}"/>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1008" t="-1925"/>
                </a:stretch>
              </a:blipFill>
            </p:spPr>
            <p:txBody>
              <a:bodyPr/>
              <a:lstStyle/>
              <a:p>
                <a:r>
                  <a:rPr lang="LID4096">
                    <a:noFill/>
                  </a:rPr>
                  <a:t> </a:t>
                </a:r>
              </a:p>
            </p:txBody>
          </p:sp>
        </mc:Fallback>
      </mc:AlternateContent>
    </p:spTree>
    <p:extLst>
      <p:ext uri="{BB962C8B-B14F-4D97-AF65-F5344CB8AC3E}">
        <p14:creationId xmlns:p14="http://schemas.microsoft.com/office/powerpoint/2010/main" val="299915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5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86CE8-F9C5-F092-C5F2-A20A866597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82078E-9DEE-E0DF-E476-1FCF282A4168}"/>
              </a:ext>
            </a:extLst>
          </p:cNvPr>
          <p:cNvSpPr>
            <a:spLocks noGrp="1"/>
          </p:cNvSpPr>
          <p:nvPr>
            <p:ph type="title"/>
          </p:nvPr>
        </p:nvSpPr>
        <p:spPr>
          <a:xfrm>
            <a:off x="838200" y="20997"/>
            <a:ext cx="10515600" cy="1325563"/>
          </a:xfrm>
        </p:spPr>
        <p:txBody>
          <a:bodyPr/>
          <a:lstStyle/>
          <a:p>
            <a:r>
              <a:rPr lang="en-US" dirty="0"/>
              <a:t>Conditional Probability</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0FE1F9-545E-721B-7126-30CCBC845939}"/>
                  </a:ext>
                </a:extLst>
              </p:cNvPr>
              <p:cNvSpPr>
                <a:spLocks noGrp="1"/>
              </p:cNvSpPr>
              <p:nvPr>
                <p:ph idx="1"/>
              </p:nvPr>
            </p:nvSpPr>
            <p:spPr>
              <a:xfrm>
                <a:off x="838200" y="1159747"/>
                <a:ext cx="10881852" cy="5378705"/>
              </a:xfrm>
            </p:spPr>
            <p:txBody>
              <a:bodyPr>
                <a:normAutofit/>
              </a:bodyPr>
              <a:lstStyle/>
              <a:p>
                <a:pPr>
                  <a:buFont typeface="Wingdings" panose="05000000000000000000" pitchFamily="2" charset="2"/>
                  <a:buChar char="§"/>
                </a:pPr>
                <a:r>
                  <a:rPr lang="en-GB" dirty="0">
                    <a:latin typeface="+mj-lt"/>
                  </a:rPr>
                  <a:t>In a class of 100 students, 80 students passed the exam, and 50 students studied hard. Of those who studied hard, 45 passed the exam.</a:t>
                </a:r>
              </a:p>
              <a:p>
                <a:pPr>
                  <a:buFont typeface="Wingdings" panose="05000000000000000000" pitchFamily="2" charset="2"/>
                  <a:buChar char="§"/>
                </a:pPr>
                <a:r>
                  <a:rPr lang="en-GB" dirty="0">
                    <a:latin typeface="+mj-lt"/>
                  </a:rPr>
                  <a:t>What is the probability that a student passed the exam, given that they studied hard?</a:t>
                </a:r>
              </a:p>
              <a:p>
                <a:pPr>
                  <a:buFont typeface="Wingdings" panose="05000000000000000000" pitchFamily="2" charset="2"/>
                  <a:buChar char="§"/>
                </a:pPr>
                <a:endParaRPr lang="en-GB" dirty="0">
                  <a:latin typeface="+mj-lt"/>
                </a:endParaRPr>
              </a:p>
              <a:p>
                <a:pPr lvl="1">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endChr m:val="|"/>
                        <m:ctrlPr>
                          <a:rPr lang="en-GB" b="0" i="1" smtClean="0">
                            <a:latin typeface="Cambria Math" panose="02040503050406030204" pitchFamily="18" charset="0"/>
                          </a:rPr>
                        </m:ctrlPr>
                      </m:dPr>
                      <m:e>
                        <m:r>
                          <a:rPr lang="en-GB" b="0" i="1" smtClean="0">
                            <a:latin typeface="Cambria Math" panose="02040503050406030204" pitchFamily="18" charset="0"/>
                          </a:rPr>
                          <m:t>𝑃𝑎𝑠𝑠𝑒𝑑</m:t>
                        </m:r>
                        <m:r>
                          <a:rPr lang="en-GB" b="0" i="1" smtClean="0">
                            <a:latin typeface="Cambria Math" panose="02040503050406030204" pitchFamily="18" charset="0"/>
                          </a:rPr>
                          <m:t> </m:t>
                        </m:r>
                      </m:e>
                    </m:d>
                    <m:r>
                      <a:rPr lang="en-GB" b="0" i="1" smtClean="0">
                        <a:latin typeface="Cambria Math" panose="02040503050406030204" pitchFamily="18" charset="0"/>
                      </a:rPr>
                      <m:t>𝑆𝑡𝑢𝑑𝑖𝑒𝑑</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𝑃𝑎𝑠𝑠𝑒𝑑</m:t>
                            </m:r>
                            <m:r>
                              <a:rPr lang="en-GB" b="0" i="1" smtClean="0">
                                <a:latin typeface="Cambria Math" panose="02040503050406030204" pitchFamily="18" charset="0"/>
                              </a:rPr>
                              <m:t> </m:t>
                            </m:r>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𝑆𝑡𝑢𝑑𝑖𝑒𝑑</m:t>
                            </m:r>
                          </m:e>
                        </m:d>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𝑆𝑡𝑢𝑑𝑖𝑒𝑑</m:t>
                            </m:r>
                          </m:e>
                        </m:d>
                      </m:den>
                    </m:f>
                  </m:oMath>
                </a14:m>
                <a:endParaRPr lang="en-GB" dirty="0">
                  <a:latin typeface="+mj-lt"/>
                </a:endParaRPr>
              </a:p>
              <a:p>
                <a:pPr lvl="1">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𝑃𝑎𝑠𝑠𝑒𝑑</m:t>
                        </m:r>
                        <m:r>
                          <a:rPr lang="en-GB" b="0" i="1" smtClean="0">
                            <a:latin typeface="Cambria Math" panose="02040503050406030204" pitchFamily="18" charset="0"/>
                          </a:rPr>
                          <m:t> </m:t>
                        </m:r>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𝑆𝑡𝑢𝑑𝑖𝑒𝑑</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45</m:t>
                        </m:r>
                      </m:num>
                      <m:den>
                        <m:r>
                          <a:rPr lang="en-GB" b="0" i="1" smtClean="0">
                            <a:latin typeface="Cambria Math" panose="02040503050406030204" pitchFamily="18" charset="0"/>
                          </a:rPr>
                          <m:t>100</m:t>
                        </m:r>
                      </m:den>
                    </m:f>
                  </m:oMath>
                </a14:m>
                <a:endParaRPr lang="en-GB" dirty="0">
                  <a:latin typeface="+mj-lt"/>
                </a:endParaRPr>
              </a:p>
              <a:p>
                <a:pPr lvl="1">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𝑆𝑡𝑢𝑑𝑖𝑒𝑑</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50</m:t>
                        </m:r>
                      </m:num>
                      <m:den>
                        <m:r>
                          <a:rPr lang="en-GB" b="0" i="1" smtClean="0">
                            <a:latin typeface="Cambria Math" panose="02040503050406030204" pitchFamily="18" charset="0"/>
                          </a:rPr>
                          <m:t>100</m:t>
                        </m:r>
                      </m:den>
                    </m:f>
                  </m:oMath>
                </a14:m>
                <a:endParaRPr lang="en-GB" dirty="0">
                  <a:latin typeface="+mj-lt"/>
                </a:endParaRPr>
              </a:p>
              <a:p>
                <a:pPr lvl="1">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endChr m:val="|"/>
                        <m:ctrlPr>
                          <a:rPr lang="en-GB" b="0" i="1" smtClean="0">
                            <a:latin typeface="Cambria Math" panose="02040503050406030204" pitchFamily="18" charset="0"/>
                          </a:rPr>
                        </m:ctrlPr>
                      </m:dPr>
                      <m:e>
                        <m:r>
                          <a:rPr lang="en-GB" b="0" i="1" smtClean="0">
                            <a:latin typeface="Cambria Math" panose="02040503050406030204" pitchFamily="18" charset="0"/>
                          </a:rPr>
                          <m:t>𝑃𝑎𝑠𝑠𝑒𝑑</m:t>
                        </m:r>
                        <m:r>
                          <a:rPr lang="en-GB" b="0" i="1" smtClean="0">
                            <a:latin typeface="Cambria Math" panose="02040503050406030204" pitchFamily="18" charset="0"/>
                          </a:rPr>
                          <m:t> </m:t>
                        </m:r>
                      </m:e>
                    </m:d>
                    <m:r>
                      <a:rPr lang="en-GB" b="0" i="1" smtClean="0">
                        <a:latin typeface="Cambria Math" panose="02040503050406030204" pitchFamily="18" charset="0"/>
                      </a:rPr>
                      <m:t>𝑆𝑡𝑢𝑑𝑖𝑒𝑑</m:t>
                    </m:r>
                    <m:r>
                      <a:rPr lang="en-GB" b="0" i="1" smtClean="0">
                        <a:latin typeface="Cambria Math" panose="02040503050406030204" pitchFamily="18" charset="0"/>
                      </a:rPr>
                      <m:t>)</m:t>
                    </m:r>
                    <m:r>
                      <a:rPr lang="en-GB" b="0" i="0" smtClean="0">
                        <a:latin typeface="Cambria Math" panose="02040503050406030204" pitchFamily="18" charset="0"/>
                      </a:rPr>
                      <m:t>=</m:t>
                    </m:r>
                    <m:f>
                      <m:fPr>
                        <m:ctrlPr>
                          <a:rPr lang="en-GB" b="0" i="1" smtClean="0">
                            <a:latin typeface="Cambria Math" panose="02040503050406030204" pitchFamily="18" charset="0"/>
                          </a:rPr>
                        </m:ctrlPr>
                      </m:fPr>
                      <m:num>
                        <m:f>
                          <m:fPr>
                            <m:ctrlPr>
                              <a:rPr lang="en-GB" b="0" i="1" smtClean="0">
                                <a:latin typeface="Cambria Math" panose="02040503050406030204" pitchFamily="18" charset="0"/>
                              </a:rPr>
                            </m:ctrlPr>
                          </m:fPr>
                          <m:num>
                            <m:r>
                              <a:rPr lang="en-GB" b="0" i="0" smtClean="0">
                                <a:latin typeface="Cambria Math" panose="02040503050406030204" pitchFamily="18" charset="0"/>
                              </a:rPr>
                              <m:t>45</m:t>
                            </m:r>
                          </m:num>
                          <m:den>
                            <m:r>
                              <a:rPr lang="en-GB" b="0" i="0" smtClean="0">
                                <a:latin typeface="Cambria Math" panose="02040503050406030204" pitchFamily="18" charset="0"/>
                              </a:rPr>
                              <m:t>100</m:t>
                            </m:r>
                          </m:den>
                        </m:f>
                      </m:num>
                      <m:den>
                        <m:f>
                          <m:fPr>
                            <m:ctrlPr>
                              <a:rPr lang="en-GB" b="0" i="1" smtClean="0">
                                <a:latin typeface="Cambria Math" panose="02040503050406030204" pitchFamily="18" charset="0"/>
                              </a:rPr>
                            </m:ctrlPr>
                          </m:fPr>
                          <m:num>
                            <m:r>
                              <a:rPr lang="en-GB" b="0" i="0" smtClean="0">
                                <a:latin typeface="Cambria Math" panose="02040503050406030204" pitchFamily="18" charset="0"/>
                              </a:rPr>
                              <m:t>50</m:t>
                            </m:r>
                          </m:num>
                          <m:den>
                            <m:r>
                              <a:rPr lang="en-GB" b="0" i="0" smtClean="0">
                                <a:latin typeface="Cambria Math" panose="02040503050406030204" pitchFamily="18" charset="0"/>
                              </a:rPr>
                              <m:t>100</m:t>
                            </m:r>
                          </m:den>
                        </m:f>
                      </m:den>
                    </m:f>
                    <m:r>
                      <a:rPr lang="en-GB" b="0" i="0" smtClean="0">
                        <a:latin typeface="Cambria Math" panose="02040503050406030204" pitchFamily="18" charset="0"/>
                      </a:rPr>
                      <m:t>=0.9</m:t>
                    </m:r>
                  </m:oMath>
                </a14:m>
                <a:endParaRPr lang="en-GB" dirty="0">
                  <a:latin typeface="+mj-lt"/>
                </a:endParaRPr>
              </a:p>
              <a:p>
                <a:pPr>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𝑃𝑎𝑠𝑠𝑒𝑑</m:t>
                    </m:r>
                    <m:r>
                      <a:rPr lang="en-GB" b="0" i="1" smtClean="0">
                        <a:latin typeface="Cambria Math" panose="02040503050406030204" pitchFamily="18" charset="0"/>
                      </a:rPr>
                      <m:t>)=0.8</m:t>
                    </m:r>
                  </m:oMath>
                </a14:m>
                <a:endParaRPr lang="en-US" dirty="0">
                  <a:latin typeface="+mj-lt"/>
                </a:endParaRPr>
              </a:p>
            </p:txBody>
          </p:sp>
        </mc:Choice>
        <mc:Fallback xmlns="">
          <p:sp>
            <p:nvSpPr>
              <p:cNvPr id="3" name="Content Placeholder 2">
                <a:extLst>
                  <a:ext uri="{FF2B5EF4-FFF2-40B4-BE49-F238E27FC236}">
                    <a16:creationId xmlns:a16="http://schemas.microsoft.com/office/drawing/2014/main" id="{610FE1F9-545E-721B-7126-30CCBC845939}"/>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1008" t="-1925" r="-1737"/>
                </a:stretch>
              </a:blipFill>
            </p:spPr>
            <p:txBody>
              <a:bodyPr/>
              <a:lstStyle/>
              <a:p>
                <a:r>
                  <a:rPr lang="LID4096">
                    <a:noFill/>
                  </a:rPr>
                  <a:t> </a:t>
                </a:r>
              </a:p>
            </p:txBody>
          </p:sp>
        </mc:Fallback>
      </mc:AlternateContent>
    </p:spTree>
    <p:extLst>
      <p:ext uri="{BB962C8B-B14F-4D97-AF65-F5344CB8AC3E}">
        <p14:creationId xmlns:p14="http://schemas.microsoft.com/office/powerpoint/2010/main" val="180194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5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5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5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5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FEC62-8A46-AF59-0150-B255085B30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42A414-6CC0-F194-788E-9958EC0B4D20}"/>
              </a:ext>
            </a:extLst>
          </p:cNvPr>
          <p:cNvSpPr>
            <a:spLocks noGrp="1"/>
          </p:cNvSpPr>
          <p:nvPr>
            <p:ph type="title"/>
          </p:nvPr>
        </p:nvSpPr>
        <p:spPr>
          <a:xfrm>
            <a:off x="838200" y="20997"/>
            <a:ext cx="10515600" cy="1325563"/>
          </a:xfrm>
        </p:spPr>
        <p:txBody>
          <a:bodyPr/>
          <a:lstStyle/>
          <a:p>
            <a:r>
              <a:rPr lang="en-US" dirty="0"/>
              <a:t>Bayes Theorem</a:t>
            </a:r>
            <a:endParaRPr lang="LID4096" dirty="0"/>
          </a:p>
        </p:txBody>
      </p:sp>
      <mc:AlternateContent xmlns:mc="http://schemas.openxmlformats.org/markup-compatibility/2006" xmlns:a14="http://schemas.microsoft.com/office/drawing/2010/main">
        <mc:Choice Requires="a14">
          <p:sp>
            <p:nvSpPr>
              <p:cNvPr id="7" name="Object 6">
                <a:extLst>
                  <a:ext uri="{FF2B5EF4-FFF2-40B4-BE49-F238E27FC236}">
                    <a16:creationId xmlns:a16="http://schemas.microsoft.com/office/drawing/2014/main" id="{33D34505-74B7-993F-C501-7CFD39C2EA0B}"/>
                  </a:ext>
                </a:extLst>
              </p:cNvPr>
              <p:cNvSpPr txBox="1"/>
              <p:nvPr/>
            </p:nvSpPr>
            <p:spPr>
              <a:xfrm>
                <a:off x="841744" y="1683193"/>
                <a:ext cx="6804468" cy="995363"/>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LID4096" sz="2400" i="1" smtClean="0">
                          <a:solidFill>
                            <a:srgbClr val="000000"/>
                          </a:solidFill>
                          <a:latin typeface="Cambria Math" panose="02040503050406030204" pitchFamily="18" charset="0"/>
                        </a:rPr>
                        <m:t>𝑝</m:t>
                      </m:r>
                      <m:d>
                        <m:dPr>
                          <m:ctrlPr>
                            <a:rPr lang="LID4096" sz="2400" i="1">
                              <a:solidFill>
                                <a:srgbClr val="000000"/>
                              </a:solidFill>
                              <a:latin typeface="Cambria Math" panose="02040503050406030204" pitchFamily="18" charset="0"/>
                            </a:rPr>
                          </m:ctrlPr>
                        </m:dPr>
                        <m:e>
                          <m:d>
                            <m:dPr>
                              <m:begChr m:val=""/>
                              <m:endChr m:val="|"/>
                              <m:ctrlPr>
                                <a:rPr lang="LID4096" sz="2400" i="1">
                                  <a:solidFill>
                                    <a:srgbClr val="000000"/>
                                  </a:solidFill>
                                  <a:latin typeface="Cambria Math" panose="02040503050406030204" pitchFamily="18" charset="0"/>
                                </a:rPr>
                              </m:ctrlPr>
                            </m:dPr>
                            <m:e>
                              <m:r>
                                <a:rPr lang="LID4096" sz="2400" i="1">
                                  <a:solidFill>
                                    <a:srgbClr val="000000"/>
                                  </a:solidFill>
                                  <a:latin typeface="Cambria Math" panose="02040503050406030204" pitchFamily="18" charset="0"/>
                                </a:rPr>
                                <m:t>𝑐</m:t>
                              </m:r>
                            </m:e>
                          </m:d>
                          <m:r>
                            <a:rPr lang="LID4096" sz="2400" i="1">
                              <a:solidFill>
                                <a:srgbClr val="000000"/>
                              </a:solidFill>
                              <a:latin typeface="Cambria Math" panose="02040503050406030204" pitchFamily="18" charset="0"/>
                            </a:rPr>
                            <m:t>𝑟</m:t>
                          </m:r>
                        </m:e>
                      </m:d>
                      <m:r>
                        <a:rPr lang="LID4096" sz="2400" i="1">
                          <a:solidFill>
                            <a:srgbClr val="000000"/>
                          </a:solidFill>
                          <a:latin typeface="Cambria Math" panose="02040503050406030204" pitchFamily="18" charset="0"/>
                        </a:rPr>
                        <m:t>=</m:t>
                      </m:r>
                      <m:f>
                        <m:fPr>
                          <m:ctrlPr>
                            <a:rPr lang="LID4096" sz="2400" i="1">
                              <a:solidFill>
                                <a:srgbClr val="000000"/>
                              </a:solidFill>
                              <a:latin typeface="Cambria Math" panose="02040503050406030204" pitchFamily="18" charset="0"/>
                            </a:rPr>
                          </m:ctrlPr>
                        </m:fPr>
                        <m:num>
                          <m:r>
                            <a:rPr lang="LID4096" sz="2400" i="1">
                              <a:solidFill>
                                <a:srgbClr val="000000"/>
                              </a:solidFill>
                              <a:latin typeface="Cambria Math" panose="02040503050406030204" pitchFamily="18" charset="0"/>
                            </a:rPr>
                            <m:t>𝑝</m:t>
                          </m:r>
                          <m:d>
                            <m:dPr>
                              <m:ctrlPr>
                                <a:rPr lang="LID4096" sz="2400" i="1">
                                  <a:solidFill>
                                    <a:srgbClr val="000000"/>
                                  </a:solidFill>
                                  <a:latin typeface="Cambria Math" panose="02040503050406030204" pitchFamily="18" charset="0"/>
                                </a:rPr>
                              </m:ctrlPr>
                            </m:dPr>
                            <m:e>
                              <m:d>
                                <m:dPr>
                                  <m:begChr m:val=""/>
                                  <m:endChr m:val="|"/>
                                  <m:ctrlPr>
                                    <a:rPr lang="LID4096" sz="2400" i="1">
                                      <a:solidFill>
                                        <a:srgbClr val="000000"/>
                                      </a:solidFill>
                                      <a:latin typeface="Cambria Math" panose="02040503050406030204" pitchFamily="18" charset="0"/>
                                    </a:rPr>
                                  </m:ctrlPr>
                                </m:dPr>
                                <m:e>
                                  <m:r>
                                    <a:rPr lang="LID4096" sz="2400" i="1">
                                      <a:solidFill>
                                        <a:srgbClr val="000000"/>
                                      </a:solidFill>
                                      <a:latin typeface="Cambria Math" panose="02040503050406030204" pitchFamily="18" charset="0"/>
                                    </a:rPr>
                                    <m:t>𝑟</m:t>
                                  </m:r>
                                </m:e>
                              </m:d>
                              <m:r>
                                <a:rPr lang="LID4096" sz="2400" i="1">
                                  <a:solidFill>
                                    <a:srgbClr val="000000"/>
                                  </a:solidFill>
                                  <a:latin typeface="Cambria Math" panose="02040503050406030204" pitchFamily="18" charset="0"/>
                                </a:rPr>
                                <m:t>𝑐</m:t>
                              </m:r>
                            </m:e>
                          </m:d>
                          <m:r>
                            <a:rPr lang="LID4096" sz="2400" i="1">
                              <a:solidFill>
                                <a:srgbClr val="000000"/>
                              </a:solidFill>
                              <a:latin typeface="Cambria Math" panose="02040503050406030204" pitchFamily="18" charset="0"/>
                            </a:rPr>
                            <m:t>𝑝</m:t>
                          </m:r>
                          <m:d>
                            <m:dPr>
                              <m:ctrlPr>
                                <a:rPr lang="LID4096" sz="2400" i="1">
                                  <a:solidFill>
                                    <a:srgbClr val="000000"/>
                                  </a:solidFill>
                                  <a:latin typeface="Cambria Math" panose="02040503050406030204" pitchFamily="18" charset="0"/>
                                </a:rPr>
                              </m:ctrlPr>
                            </m:dPr>
                            <m:e>
                              <m:r>
                                <a:rPr lang="LID4096" sz="2400" i="1">
                                  <a:solidFill>
                                    <a:srgbClr val="000000"/>
                                  </a:solidFill>
                                  <a:latin typeface="Cambria Math" panose="02040503050406030204" pitchFamily="18" charset="0"/>
                                </a:rPr>
                                <m:t>𝑐</m:t>
                              </m:r>
                            </m:e>
                          </m:d>
                        </m:num>
                        <m:den>
                          <m:r>
                            <a:rPr lang="LID4096" sz="2400" i="1">
                              <a:solidFill>
                                <a:srgbClr val="000000"/>
                              </a:solidFill>
                              <a:latin typeface="Cambria Math" panose="02040503050406030204" pitchFamily="18" charset="0"/>
                            </a:rPr>
                            <m:t>𝑝</m:t>
                          </m:r>
                          <m:d>
                            <m:dPr>
                              <m:ctrlPr>
                                <a:rPr lang="LID4096" sz="2400" i="1">
                                  <a:solidFill>
                                    <a:srgbClr val="000000"/>
                                  </a:solidFill>
                                  <a:latin typeface="Cambria Math" panose="02040503050406030204" pitchFamily="18" charset="0"/>
                                </a:rPr>
                              </m:ctrlPr>
                            </m:dPr>
                            <m:e>
                              <m:r>
                                <a:rPr lang="LID4096" sz="2400" i="1">
                                  <a:solidFill>
                                    <a:srgbClr val="000000"/>
                                  </a:solidFill>
                                  <a:latin typeface="Cambria Math" panose="02040503050406030204" pitchFamily="18" charset="0"/>
                                </a:rPr>
                                <m:t>𝑟</m:t>
                              </m:r>
                            </m:e>
                          </m:d>
                        </m:den>
                      </m:f>
                      <m:r>
                        <a:rPr lang="en-GB" sz="2400" b="0" i="1" smtClean="0">
                          <a:solidFill>
                            <a:srgbClr val="000000"/>
                          </a:solidFill>
                          <a:latin typeface="Cambria Math" panose="02040503050406030204" pitchFamily="18" charset="0"/>
                        </a:rPr>
                        <m:t>=</m:t>
                      </m:r>
                      <m:f>
                        <m:fPr>
                          <m:ctrlPr>
                            <a:rPr lang="LID4096" sz="2400" i="1">
                              <a:solidFill>
                                <a:srgbClr val="000000"/>
                              </a:solidFill>
                              <a:latin typeface="Cambria Math" panose="02040503050406030204" pitchFamily="18" charset="0"/>
                            </a:rPr>
                          </m:ctrlPr>
                        </m:fPr>
                        <m:num>
                          <m:r>
                            <a:rPr lang="LID4096" sz="2400" i="1">
                              <a:solidFill>
                                <a:srgbClr val="000000"/>
                              </a:solidFill>
                              <a:latin typeface="Cambria Math" panose="02040503050406030204" pitchFamily="18" charset="0"/>
                            </a:rPr>
                            <m:t>𝑝</m:t>
                          </m:r>
                          <m:d>
                            <m:dPr>
                              <m:ctrlPr>
                                <a:rPr lang="LID4096" sz="2400" i="1">
                                  <a:solidFill>
                                    <a:srgbClr val="000000"/>
                                  </a:solidFill>
                                  <a:latin typeface="Cambria Math" panose="02040503050406030204" pitchFamily="18" charset="0"/>
                                </a:rPr>
                              </m:ctrlPr>
                            </m:dPr>
                            <m:e>
                              <m:d>
                                <m:dPr>
                                  <m:begChr m:val=""/>
                                  <m:endChr m:val="|"/>
                                  <m:ctrlPr>
                                    <a:rPr lang="LID4096" sz="2400" i="1">
                                      <a:solidFill>
                                        <a:srgbClr val="000000"/>
                                      </a:solidFill>
                                      <a:latin typeface="Cambria Math" panose="02040503050406030204" pitchFamily="18" charset="0"/>
                                    </a:rPr>
                                  </m:ctrlPr>
                                </m:dPr>
                                <m:e>
                                  <m:r>
                                    <a:rPr lang="LID4096" sz="2400" i="1">
                                      <a:solidFill>
                                        <a:srgbClr val="000000"/>
                                      </a:solidFill>
                                      <a:latin typeface="Cambria Math" panose="02040503050406030204" pitchFamily="18" charset="0"/>
                                    </a:rPr>
                                    <m:t>𝑟</m:t>
                                  </m:r>
                                </m:e>
                              </m:d>
                              <m:r>
                                <a:rPr lang="LID4096" sz="2400" i="1">
                                  <a:solidFill>
                                    <a:srgbClr val="000000"/>
                                  </a:solidFill>
                                  <a:latin typeface="Cambria Math" panose="02040503050406030204" pitchFamily="18" charset="0"/>
                                </a:rPr>
                                <m:t>𝑐</m:t>
                              </m:r>
                            </m:e>
                          </m:d>
                          <m:r>
                            <a:rPr lang="LID4096" sz="2400" i="1">
                              <a:solidFill>
                                <a:srgbClr val="000000"/>
                              </a:solidFill>
                              <a:latin typeface="Cambria Math" panose="02040503050406030204" pitchFamily="18" charset="0"/>
                            </a:rPr>
                            <m:t>𝑝</m:t>
                          </m:r>
                          <m:d>
                            <m:dPr>
                              <m:ctrlPr>
                                <a:rPr lang="LID4096" sz="2400" i="1">
                                  <a:solidFill>
                                    <a:srgbClr val="000000"/>
                                  </a:solidFill>
                                  <a:latin typeface="Cambria Math" panose="02040503050406030204" pitchFamily="18" charset="0"/>
                                </a:rPr>
                              </m:ctrlPr>
                            </m:dPr>
                            <m:e>
                              <m:r>
                                <a:rPr lang="LID4096" sz="2400" i="1">
                                  <a:solidFill>
                                    <a:srgbClr val="000000"/>
                                  </a:solidFill>
                                  <a:latin typeface="Cambria Math" panose="02040503050406030204" pitchFamily="18" charset="0"/>
                                </a:rPr>
                                <m:t>𝑐</m:t>
                              </m:r>
                            </m:e>
                          </m:d>
                        </m:num>
                        <m:den>
                          <m:nary>
                            <m:naryPr>
                              <m:chr m:val="∑"/>
                              <m:limLoc m:val="subSup"/>
                              <m:supHide m:val="on"/>
                              <m:ctrlPr>
                                <a:rPr lang="LID4096" sz="2400" i="1">
                                  <a:solidFill>
                                    <a:srgbClr val="000000"/>
                                  </a:solidFill>
                                  <a:latin typeface="Cambria Math" panose="02040503050406030204" pitchFamily="18" charset="0"/>
                                </a:rPr>
                              </m:ctrlPr>
                            </m:naryPr>
                            <m:sub>
                              <m:sSup>
                                <m:sSupPr>
                                  <m:ctrlPr>
                                    <a:rPr lang="LID4096" sz="2400" i="1">
                                      <a:solidFill>
                                        <a:srgbClr val="000000"/>
                                      </a:solidFill>
                                      <a:latin typeface="Cambria Math" panose="02040503050406030204" pitchFamily="18" charset="0"/>
                                    </a:rPr>
                                  </m:ctrlPr>
                                </m:sSupPr>
                                <m:e>
                                  <m:r>
                                    <a:rPr lang="LID4096" sz="2400" i="1">
                                      <a:solidFill>
                                        <a:srgbClr val="000000"/>
                                      </a:solidFill>
                                      <a:latin typeface="Cambria Math" panose="02040503050406030204" pitchFamily="18" charset="0"/>
                                    </a:rPr>
                                    <m:t>𝑐</m:t>
                                  </m:r>
                                </m:e>
                                <m:sup>
                                  <m:r>
                                    <a:rPr lang="LID4096" sz="2400" i="1">
                                      <a:solidFill>
                                        <a:srgbClr val="000000"/>
                                      </a:solidFill>
                                      <a:latin typeface="Cambria Math" panose="02040503050406030204" pitchFamily="18" charset="0"/>
                                    </a:rPr>
                                    <m:t>∗</m:t>
                                  </m:r>
                                </m:sup>
                              </m:sSup>
                            </m:sub>
                            <m:sup/>
                            <m:e>
                              <m:r>
                                <a:rPr lang="LID4096" sz="2400" i="1">
                                  <a:solidFill>
                                    <a:srgbClr val="000000"/>
                                  </a:solidFill>
                                  <a:latin typeface="Cambria Math" panose="02040503050406030204" pitchFamily="18" charset="0"/>
                                </a:rPr>
                                <m:t>𝑝</m:t>
                              </m:r>
                              <m:d>
                                <m:dPr>
                                  <m:ctrlPr>
                                    <a:rPr lang="LID4096" sz="2400" i="1">
                                      <a:solidFill>
                                        <a:srgbClr val="000000"/>
                                      </a:solidFill>
                                      <a:latin typeface="Cambria Math" panose="02040503050406030204" pitchFamily="18" charset="0"/>
                                    </a:rPr>
                                  </m:ctrlPr>
                                </m:dPr>
                                <m:e>
                                  <m:d>
                                    <m:dPr>
                                      <m:begChr m:val=""/>
                                      <m:endChr m:val="|"/>
                                      <m:ctrlPr>
                                        <a:rPr lang="LID4096" sz="2400" i="1">
                                          <a:solidFill>
                                            <a:srgbClr val="000000"/>
                                          </a:solidFill>
                                          <a:latin typeface="Cambria Math" panose="02040503050406030204" pitchFamily="18" charset="0"/>
                                        </a:rPr>
                                      </m:ctrlPr>
                                    </m:dPr>
                                    <m:e>
                                      <m:r>
                                        <a:rPr lang="LID4096" sz="2400" i="1">
                                          <a:solidFill>
                                            <a:srgbClr val="000000"/>
                                          </a:solidFill>
                                          <a:latin typeface="Cambria Math" panose="02040503050406030204" pitchFamily="18" charset="0"/>
                                        </a:rPr>
                                        <m:t>𝑟</m:t>
                                      </m:r>
                                    </m:e>
                                  </m:d>
                                  <m:sSup>
                                    <m:sSupPr>
                                      <m:ctrlPr>
                                        <a:rPr lang="LID4096" sz="2400" i="1">
                                          <a:solidFill>
                                            <a:srgbClr val="000000"/>
                                          </a:solidFill>
                                          <a:latin typeface="Cambria Math" panose="02040503050406030204" pitchFamily="18" charset="0"/>
                                        </a:rPr>
                                      </m:ctrlPr>
                                    </m:sSupPr>
                                    <m:e>
                                      <m:r>
                                        <a:rPr lang="LID4096" sz="2400" i="1">
                                          <a:solidFill>
                                            <a:srgbClr val="000000"/>
                                          </a:solidFill>
                                          <a:latin typeface="Cambria Math" panose="02040503050406030204" pitchFamily="18" charset="0"/>
                                        </a:rPr>
                                        <m:t>𝑐</m:t>
                                      </m:r>
                                    </m:e>
                                    <m:sup>
                                      <m:r>
                                        <a:rPr lang="LID4096" sz="2400" i="1">
                                          <a:solidFill>
                                            <a:srgbClr val="000000"/>
                                          </a:solidFill>
                                          <a:latin typeface="Cambria Math" panose="02040503050406030204" pitchFamily="18" charset="0"/>
                                        </a:rPr>
                                        <m:t>∗</m:t>
                                      </m:r>
                                    </m:sup>
                                  </m:sSup>
                                </m:e>
                              </m:d>
                              <m:r>
                                <a:rPr lang="LID4096" sz="2400" i="1">
                                  <a:solidFill>
                                    <a:srgbClr val="000000"/>
                                  </a:solidFill>
                                  <a:latin typeface="Cambria Math" panose="02040503050406030204" pitchFamily="18" charset="0"/>
                                </a:rPr>
                                <m:t>𝑝</m:t>
                              </m:r>
                              <m:d>
                                <m:dPr>
                                  <m:ctrlPr>
                                    <a:rPr lang="LID4096" sz="2400" i="1">
                                      <a:solidFill>
                                        <a:srgbClr val="000000"/>
                                      </a:solidFill>
                                      <a:latin typeface="Cambria Math" panose="02040503050406030204" pitchFamily="18" charset="0"/>
                                    </a:rPr>
                                  </m:ctrlPr>
                                </m:dPr>
                                <m:e>
                                  <m:sSup>
                                    <m:sSupPr>
                                      <m:ctrlPr>
                                        <a:rPr lang="LID4096" sz="2400" i="1">
                                          <a:solidFill>
                                            <a:srgbClr val="000000"/>
                                          </a:solidFill>
                                          <a:latin typeface="Cambria Math" panose="02040503050406030204" pitchFamily="18" charset="0"/>
                                        </a:rPr>
                                      </m:ctrlPr>
                                    </m:sSupPr>
                                    <m:e>
                                      <m:r>
                                        <a:rPr lang="LID4096" sz="2400" i="1">
                                          <a:solidFill>
                                            <a:srgbClr val="000000"/>
                                          </a:solidFill>
                                          <a:latin typeface="Cambria Math" panose="02040503050406030204" pitchFamily="18" charset="0"/>
                                        </a:rPr>
                                        <m:t>𝑐</m:t>
                                      </m:r>
                                    </m:e>
                                    <m:sup>
                                      <m:r>
                                        <a:rPr lang="LID4096" sz="2400" i="1">
                                          <a:solidFill>
                                            <a:srgbClr val="000000"/>
                                          </a:solidFill>
                                          <a:latin typeface="Cambria Math" panose="02040503050406030204" pitchFamily="18" charset="0"/>
                                        </a:rPr>
                                        <m:t>∗</m:t>
                                      </m:r>
                                    </m:sup>
                                  </m:sSup>
                                </m:e>
                              </m:d>
                            </m:e>
                          </m:nary>
                        </m:den>
                      </m:f>
                    </m:oMath>
                  </m:oMathPara>
                </a14:m>
                <a:endParaRPr lang="LID4096" sz="2400" dirty="0"/>
              </a:p>
            </p:txBody>
          </p:sp>
        </mc:Choice>
        <mc:Fallback xmlns="">
          <p:sp>
            <p:nvSpPr>
              <p:cNvPr id="7" name="Object 6">
                <a:extLst>
                  <a:ext uri="{FF2B5EF4-FFF2-40B4-BE49-F238E27FC236}">
                    <a16:creationId xmlns:a16="http://schemas.microsoft.com/office/drawing/2014/main" id="{33D34505-74B7-993F-C501-7CFD39C2EA0B}"/>
                  </a:ext>
                </a:extLst>
              </p:cNvPr>
              <p:cNvSpPr txBox="1">
                <a:spLocks noRot="1" noChangeAspect="1" noMove="1" noResize="1" noEditPoints="1" noAdjustHandles="1" noChangeArrowheads="1" noChangeShapeType="1" noTextEdit="1"/>
              </p:cNvSpPr>
              <p:nvPr/>
            </p:nvSpPr>
            <p:spPr>
              <a:xfrm>
                <a:off x="841744" y="1683193"/>
                <a:ext cx="6804468" cy="995363"/>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27ABD816-3319-F741-0612-4609A4D5CD68}"/>
                  </a:ext>
                </a:extLst>
              </p:cNvPr>
              <p:cNvSpPr>
                <a:spLocks noGrp="1"/>
              </p:cNvSpPr>
              <p:nvPr>
                <p:ph idx="1"/>
              </p:nvPr>
            </p:nvSpPr>
            <p:spPr>
              <a:xfrm>
                <a:off x="838200" y="3015189"/>
                <a:ext cx="10881852" cy="5378705"/>
              </a:xfrm>
            </p:spPr>
            <p:txBody>
              <a:bodyPr>
                <a:normAutofit/>
              </a:bodyPr>
              <a:lstStyle/>
              <a:p>
                <a:pPr>
                  <a:lnSpc>
                    <a:spcPct val="150000"/>
                  </a:lnSpc>
                  <a:buFont typeface="Wingdings" panose="05000000000000000000" pitchFamily="2" charset="2"/>
                  <a:buChar char="§"/>
                </a:pPr>
                <a:r>
                  <a:rPr lang="en-GB" sz="2400" dirty="0">
                    <a:latin typeface="+mj-lt"/>
                  </a:rPr>
                  <a:t> </a:t>
                </a:r>
                <a14:m>
                  <m:oMath xmlns:m="http://schemas.openxmlformats.org/officeDocument/2006/math">
                    <m: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𝑐</m:t>
                        </m:r>
                      </m:e>
                      <m:e>
                        <m:r>
                          <a:rPr lang="en-GB" sz="2400" b="0" i="1" smtClean="0">
                            <a:latin typeface="Cambria Math" panose="02040503050406030204" pitchFamily="18" charset="0"/>
                          </a:rPr>
                          <m:t>𝑟</m:t>
                        </m:r>
                      </m:e>
                    </m:d>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𝑃</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𝑟</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𝑐</m:t>
                    </m:r>
                    <m:r>
                      <a:rPr lang="en-GB" sz="2400" b="0" i="1" smtClean="0">
                        <a:latin typeface="Cambria Math" panose="02040503050406030204" pitchFamily="18" charset="0"/>
                        <a:ea typeface="Cambria Math" panose="02040503050406030204" pitchFamily="18" charset="0"/>
                      </a:rPr>
                      <m:t>)</m:t>
                    </m:r>
                  </m:oMath>
                </a14:m>
                <a:endParaRPr lang="en-US" sz="2400" dirty="0">
                  <a:latin typeface="+mj-lt"/>
                </a:endParaRPr>
              </a:p>
              <a:p>
                <a:pPr algn="l">
                  <a:lnSpc>
                    <a:spcPct val="150000"/>
                  </a:lnSpc>
                  <a:buFont typeface="Wingdings" panose="05000000000000000000" pitchFamily="2" charset="2"/>
                  <a:buChar char="§"/>
                </a:pPr>
                <a:r>
                  <a:rPr lang="en-GB" sz="2400" b="0" i="0" u="none" strike="noStrike" baseline="0" dirty="0">
                    <a:latin typeface="+mj-lt"/>
                  </a:rPr>
                  <a:t>The probability of a person being the Pope given that this person is Argentinian is not the same as the probability of being Argentinian given that this person is the Pope. </a:t>
                </a:r>
              </a:p>
              <a:p>
                <a:pPr lvl="1">
                  <a:lnSpc>
                    <a:spcPct val="150000"/>
                  </a:lnSpc>
                  <a:buFont typeface="Wingdings" panose="05000000000000000000" pitchFamily="2" charset="2"/>
                  <a:buChar char="§"/>
                </a:pPr>
                <a:r>
                  <a:rPr lang="en-GB" sz="1800" b="0" i="0" u="none" strike="noStrike" baseline="0" dirty="0">
                    <a:latin typeface="+mj-lt"/>
                  </a:rPr>
                  <a:t>There are around 47,000,000 Argentinians alive and a single one of them is the current Pope - </a:t>
                </a:r>
                <a14:m>
                  <m:oMath xmlns:m="http://schemas.openxmlformats.org/officeDocument/2006/math">
                    <m:r>
                      <a:rPr lang="en-GB" sz="1800" b="0" i="1" u="none" strike="noStrike" baseline="0" smtClean="0">
                        <a:latin typeface="Cambria Math" panose="02040503050406030204" pitchFamily="18" charset="0"/>
                      </a:rPr>
                      <m:t>𝑃</m:t>
                    </m:r>
                    <m:d>
                      <m:dPr>
                        <m:ctrlPr>
                          <a:rPr lang="en-GB" sz="1800" b="0" i="1" u="none" strike="noStrike" baseline="0" smtClean="0">
                            <a:latin typeface="Cambria Math" panose="02040503050406030204" pitchFamily="18" charset="0"/>
                          </a:rPr>
                        </m:ctrlPr>
                      </m:dPr>
                      <m:e>
                        <m:r>
                          <a:rPr lang="en-GB" sz="1800" b="0" i="1" u="none" strike="noStrike" baseline="0" smtClean="0">
                            <a:latin typeface="Cambria Math" panose="02040503050406030204" pitchFamily="18" charset="0"/>
                          </a:rPr>
                          <m:t>𝑝𝑜𝑝𝑒</m:t>
                        </m:r>
                      </m:e>
                      <m:e>
                        <m:r>
                          <a:rPr lang="en-GB" sz="1800" b="0" i="1" u="none" strike="noStrike" baseline="0" smtClean="0">
                            <a:latin typeface="Cambria Math" panose="02040503050406030204" pitchFamily="18" charset="0"/>
                          </a:rPr>
                          <m:t>𝐴𝑟𝑔𝑒𝑛𝑡𝑖𝑛𝑖𝑎𝑛</m:t>
                        </m:r>
                      </m:e>
                    </m:d>
                    <m:r>
                      <a:rPr lang="en-GB" sz="1800" b="0" i="1" u="none" strike="noStrike" baseline="0" smtClean="0">
                        <a:latin typeface="Cambria Math" panose="02040503050406030204" pitchFamily="18" charset="0"/>
                      </a:rPr>
                      <m:t>=</m:t>
                    </m:r>
                    <m:f>
                      <m:fPr>
                        <m:ctrlPr>
                          <a:rPr lang="en-GB" sz="1800" b="0" i="1" u="none" strike="noStrike" baseline="0" smtClean="0">
                            <a:latin typeface="Cambria Math" panose="02040503050406030204" pitchFamily="18" charset="0"/>
                          </a:rPr>
                        </m:ctrlPr>
                      </m:fPr>
                      <m:num>
                        <m:r>
                          <a:rPr lang="en-GB" sz="1800" b="0" i="1" u="none" strike="noStrike" baseline="0" smtClean="0">
                            <a:latin typeface="Cambria Math" panose="02040503050406030204" pitchFamily="18" charset="0"/>
                          </a:rPr>
                          <m:t>1</m:t>
                        </m:r>
                      </m:num>
                      <m:den>
                        <m:r>
                          <a:rPr lang="en-GB" sz="1800" b="0" i="1" u="none" strike="noStrike" baseline="0" smtClean="0">
                            <a:latin typeface="Cambria Math" panose="02040503050406030204" pitchFamily="18" charset="0"/>
                          </a:rPr>
                          <m:t>47,000,000</m:t>
                        </m:r>
                      </m:den>
                    </m:f>
                  </m:oMath>
                </a14:m>
                <a:endParaRPr lang="en-GB" sz="1800" b="0" i="0" u="none" strike="noStrike" baseline="0" dirty="0">
                  <a:latin typeface="+mj-lt"/>
                </a:endParaRPr>
              </a:p>
              <a:p>
                <a:pPr lvl="1">
                  <a:lnSpc>
                    <a:spcPct val="150000"/>
                  </a:lnSpc>
                  <a:buFont typeface="Wingdings" panose="05000000000000000000" pitchFamily="2" charset="2"/>
                  <a:buChar char="§"/>
                </a:pPr>
                <a14:m>
                  <m:oMath xmlns:m="http://schemas.openxmlformats.org/officeDocument/2006/math">
                    <m:r>
                      <a:rPr lang="en-GB" sz="1800" i="1">
                        <a:latin typeface="Cambria Math" panose="02040503050406030204" pitchFamily="18" charset="0"/>
                      </a:rPr>
                      <m:t>𝑃</m:t>
                    </m:r>
                    <m:r>
                      <a:rPr lang="en-GB" sz="1800" b="0" i="1" smtClean="0">
                        <a:latin typeface="Cambria Math" panose="02040503050406030204" pitchFamily="18" charset="0"/>
                      </a:rPr>
                      <m:t>(</m:t>
                    </m:r>
                    <m:r>
                      <a:rPr lang="en-GB" sz="1800" i="1">
                        <a:latin typeface="Cambria Math" panose="02040503050406030204" pitchFamily="18" charset="0"/>
                      </a:rPr>
                      <m:t>𝐴𝑟𝑔𝑒𝑛𝑡𝑖𝑛𝑖𝑎𝑛</m:t>
                    </m:r>
                    <m:d>
                      <m:dPr>
                        <m:begChr m:val="|"/>
                        <m:ctrlPr>
                          <a:rPr lang="en-GB" sz="1800" i="1">
                            <a:latin typeface="Cambria Math" panose="02040503050406030204" pitchFamily="18" charset="0"/>
                          </a:rPr>
                        </m:ctrlPr>
                      </m:dPr>
                      <m:e>
                        <m:r>
                          <m:rPr>
                            <m:sty m:val="p"/>
                          </m:rPr>
                          <a:rPr lang="en-GB" sz="1800">
                            <a:latin typeface="Cambria Math" panose="02040503050406030204" pitchFamily="18" charset="0"/>
                          </a:rPr>
                          <m:t>pope</m:t>
                        </m:r>
                      </m:e>
                    </m:d>
                    <m:r>
                      <a:rPr lang="en-GB" sz="1800" b="0" i="0" smtClean="0">
                        <a:latin typeface="Cambria Math" panose="02040503050406030204" pitchFamily="18" charset="0"/>
                      </a:rPr>
                      <m:t>=1</m:t>
                    </m:r>
                  </m:oMath>
                </a14:m>
                <a:endParaRPr lang="en-GB" sz="1800" b="0" i="0" u="none" strike="noStrike" baseline="0" dirty="0">
                  <a:latin typeface="+mj-lt"/>
                </a:endParaRPr>
              </a:p>
              <a:p>
                <a:pPr algn="l"/>
                <a:endParaRPr lang="en-GB" sz="1800" dirty="0">
                  <a:latin typeface="LibertinusSerif-Regular"/>
                </a:endParaRPr>
              </a:p>
              <a:p>
                <a:pPr marL="0" indent="0">
                  <a:buNone/>
                </a:pPr>
                <a:endParaRPr lang="LID4096" dirty="0"/>
              </a:p>
              <a:p>
                <a:pPr algn="l"/>
                <a:endParaRPr lang="en-US" dirty="0"/>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15" name="Content Placeholder 2">
                <a:extLst>
                  <a:ext uri="{FF2B5EF4-FFF2-40B4-BE49-F238E27FC236}">
                    <a16:creationId xmlns:a16="http://schemas.microsoft.com/office/drawing/2014/main" id="{27ABD816-3319-F741-0612-4609A4D5CD68}"/>
                  </a:ext>
                </a:extLst>
              </p:cNvPr>
              <p:cNvSpPr>
                <a:spLocks noGrp="1" noRot="1" noChangeAspect="1" noMove="1" noResize="1" noEditPoints="1" noAdjustHandles="1" noChangeArrowheads="1" noChangeShapeType="1" noTextEdit="1"/>
              </p:cNvSpPr>
              <p:nvPr>
                <p:ph idx="1"/>
              </p:nvPr>
            </p:nvSpPr>
            <p:spPr>
              <a:xfrm>
                <a:off x="838200" y="3015189"/>
                <a:ext cx="10881852" cy="5378705"/>
              </a:xfrm>
              <a:blipFill>
                <a:blip r:embed="rId4"/>
                <a:stretch>
                  <a:fillRect l="-784"/>
                </a:stretch>
              </a:blipFill>
            </p:spPr>
            <p:txBody>
              <a:bodyPr/>
              <a:lstStyle/>
              <a:p>
                <a:r>
                  <a:rPr lang="LID4096">
                    <a:noFill/>
                  </a:rPr>
                  <a:t> </a:t>
                </a:r>
              </a:p>
            </p:txBody>
          </p:sp>
        </mc:Fallback>
      </mc:AlternateContent>
    </p:spTree>
    <p:extLst>
      <p:ext uri="{BB962C8B-B14F-4D97-AF65-F5344CB8AC3E}">
        <p14:creationId xmlns:p14="http://schemas.microsoft.com/office/powerpoint/2010/main" val="378569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5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25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25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25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A1FAE-9FA0-77F2-4510-1D081D0BB4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5D0EBA-ED40-AA19-299D-F686775D31D9}"/>
              </a:ext>
            </a:extLst>
          </p:cNvPr>
          <p:cNvSpPr>
            <a:spLocks noGrp="1"/>
          </p:cNvSpPr>
          <p:nvPr>
            <p:ph type="title"/>
          </p:nvPr>
        </p:nvSpPr>
        <p:spPr>
          <a:xfrm>
            <a:off x="838200" y="20997"/>
            <a:ext cx="10515600" cy="1325563"/>
          </a:xfrm>
        </p:spPr>
        <p:txBody>
          <a:bodyPr/>
          <a:lstStyle/>
          <a:p>
            <a:r>
              <a:rPr lang="en-US" dirty="0"/>
              <a:t>Bayes Theorem</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F4D9C8-8F29-9F02-B1DC-E85F4964AD1A}"/>
                  </a:ext>
                </a:extLst>
              </p:cNvPr>
              <p:cNvSpPr>
                <a:spLocks noGrp="1"/>
              </p:cNvSpPr>
              <p:nvPr>
                <p:ph idx="1"/>
              </p:nvPr>
            </p:nvSpPr>
            <p:spPr>
              <a:xfrm>
                <a:off x="838200" y="1159747"/>
                <a:ext cx="10881852" cy="5378705"/>
              </a:xfrm>
            </p:spPr>
            <p:txBody>
              <a:bodyPr>
                <a:normAutofit/>
              </a:bodyPr>
              <a:lstStyle/>
              <a:p>
                <a:pPr>
                  <a:buFont typeface="Wingdings" panose="05000000000000000000" pitchFamily="2" charset="2"/>
                  <a:buChar char="§"/>
                </a:pPr>
                <a14:m>
                  <m:oMath xmlns:m="http://schemas.openxmlformats.org/officeDocument/2006/math">
                    <m:r>
                      <a:rPr lang="en-GB" sz="2400" b="0" i="1" smtClean="0">
                        <a:solidFill>
                          <a:schemeClr val="accent3"/>
                        </a:solidFill>
                        <a:latin typeface="Cambria Math" panose="02040503050406030204" pitchFamily="18" charset="0"/>
                      </a:rPr>
                      <m:t>𝑃</m:t>
                    </m:r>
                    <m:d>
                      <m:dPr>
                        <m:ctrlPr>
                          <a:rPr lang="LID4096" sz="2400" i="1">
                            <a:solidFill>
                              <a:schemeClr val="accent3"/>
                            </a:solidFill>
                            <a:latin typeface="Cambria Math" panose="02040503050406030204" pitchFamily="18" charset="0"/>
                          </a:rPr>
                        </m:ctrlPr>
                      </m:dPr>
                      <m:e>
                        <m:d>
                          <m:dPr>
                            <m:begChr m:val=""/>
                            <m:endChr m:val="|"/>
                            <m:ctrlPr>
                              <a:rPr lang="LID4096" sz="2400" i="1">
                                <a:solidFill>
                                  <a:schemeClr val="accent3"/>
                                </a:solidFill>
                                <a:latin typeface="Cambria Math" panose="02040503050406030204" pitchFamily="18" charset="0"/>
                              </a:rPr>
                            </m:ctrlPr>
                          </m:dPr>
                          <m:e>
                            <m:r>
                              <m:rPr>
                                <m:nor/>
                              </m:rPr>
                              <a:rPr lang="LID4096" sz="2400" i="0">
                                <a:solidFill>
                                  <a:schemeClr val="accent3"/>
                                </a:solidFill>
                                <a:latin typeface="Cambria Math" panose="02040503050406030204" pitchFamily="18" charset="0"/>
                              </a:rPr>
                              <m:t>model</m:t>
                            </m:r>
                          </m:e>
                        </m:d>
                        <m:r>
                          <m:rPr>
                            <m:nor/>
                          </m:rPr>
                          <a:rPr lang="LID4096" sz="2400" i="0">
                            <a:solidFill>
                              <a:schemeClr val="accent3"/>
                            </a:solidFill>
                            <a:latin typeface="Cambria Math" panose="02040503050406030204" pitchFamily="18" charset="0"/>
                          </a:rPr>
                          <m:t>data</m:t>
                        </m:r>
                      </m:e>
                    </m:d>
                    <m:r>
                      <a:rPr lang="LID4096" sz="2400" i="1">
                        <a:solidFill>
                          <a:srgbClr val="000000"/>
                        </a:solidFill>
                        <a:latin typeface="Cambria Math" panose="02040503050406030204" pitchFamily="18" charset="0"/>
                      </a:rPr>
                      <m:t>=</m:t>
                    </m:r>
                    <m:f>
                      <m:fPr>
                        <m:ctrlPr>
                          <a:rPr lang="LID4096" sz="2400" i="1">
                            <a:solidFill>
                              <a:srgbClr val="000000"/>
                            </a:solidFill>
                            <a:latin typeface="Cambria Math" panose="02040503050406030204" pitchFamily="18" charset="0"/>
                          </a:rPr>
                        </m:ctrlPr>
                      </m:fPr>
                      <m:num>
                        <m:r>
                          <a:rPr lang="en-GB" sz="2400" b="0" i="1" smtClean="0">
                            <a:solidFill>
                              <a:srgbClr val="C00000"/>
                            </a:solidFill>
                            <a:latin typeface="Cambria Math" panose="02040503050406030204" pitchFamily="18" charset="0"/>
                          </a:rPr>
                          <m:t>𝑃</m:t>
                        </m:r>
                        <m:d>
                          <m:dPr>
                            <m:ctrlPr>
                              <a:rPr lang="LID4096" sz="2400" i="1">
                                <a:solidFill>
                                  <a:srgbClr val="C00000"/>
                                </a:solidFill>
                                <a:latin typeface="Cambria Math" panose="02040503050406030204" pitchFamily="18" charset="0"/>
                              </a:rPr>
                            </m:ctrlPr>
                          </m:dPr>
                          <m:e>
                            <m:d>
                              <m:dPr>
                                <m:begChr m:val=""/>
                                <m:endChr m:val="|"/>
                                <m:ctrlPr>
                                  <a:rPr lang="LID4096" sz="2400" i="1">
                                    <a:solidFill>
                                      <a:srgbClr val="C00000"/>
                                    </a:solidFill>
                                    <a:latin typeface="Cambria Math" panose="02040503050406030204" pitchFamily="18" charset="0"/>
                                  </a:rPr>
                                </m:ctrlPr>
                              </m:dPr>
                              <m:e>
                                <m:r>
                                  <m:rPr>
                                    <m:nor/>
                                  </m:rPr>
                                  <a:rPr lang="LID4096" sz="2400" i="0">
                                    <a:solidFill>
                                      <a:srgbClr val="C00000"/>
                                    </a:solidFill>
                                    <a:latin typeface="Cambria Math" panose="02040503050406030204" pitchFamily="18" charset="0"/>
                                  </a:rPr>
                                  <m:t>data</m:t>
                                </m:r>
                              </m:e>
                            </m:d>
                            <m:r>
                              <m:rPr>
                                <m:nor/>
                              </m:rPr>
                              <a:rPr lang="LID4096" sz="2400" i="0">
                                <a:solidFill>
                                  <a:srgbClr val="C00000"/>
                                </a:solidFill>
                                <a:latin typeface="Cambria Math" panose="02040503050406030204" pitchFamily="18" charset="0"/>
                              </a:rPr>
                              <m:t>model</m:t>
                            </m:r>
                          </m:e>
                        </m:d>
                        <m:r>
                          <a:rPr lang="en-GB" sz="2400" b="0" i="1" smtClean="0">
                            <a:solidFill>
                              <a:srgbClr val="0070C0"/>
                            </a:solidFill>
                            <a:latin typeface="Cambria Math" panose="02040503050406030204" pitchFamily="18" charset="0"/>
                          </a:rPr>
                          <m:t>𝑃</m:t>
                        </m:r>
                        <m:d>
                          <m:dPr>
                            <m:ctrlPr>
                              <a:rPr lang="LID4096" sz="2400" i="1">
                                <a:solidFill>
                                  <a:srgbClr val="0070C0"/>
                                </a:solidFill>
                                <a:latin typeface="Cambria Math" panose="02040503050406030204" pitchFamily="18" charset="0"/>
                              </a:rPr>
                            </m:ctrlPr>
                          </m:dPr>
                          <m:e>
                            <m:r>
                              <m:rPr>
                                <m:nor/>
                              </m:rPr>
                              <a:rPr lang="LID4096" sz="2400" i="0">
                                <a:solidFill>
                                  <a:srgbClr val="0070C0"/>
                                </a:solidFill>
                                <a:latin typeface="Cambria Math" panose="02040503050406030204" pitchFamily="18" charset="0"/>
                              </a:rPr>
                              <m:t>model</m:t>
                            </m:r>
                          </m:e>
                        </m:d>
                      </m:num>
                      <m:den>
                        <m:nary>
                          <m:naryPr>
                            <m:chr m:val="∑"/>
                            <m:supHide m:val="on"/>
                            <m:ctrlPr>
                              <a:rPr lang="LID4096" sz="2400" i="1" smtClean="0">
                                <a:solidFill>
                                  <a:srgbClr val="FFC000"/>
                                </a:solidFill>
                                <a:latin typeface="Cambria Math" panose="02040503050406030204" pitchFamily="18" charset="0"/>
                              </a:rPr>
                            </m:ctrlPr>
                          </m:naryPr>
                          <m:sub>
                            <m:r>
                              <m:rPr>
                                <m:nor/>
                              </m:rPr>
                              <a:rPr lang="LID4096" sz="2400" i="0">
                                <a:solidFill>
                                  <a:srgbClr val="FFC000"/>
                                </a:solidFill>
                                <a:latin typeface="Cambria Math" panose="02040503050406030204" pitchFamily="18" charset="0"/>
                              </a:rPr>
                              <m:t>models</m:t>
                            </m:r>
                          </m:sub>
                          <m:sup/>
                          <m:e>
                            <m:r>
                              <a:rPr lang="en-GB" sz="2400" b="0" i="1" smtClean="0">
                                <a:solidFill>
                                  <a:srgbClr val="FFC000"/>
                                </a:solidFill>
                                <a:latin typeface="Cambria Math" panose="02040503050406030204" pitchFamily="18" charset="0"/>
                              </a:rPr>
                              <m:t>𝑃</m:t>
                            </m:r>
                            <m:d>
                              <m:dPr>
                                <m:ctrlPr>
                                  <a:rPr lang="LID4096" sz="2400" i="1">
                                    <a:solidFill>
                                      <a:srgbClr val="FFC000"/>
                                    </a:solidFill>
                                    <a:latin typeface="Cambria Math" panose="02040503050406030204" pitchFamily="18" charset="0"/>
                                  </a:rPr>
                                </m:ctrlPr>
                              </m:dPr>
                              <m:e>
                                <m:d>
                                  <m:dPr>
                                    <m:begChr m:val=""/>
                                    <m:endChr m:val="|"/>
                                    <m:ctrlPr>
                                      <a:rPr lang="LID4096" sz="2400" i="1">
                                        <a:solidFill>
                                          <a:srgbClr val="FFC000"/>
                                        </a:solidFill>
                                        <a:latin typeface="Cambria Math" panose="02040503050406030204" pitchFamily="18" charset="0"/>
                                      </a:rPr>
                                    </m:ctrlPr>
                                  </m:dPr>
                                  <m:e>
                                    <m:r>
                                      <m:rPr>
                                        <m:nor/>
                                      </m:rPr>
                                      <a:rPr lang="LID4096" sz="2400" i="0">
                                        <a:solidFill>
                                          <a:srgbClr val="FFC000"/>
                                        </a:solidFill>
                                        <a:latin typeface="Cambria Math" panose="02040503050406030204" pitchFamily="18" charset="0"/>
                                      </a:rPr>
                                      <m:t>data</m:t>
                                    </m:r>
                                  </m:e>
                                </m:d>
                                <m:r>
                                  <m:rPr>
                                    <m:nor/>
                                  </m:rPr>
                                  <a:rPr lang="LID4096" sz="2400" i="0">
                                    <a:solidFill>
                                      <a:srgbClr val="FFC000"/>
                                    </a:solidFill>
                                    <a:latin typeface="Cambria Math" panose="02040503050406030204" pitchFamily="18" charset="0"/>
                                  </a:rPr>
                                  <m:t>model</m:t>
                                </m:r>
                              </m:e>
                            </m:d>
                            <m:r>
                              <a:rPr lang="en-GB" sz="2400" b="0" i="1" smtClean="0">
                                <a:solidFill>
                                  <a:srgbClr val="FFC000"/>
                                </a:solidFill>
                                <a:latin typeface="Cambria Math" panose="02040503050406030204" pitchFamily="18" charset="0"/>
                              </a:rPr>
                              <m:t>𝑃</m:t>
                            </m:r>
                            <m:d>
                              <m:dPr>
                                <m:ctrlPr>
                                  <a:rPr lang="LID4096" sz="2400" i="1">
                                    <a:solidFill>
                                      <a:srgbClr val="FFC000"/>
                                    </a:solidFill>
                                    <a:latin typeface="Cambria Math" panose="02040503050406030204" pitchFamily="18" charset="0"/>
                                  </a:rPr>
                                </m:ctrlPr>
                              </m:dPr>
                              <m:e>
                                <m:r>
                                  <m:rPr>
                                    <m:nor/>
                                  </m:rPr>
                                  <a:rPr lang="LID4096" sz="2400" i="0">
                                    <a:solidFill>
                                      <a:srgbClr val="FFC000"/>
                                    </a:solidFill>
                                    <a:latin typeface="Cambria Math" panose="02040503050406030204" pitchFamily="18" charset="0"/>
                                  </a:rPr>
                                  <m:t>model</m:t>
                                </m:r>
                              </m:e>
                            </m:d>
                          </m:e>
                        </m:nary>
                      </m:den>
                    </m:f>
                  </m:oMath>
                </a14:m>
                <a:endParaRPr lang="LID4096" dirty="0"/>
              </a:p>
              <a:p>
                <a:pPr algn="l"/>
                <a:endParaRPr lang="en-US" dirty="0"/>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A8F4D9C8-8F29-9F02-B1DC-E85F4964AD1A}"/>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611B8008-765B-5D32-B417-1F92E4D9FADE}"/>
              </a:ext>
            </a:extLst>
          </p:cNvPr>
          <p:cNvSpPr txBox="1">
            <a:spLocks/>
          </p:cNvSpPr>
          <p:nvPr/>
        </p:nvSpPr>
        <p:spPr>
          <a:xfrm>
            <a:off x="916172" y="2096474"/>
            <a:ext cx="10881852" cy="537870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GB" dirty="0">
                <a:solidFill>
                  <a:srgbClr val="0070C0"/>
                </a:solidFill>
              </a:rPr>
              <a:t>Prior distribution</a:t>
            </a:r>
            <a:r>
              <a:rPr lang="en-GB" dirty="0"/>
              <a:t>:</a:t>
            </a:r>
            <a:r>
              <a:rPr lang="en-GB" dirty="0">
                <a:solidFill>
                  <a:srgbClr val="C00000"/>
                </a:solidFill>
              </a:rPr>
              <a:t> </a:t>
            </a:r>
            <a:r>
              <a:rPr lang="en-GB" dirty="0"/>
              <a:t>what do we know about the values of the model before seeing the data.</a:t>
            </a:r>
          </a:p>
          <a:p>
            <a:pPr>
              <a:lnSpc>
                <a:spcPct val="150000"/>
              </a:lnSpc>
              <a:buFont typeface="Wingdings" panose="05000000000000000000" pitchFamily="2" charset="2"/>
              <a:buChar char="§"/>
            </a:pPr>
            <a:r>
              <a:rPr lang="en-GB" dirty="0">
                <a:solidFill>
                  <a:srgbClr val="C00000"/>
                </a:solidFill>
              </a:rPr>
              <a:t>Likelihood</a:t>
            </a:r>
            <a:r>
              <a:rPr lang="en-GB" dirty="0"/>
              <a:t>: how we will introduce our data.</a:t>
            </a:r>
          </a:p>
          <a:p>
            <a:pPr>
              <a:lnSpc>
                <a:spcPct val="150000"/>
              </a:lnSpc>
              <a:buFont typeface="Wingdings" panose="05000000000000000000" pitchFamily="2" charset="2"/>
              <a:buChar char="§"/>
            </a:pPr>
            <a:r>
              <a:rPr lang="en-GB" dirty="0">
                <a:solidFill>
                  <a:schemeClr val="accent3"/>
                </a:solidFill>
              </a:rPr>
              <a:t>Posterior distribution</a:t>
            </a:r>
            <a:r>
              <a:rPr lang="en-GB" dirty="0"/>
              <a:t>: the result of Bayesian analysis -&gt; reflects all we know about our question given our data and model.</a:t>
            </a:r>
          </a:p>
          <a:p>
            <a:pPr lvl="1">
              <a:lnSpc>
                <a:spcPct val="150000"/>
              </a:lnSpc>
              <a:buFont typeface="Wingdings" panose="05000000000000000000" pitchFamily="2" charset="2"/>
              <a:buChar char="§"/>
            </a:pPr>
            <a:r>
              <a:rPr lang="en-GB" dirty="0"/>
              <a:t>Probability distribution for the parameters in our model</a:t>
            </a:r>
          </a:p>
          <a:p>
            <a:pPr lvl="1">
              <a:lnSpc>
                <a:spcPct val="150000"/>
              </a:lnSpc>
              <a:buFont typeface="Wingdings" panose="05000000000000000000" pitchFamily="2" charset="2"/>
              <a:buChar char="§"/>
            </a:pPr>
            <a:r>
              <a:rPr lang="en-GB" dirty="0"/>
              <a:t>Not a single value</a:t>
            </a:r>
          </a:p>
          <a:p>
            <a:pPr>
              <a:lnSpc>
                <a:spcPct val="150000"/>
              </a:lnSpc>
              <a:buFont typeface="Wingdings" panose="05000000000000000000" pitchFamily="2" charset="2"/>
              <a:buChar char="§"/>
            </a:pPr>
            <a:r>
              <a:rPr lang="en-GB" dirty="0">
                <a:solidFill>
                  <a:srgbClr val="FFC000"/>
                </a:solidFill>
              </a:rPr>
              <a:t>Marginal likelihood</a:t>
            </a:r>
            <a:r>
              <a:rPr lang="en-GB" dirty="0"/>
              <a:t>: probability of observing the data averaged over all the possible values the parameter can take</a:t>
            </a:r>
          </a:p>
          <a:p>
            <a:pPr lvl="1">
              <a:lnSpc>
                <a:spcPct val="150000"/>
              </a:lnSpc>
              <a:buFont typeface="Wingdings" panose="05000000000000000000" pitchFamily="2" charset="2"/>
              <a:buChar char="§"/>
            </a:pPr>
            <a:r>
              <a:rPr lang="en-GB" dirty="0"/>
              <a:t>Normalization factor</a:t>
            </a:r>
          </a:p>
          <a:p>
            <a:pPr marL="457200" lvl="1" indent="0">
              <a:lnSpc>
                <a:spcPct val="150000"/>
              </a:lnSpc>
              <a:buFont typeface="Arial" panose="020B0604020202020204" pitchFamily="34" charset="0"/>
              <a:buNone/>
            </a:pPr>
            <a:r>
              <a:rPr lang="en-GB" dirty="0"/>
              <a:t>			</a:t>
            </a:r>
            <a:endParaRPr lang="LID4096" dirty="0"/>
          </a:p>
          <a:p>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426980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25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25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250"/>
                                        <p:tgtEl>
                                          <p:spTgt spid="11">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250"/>
                                        <p:tgtEl>
                                          <p:spTgt spid="11">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250"/>
                                        <p:tgtEl>
                                          <p:spTgt spid="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fade">
                                      <p:cBhvr>
                                        <p:cTn id="28" dur="250"/>
                                        <p:tgtEl>
                                          <p:spTgt spid="11">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fade">
                                      <p:cBhvr>
                                        <p:cTn id="31" dur="25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ED3E9E5-591D-DF41-7FC4-2FA77A034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8EE72-80FB-0E27-506D-ABE9A2358634}"/>
              </a:ext>
            </a:extLst>
          </p:cNvPr>
          <p:cNvSpPr>
            <a:spLocks noGrp="1"/>
          </p:cNvSpPr>
          <p:nvPr>
            <p:ph type="title"/>
          </p:nvPr>
        </p:nvSpPr>
        <p:spPr>
          <a:xfrm>
            <a:off x="838200" y="20997"/>
            <a:ext cx="10515600" cy="1325563"/>
          </a:xfrm>
        </p:spPr>
        <p:txBody>
          <a:bodyPr/>
          <a:lstStyle/>
          <a:p>
            <a:r>
              <a:rPr lang="en-US" dirty="0"/>
              <a:t>Inference Statistics</a:t>
            </a:r>
            <a:endParaRPr lang="LID4096" dirty="0"/>
          </a:p>
        </p:txBody>
      </p:sp>
      <p:sp>
        <p:nvSpPr>
          <p:cNvPr id="3" name="Content Placeholder 2">
            <a:extLst>
              <a:ext uri="{FF2B5EF4-FFF2-40B4-BE49-F238E27FC236}">
                <a16:creationId xmlns:a16="http://schemas.microsoft.com/office/drawing/2014/main" id="{CD171927-14C5-72E9-8531-ED0978042A34}"/>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US" dirty="0"/>
              <a:t>We collect a sample (data) - finite</a:t>
            </a:r>
          </a:p>
          <a:p>
            <a:pPr lvl="1">
              <a:lnSpc>
                <a:spcPct val="150000"/>
              </a:lnSpc>
              <a:buFont typeface="Wingdings" panose="05000000000000000000" pitchFamily="2" charset="2"/>
              <a:buChar char="§"/>
            </a:pPr>
            <a:r>
              <a:rPr lang="en-US" dirty="0"/>
              <a:t>We can calculate numerical summaries</a:t>
            </a:r>
          </a:p>
          <a:p>
            <a:pPr lvl="2">
              <a:lnSpc>
                <a:spcPct val="150000"/>
              </a:lnSpc>
              <a:buFont typeface="Wingdings" panose="05000000000000000000" pitchFamily="2" charset="2"/>
              <a:buChar char="§"/>
            </a:pPr>
            <a:r>
              <a:rPr lang="en-US" dirty="0"/>
              <a:t>Mean</a:t>
            </a:r>
          </a:p>
          <a:p>
            <a:pPr lvl="2">
              <a:lnSpc>
                <a:spcPct val="150000"/>
              </a:lnSpc>
              <a:buFont typeface="Wingdings" panose="05000000000000000000" pitchFamily="2" charset="2"/>
              <a:buChar char="§"/>
            </a:pPr>
            <a:r>
              <a:rPr lang="en-US" dirty="0"/>
              <a:t>Variance</a:t>
            </a:r>
          </a:p>
          <a:p>
            <a:pPr lvl="2">
              <a:lnSpc>
                <a:spcPct val="150000"/>
              </a:lnSpc>
              <a:buFont typeface="Wingdings" panose="05000000000000000000" pitchFamily="2" charset="2"/>
              <a:buChar char="§"/>
            </a:pPr>
            <a:r>
              <a:rPr lang="en-US" dirty="0"/>
              <a:t>Skewness </a:t>
            </a:r>
          </a:p>
          <a:p>
            <a:pPr>
              <a:lnSpc>
                <a:spcPct val="150000"/>
              </a:lnSpc>
              <a:buFont typeface="Wingdings" panose="05000000000000000000" pitchFamily="2" charset="2"/>
              <a:buChar char="§"/>
            </a:pPr>
            <a:r>
              <a:rPr lang="en-US" dirty="0"/>
              <a:t>Goal: making statements beyond the current data</a:t>
            </a:r>
          </a:p>
          <a:p>
            <a:pPr lvl="1">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2429345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5C5F65-D239-3950-7B54-BA52463151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32C22-4C02-03B9-8D9C-BF4CC2F3BDED}"/>
              </a:ext>
            </a:extLst>
          </p:cNvPr>
          <p:cNvSpPr>
            <a:spLocks noGrp="1"/>
          </p:cNvSpPr>
          <p:nvPr>
            <p:ph type="title"/>
          </p:nvPr>
        </p:nvSpPr>
        <p:spPr>
          <a:xfrm>
            <a:off x="838200" y="20997"/>
            <a:ext cx="10515600" cy="1325563"/>
          </a:xfrm>
        </p:spPr>
        <p:txBody>
          <a:bodyPr/>
          <a:lstStyle/>
          <a:p>
            <a:r>
              <a:rPr lang="en-US" dirty="0"/>
              <a:t>Models</a:t>
            </a:r>
            <a:endParaRPr lang="LID4096" dirty="0"/>
          </a:p>
        </p:txBody>
      </p:sp>
      <p:sp>
        <p:nvSpPr>
          <p:cNvPr id="3" name="Content Placeholder 2">
            <a:extLst>
              <a:ext uri="{FF2B5EF4-FFF2-40B4-BE49-F238E27FC236}">
                <a16:creationId xmlns:a16="http://schemas.microsoft.com/office/drawing/2014/main" id="{2D515286-E461-21B2-1466-4471C6171467}"/>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US" dirty="0"/>
              <a:t>Simplified description of a system or process</a:t>
            </a:r>
          </a:p>
          <a:p>
            <a:pPr lvl="1">
              <a:lnSpc>
                <a:spcPct val="150000"/>
              </a:lnSpc>
              <a:buFont typeface="Wingdings" panose="05000000000000000000" pitchFamily="2" charset="2"/>
              <a:buChar char="§"/>
            </a:pPr>
            <a:r>
              <a:rPr lang="en-US" dirty="0"/>
              <a:t>Capture only the most relevant aspects of the system</a:t>
            </a:r>
          </a:p>
          <a:p>
            <a:pPr lvl="1">
              <a:lnSpc>
                <a:spcPct val="150000"/>
              </a:lnSpc>
              <a:buFont typeface="Wingdings" panose="05000000000000000000" pitchFamily="2" charset="2"/>
              <a:buChar char="§"/>
            </a:pPr>
            <a:r>
              <a:rPr lang="en-US" dirty="0"/>
              <a:t>Do not explain every minor detail</a:t>
            </a:r>
          </a:p>
          <a:p>
            <a:pPr lvl="1">
              <a:lnSpc>
                <a:spcPct val="150000"/>
              </a:lnSpc>
              <a:buFont typeface="Wingdings" panose="05000000000000000000" pitchFamily="2" charset="2"/>
              <a:buChar char="§"/>
            </a:pPr>
            <a:r>
              <a:rPr lang="en-US" dirty="0"/>
              <a:t>A more complex model is not always better</a:t>
            </a:r>
          </a:p>
          <a:p>
            <a:pPr lvl="1">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1866731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FCC3-44F3-B3DC-1A04-E0E3C13C2AFC}"/>
              </a:ext>
            </a:extLst>
          </p:cNvPr>
          <p:cNvSpPr>
            <a:spLocks noGrp="1"/>
          </p:cNvSpPr>
          <p:nvPr>
            <p:ph type="title"/>
          </p:nvPr>
        </p:nvSpPr>
        <p:spPr/>
        <p:txBody>
          <a:bodyPr/>
          <a:lstStyle/>
          <a:p>
            <a:r>
              <a:rPr lang="en-US" dirty="0"/>
              <a:t>A basic approach</a:t>
            </a:r>
          </a:p>
        </p:txBody>
      </p:sp>
      <p:sp>
        <p:nvSpPr>
          <p:cNvPr id="3" name="Content Placeholder 2">
            <a:extLst>
              <a:ext uri="{FF2B5EF4-FFF2-40B4-BE49-F238E27FC236}">
                <a16:creationId xmlns:a16="http://schemas.microsoft.com/office/drawing/2014/main" id="{722135B9-BA3C-DEFA-4EAD-BF0EF4F077AC}"/>
              </a:ext>
            </a:extLst>
          </p:cNvPr>
          <p:cNvSpPr>
            <a:spLocks noGrp="1"/>
          </p:cNvSpPr>
          <p:nvPr>
            <p:ph idx="1"/>
          </p:nvPr>
        </p:nvSpPr>
        <p:spPr/>
        <p:txBody>
          <a:bodyPr/>
          <a:lstStyle/>
          <a:p>
            <a:r>
              <a:rPr lang="en-US" dirty="0"/>
              <a:t>Start with data</a:t>
            </a:r>
          </a:p>
          <a:p>
            <a:r>
              <a:rPr lang="en-US" dirty="0"/>
              <a:t>Make model of data</a:t>
            </a:r>
          </a:p>
          <a:p>
            <a:r>
              <a:rPr lang="en-US" dirty="0"/>
              <a:t>Combine data with model</a:t>
            </a:r>
          </a:p>
          <a:p>
            <a:pPr lvl="1"/>
            <a:r>
              <a:rPr lang="en-US" dirty="0"/>
              <a:t>To reach conclusions</a:t>
            </a:r>
          </a:p>
          <a:p>
            <a:r>
              <a:rPr lang="en-US" dirty="0"/>
              <a:t>Evaluate model </a:t>
            </a:r>
          </a:p>
          <a:p>
            <a:pPr lvl="1"/>
            <a:r>
              <a:rPr lang="en-US" dirty="0"/>
              <a:t>Update</a:t>
            </a:r>
          </a:p>
          <a:p>
            <a:r>
              <a:rPr lang="en-US" dirty="0"/>
              <a:t>Repeat</a:t>
            </a:r>
          </a:p>
        </p:txBody>
      </p:sp>
      <p:pic>
        <p:nvPicPr>
          <p:cNvPr id="4" name="Picture 3">
            <a:extLst>
              <a:ext uri="{FF2B5EF4-FFF2-40B4-BE49-F238E27FC236}">
                <a16:creationId xmlns:a16="http://schemas.microsoft.com/office/drawing/2014/main" id="{8A7736B4-C704-D79A-D9C1-879C690AF139}"/>
              </a:ext>
            </a:extLst>
          </p:cNvPr>
          <p:cNvPicPr>
            <a:picLocks noChangeAspect="1"/>
          </p:cNvPicPr>
          <p:nvPr/>
        </p:nvPicPr>
        <p:blipFill>
          <a:blip r:embed="rId2"/>
          <a:srcRect l="25235" r="25904" b="9101"/>
          <a:stretch/>
        </p:blipFill>
        <p:spPr>
          <a:xfrm>
            <a:off x="6379779" y="1655983"/>
            <a:ext cx="5370787" cy="4666080"/>
          </a:xfrm>
          <a:prstGeom prst="rect">
            <a:avLst/>
          </a:prstGeom>
        </p:spPr>
      </p:pic>
    </p:spTree>
    <p:extLst>
      <p:ext uri="{BB962C8B-B14F-4D97-AF65-F5344CB8AC3E}">
        <p14:creationId xmlns:p14="http://schemas.microsoft.com/office/powerpoint/2010/main" val="2977535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Models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a:buFont typeface="Wingdings" panose="05000000000000000000" pitchFamily="2" charset="2"/>
              <a:buChar char="§"/>
            </a:pPr>
            <a:r>
              <a:rPr lang="en-GB" dirty="0"/>
              <a:t>A model is a specific idea about the shape of the population</a:t>
            </a:r>
          </a:p>
          <a:p>
            <a:pPr lvl="1">
              <a:buFont typeface="Wingdings" panose="05000000000000000000" pitchFamily="2" charset="2"/>
              <a:buChar char="§"/>
            </a:pPr>
            <a:r>
              <a:rPr lang="en-GB" dirty="0"/>
              <a:t>A particular distribution</a:t>
            </a:r>
          </a:p>
          <a:p>
            <a:pPr lvl="2">
              <a:buFont typeface="Wingdings" panose="05000000000000000000" pitchFamily="2" charset="2"/>
              <a:buChar char="§"/>
            </a:pPr>
            <a:r>
              <a:rPr lang="en-GB" dirty="0"/>
              <a:t>With specific parameters</a:t>
            </a:r>
          </a:p>
          <a:p>
            <a:pPr>
              <a:buFont typeface="Wingdings" panose="05000000000000000000" pitchFamily="2" charset="2"/>
              <a:buChar char="§"/>
            </a:pPr>
            <a:r>
              <a:rPr lang="en-GB" dirty="0"/>
              <a:t>We can use models to:</a:t>
            </a:r>
          </a:p>
          <a:p>
            <a:pPr lvl="1">
              <a:buFont typeface="Wingdings" panose="05000000000000000000" pitchFamily="2" charset="2"/>
              <a:buChar char="§"/>
            </a:pPr>
            <a:r>
              <a:rPr lang="en-GB" dirty="0"/>
              <a:t>Express ideas about the population.</a:t>
            </a:r>
          </a:p>
          <a:p>
            <a:pPr lvl="1">
              <a:buFont typeface="Wingdings" panose="05000000000000000000" pitchFamily="2" charset="2"/>
              <a:buChar char="§"/>
            </a:pPr>
            <a:r>
              <a:rPr lang="en-GB" dirty="0"/>
              <a:t>Check ideas about the population.</a:t>
            </a:r>
          </a:p>
          <a:p>
            <a:pPr lvl="1">
              <a:buFont typeface="Wingdings" panose="05000000000000000000" pitchFamily="2" charset="2"/>
              <a:buChar char="§"/>
            </a:pPr>
            <a:r>
              <a:rPr lang="en-GB" dirty="0"/>
              <a:t>Provide alternative ideas about the population.</a:t>
            </a:r>
          </a:p>
          <a:p>
            <a:pPr>
              <a:buFont typeface="Wingdings" panose="05000000000000000000" pitchFamily="2" charset="2"/>
              <a:buChar char="§"/>
            </a:pPr>
            <a:r>
              <a:rPr lang="en-GB" dirty="0"/>
              <a:t>A good model:</a:t>
            </a:r>
          </a:p>
          <a:p>
            <a:pPr lvl="1">
              <a:buFont typeface="Wingdings" panose="05000000000000000000" pitchFamily="2" charset="2"/>
              <a:buChar char="§"/>
            </a:pPr>
            <a:r>
              <a:rPr lang="en-GB" dirty="0"/>
              <a:t>Fits the data</a:t>
            </a:r>
          </a:p>
          <a:p>
            <a:pPr lvl="1">
              <a:buFont typeface="Wingdings" panose="05000000000000000000" pitchFamily="2" charset="2"/>
              <a:buChar char="§"/>
            </a:pPr>
            <a:r>
              <a:rPr lang="en-GB" dirty="0"/>
              <a:t>Simple</a:t>
            </a:r>
          </a:p>
          <a:p>
            <a:pPr lvl="1">
              <a:buFont typeface="Wingdings" panose="05000000000000000000" pitchFamily="2" charset="2"/>
              <a:buChar char="§"/>
            </a:pPr>
            <a:r>
              <a:rPr lang="en-GB" dirty="0"/>
              <a:t>Expressive</a:t>
            </a:r>
          </a:p>
        </p:txBody>
      </p:sp>
    </p:spTree>
    <p:extLst>
      <p:ext uri="{BB962C8B-B14F-4D97-AF65-F5344CB8AC3E}">
        <p14:creationId xmlns:p14="http://schemas.microsoft.com/office/powerpoint/2010/main" val="214404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5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25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25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25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25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25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25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2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Models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marL="0" indent="0">
              <a:buNone/>
            </a:pPr>
            <a:r>
              <a:rPr lang="en-GB" dirty="0"/>
              <a:t>heights =  </a:t>
            </a:r>
            <a:r>
              <a:rPr lang="en-GB" dirty="0" err="1"/>
              <a:t>np.array</a:t>
            </a:r>
            <a:r>
              <a:rPr lang="en-GB" dirty="0"/>
              <a:t>([165, 161, 157, 165, 162, 164, 161, 169, 160, 174, 165, 166, 163, 160, 154, 150, 162, 171,</a:t>
            </a:r>
          </a:p>
          <a:p>
            <a:pPr marL="0" indent="0">
              <a:buNone/>
            </a:pPr>
            <a:r>
              <a:rPr lang="en-GB" dirty="0"/>
              <a:t> 166, 172, 157, 175, 158, 168, 163, 164, 164, 167, 161, 169, 170, 168, 166, 163, 163, 163,</a:t>
            </a:r>
          </a:p>
          <a:p>
            <a:pPr marL="0" indent="0">
              <a:buNone/>
            </a:pPr>
            <a:r>
              <a:rPr lang="en-GB" dirty="0"/>
              <a:t> 166, 159, 166, 164, 174, 173, 171, 158, 165, 172, 164, 155, 163, 169, 164, 161, 153, 167,</a:t>
            </a:r>
          </a:p>
          <a:p>
            <a:pPr marL="0" indent="0">
              <a:buNone/>
            </a:pPr>
            <a:r>
              <a:rPr lang="en-GB" dirty="0"/>
              <a:t> 160, 162, 159, 163, 175, 161, 167, 172, 160, 173, 163, 176, 148, 162, 165, 160, 170, 166,</a:t>
            </a:r>
          </a:p>
          <a:p>
            <a:pPr marL="0" indent="0">
              <a:buNone/>
            </a:pPr>
            <a:r>
              <a:rPr lang="en-GB" dirty="0"/>
              <a:t> 167, 166, 165, 157, 171, 170, 168, 162, 165, 169, 165, 166, 162, 165, 157, 175, 169, 156,</a:t>
            </a:r>
          </a:p>
          <a:p>
            <a:pPr marL="0" indent="0">
              <a:buNone/>
            </a:pPr>
            <a:r>
              <a:rPr lang="en-GB" dirty="0"/>
              <a:t> 157, 164, 169, 169, 162, 161, 152, 168, 167, 163])</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11328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59A4D-F33F-F559-DE0F-D851A3A9F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1288E-08C6-5D72-DED7-9B2E87A06754}"/>
              </a:ext>
            </a:extLst>
          </p:cNvPr>
          <p:cNvSpPr>
            <a:spLocks noGrp="1"/>
          </p:cNvSpPr>
          <p:nvPr>
            <p:ph type="title"/>
          </p:nvPr>
        </p:nvSpPr>
        <p:spPr>
          <a:xfrm>
            <a:off x="838200" y="20997"/>
            <a:ext cx="10515600" cy="1325563"/>
          </a:xfrm>
        </p:spPr>
        <p:txBody>
          <a:bodyPr/>
          <a:lstStyle/>
          <a:p>
            <a:r>
              <a:rPr lang="en-US" dirty="0"/>
              <a:t>Data</a:t>
            </a:r>
            <a:endParaRPr lang="LID4096" dirty="0"/>
          </a:p>
        </p:txBody>
      </p:sp>
      <p:sp>
        <p:nvSpPr>
          <p:cNvPr id="3" name="Content Placeholder 2">
            <a:extLst>
              <a:ext uri="{FF2B5EF4-FFF2-40B4-BE49-F238E27FC236}">
                <a16:creationId xmlns:a16="http://schemas.microsoft.com/office/drawing/2014/main" id="{F2C03DFB-4CB4-91CA-B3C6-F904AC6BF5D8}"/>
              </a:ext>
            </a:extLst>
          </p:cNvPr>
          <p:cNvSpPr>
            <a:spLocks noGrp="1"/>
          </p:cNvSpPr>
          <p:nvPr>
            <p:ph idx="1"/>
          </p:nvPr>
        </p:nvSpPr>
        <p:spPr>
          <a:xfrm>
            <a:off x="838200" y="1346560"/>
            <a:ext cx="10515600" cy="5378705"/>
          </a:xfrm>
        </p:spPr>
        <p:txBody>
          <a:bodyPr>
            <a:normAutofit fontScale="92500" lnSpcReduction="20000"/>
          </a:bodyPr>
          <a:lstStyle/>
          <a:p>
            <a:pPr>
              <a:lnSpc>
                <a:spcPct val="110000"/>
              </a:lnSpc>
              <a:buFont typeface="Wingdings" panose="05000000000000000000" pitchFamily="2" charset="2"/>
              <a:buChar char="§"/>
            </a:pPr>
            <a:r>
              <a:rPr lang="en-GB" dirty="0"/>
              <a:t>We need to understand what we are measuring</a:t>
            </a:r>
          </a:p>
          <a:p>
            <a:pPr>
              <a:lnSpc>
                <a:spcPct val="110000"/>
              </a:lnSpc>
              <a:buFont typeface="Wingdings" panose="05000000000000000000" pitchFamily="2" charset="2"/>
              <a:buChar char="§"/>
            </a:pPr>
            <a:r>
              <a:rPr lang="en-GB" dirty="0"/>
              <a:t>What is the precision?</a:t>
            </a:r>
          </a:p>
          <a:p>
            <a:pPr lvl="1">
              <a:lnSpc>
                <a:spcPct val="110000"/>
              </a:lnSpc>
              <a:buFont typeface="Wingdings" panose="05000000000000000000" pitchFamily="2" charset="2"/>
              <a:buChar char="§"/>
            </a:pPr>
            <a:r>
              <a:rPr lang="en-GB" dirty="0"/>
              <a:t>How much precision do we need to draw conclusions?</a:t>
            </a:r>
          </a:p>
          <a:p>
            <a:pPr lvl="2">
              <a:lnSpc>
                <a:spcPct val="110000"/>
              </a:lnSpc>
              <a:buFont typeface="Wingdings" panose="05000000000000000000" pitchFamily="2" charset="2"/>
              <a:buChar char="§"/>
            </a:pPr>
            <a:r>
              <a:rPr lang="en-GB" dirty="0"/>
              <a:t>Elephant age by weight in kg</a:t>
            </a:r>
          </a:p>
          <a:p>
            <a:pPr lvl="2">
              <a:lnSpc>
                <a:spcPct val="110000"/>
              </a:lnSpc>
              <a:buFont typeface="Wingdings" panose="05000000000000000000" pitchFamily="2" charset="2"/>
              <a:buChar char="§"/>
            </a:pPr>
            <a:r>
              <a:rPr lang="en-GB" dirty="0"/>
              <a:t>Can we use this precision for measuring amounts of medicine?</a:t>
            </a:r>
          </a:p>
          <a:p>
            <a:pPr>
              <a:lnSpc>
                <a:spcPct val="110000"/>
              </a:lnSpc>
              <a:buFont typeface="Wingdings" panose="05000000000000000000" pitchFamily="2" charset="2"/>
              <a:buChar char="§"/>
            </a:pPr>
            <a:r>
              <a:rPr lang="en-GB" dirty="0"/>
              <a:t>Is the data valid?</a:t>
            </a:r>
          </a:p>
          <a:p>
            <a:pPr lvl="1">
              <a:lnSpc>
                <a:spcPct val="110000"/>
              </a:lnSpc>
              <a:buFont typeface="Wingdings" panose="05000000000000000000" pitchFamily="2" charset="2"/>
              <a:buChar char="§"/>
            </a:pPr>
            <a:r>
              <a:rPr lang="en-GB" dirty="0"/>
              <a:t>Does the data measure what you want?</a:t>
            </a:r>
          </a:p>
          <a:p>
            <a:pPr lvl="2">
              <a:lnSpc>
                <a:spcPct val="110000"/>
              </a:lnSpc>
              <a:buFont typeface="Wingdings" panose="05000000000000000000" pitchFamily="2" charset="2"/>
              <a:buChar char="§"/>
            </a:pPr>
            <a:r>
              <a:rPr lang="en-GB" dirty="0"/>
              <a:t>Is musical ability indicative of who will be a good doctor?</a:t>
            </a:r>
          </a:p>
          <a:p>
            <a:pPr lvl="2">
              <a:lnSpc>
                <a:spcPct val="110000"/>
              </a:lnSpc>
              <a:buFont typeface="Wingdings" panose="05000000000000000000" pitchFamily="2" charset="2"/>
              <a:buChar char="§"/>
            </a:pPr>
            <a:r>
              <a:rPr lang="en-GB" dirty="0"/>
              <a:t>Is a psychometric grade indicative of who would be a good doctor?</a:t>
            </a:r>
          </a:p>
          <a:p>
            <a:pPr>
              <a:lnSpc>
                <a:spcPct val="110000"/>
              </a:lnSpc>
              <a:buFont typeface="Wingdings" panose="05000000000000000000" pitchFamily="2" charset="2"/>
              <a:buChar char="§"/>
            </a:pPr>
            <a:r>
              <a:rPr lang="en-GB" dirty="0"/>
              <a:t>Is the data reliable?</a:t>
            </a:r>
          </a:p>
          <a:p>
            <a:pPr lvl="1">
              <a:lnSpc>
                <a:spcPct val="110000"/>
              </a:lnSpc>
              <a:buFont typeface="Wingdings" panose="05000000000000000000" pitchFamily="2" charset="2"/>
              <a:buChar char="§"/>
            </a:pPr>
            <a:r>
              <a:rPr lang="en-GB" dirty="0"/>
              <a:t>A measure that is stable – the value will stay the same:</a:t>
            </a:r>
          </a:p>
          <a:p>
            <a:pPr lvl="2">
              <a:lnSpc>
                <a:spcPct val="110000"/>
              </a:lnSpc>
              <a:buFont typeface="Wingdings" panose="05000000000000000000" pitchFamily="2" charset="2"/>
              <a:buChar char="§"/>
            </a:pPr>
            <a:r>
              <a:rPr lang="en-GB" dirty="0"/>
              <a:t>If we measure again</a:t>
            </a:r>
          </a:p>
          <a:p>
            <a:pPr lvl="2">
              <a:lnSpc>
                <a:spcPct val="110000"/>
              </a:lnSpc>
              <a:buFont typeface="Wingdings" panose="05000000000000000000" pitchFamily="2" charset="2"/>
              <a:buChar char="§"/>
            </a:pPr>
            <a:r>
              <a:rPr lang="en-GB" dirty="0"/>
              <a:t>If someone else measures</a:t>
            </a:r>
          </a:p>
          <a:p>
            <a:pPr lvl="2">
              <a:lnSpc>
                <a:spcPct val="110000"/>
              </a:lnSpc>
              <a:buFont typeface="Wingdings" panose="05000000000000000000" pitchFamily="2" charset="2"/>
              <a:buChar char="§"/>
            </a:pPr>
            <a:r>
              <a:rPr lang="en-GB" dirty="0"/>
              <a:t>If we measure at different times (if the measurement is not meant to change over time)</a:t>
            </a:r>
          </a:p>
          <a:p>
            <a:pPr lvl="2">
              <a:lnSpc>
                <a:spcPct val="110000"/>
              </a:lnSpc>
              <a:buFont typeface="Wingdings" panose="05000000000000000000" pitchFamily="2" charset="2"/>
              <a:buChar char="§"/>
            </a:pPr>
            <a:endParaRPr lang="en-GB" dirty="0"/>
          </a:p>
          <a:p>
            <a:pPr lvl="1">
              <a:lnSpc>
                <a:spcPct val="110000"/>
              </a:lnSpc>
              <a:buFont typeface="Wingdings" panose="05000000000000000000" pitchFamily="2" charset="2"/>
              <a:buChar char="§"/>
            </a:pPr>
            <a:endParaRPr lang="en-GB" dirty="0"/>
          </a:p>
        </p:txBody>
      </p:sp>
    </p:spTree>
    <p:extLst>
      <p:ext uri="{BB962C8B-B14F-4D97-AF65-F5344CB8AC3E}">
        <p14:creationId xmlns:p14="http://schemas.microsoft.com/office/powerpoint/2010/main" val="358830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5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5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5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5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5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25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25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25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25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250"/>
                                        <p:tgtEl>
                                          <p:spTgt spid="3">
                                            <p:txEl>
                                              <p:pRg st="11" end="11"/>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250"/>
                                        <p:tgtEl>
                                          <p:spTgt spid="3">
                                            <p:txEl>
                                              <p:pRg st="12" end="1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25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Models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a:buFont typeface="Wingdings" panose="05000000000000000000" pitchFamily="2" charset="2"/>
              <a:buChar char="§"/>
            </a:pPr>
            <a:r>
              <a:rPr lang="en-GB" dirty="0"/>
              <a:t>Examine the data</a:t>
            </a:r>
          </a:p>
          <a:p>
            <a:pPr>
              <a:buFont typeface="Wingdings" panose="05000000000000000000" pitchFamily="2" charset="2"/>
              <a:buChar char="§"/>
            </a:pPr>
            <a:endParaRPr lang="en-GB" dirty="0"/>
          </a:p>
        </p:txBody>
      </p:sp>
      <p:pic>
        <p:nvPicPr>
          <p:cNvPr id="7" name="Picture 6" descr="A graph of height&#10;&#10;Description automatically generated">
            <a:extLst>
              <a:ext uri="{FF2B5EF4-FFF2-40B4-BE49-F238E27FC236}">
                <a16:creationId xmlns:a16="http://schemas.microsoft.com/office/drawing/2014/main" id="{2E89465C-D07E-ACA6-7990-ADB218A76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037911"/>
            <a:ext cx="6213789" cy="4799092"/>
          </a:xfrm>
          <a:prstGeom prst="rect">
            <a:avLst/>
          </a:prstGeom>
        </p:spPr>
      </p:pic>
    </p:spTree>
    <p:extLst>
      <p:ext uri="{BB962C8B-B14F-4D97-AF65-F5344CB8AC3E}">
        <p14:creationId xmlns:p14="http://schemas.microsoft.com/office/powerpoint/2010/main" val="1639935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Models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a:buFont typeface="Wingdings" panose="05000000000000000000" pitchFamily="2" charset="2"/>
              <a:buChar char="§"/>
            </a:pPr>
            <a:r>
              <a:rPr lang="en-GB" dirty="0"/>
              <a:t>Does it make sense that this data came from each model?</a:t>
            </a:r>
          </a:p>
          <a:p>
            <a:pPr>
              <a:buFont typeface="Wingdings" panose="05000000000000000000" pitchFamily="2" charset="2"/>
              <a:buChar char="§"/>
            </a:pPr>
            <a:endParaRPr lang="en-GB" dirty="0"/>
          </a:p>
        </p:txBody>
      </p:sp>
      <p:pic>
        <p:nvPicPr>
          <p:cNvPr id="5" name="Picture 4" descr="A graph of height and weight&#10;&#10;Description automatically generated">
            <a:extLst>
              <a:ext uri="{FF2B5EF4-FFF2-40B4-BE49-F238E27FC236}">
                <a16:creationId xmlns:a16="http://schemas.microsoft.com/office/drawing/2014/main" id="{BF05013C-F076-0C2D-26ED-3E05DDF44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402" y="2179316"/>
            <a:ext cx="5694738" cy="4275912"/>
          </a:xfrm>
          <a:prstGeom prst="rect">
            <a:avLst/>
          </a:prstGeom>
        </p:spPr>
      </p:pic>
    </p:spTree>
    <p:extLst>
      <p:ext uri="{BB962C8B-B14F-4D97-AF65-F5344CB8AC3E}">
        <p14:creationId xmlns:p14="http://schemas.microsoft.com/office/powerpoint/2010/main" val="1496457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Models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141514" y="1479295"/>
            <a:ext cx="12050486" cy="5378705"/>
          </a:xfrm>
        </p:spPr>
        <p:txBody>
          <a:bodyPr>
            <a:normAutofit lnSpcReduction="10000"/>
          </a:bodyPr>
          <a:lstStyle/>
          <a:p>
            <a:pPr marL="0" indent="0">
              <a:buNone/>
            </a:pPr>
            <a:r>
              <a:rPr lang="en-GB" sz="1800" b="0" dirty="0" err="1">
                <a:solidFill>
                  <a:srgbClr val="000000"/>
                </a:solidFill>
                <a:effectLst/>
                <a:latin typeface="Courier New" panose="02070309020205020404" pitchFamily="49" charset="0"/>
              </a:rPr>
              <a:t>plt.hist</a:t>
            </a:r>
            <a:r>
              <a:rPr lang="en-GB" sz="1800" b="0" dirty="0">
                <a:solidFill>
                  <a:srgbClr val="000000"/>
                </a:solidFill>
                <a:effectLst/>
                <a:latin typeface="Courier New" panose="02070309020205020404" pitchFamily="49" charset="0"/>
              </a:rPr>
              <a:t>(heights, density = </a:t>
            </a:r>
            <a:r>
              <a:rPr lang="en-GB" sz="1800" b="0" dirty="0">
                <a:solidFill>
                  <a:srgbClr val="0000FF"/>
                </a:solidFill>
                <a:effectLst/>
                <a:latin typeface="Courier New" panose="02070309020205020404" pitchFamily="49" charset="0"/>
              </a:rPr>
              <a:t>True</a:t>
            </a:r>
            <a:r>
              <a:rPr lang="en-GB" sz="1800" b="0" dirty="0">
                <a:solidFill>
                  <a:srgbClr val="000000"/>
                </a:solidFill>
                <a:effectLst/>
                <a:latin typeface="Courier New" panose="02070309020205020404" pitchFamily="49" charset="0"/>
              </a:rPr>
              <a:t>, bins = </a:t>
            </a:r>
            <a:r>
              <a:rPr lang="en-GB" sz="1800" b="0" dirty="0">
                <a:solidFill>
                  <a:srgbClr val="116644"/>
                </a:solidFill>
                <a:effectLst/>
                <a:latin typeface="Courier New" panose="02070309020205020404" pitchFamily="49" charset="0"/>
              </a:rPr>
              <a:t>10</a:t>
            </a:r>
            <a:r>
              <a:rPr lang="en-GB" sz="1800" b="0" dirty="0">
                <a:solidFill>
                  <a:srgbClr val="000000"/>
                </a:solidFill>
                <a:effectLst/>
                <a:latin typeface="Courier New" panose="02070309020205020404" pitchFamily="49" charset="0"/>
              </a:rPr>
              <a:t>)</a:t>
            </a:r>
          </a:p>
          <a:p>
            <a:pPr marL="0" indent="0">
              <a:buNone/>
            </a:pPr>
            <a:endParaRPr lang="en-GB" sz="1800" b="0" dirty="0">
              <a:solidFill>
                <a:srgbClr val="008000"/>
              </a:solidFill>
              <a:effectLst/>
              <a:latin typeface="Courier New" panose="02070309020205020404" pitchFamily="49" charset="0"/>
            </a:endParaRPr>
          </a:p>
          <a:p>
            <a:pPr marL="0" indent="0">
              <a:buNone/>
            </a:pPr>
            <a:r>
              <a:rPr lang="en-GB" sz="1800" b="0" dirty="0">
                <a:solidFill>
                  <a:srgbClr val="008000"/>
                </a:solidFill>
                <a:effectLst/>
                <a:latin typeface="Courier New" panose="02070309020205020404" pitchFamily="49" charset="0"/>
              </a:rPr>
              <a:t>#models</a:t>
            </a:r>
            <a:br>
              <a:rPr lang="en-GB" sz="1800" b="0" dirty="0">
                <a:solidFill>
                  <a:srgbClr val="000000"/>
                </a:solidFill>
                <a:effectLst/>
                <a:latin typeface="Courier New" panose="02070309020205020404" pitchFamily="49" charset="0"/>
              </a:rPr>
            </a:br>
            <a:r>
              <a:rPr lang="en-GB" sz="1800" b="0" dirty="0" err="1">
                <a:solidFill>
                  <a:srgbClr val="000000"/>
                </a:solidFill>
                <a:effectLst/>
                <a:latin typeface="Courier New" panose="02070309020205020404" pitchFamily="49" charset="0"/>
              </a:rPr>
              <a:t>pdf_f</a:t>
            </a:r>
            <a:r>
              <a:rPr lang="en-GB" sz="1800" b="0" dirty="0">
                <a:solidFill>
                  <a:srgbClr val="000000"/>
                </a:solidFill>
                <a:effectLst/>
                <a:latin typeface="Courier New" panose="02070309020205020404" pitchFamily="49" charset="0"/>
              </a:rPr>
              <a:t> = stats.norm.pdf(</a:t>
            </a:r>
            <a:r>
              <a:rPr lang="en-GB" sz="1800" b="0" dirty="0" err="1">
                <a:solidFill>
                  <a:srgbClr val="000000"/>
                </a:solidFill>
                <a:effectLst/>
                <a:latin typeface="Courier New" panose="02070309020205020404" pitchFamily="49" charset="0"/>
              </a:rPr>
              <a:t>np.linspace</a:t>
            </a:r>
            <a:r>
              <a:rPr lang="en-GB" sz="1800" b="0" dirty="0">
                <a:solidFill>
                  <a:srgbClr val="000000"/>
                </a:solidFill>
                <a:effectLst/>
                <a:latin typeface="Courier New" panose="02070309020205020404" pitchFamily="49" charset="0"/>
              </a:rPr>
              <a:t>(</a:t>
            </a:r>
            <a:r>
              <a:rPr lang="en-GB" sz="1800" b="0" dirty="0">
                <a:solidFill>
                  <a:srgbClr val="116644"/>
                </a:solidFill>
                <a:effectLst/>
                <a:latin typeface="Courier New" panose="02070309020205020404" pitchFamily="49" charset="0"/>
              </a:rPr>
              <a:t>140</a:t>
            </a:r>
            <a:r>
              <a:rPr lang="en-GB" sz="1800" b="0" dirty="0">
                <a:solidFill>
                  <a:srgbClr val="000000"/>
                </a:solidFill>
                <a:effectLst/>
                <a:latin typeface="Courier New" panose="02070309020205020404" pitchFamily="49" charset="0"/>
              </a:rPr>
              <a:t>, </a:t>
            </a:r>
            <a:r>
              <a:rPr lang="en-GB" sz="1800" b="0" dirty="0">
                <a:solidFill>
                  <a:srgbClr val="116644"/>
                </a:solidFill>
                <a:effectLst/>
                <a:latin typeface="Courier New" panose="02070309020205020404" pitchFamily="49" charset="0"/>
              </a:rPr>
              <a:t>200</a:t>
            </a:r>
            <a:r>
              <a:rPr lang="en-GB" sz="1800" b="0" dirty="0">
                <a:solidFill>
                  <a:srgbClr val="000000"/>
                </a:solidFill>
                <a:effectLst/>
                <a:latin typeface="Courier New" panose="02070309020205020404" pitchFamily="49" charset="0"/>
              </a:rPr>
              <a:t>, </a:t>
            </a:r>
            <a:r>
              <a:rPr lang="en-GB" sz="1800" b="0" dirty="0">
                <a:solidFill>
                  <a:srgbClr val="116644"/>
                </a:solidFill>
                <a:effectLst/>
                <a:latin typeface="Courier New" panose="02070309020205020404" pitchFamily="49" charset="0"/>
              </a:rPr>
              <a:t>100</a:t>
            </a:r>
            <a:r>
              <a:rPr lang="en-GB" sz="1800" b="0" dirty="0">
                <a:solidFill>
                  <a:srgbClr val="000000"/>
                </a:solidFill>
                <a:effectLst/>
                <a:latin typeface="Courier New" panose="02070309020205020404" pitchFamily="49" charset="0"/>
              </a:rPr>
              <a:t>), </a:t>
            </a:r>
            <a:r>
              <a:rPr lang="en-GB" sz="1800" b="0" dirty="0" err="1">
                <a:solidFill>
                  <a:srgbClr val="000000"/>
                </a:solidFill>
                <a:effectLst/>
                <a:latin typeface="Courier New" panose="02070309020205020404" pitchFamily="49" charset="0"/>
              </a:rPr>
              <a:t>np.mean</a:t>
            </a:r>
            <a:r>
              <a:rPr lang="en-GB" sz="1800" b="0" dirty="0">
                <a:solidFill>
                  <a:srgbClr val="000000"/>
                </a:solidFill>
                <a:effectLst/>
                <a:latin typeface="Courier New" panose="02070309020205020404" pitchFamily="49" charset="0"/>
              </a:rPr>
              <a:t>(heights), </a:t>
            </a:r>
            <a:r>
              <a:rPr lang="en-GB" sz="1800" b="0" dirty="0" err="1">
                <a:solidFill>
                  <a:srgbClr val="000000"/>
                </a:solidFill>
                <a:effectLst/>
                <a:latin typeface="Courier New" panose="02070309020205020404" pitchFamily="49" charset="0"/>
              </a:rPr>
              <a:t>np.std</a:t>
            </a:r>
            <a:r>
              <a:rPr lang="en-GB" sz="1800" b="0" dirty="0">
                <a:solidFill>
                  <a:srgbClr val="000000"/>
                </a:solidFill>
                <a:effectLst/>
                <a:latin typeface="Courier New" panose="02070309020205020404" pitchFamily="49" charset="0"/>
              </a:rPr>
              <a:t>(heights))</a:t>
            </a:r>
          </a:p>
          <a:p>
            <a:pPr marL="0" indent="0">
              <a:buNone/>
            </a:pPr>
            <a:r>
              <a:rPr lang="en-GB" sz="1800" b="0" dirty="0" err="1">
                <a:solidFill>
                  <a:srgbClr val="000000"/>
                </a:solidFill>
                <a:effectLst/>
                <a:latin typeface="Courier New" panose="02070309020205020404" pitchFamily="49" charset="0"/>
              </a:rPr>
              <a:t>plt.plot</a:t>
            </a:r>
            <a:r>
              <a:rPr lang="en-GB" sz="1800" b="0" dirty="0">
                <a:solidFill>
                  <a:srgbClr val="000000"/>
                </a:solidFill>
                <a:effectLst/>
                <a:latin typeface="Courier New" panose="02070309020205020404" pitchFamily="49" charset="0"/>
              </a:rPr>
              <a:t>(</a:t>
            </a:r>
            <a:r>
              <a:rPr lang="en-GB" sz="1800" b="0" dirty="0" err="1">
                <a:solidFill>
                  <a:srgbClr val="000000"/>
                </a:solidFill>
                <a:effectLst/>
                <a:latin typeface="Courier New" panose="02070309020205020404" pitchFamily="49" charset="0"/>
              </a:rPr>
              <a:t>np.linspace</a:t>
            </a:r>
            <a:r>
              <a:rPr lang="en-GB" sz="1800" b="0" dirty="0">
                <a:solidFill>
                  <a:srgbClr val="000000"/>
                </a:solidFill>
                <a:effectLst/>
                <a:latin typeface="Courier New" panose="02070309020205020404" pitchFamily="49" charset="0"/>
              </a:rPr>
              <a:t>(</a:t>
            </a:r>
            <a:r>
              <a:rPr lang="en-GB" sz="1800" b="0" dirty="0">
                <a:solidFill>
                  <a:srgbClr val="116644"/>
                </a:solidFill>
                <a:effectLst/>
                <a:latin typeface="Courier New" panose="02070309020205020404" pitchFamily="49" charset="0"/>
              </a:rPr>
              <a:t>140</a:t>
            </a:r>
            <a:r>
              <a:rPr lang="en-GB" sz="1800" b="0" dirty="0">
                <a:solidFill>
                  <a:srgbClr val="000000"/>
                </a:solidFill>
                <a:effectLst/>
                <a:latin typeface="Courier New" panose="02070309020205020404" pitchFamily="49" charset="0"/>
              </a:rPr>
              <a:t>, </a:t>
            </a:r>
            <a:r>
              <a:rPr lang="en-GB" sz="1800" b="0" dirty="0">
                <a:solidFill>
                  <a:srgbClr val="116644"/>
                </a:solidFill>
                <a:effectLst/>
                <a:latin typeface="Courier New" panose="02070309020205020404" pitchFamily="49" charset="0"/>
              </a:rPr>
              <a:t>200</a:t>
            </a:r>
            <a:r>
              <a:rPr lang="en-GB" sz="1800" b="0" dirty="0">
                <a:solidFill>
                  <a:srgbClr val="000000"/>
                </a:solidFill>
                <a:effectLst/>
                <a:latin typeface="Courier New" panose="02070309020205020404" pitchFamily="49" charset="0"/>
              </a:rPr>
              <a:t>, </a:t>
            </a:r>
            <a:r>
              <a:rPr lang="en-GB" sz="1800" b="0" dirty="0">
                <a:solidFill>
                  <a:srgbClr val="116644"/>
                </a:solidFill>
                <a:effectLst/>
                <a:latin typeface="Courier New" panose="02070309020205020404" pitchFamily="49" charset="0"/>
              </a:rPr>
              <a:t>100</a:t>
            </a:r>
            <a:r>
              <a:rPr lang="en-GB" sz="1800" b="0" dirty="0">
                <a:solidFill>
                  <a:srgbClr val="000000"/>
                </a:solidFill>
                <a:effectLst/>
                <a:latin typeface="Courier New" panose="02070309020205020404" pitchFamily="49" charset="0"/>
              </a:rPr>
              <a:t>), </a:t>
            </a:r>
            <a:r>
              <a:rPr lang="en-GB" sz="1800" b="0" dirty="0" err="1">
                <a:solidFill>
                  <a:srgbClr val="000000"/>
                </a:solidFill>
                <a:effectLst/>
                <a:latin typeface="Courier New" panose="02070309020205020404" pitchFamily="49" charset="0"/>
              </a:rPr>
              <a:t>pdf_f</a:t>
            </a:r>
            <a:r>
              <a:rPr lang="en-GB" sz="1800" b="0" dirty="0">
                <a:solidFill>
                  <a:srgbClr val="000000"/>
                </a:solidFill>
                <a:effectLst/>
                <a:latin typeface="Courier New" panose="02070309020205020404" pitchFamily="49" charset="0"/>
              </a:rPr>
              <a:t>, </a:t>
            </a:r>
            <a:r>
              <a:rPr lang="en-GB" sz="1800" b="0" dirty="0" err="1">
                <a:solidFill>
                  <a:srgbClr val="000000"/>
                </a:solidFill>
                <a:effectLst/>
                <a:latin typeface="Courier New" panose="02070309020205020404" pitchFamily="49" charset="0"/>
              </a:rPr>
              <a:t>color</a:t>
            </a:r>
            <a:r>
              <a:rPr lang="en-GB" sz="1800" b="0" dirty="0">
                <a:solidFill>
                  <a:srgbClr val="000000"/>
                </a:solidFill>
                <a:effectLst/>
                <a:latin typeface="Courier New" panose="02070309020205020404" pitchFamily="49" charset="0"/>
              </a:rPr>
              <a:t> = </a:t>
            </a:r>
            <a:r>
              <a:rPr lang="en-GB" sz="1800" b="0" dirty="0">
                <a:solidFill>
                  <a:srgbClr val="A31515"/>
                </a:solidFill>
                <a:effectLst/>
                <a:latin typeface="Courier New" panose="02070309020205020404" pitchFamily="49" charset="0"/>
              </a:rPr>
              <a:t>'red'</a:t>
            </a:r>
            <a:r>
              <a:rPr lang="en-GB" sz="1800" b="0" dirty="0">
                <a:solidFill>
                  <a:srgbClr val="000000"/>
                </a:solidFill>
                <a:effectLst/>
                <a:latin typeface="Courier New" panose="02070309020205020404" pitchFamily="49" charset="0"/>
              </a:rPr>
              <a:t>, </a:t>
            </a:r>
            <a:r>
              <a:rPr lang="en-GB" sz="1800" b="0" dirty="0" err="1">
                <a:solidFill>
                  <a:srgbClr val="000000"/>
                </a:solidFill>
                <a:effectLst/>
                <a:latin typeface="Courier New" panose="02070309020205020404" pitchFamily="49" charset="0"/>
              </a:rPr>
              <a:t>lw</a:t>
            </a:r>
            <a:r>
              <a:rPr lang="en-GB" sz="1800" b="0" dirty="0">
                <a:solidFill>
                  <a:srgbClr val="000000"/>
                </a:solidFill>
                <a:effectLst/>
                <a:latin typeface="Courier New" panose="02070309020205020404" pitchFamily="49" charset="0"/>
              </a:rPr>
              <a:t> = </a:t>
            </a:r>
            <a:r>
              <a:rPr lang="en-GB" sz="1800" b="0" dirty="0">
                <a:solidFill>
                  <a:srgbClr val="116644"/>
                </a:solidFill>
                <a:effectLst/>
                <a:latin typeface="Courier New" panose="02070309020205020404" pitchFamily="49" charset="0"/>
              </a:rPr>
              <a:t>3</a:t>
            </a:r>
            <a:r>
              <a:rPr lang="en-GB" sz="1800" b="0" dirty="0">
                <a:solidFill>
                  <a:srgbClr val="000000"/>
                </a:solidFill>
                <a:effectLst/>
                <a:latin typeface="Courier New" panose="02070309020205020404" pitchFamily="49" charset="0"/>
              </a:rPr>
              <a:t>, label = </a:t>
            </a:r>
            <a:r>
              <a:rPr lang="en-GB" sz="1800" b="0" dirty="0" err="1">
                <a:solidFill>
                  <a:srgbClr val="0000FF"/>
                </a:solidFill>
                <a:effectLst/>
                <a:latin typeface="Courier New" panose="02070309020205020404" pitchFamily="49" charset="0"/>
              </a:rPr>
              <a:t>f</a:t>
            </a:r>
            <a:r>
              <a:rPr lang="en-GB" sz="1800" b="0" dirty="0" err="1">
                <a:solidFill>
                  <a:srgbClr val="A31515"/>
                </a:solidFill>
                <a:effectLst/>
                <a:latin typeface="Courier New" panose="02070309020205020404" pitchFamily="49" charset="0"/>
              </a:rPr>
              <a:t>'N</a:t>
            </a:r>
            <a:r>
              <a:rPr lang="en-GB" sz="1800" b="0" dirty="0">
                <a:solidFill>
                  <a:srgbClr val="A31515"/>
                </a:solidFill>
                <a:effectLst/>
                <a:latin typeface="Courier New" panose="02070309020205020404" pitchFamily="49" charset="0"/>
              </a:rPr>
              <a:t>(</a:t>
            </a:r>
            <a:r>
              <a:rPr lang="en-GB" sz="1800" b="0" dirty="0">
                <a:solidFill>
                  <a:srgbClr val="000000"/>
                </a:solidFill>
                <a:effectLst/>
                <a:latin typeface="Courier New" panose="02070309020205020404" pitchFamily="49" charset="0"/>
              </a:rPr>
              <a:t>{</a:t>
            </a:r>
            <a:r>
              <a:rPr lang="en-GB" sz="1800" b="0" dirty="0">
                <a:solidFill>
                  <a:srgbClr val="795E26"/>
                </a:solidFill>
                <a:effectLst/>
                <a:latin typeface="Courier New" panose="02070309020205020404" pitchFamily="49" charset="0"/>
              </a:rPr>
              <a:t>round</a:t>
            </a:r>
            <a:r>
              <a:rPr lang="en-GB" sz="1800" b="0" dirty="0">
                <a:solidFill>
                  <a:srgbClr val="000000"/>
                </a:solidFill>
                <a:effectLst/>
                <a:latin typeface="Courier New" panose="02070309020205020404" pitchFamily="49" charset="0"/>
              </a:rPr>
              <a:t>(</a:t>
            </a:r>
            <a:r>
              <a:rPr lang="en-GB" sz="1800" b="0" dirty="0" err="1">
                <a:solidFill>
                  <a:srgbClr val="000000"/>
                </a:solidFill>
                <a:effectLst/>
                <a:latin typeface="Courier New" panose="02070309020205020404" pitchFamily="49" charset="0"/>
              </a:rPr>
              <a:t>np.mean</a:t>
            </a:r>
            <a:r>
              <a:rPr lang="en-GB" sz="1800" b="0" dirty="0">
                <a:solidFill>
                  <a:srgbClr val="000000"/>
                </a:solidFill>
                <a:effectLst/>
                <a:latin typeface="Courier New" panose="02070309020205020404" pitchFamily="49" charset="0"/>
              </a:rPr>
              <a:t>(heights), </a:t>
            </a:r>
            <a:r>
              <a:rPr lang="en-GB" sz="1800" b="0" dirty="0">
                <a:solidFill>
                  <a:srgbClr val="116644"/>
                </a:solidFill>
                <a:effectLst/>
                <a:latin typeface="Courier New" panose="02070309020205020404" pitchFamily="49" charset="0"/>
              </a:rPr>
              <a:t>2</a:t>
            </a:r>
            <a:r>
              <a:rPr lang="en-GB" sz="1800" b="0" dirty="0">
                <a:solidFill>
                  <a:srgbClr val="000000"/>
                </a:solidFill>
                <a:effectLst/>
                <a:latin typeface="Courier New" panose="02070309020205020404" pitchFamily="49" charset="0"/>
              </a:rPr>
              <a:t>)}</a:t>
            </a:r>
            <a:r>
              <a:rPr lang="en-GB" sz="1800" b="0" dirty="0">
                <a:solidFill>
                  <a:srgbClr val="A31515"/>
                </a:solidFill>
                <a:effectLst/>
                <a:latin typeface="Courier New" panose="02070309020205020404" pitchFamily="49" charset="0"/>
              </a:rPr>
              <a:t>, </a:t>
            </a:r>
            <a:r>
              <a:rPr lang="en-GB" sz="1800" b="0" dirty="0">
                <a:solidFill>
                  <a:srgbClr val="000000"/>
                </a:solidFill>
                <a:effectLst/>
                <a:latin typeface="Courier New" panose="02070309020205020404" pitchFamily="49" charset="0"/>
              </a:rPr>
              <a:t>{</a:t>
            </a:r>
            <a:r>
              <a:rPr lang="en-GB" sz="1800" b="0" dirty="0">
                <a:solidFill>
                  <a:srgbClr val="795E26"/>
                </a:solidFill>
                <a:effectLst/>
                <a:latin typeface="Courier New" panose="02070309020205020404" pitchFamily="49" charset="0"/>
              </a:rPr>
              <a:t>round</a:t>
            </a:r>
            <a:r>
              <a:rPr lang="en-GB" sz="1800" b="0" dirty="0">
                <a:solidFill>
                  <a:srgbClr val="000000"/>
                </a:solidFill>
                <a:effectLst/>
                <a:latin typeface="Courier New" panose="02070309020205020404" pitchFamily="49" charset="0"/>
              </a:rPr>
              <a:t>(</a:t>
            </a:r>
            <a:r>
              <a:rPr lang="en-GB" sz="1800" b="0" dirty="0" err="1">
                <a:solidFill>
                  <a:srgbClr val="000000"/>
                </a:solidFill>
                <a:effectLst/>
                <a:latin typeface="Courier New" panose="02070309020205020404" pitchFamily="49" charset="0"/>
              </a:rPr>
              <a:t>np.std</a:t>
            </a:r>
            <a:r>
              <a:rPr lang="en-GB" sz="1800" b="0" dirty="0">
                <a:solidFill>
                  <a:srgbClr val="000000"/>
                </a:solidFill>
                <a:effectLst/>
                <a:latin typeface="Courier New" panose="02070309020205020404" pitchFamily="49" charset="0"/>
              </a:rPr>
              <a:t>(heights), </a:t>
            </a:r>
            <a:r>
              <a:rPr lang="en-GB" sz="1800" b="0" dirty="0">
                <a:solidFill>
                  <a:srgbClr val="116644"/>
                </a:solidFill>
                <a:effectLst/>
                <a:latin typeface="Courier New" panose="02070309020205020404" pitchFamily="49" charset="0"/>
              </a:rPr>
              <a:t>2</a:t>
            </a:r>
            <a:r>
              <a:rPr lang="en-GB" sz="1800" b="0" dirty="0">
                <a:solidFill>
                  <a:srgbClr val="000000"/>
                </a:solidFill>
                <a:effectLst/>
                <a:latin typeface="Courier New" panose="02070309020205020404" pitchFamily="49" charset="0"/>
              </a:rPr>
              <a:t>)}</a:t>
            </a:r>
            <a:r>
              <a:rPr lang="en-GB" sz="1800" b="0" dirty="0">
                <a:solidFill>
                  <a:srgbClr val="A31515"/>
                </a:solidFill>
                <a:effectLst/>
                <a:latin typeface="Courier New" panose="02070309020205020404" pitchFamily="49" charset="0"/>
              </a:rPr>
              <a:t>)'</a:t>
            </a:r>
            <a:r>
              <a:rPr lang="en-GB" sz="1800" b="0" dirty="0">
                <a:solidFill>
                  <a:srgbClr val="000000"/>
                </a:solidFill>
                <a:effectLst/>
                <a:latin typeface="Courier New" panose="02070309020205020404" pitchFamily="49" charset="0"/>
              </a:rPr>
              <a:t>)</a:t>
            </a:r>
          </a:p>
          <a:p>
            <a:pPr marL="0" indent="0">
              <a:buNone/>
            </a:pPr>
            <a:br>
              <a:rPr lang="en-GB" sz="1800" b="0" dirty="0">
                <a:solidFill>
                  <a:srgbClr val="000000"/>
                </a:solidFill>
                <a:effectLst/>
                <a:latin typeface="Courier New" panose="02070309020205020404" pitchFamily="49" charset="0"/>
              </a:rPr>
            </a:br>
            <a:r>
              <a:rPr lang="en-GB" sz="1800" b="0" dirty="0">
                <a:solidFill>
                  <a:srgbClr val="000000"/>
                </a:solidFill>
                <a:effectLst/>
                <a:latin typeface="Courier New" panose="02070309020205020404" pitchFamily="49" charset="0"/>
              </a:rPr>
              <a:t>pdf_f2 = stats.norm.pdf(</a:t>
            </a:r>
            <a:r>
              <a:rPr lang="en-GB" sz="1800" b="0" dirty="0" err="1">
                <a:solidFill>
                  <a:srgbClr val="000000"/>
                </a:solidFill>
                <a:effectLst/>
                <a:latin typeface="Courier New" panose="02070309020205020404" pitchFamily="49" charset="0"/>
              </a:rPr>
              <a:t>np.linspace</a:t>
            </a:r>
            <a:r>
              <a:rPr lang="en-GB" sz="1800" b="0" dirty="0">
                <a:solidFill>
                  <a:srgbClr val="000000"/>
                </a:solidFill>
                <a:effectLst/>
                <a:latin typeface="Courier New" panose="02070309020205020404" pitchFamily="49" charset="0"/>
              </a:rPr>
              <a:t>(</a:t>
            </a:r>
            <a:r>
              <a:rPr lang="en-GB" sz="1800" b="0" dirty="0">
                <a:solidFill>
                  <a:srgbClr val="116644"/>
                </a:solidFill>
                <a:effectLst/>
                <a:latin typeface="Courier New" panose="02070309020205020404" pitchFamily="49" charset="0"/>
              </a:rPr>
              <a:t>140</a:t>
            </a:r>
            <a:r>
              <a:rPr lang="en-GB" sz="1800" b="0" dirty="0">
                <a:solidFill>
                  <a:srgbClr val="000000"/>
                </a:solidFill>
                <a:effectLst/>
                <a:latin typeface="Courier New" panose="02070309020205020404" pitchFamily="49" charset="0"/>
              </a:rPr>
              <a:t>, </a:t>
            </a:r>
            <a:r>
              <a:rPr lang="en-GB" sz="1800" b="0" dirty="0">
                <a:solidFill>
                  <a:srgbClr val="116644"/>
                </a:solidFill>
                <a:effectLst/>
                <a:latin typeface="Courier New" panose="02070309020205020404" pitchFamily="49" charset="0"/>
              </a:rPr>
              <a:t>200</a:t>
            </a:r>
            <a:r>
              <a:rPr lang="en-GB" sz="1800" b="0" dirty="0">
                <a:solidFill>
                  <a:srgbClr val="000000"/>
                </a:solidFill>
                <a:effectLst/>
                <a:latin typeface="Courier New" panose="02070309020205020404" pitchFamily="49" charset="0"/>
              </a:rPr>
              <a:t>, </a:t>
            </a:r>
            <a:r>
              <a:rPr lang="en-GB" sz="1800" b="0" dirty="0">
                <a:solidFill>
                  <a:srgbClr val="116644"/>
                </a:solidFill>
                <a:effectLst/>
                <a:latin typeface="Courier New" panose="02070309020205020404" pitchFamily="49" charset="0"/>
              </a:rPr>
              <a:t>100</a:t>
            </a:r>
            <a:r>
              <a:rPr lang="en-GB" sz="1800" b="0" dirty="0">
                <a:solidFill>
                  <a:srgbClr val="000000"/>
                </a:solidFill>
                <a:effectLst/>
                <a:latin typeface="Courier New" panose="02070309020205020404" pitchFamily="49" charset="0"/>
              </a:rPr>
              <a:t>), </a:t>
            </a:r>
            <a:r>
              <a:rPr lang="en-GB" sz="1800" b="0" dirty="0" err="1">
                <a:solidFill>
                  <a:srgbClr val="000000"/>
                </a:solidFill>
                <a:effectLst/>
                <a:latin typeface="Courier New" panose="02070309020205020404" pitchFamily="49" charset="0"/>
              </a:rPr>
              <a:t>np.mean</a:t>
            </a:r>
            <a:r>
              <a:rPr lang="en-GB" sz="1800" b="0" dirty="0">
                <a:solidFill>
                  <a:srgbClr val="000000"/>
                </a:solidFill>
                <a:effectLst/>
                <a:latin typeface="Courier New" panose="02070309020205020404" pitchFamily="49" charset="0"/>
              </a:rPr>
              <a:t>(heights) + </a:t>
            </a:r>
            <a:r>
              <a:rPr lang="en-GB" sz="1800" b="0" dirty="0">
                <a:solidFill>
                  <a:srgbClr val="116644"/>
                </a:solidFill>
                <a:effectLst/>
                <a:latin typeface="Courier New" panose="02070309020205020404" pitchFamily="49" charset="0"/>
              </a:rPr>
              <a:t>10</a:t>
            </a:r>
            <a:r>
              <a:rPr lang="en-GB" sz="1800" b="0" dirty="0">
                <a:solidFill>
                  <a:srgbClr val="000000"/>
                </a:solidFill>
                <a:effectLst/>
                <a:latin typeface="Courier New" panose="02070309020205020404" pitchFamily="49" charset="0"/>
              </a:rPr>
              <a:t>, </a:t>
            </a:r>
            <a:r>
              <a:rPr lang="en-GB" sz="1800" b="0" dirty="0" err="1">
                <a:solidFill>
                  <a:srgbClr val="000000"/>
                </a:solidFill>
                <a:effectLst/>
                <a:latin typeface="Courier New" panose="02070309020205020404" pitchFamily="49" charset="0"/>
              </a:rPr>
              <a:t>np.std</a:t>
            </a:r>
            <a:r>
              <a:rPr lang="en-GB" sz="1800" b="0" dirty="0">
                <a:solidFill>
                  <a:srgbClr val="000000"/>
                </a:solidFill>
                <a:effectLst/>
                <a:latin typeface="Courier New" panose="02070309020205020404" pitchFamily="49" charset="0"/>
              </a:rPr>
              <a:t>(heights)*</a:t>
            </a:r>
            <a:r>
              <a:rPr lang="en-GB" sz="1800" b="0" dirty="0">
                <a:solidFill>
                  <a:srgbClr val="116644"/>
                </a:solidFill>
                <a:effectLst/>
                <a:latin typeface="Courier New" panose="02070309020205020404" pitchFamily="49" charset="0"/>
              </a:rPr>
              <a:t>0.75</a:t>
            </a:r>
            <a:r>
              <a:rPr lang="en-GB" sz="1800" b="0" dirty="0">
                <a:solidFill>
                  <a:srgbClr val="000000"/>
                </a:solidFill>
                <a:effectLst/>
                <a:latin typeface="Courier New" panose="02070309020205020404" pitchFamily="49" charset="0"/>
              </a:rPr>
              <a:t>)</a:t>
            </a:r>
          </a:p>
          <a:p>
            <a:pPr marL="0" indent="0">
              <a:buNone/>
            </a:pPr>
            <a:r>
              <a:rPr lang="en-GB" sz="1800" b="0" dirty="0" err="1">
                <a:solidFill>
                  <a:srgbClr val="000000"/>
                </a:solidFill>
                <a:effectLst/>
                <a:latin typeface="Courier New" panose="02070309020205020404" pitchFamily="49" charset="0"/>
              </a:rPr>
              <a:t>plt.plot</a:t>
            </a:r>
            <a:r>
              <a:rPr lang="en-GB" sz="1800" b="0" dirty="0">
                <a:solidFill>
                  <a:srgbClr val="000000"/>
                </a:solidFill>
                <a:effectLst/>
                <a:latin typeface="Courier New" panose="02070309020205020404" pitchFamily="49" charset="0"/>
              </a:rPr>
              <a:t>(</a:t>
            </a:r>
            <a:r>
              <a:rPr lang="en-GB" sz="1800" b="0" dirty="0" err="1">
                <a:solidFill>
                  <a:srgbClr val="000000"/>
                </a:solidFill>
                <a:effectLst/>
                <a:latin typeface="Courier New" panose="02070309020205020404" pitchFamily="49" charset="0"/>
              </a:rPr>
              <a:t>np.linspace</a:t>
            </a:r>
            <a:r>
              <a:rPr lang="en-GB" sz="1800" b="0" dirty="0">
                <a:solidFill>
                  <a:srgbClr val="000000"/>
                </a:solidFill>
                <a:effectLst/>
                <a:latin typeface="Courier New" panose="02070309020205020404" pitchFamily="49" charset="0"/>
              </a:rPr>
              <a:t>(</a:t>
            </a:r>
            <a:r>
              <a:rPr lang="en-GB" sz="1800" b="0" dirty="0">
                <a:solidFill>
                  <a:srgbClr val="116644"/>
                </a:solidFill>
                <a:effectLst/>
                <a:latin typeface="Courier New" panose="02070309020205020404" pitchFamily="49" charset="0"/>
              </a:rPr>
              <a:t>140</a:t>
            </a:r>
            <a:r>
              <a:rPr lang="en-GB" sz="1800" b="0" dirty="0">
                <a:solidFill>
                  <a:srgbClr val="000000"/>
                </a:solidFill>
                <a:effectLst/>
                <a:latin typeface="Courier New" panose="02070309020205020404" pitchFamily="49" charset="0"/>
              </a:rPr>
              <a:t>, </a:t>
            </a:r>
            <a:r>
              <a:rPr lang="en-GB" sz="1800" b="0" dirty="0">
                <a:solidFill>
                  <a:srgbClr val="116644"/>
                </a:solidFill>
                <a:effectLst/>
                <a:latin typeface="Courier New" panose="02070309020205020404" pitchFamily="49" charset="0"/>
              </a:rPr>
              <a:t>200</a:t>
            </a:r>
            <a:r>
              <a:rPr lang="en-GB" sz="1800" b="0" dirty="0">
                <a:solidFill>
                  <a:srgbClr val="000000"/>
                </a:solidFill>
                <a:effectLst/>
                <a:latin typeface="Courier New" panose="02070309020205020404" pitchFamily="49" charset="0"/>
              </a:rPr>
              <a:t>, </a:t>
            </a:r>
            <a:r>
              <a:rPr lang="en-GB" sz="1800" b="0" dirty="0">
                <a:solidFill>
                  <a:srgbClr val="116644"/>
                </a:solidFill>
                <a:effectLst/>
                <a:latin typeface="Courier New" panose="02070309020205020404" pitchFamily="49" charset="0"/>
              </a:rPr>
              <a:t>100</a:t>
            </a:r>
            <a:r>
              <a:rPr lang="en-GB" sz="1800" b="0" dirty="0">
                <a:solidFill>
                  <a:srgbClr val="000000"/>
                </a:solidFill>
                <a:effectLst/>
                <a:latin typeface="Courier New" panose="02070309020205020404" pitchFamily="49" charset="0"/>
              </a:rPr>
              <a:t>), pdf_f2, </a:t>
            </a:r>
            <a:r>
              <a:rPr lang="en-GB" sz="1800" b="0" dirty="0" err="1">
                <a:solidFill>
                  <a:srgbClr val="000000"/>
                </a:solidFill>
                <a:effectLst/>
                <a:latin typeface="Courier New" panose="02070309020205020404" pitchFamily="49" charset="0"/>
              </a:rPr>
              <a:t>color</a:t>
            </a:r>
            <a:r>
              <a:rPr lang="en-GB" sz="1800" b="0" dirty="0">
                <a:solidFill>
                  <a:srgbClr val="000000"/>
                </a:solidFill>
                <a:effectLst/>
                <a:latin typeface="Courier New" panose="02070309020205020404" pitchFamily="49" charset="0"/>
              </a:rPr>
              <a:t> = </a:t>
            </a:r>
            <a:r>
              <a:rPr lang="en-GB" sz="1800" b="0" dirty="0">
                <a:solidFill>
                  <a:srgbClr val="A31515"/>
                </a:solidFill>
                <a:effectLst/>
                <a:latin typeface="Courier New" panose="02070309020205020404" pitchFamily="49" charset="0"/>
              </a:rPr>
              <a:t>'teal'</a:t>
            </a:r>
            <a:r>
              <a:rPr lang="en-GB" sz="1800" b="0" dirty="0">
                <a:solidFill>
                  <a:srgbClr val="000000"/>
                </a:solidFill>
                <a:effectLst/>
                <a:latin typeface="Courier New" panose="02070309020205020404" pitchFamily="49" charset="0"/>
              </a:rPr>
              <a:t>, </a:t>
            </a:r>
            <a:r>
              <a:rPr lang="en-GB" sz="1800" b="0" dirty="0" err="1">
                <a:solidFill>
                  <a:srgbClr val="000000"/>
                </a:solidFill>
                <a:effectLst/>
                <a:latin typeface="Courier New" panose="02070309020205020404" pitchFamily="49" charset="0"/>
              </a:rPr>
              <a:t>lw</a:t>
            </a:r>
            <a:r>
              <a:rPr lang="en-GB" sz="1800" b="0" dirty="0">
                <a:solidFill>
                  <a:srgbClr val="000000"/>
                </a:solidFill>
                <a:effectLst/>
                <a:latin typeface="Courier New" panose="02070309020205020404" pitchFamily="49" charset="0"/>
              </a:rPr>
              <a:t> = </a:t>
            </a:r>
            <a:r>
              <a:rPr lang="en-GB" sz="1800" b="0" dirty="0">
                <a:solidFill>
                  <a:srgbClr val="116644"/>
                </a:solidFill>
                <a:effectLst/>
                <a:latin typeface="Courier New" panose="02070309020205020404" pitchFamily="49" charset="0"/>
              </a:rPr>
              <a:t>3</a:t>
            </a:r>
            <a:r>
              <a:rPr lang="en-GB" sz="1800" b="0" dirty="0">
                <a:solidFill>
                  <a:srgbClr val="000000"/>
                </a:solidFill>
                <a:effectLst/>
                <a:latin typeface="Courier New" panose="02070309020205020404" pitchFamily="49" charset="0"/>
              </a:rPr>
              <a:t>, label = </a:t>
            </a:r>
            <a:r>
              <a:rPr lang="en-GB" sz="1800" b="0" dirty="0" err="1">
                <a:solidFill>
                  <a:srgbClr val="0000FF"/>
                </a:solidFill>
                <a:effectLst/>
                <a:latin typeface="Courier New" panose="02070309020205020404" pitchFamily="49" charset="0"/>
              </a:rPr>
              <a:t>f</a:t>
            </a:r>
            <a:r>
              <a:rPr lang="en-GB" sz="1800" b="0" dirty="0" err="1">
                <a:solidFill>
                  <a:srgbClr val="A31515"/>
                </a:solidFill>
                <a:effectLst/>
                <a:latin typeface="Courier New" panose="02070309020205020404" pitchFamily="49" charset="0"/>
              </a:rPr>
              <a:t>'N</a:t>
            </a:r>
            <a:r>
              <a:rPr lang="en-GB" sz="1800" b="0" dirty="0">
                <a:solidFill>
                  <a:srgbClr val="A31515"/>
                </a:solidFill>
                <a:effectLst/>
                <a:latin typeface="Courier New" panose="02070309020205020404" pitchFamily="49" charset="0"/>
              </a:rPr>
              <a:t>(</a:t>
            </a:r>
            <a:r>
              <a:rPr lang="en-GB" sz="1800" b="0" dirty="0">
                <a:solidFill>
                  <a:srgbClr val="000000"/>
                </a:solidFill>
                <a:effectLst/>
                <a:latin typeface="Courier New" panose="02070309020205020404" pitchFamily="49" charset="0"/>
              </a:rPr>
              <a:t>{</a:t>
            </a:r>
            <a:r>
              <a:rPr lang="en-GB" sz="1800" b="0" dirty="0">
                <a:solidFill>
                  <a:srgbClr val="795E26"/>
                </a:solidFill>
                <a:effectLst/>
                <a:latin typeface="Courier New" panose="02070309020205020404" pitchFamily="49" charset="0"/>
              </a:rPr>
              <a:t>round</a:t>
            </a:r>
            <a:r>
              <a:rPr lang="en-GB" sz="1800" b="0" dirty="0">
                <a:solidFill>
                  <a:srgbClr val="000000"/>
                </a:solidFill>
                <a:effectLst/>
                <a:latin typeface="Courier New" panose="02070309020205020404" pitchFamily="49" charset="0"/>
              </a:rPr>
              <a:t>(</a:t>
            </a:r>
            <a:r>
              <a:rPr lang="en-GB" sz="1800" b="0" dirty="0" err="1">
                <a:solidFill>
                  <a:srgbClr val="000000"/>
                </a:solidFill>
                <a:effectLst/>
                <a:latin typeface="Courier New" panose="02070309020205020404" pitchFamily="49" charset="0"/>
              </a:rPr>
              <a:t>np.mean</a:t>
            </a:r>
            <a:r>
              <a:rPr lang="en-GB" sz="1800" b="0" dirty="0">
                <a:solidFill>
                  <a:srgbClr val="000000"/>
                </a:solidFill>
                <a:effectLst/>
                <a:latin typeface="Courier New" panose="02070309020205020404" pitchFamily="49" charset="0"/>
              </a:rPr>
              <a:t>(heights), </a:t>
            </a:r>
            <a:r>
              <a:rPr lang="en-GB" sz="1800" b="0" dirty="0">
                <a:solidFill>
                  <a:srgbClr val="116644"/>
                </a:solidFill>
                <a:effectLst/>
                <a:latin typeface="Courier New" panose="02070309020205020404" pitchFamily="49" charset="0"/>
              </a:rPr>
              <a:t>2</a:t>
            </a:r>
            <a:r>
              <a:rPr lang="en-GB" sz="1800" b="0" dirty="0">
                <a:solidFill>
                  <a:srgbClr val="000000"/>
                </a:solidFill>
                <a:effectLst/>
                <a:latin typeface="Courier New" panose="02070309020205020404" pitchFamily="49" charset="0"/>
              </a:rPr>
              <a:t>) + </a:t>
            </a:r>
            <a:r>
              <a:rPr lang="en-GB" sz="1800" b="0" dirty="0">
                <a:solidFill>
                  <a:srgbClr val="116644"/>
                </a:solidFill>
                <a:effectLst/>
                <a:latin typeface="Courier New" panose="02070309020205020404" pitchFamily="49" charset="0"/>
              </a:rPr>
              <a:t>10</a:t>
            </a:r>
            <a:r>
              <a:rPr lang="en-GB" sz="1800" b="0" dirty="0">
                <a:solidFill>
                  <a:srgbClr val="000000"/>
                </a:solidFill>
                <a:effectLst/>
                <a:latin typeface="Courier New" panose="02070309020205020404" pitchFamily="49" charset="0"/>
              </a:rPr>
              <a:t>}</a:t>
            </a:r>
            <a:r>
              <a:rPr lang="en-GB" sz="1800" b="0" dirty="0">
                <a:solidFill>
                  <a:srgbClr val="A31515"/>
                </a:solidFill>
                <a:effectLst/>
                <a:latin typeface="Courier New" panose="02070309020205020404" pitchFamily="49" charset="0"/>
              </a:rPr>
              <a:t>, </a:t>
            </a:r>
            <a:r>
              <a:rPr lang="en-GB" sz="1800" b="0" dirty="0">
                <a:solidFill>
                  <a:srgbClr val="000000"/>
                </a:solidFill>
                <a:effectLst/>
                <a:latin typeface="Courier New" panose="02070309020205020404" pitchFamily="49" charset="0"/>
              </a:rPr>
              <a:t>{</a:t>
            </a:r>
            <a:r>
              <a:rPr lang="en-GB" sz="1800" b="0" dirty="0">
                <a:solidFill>
                  <a:srgbClr val="795E26"/>
                </a:solidFill>
                <a:effectLst/>
                <a:latin typeface="Courier New" panose="02070309020205020404" pitchFamily="49" charset="0"/>
              </a:rPr>
              <a:t>round</a:t>
            </a:r>
            <a:r>
              <a:rPr lang="en-GB" sz="1800" b="0" dirty="0">
                <a:solidFill>
                  <a:srgbClr val="000000"/>
                </a:solidFill>
                <a:effectLst/>
                <a:latin typeface="Courier New" panose="02070309020205020404" pitchFamily="49" charset="0"/>
              </a:rPr>
              <a:t>(</a:t>
            </a:r>
            <a:r>
              <a:rPr lang="en-GB" sz="1800" b="0" dirty="0" err="1">
                <a:solidFill>
                  <a:srgbClr val="000000"/>
                </a:solidFill>
                <a:effectLst/>
                <a:latin typeface="Courier New" panose="02070309020205020404" pitchFamily="49" charset="0"/>
              </a:rPr>
              <a:t>np.std</a:t>
            </a:r>
            <a:r>
              <a:rPr lang="en-GB" sz="1800" b="0" dirty="0">
                <a:solidFill>
                  <a:srgbClr val="000000"/>
                </a:solidFill>
                <a:effectLst/>
                <a:latin typeface="Courier New" panose="02070309020205020404" pitchFamily="49" charset="0"/>
              </a:rPr>
              <a:t>(heights), </a:t>
            </a:r>
            <a:r>
              <a:rPr lang="en-GB" sz="1800" b="0" dirty="0">
                <a:solidFill>
                  <a:srgbClr val="116644"/>
                </a:solidFill>
                <a:effectLst/>
                <a:latin typeface="Courier New" panose="02070309020205020404" pitchFamily="49" charset="0"/>
              </a:rPr>
              <a:t>2</a:t>
            </a:r>
            <a:r>
              <a:rPr lang="en-GB" sz="1800" b="0" dirty="0">
                <a:solidFill>
                  <a:srgbClr val="000000"/>
                </a:solidFill>
                <a:effectLst/>
                <a:latin typeface="Courier New" panose="02070309020205020404" pitchFamily="49" charset="0"/>
              </a:rPr>
              <a:t>)*</a:t>
            </a:r>
            <a:r>
              <a:rPr lang="en-GB" sz="1800" b="0" dirty="0">
                <a:solidFill>
                  <a:srgbClr val="116644"/>
                </a:solidFill>
                <a:effectLst/>
                <a:latin typeface="Courier New" panose="02070309020205020404" pitchFamily="49" charset="0"/>
              </a:rPr>
              <a:t>0.75</a:t>
            </a:r>
            <a:r>
              <a:rPr lang="en-GB" sz="1800" b="0" dirty="0">
                <a:solidFill>
                  <a:srgbClr val="000000"/>
                </a:solidFill>
                <a:effectLst/>
                <a:latin typeface="Courier New" panose="02070309020205020404" pitchFamily="49" charset="0"/>
              </a:rPr>
              <a:t>}</a:t>
            </a:r>
            <a:r>
              <a:rPr lang="en-GB" sz="1800" b="0" dirty="0">
                <a:solidFill>
                  <a:srgbClr val="A31515"/>
                </a:solidFill>
                <a:effectLst/>
                <a:latin typeface="Courier New" panose="02070309020205020404" pitchFamily="49" charset="0"/>
              </a:rPr>
              <a:t>)'</a:t>
            </a:r>
            <a:r>
              <a:rPr lang="en-GB" sz="1800" b="0" dirty="0">
                <a:solidFill>
                  <a:srgbClr val="000000"/>
                </a:solidFill>
                <a:effectLst/>
                <a:latin typeface="Courier New" panose="02070309020205020404" pitchFamily="49" charset="0"/>
              </a:rPr>
              <a:t>)</a:t>
            </a:r>
          </a:p>
          <a:p>
            <a:pPr marL="0" indent="0">
              <a:buNone/>
            </a:pPr>
            <a:br>
              <a:rPr lang="en-GB" sz="1800" b="0" dirty="0">
                <a:solidFill>
                  <a:srgbClr val="000000"/>
                </a:solidFill>
                <a:effectLst/>
                <a:latin typeface="Courier New" panose="02070309020205020404" pitchFamily="49" charset="0"/>
              </a:rPr>
            </a:br>
            <a:r>
              <a:rPr lang="en-GB" sz="1800" b="0" dirty="0" err="1">
                <a:solidFill>
                  <a:srgbClr val="000000"/>
                </a:solidFill>
                <a:effectLst/>
                <a:latin typeface="Courier New" panose="02070309020205020404" pitchFamily="49" charset="0"/>
              </a:rPr>
              <a:t>plt.ylabel</a:t>
            </a:r>
            <a:r>
              <a:rPr lang="en-GB" sz="1800" b="0" dirty="0">
                <a:solidFill>
                  <a:srgbClr val="000000"/>
                </a:solidFill>
                <a:effectLst/>
                <a:latin typeface="Courier New" panose="02070309020205020404" pitchFamily="49" charset="0"/>
              </a:rPr>
              <a:t>(</a:t>
            </a:r>
            <a:r>
              <a:rPr lang="en-GB" sz="1800" b="0" dirty="0">
                <a:solidFill>
                  <a:srgbClr val="A31515"/>
                </a:solidFill>
                <a:effectLst/>
                <a:latin typeface="Courier New" panose="02070309020205020404" pitchFamily="49" charset="0"/>
              </a:rPr>
              <a:t>'Probability'</a:t>
            </a:r>
            <a:r>
              <a:rPr lang="en-GB" sz="1800" b="0" dirty="0">
                <a:solidFill>
                  <a:srgbClr val="000000"/>
                </a:solidFill>
                <a:effectLst/>
                <a:latin typeface="Courier New" panose="02070309020205020404" pitchFamily="49" charset="0"/>
              </a:rPr>
              <a:t>, </a:t>
            </a:r>
            <a:r>
              <a:rPr lang="en-GB" sz="1800" b="0" dirty="0" err="1">
                <a:solidFill>
                  <a:srgbClr val="000000"/>
                </a:solidFill>
                <a:effectLst/>
                <a:latin typeface="Courier New" panose="02070309020205020404" pitchFamily="49" charset="0"/>
              </a:rPr>
              <a:t>fontsize</a:t>
            </a:r>
            <a:r>
              <a:rPr lang="en-GB" sz="1800" b="0" dirty="0">
                <a:solidFill>
                  <a:srgbClr val="000000"/>
                </a:solidFill>
                <a:effectLst/>
                <a:latin typeface="Courier New" panose="02070309020205020404" pitchFamily="49" charset="0"/>
              </a:rPr>
              <a:t> = </a:t>
            </a:r>
            <a:r>
              <a:rPr lang="en-GB" sz="1800" b="0" dirty="0">
                <a:solidFill>
                  <a:srgbClr val="116644"/>
                </a:solidFill>
                <a:effectLst/>
                <a:latin typeface="Courier New" panose="02070309020205020404" pitchFamily="49" charset="0"/>
              </a:rPr>
              <a:t>12</a:t>
            </a:r>
            <a:r>
              <a:rPr lang="en-GB" sz="1800" b="0" dirty="0">
                <a:solidFill>
                  <a:srgbClr val="000000"/>
                </a:solidFill>
                <a:effectLst/>
                <a:latin typeface="Courier New" panose="02070309020205020404" pitchFamily="49" charset="0"/>
              </a:rPr>
              <a:t>)</a:t>
            </a:r>
          </a:p>
          <a:p>
            <a:pPr marL="0" indent="0">
              <a:buNone/>
            </a:pPr>
            <a:r>
              <a:rPr lang="en-GB" sz="1800" b="0" dirty="0" err="1">
                <a:solidFill>
                  <a:srgbClr val="000000"/>
                </a:solidFill>
                <a:effectLst/>
                <a:latin typeface="Courier New" panose="02070309020205020404" pitchFamily="49" charset="0"/>
              </a:rPr>
              <a:t>plt.xlabel</a:t>
            </a:r>
            <a:r>
              <a:rPr lang="en-GB" sz="1800" b="0" dirty="0">
                <a:solidFill>
                  <a:srgbClr val="000000"/>
                </a:solidFill>
                <a:effectLst/>
                <a:latin typeface="Courier New" panose="02070309020205020404" pitchFamily="49" charset="0"/>
              </a:rPr>
              <a:t>(</a:t>
            </a:r>
            <a:r>
              <a:rPr lang="en-GB" sz="1800" b="0" dirty="0">
                <a:solidFill>
                  <a:srgbClr val="A31515"/>
                </a:solidFill>
                <a:effectLst/>
                <a:latin typeface="Courier New" panose="02070309020205020404" pitchFamily="49" charset="0"/>
              </a:rPr>
              <a:t>'Height [cm]'</a:t>
            </a:r>
            <a:r>
              <a:rPr lang="en-GB" sz="1800" b="0" dirty="0">
                <a:solidFill>
                  <a:srgbClr val="000000"/>
                </a:solidFill>
                <a:effectLst/>
                <a:latin typeface="Courier New" panose="02070309020205020404" pitchFamily="49" charset="0"/>
              </a:rPr>
              <a:t>, </a:t>
            </a:r>
            <a:r>
              <a:rPr lang="en-GB" sz="1800" b="0" dirty="0" err="1">
                <a:solidFill>
                  <a:srgbClr val="000000"/>
                </a:solidFill>
                <a:effectLst/>
                <a:latin typeface="Courier New" panose="02070309020205020404" pitchFamily="49" charset="0"/>
              </a:rPr>
              <a:t>fontsize</a:t>
            </a:r>
            <a:r>
              <a:rPr lang="en-GB" sz="1800" b="0" dirty="0">
                <a:solidFill>
                  <a:srgbClr val="000000"/>
                </a:solidFill>
                <a:effectLst/>
                <a:latin typeface="Courier New" panose="02070309020205020404" pitchFamily="49" charset="0"/>
              </a:rPr>
              <a:t> = </a:t>
            </a:r>
            <a:r>
              <a:rPr lang="en-GB" sz="1800" b="0" dirty="0">
                <a:solidFill>
                  <a:srgbClr val="116644"/>
                </a:solidFill>
                <a:effectLst/>
                <a:latin typeface="Courier New" panose="02070309020205020404" pitchFamily="49" charset="0"/>
              </a:rPr>
              <a:t>12</a:t>
            </a:r>
            <a:r>
              <a:rPr lang="en-GB" sz="1800" b="0" dirty="0">
                <a:solidFill>
                  <a:srgbClr val="000000"/>
                </a:solidFill>
                <a:effectLst/>
                <a:latin typeface="Courier New" panose="02070309020205020404" pitchFamily="49" charset="0"/>
              </a:rPr>
              <a:t>)</a:t>
            </a:r>
          </a:p>
          <a:p>
            <a:pPr marL="0" indent="0">
              <a:buNone/>
            </a:pPr>
            <a:r>
              <a:rPr lang="en-GB" sz="1800" b="0" dirty="0" err="1">
                <a:solidFill>
                  <a:srgbClr val="000000"/>
                </a:solidFill>
                <a:effectLst/>
                <a:latin typeface="Courier New" panose="02070309020205020404" pitchFamily="49" charset="0"/>
              </a:rPr>
              <a:t>plt.xticks</a:t>
            </a:r>
            <a:r>
              <a:rPr lang="en-GB" sz="1800" b="0" dirty="0">
                <a:solidFill>
                  <a:srgbClr val="000000"/>
                </a:solidFill>
                <a:effectLst/>
                <a:latin typeface="Courier New" panose="02070309020205020404" pitchFamily="49" charset="0"/>
              </a:rPr>
              <a:t>(</a:t>
            </a:r>
            <a:r>
              <a:rPr lang="en-GB" sz="1800" b="0" dirty="0" err="1">
                <a:solidFill>
                  <a:srgbClr val="000000"/>
                </a:solidFill>
                <a:effectLst/>
                <a:latin typeface="Courier New" panose="02070309020205020404" pitchFamily="49" charset="0"/>
              </a:rPr>
              <a:t>fontsize</a:t>
            </a:r>
            <a:r>
              <a:rPr lang="en-GB" sz="1800" b="0" dirty="0">
                <a:solidFill>
                  <a:srgbClr val="000000"/>
                </a:solidFill>
                <a:effectLst/>
                <a:latin typeface="Courier New" panose="02070309020205020404" pitchFamily="49" charset="0"/>
              </a:rPr>
              <a:t>=</a:t>
            </a:r>
            <a:r>
              <a:rPr lang="en-GB" sz="1800" b="0" dirty="0">
                <a:solidFill>
                  <a:srgbClr val="116644"/>
                </a:solidFill>
                <a:effectLst/>
                <a:latin typeface="Courier New" panose="02070309020205020404" pitchFamily="49" charset="0"/>
              </a:rPr>
              <a:t>12</a:t>
            </a:r>
            <a:r>
              <a:rPr lang="en-GB" sz="1800" b="0" dirty="0">
                <a:solidFill>
                  <a:srgbClr val="000000"/>
                </a:solidFill>
                <a:effectLst/>
                <a:latin typeface="Courier New" panose="02070309020205020404" pitchFamily="49" charset="0"/>
              </a:rPr>
              <a:t>)</a:t>
            </a:r>
          </a:p>
          <a:p>
            <a:pPr marL="0" indent="0">
              <a:buNone/>
            </a:pPr>
            <a:r>
              <a:rPr lang="en-GB" sz="1800" b="0" dirty="0" err="1">
                <a:solidFill>
                  <a:srgbClr val="000000"/>
                </a:solidFill>
                <a:effectLst/>
                <a:latin typeface="Courier New" panose="02070309020205020404" pitchFamily="49" charset="0"/>
              </a:rPr>
              <a:t>plt.yticks</a:t>
            </a:r>
            <a:r>
              <a:rPr lang="en-GB" sz="1800" b="0" dirty="0">
                <a:solidFill>
                  <a:srgbClr val="000000"/>
                </a:solidFill>
                <a:effectLst/>
                <a:latin typeface="Courier New" panose="02070309020205020404" pitchFamily="49" charset="0"/>
              </a:rPr>
              <a:t>(</a:t>
            </a:r>
            <a:r>
              <a:rPr lang="en-GB" sz="1800" b="0" dirty="0" err="1">
                <a:solidFill>
                  <a:srgbClr val="000000"/>
                </a:solidFill>
                <a:effectLst/>
                <a:latin typeface="Courier New" panose="02070309020205020404" pitchFamily="49" charset="0"/>
              </a:rPr>
              <a:t>fontsize</a:t>
            </a:r>
            <a:r>
              <a:rPr lang="en-GB" sz="1800" b="0" dirty="0">
                <a:solidFill>
                  <a:srgbClr val="000000"/>
                </a:solidFill>
                <a:effectLst/>
                <a:latin typeface="Courier New" panose="02070309020205020404" pitchFamily="49" charset="0"/>
              </a:rPr>
              <a:t>=</a:t>
            </a:r>
            <a:r>
              <a:rPr lang="en-GB" sz="1800" b="0" dirty="0">
                <a:solidFill>
                  <a:srgbClr val="116644"/>
                </a:solidFill>
                <a:effectLst/>
                <a:latin typeface="Courier New" panose="02070309020205020404" pitchFamily="49" charset="0"/>
              </a:rPr>
              <a:t>12</a:t>
            </a:r>
            <a:r>
              <a:rPr lang="en-GB" sz="1800" b="0" dirty="0">
                <a:solidFill>
                  <a:srgbClr val="000000"/>
                </a:solidFill>
                <a:effectLst/>
                <a:latin typeface="Courier New" panose="02070309020205020404" pitchFamily="49" charset="0"/>
              </a:rPr>
              <a:t>)</a:t>
            </a:r>
          </a:p>
          <a:p>
            <a:pPr marL="0" indent="0">
              <a:buNone/>
            </a:pPr>
            <a:r>
              <a:rPr lang="en-GB" sz="1800" b="0" dirty="0" err="1">
                <a:solidFill>
                  <a:srgbClr val="000000"/>
                </a:solidFill>
                <a:effectLst/>
                <a:latin typeface="Courier New" panose="02070309020205020404" pitchFamily="49" charset="0"/>
              </a:rPr>
              <a:t>plt.legend</a:t>
            </a:r>
            <a:r>
              <a:rPr lang="en-GB" sz="1800" b="0" dirty="0">
                <a:solidFill>
                  <a:srgbClr val="000000"/>
                </a:solidFill>
                <a:effectLst/>
                <a:latin typeface="Courier New" panose="02070309020205020404" pitchFamily="49" charset="0"/>
              </a:rPr>
              <a:t>(</a:t>
            </a:r>
            <a:r>
              <a:rPr lang="en-GB" sz="1800" b="0" dirty="0" err="1">
                <a:solidFill>
                  <a:srgbClr val="000000"/>
                </a:solidFill>
                <a:effectLst/>
                <a:latin typeface="Courier New" panose="02070309020205020404" pitchFamily="49" charset="0"/>
              </a:rPr>
              <a:t>fontsize</a:t>
            </a:r>
            <a:r>
              <a:rPr lang="en-GB" sz="1800" b="0" dirty="0">
                <a:solidFill>
                  <a:srgbClr val="000000"/>
                </a:solidFill>
                <a:effectLst/>
                <a:latin typeface="Courier New" panose="02070309020205020404" pitchFamily="49" charset="0"/>
              </a:rPr>
              <a:t> = </a:t>
            </a:r>
            <a:r>
              <a:rPr lang="en-GB" sz="1800" b="0" dirty="0">
                <a:solidFill>
                  <a:srgbClr val="116644"/>
                </a:solidFill>
                <a:effectLst/>
                <a:latin typeface="Courier New" panose="02070309020205020404" pitchFamily="49" charset="0"/>
              </a:rPr>
              <a:t>12</a:t>
            </a:r>
            <a:r>
              <a:rPr lang="en-GB" sz="18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57182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5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5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25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5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5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5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5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2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Example Dataset</a:t>
            </a:r>
            <a:endParaRPr lang="LID4096" dirty="0"/>
          </a:p>
        </p:txBody>
      </p:sp>
      <p:sp>
        <p:nvSpPr>
          <p:cNvPr id="3" name="Content Placeholder 2">
            <a:extLst>
              <a:ext uri="{FF2B5EF4-FFF2-40B4-BE49-F238E27FC236}">
                <a16:creationId xmlns:a16="http://schemas.microsoft.com/office/drawing/2014/main" id="{FB0DDAA8-2E55-EEF8-7079-214F6A8CA236}"/>
              </a:ext>
            </a:extLst>
          </p:cNvPr>
          <p:cNvSpPr>
            <a:spLocks noGrp="1"/>
          </p:cNvSpPr>
          <p:nvPr>
            <p:ph idx="1"/>
          </p:nvPr>
        </p:nvSpPr>
        <p:spPr>
          <a:xfrm>
            <a:off x="838200" y="1346560"/>
            <a:ext cx="10515600" cy="5378705"/>
          </a:xfrm>
        </p:spPr>
        <p:txBody>
          <a:bodyPr>
            <a:normAutofit/>
          </a:bodyPr>
          <a:lstStyle/>
          <a:p>
            <a:pPr marL="0" indent="0">
              <a:buNone/>
            </a:pPr>
            <a:r>
              <a:rPr lang="en-US" dirty="0"/>
              <a:t>Self-reported and real weight and height of 200 students – 88 males and 112 females.</a:t>
            </a:r>
          </a:p>
        </p:txBody>
      </p:sp>
      <p:pic>
        <p:nvPicPr>
          <p:cNvPr id="5" name="Picture 4">
            <a:extLst>
              <a:ext uri="{FF2B5EF4-FFF2-40B4-BE49-F238E27FC236}">
                <a16:creationId xmlns:a16="http://schemas.microsoft.com/office/drawing/2014/main" id="{BE34EB2B-A996-E293-F711-52A1FC03E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624" y="3140968"/>
            <a:ext cx="4722482" cy="3096344"/>
          </a:xfrm>
          <a:prstGeom prst="rect">
            <a:avLst/>
          </a:prstGeom>
        </p:spPr>
      </p:pic>
    </p:spTree>
    <p:extLst>
      <p:ext uri="{BB962C8B-B14F-4D97-AF65-F5344CB8AC3E}">
        <p14:creationId xmlns:p14="http://schemas.microsoft.com/office/powerpoint/2010/main" val="2435545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Example Dataset</a:t>
            </a:r>
            <a:endParaRPr lang="LID4096" dirty="0"/>
          </a:p>
        </p:txBody>
      </p:sp>
      <p:sp>
        <p:nvSpPr>
          <p:cNvPr id="3" name="Content Placeholder 2">
            <a:extLst>
              <a:ext uri="{FF2B5EF4-FFF2-40B4-BE49-F238E27FC236}">
                <a16:creationId xmlns:a16="http://schemas.microsoft.com/office/drawing/2014/main" id="{FB0DDAA8-2E55-EEF8-7079-214F6A8CA236}"/>
              </a:ext>
            </a:extLst>
          </p:cNvPr>
          <p:cNvSpPr>
            <a:spLocks noGrp="1"/>
          </p:cNvSpPr>
          <p:nvPr>
            <p:ph idx="1"/>
          </p:nvPr>
        </p:nvSpPr>
        <p:spPr>
          <a:xfrm>
            <a:off x="838200" y="1346560"/>
            <a:ext cx="10515600" cy="5378705"/>
          </a:xfrm>
        </p:spPr>
        <p:txBody>
          <a:bodyPr>
            <a:normAutofit/>
          </a:bodyPr>
          <a:lstStyle/>
          <a:p>
            <a:pPr marL="0" indent="0">
              <a:buNone/>
            </a:pPr>
            <a:r>
              <a:rPr lang="en-US" dirty="0"/>
              <a:t>Examine data</a:t>
            </a:r>
          </a:p>
        </p:txBody>
      </p:sp>
      <p:pic>
        <p:nvPicPr>
          <p:cNvPr id="7" name="Picture 6" descr="A comparison of a graph&#10;&#10;Description automatically generated with medium confidence">
            <a:extLst>
              <a:ext uri="{FF2B5EF4-FFF2-40B4-BE49-F238E27FC236}">
                <a16:creationId xmlns:a16="http://schemas.microsoft.com/office/drawing/2014/main" id="{46AD32B2-2D23-D701-DB61-A1DEA33F7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40" y="2474972"/>
            <a:ext cx="5212090" cy="4041656"/>
          </a:xfrm>
          <a:prstGeom prst="rect">
            <a:avLst/>
          </a:prstGeom>
        </p:spPr>
      </p:pic>
    </p:spTree>
    <p:extLst>
      <p:ext uri="{BB962C8B-B14F-4D97-AF65-F5344CB8AC3E}">
        <p14:creationId xmlns:p14="http://schemas.microsoft.com/office/powerpoint/2010/main" val="4227923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Example Dataset</a:t>
            </a:r>
            <a:endParaRPr lang="LID4096" dirty="0"/>
          </a:p>
        </p:txBody>
      </p:sp>
      <p:sp>
        <p:nvSpPr>
          <p:cNvPr id="3" name="Content Placeholder 2">
            <a:extLst>
              <a:ext uri="{FF2B5EF4-FFF2-40B4-BE49-F238E27FC236}">
                <a16:creationId xmlns:a16="http://schemas.microsoft.com/office/drawing/2014/main" id="{FB0DDAA8-2E55-EEF8-7079-214F6A8CA236}"/>
              </a:ext>
            </a:extLst>
          </p:cNvPr>
          <p:cNvSpPr>
            <a:spLocks noGrp="1"/>
          </p:cNvSpPr>
          <p:nvPr>
            <p:ph idx="1"/>
          </p:nvPr>
        </p:nvSpPr>
        <p:spPr>
          <a:xfrm>
            <a:off x="838200" y="1346560"/>
            <a:ext cx="10515600" cy="5378705"/>
          </a:xfrm>
        </p:spPr>
        <p:txBody>
          <a:bodyPr>
            <a:normAutofit/>
          </a:bodyPr>
          <a:lstStyle/>
          <a:p>
            <a:pPr marL="0" indent="0">
              <a:buNone/>
            </a:pPr>
            <a:r>
              <a:rPr lang="en-US" dirty="0"/>
              <a:t>Examine data</a:t>
            </a:r>
          </a:p>
        </p:txBody>
      </p:sp>
      <p:pic>
        <p:nvPicPr>
          <p:cNvPr id="11" name="Picture 10" descr="A comparison of a graph&#10;&#10;Description automatically generated with medium confidence">
            <a:extLst>
              <a:ext uri="{FF2B5EF4-FFF2-40B4-BE49-F238E27FC236}">
                <a16:creationId xmlns:a16="http://schemas.microsoft.com/office/drawing/2014/main" id="{D9F5B8C3-20E7-6900-994D-9F5BAF900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40" y="2474972"/>
            <a:ext cx="5212090" cy="4023368"/>
          </a:xfrm>
          <a:prstGeom prst="rect">
            <a:avLst/>
          </a:prstGeom>
        </p:spPr>
      </p:pic>
    </p:spTree>
    <p:extLst>
      <p:ext uri="{BB962C8B-B14F-4D97-AF65-F5344CB8AC3E}">
        <p14:creationId xmlns:p14="http://schemas.microsoft.com/office/powerpoint/2010/main" val="3650659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Example Dataset</a:t>
            </a:r>
            <a:endParaRPr lang="LID4096" dirty="0"/>
          </a:p>
        </p:txBody>
      </p:sp>
      <p:sp>
        <p:nvSpPr>
          <p:cNvPr id="3" name="Content Placeholder 2">
            <a:extLst>
              <a:ext uri="{FF2B5EF4-FFF2-40B4-BE49-F238E27FC236}">
                <a16:creationId xmlns:a16="http://schemas.microsoft.com/office/drawing/2014/main" id="{FB0DDAA8-2E55-EEF8-7079-214F6A8CA236}"/>
              </a:ext>
            </a:extLst>
          </p:cNvPr>
          <p:cNvSpPr>
            <a:spLocks noGrp="1"/>
          </p:cNvSpPr>
          <p:nvPr>
            <p:ph idx="1"/>
          </p:nvPr>
        </p:nvSpPr>
        <p:spPr>
          <a:xfrm>
            <a:off x="838200" y="1346560"/>
            <a:ext cx="10515600" cy="5378705"/>
          </a:xfrm>
        </p:spPr>
        <p:txBody>
          <a:bodyPr>
            <a:normAutofit/>
          </a:bodyPr>
          <a:lstStyle/>
          <a:p>
            <a:pPr marL="0" indent="0">
              <a:buNone/>
            </a:pPr>
            <a:r>
              <a:rPr lang="en-US" dirty="0"/>
              <a:t>Compute statistics</a:t>
            </a:r>
          </a:p>
        </p:txBody>
      </p:sp>
      <p:pic>
        <p:nvPicPr>
          <p:cNvPr id="5" name="Picture 4" descr="A comparison of a graph&#10;&#10;Description automatically generated with medium confidence">
            <a:extLst>
              <a:ext uri="{FF2B5EF4-FFF2-40B4-BE49-F238E27FC236}">
                <a16:creationId xmlns:a16="http://schemas.microsoft.com/office/drawing/2014/main" id="{BA949C14-E718-CFB1-AB3E-F6D25B545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435" y="2298841"/>
            <a:ext cx="8897130" cy="4306833"/>
          </a:xfrm>
          <a:prstGeom prst="rect">
            <a:avLst/>
          </a:prstGeom>
        </p:spPr>
      </p:pic>
    </p:spTree>
    <p:extLst>
      <p:ext uri="{BB962C8B-B14F-4D97-AF65-F5344CB8AC3E}">
        <p14:creationId xmlns:p14="http://schemas.microsoft.com/office/powerpoint/2010/main" val="27638312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Example Dataset</a:t>
            </a:r>
            <a:endParaRPr lang="LID4096" dirty="0"/>
          </a:p>
        </p:txBody>
      </p:sp>
      <p:sp>
        <p:nvSpPr>
          <p:cNvPr id="3" name="Content Placeholder 2">
            <a:extLst>
              <a:ext uri="{FF2B5EF4-FFF2-40B4-BE49-F238E27FC236}">
                <a16:creationId xmlns:a16="http://schemas.microsoft.com/office/drawing/2014/main" id="{FB0DDAA8-2E55-EEF8-7079-214F6A8CA236}"/>
              </a:ext>
            </a:extLst>
          </p:cNvPr>
          <p:cNvSpPr>
            <a:spLocks noGrp="1"/>
          </p:cNvSpPr>
          <p:nvPr>
            <p:ph idx="1"/>
          </p:nvPr>
        </p:nvSpPr>
        <p:spPr>
          <a:xfrm>
            <a:off x="838200" y="1346560"/>
            <a:ext cx="10515600" cy="5378705"/>
          </a:xfrm>
        </p:spPr>
        <p:txBody>
          <a:bodyPr>
            <a:normAutofit/>
          </a:bodyPr>
          <a:lstStyle/>
          <a:p>
            <a:pPr marL="0" indent="0">
              <a:buNone/>
            </a:pPr>
            <a:r>
              <a:rPr lang="en-US" dirty="0"/>
              <a:t>Model data</a:t>
            </a:r>
          </a:p>
        </p:txBody>
      </p:sp>
      <p:pic>
        <p:nvPicPr>
          <p:cNvPr id="6" name="Picture 5" descr="A graph of height and height&#10;&#10;Description automatically generated">
            <a:extLst>
              <a:ext uri="{FF2B5EF4-FFF2-40B4-BE49-F238E27FC236}">
                <a16:creationId xmlns:a16="http://schemas.microsoft.com/office/drawing/2014/main" id="{668AE385-C137-C092-054D-9C046E882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381" y="1922094"/>
            <a:ext cx="7421237" cy="4803171"/>
          </a:xfrm>
          <a:prstGeom prst="rect">
            <a:avLst/>
          </a:prstGeom>
        </p:spPr>
      </p:pic>
    </p:spTree>
    <p:extLst>
      <p:ext uri="{BB962C8B-B14F-4D97-AF65-F5344CB8AC3E}">
        <p14:creationId xmlns:p14="http://schemas.microsoft.com/office/powerpoint/2010/main" val="2238725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A1C37E6-C5A1-CC4B-E994-E09F6B0986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80642F-F992-DDEE-B4D1-F5DE692A5C78}"/>
              </a:ext>
            </a:extLst>
          </p:cNvPr>
          <p:cNvSpPr>
            <a:spLocks noGrp="1"/>
          </p:cNvSpPr>
          <p:nvPr>
            <p:ph type="title"/>
          </p:nvPr>
        </p:nvSpPr>
        <p:spPr>
          <a:xfrm>
            <a:off x="838200" y="20997"/>
            <a:ext cx="10515600" cy="1325563"/>
          </a:xfrm>
        </p:spPr>
        <p:txBody>
          <a:bodyPr/>
          <a:lstStyle/>
          <a:p>
            <a:r>
              <a:rPr lang="en-US" dirty="0"/>
              <a:t>Probability</a:t>
            </a:r>
            <a:endParaRPr lang="LID4096" dirty="0"/>
          </a:p>
        </p:txBody>
      </p:sp>
      <p:sp>
        <p:nvSpPr>
          <p:cNvPr id="3" name="Content Placeholder 2">
            <a:extLst>
              <a:ext uri="{FF2B5EF4-FFF2-40B4-BE49-F238E27FC236}">
                <a16:creationId xmlns:a16="http://schemas.microsoft.com/office/drawing/2014/main" id="{A7B85D0E-B253-489B-A63A-E4E59974ABEF}"/>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US" dirty="0"/>
              <a:t>Our models will be probabilistic models</a:t>
            </a:r>
          </a:p>
          <a:p>
            <a:pPr lvl="1">
              <a:lnSpc>
                <a:spcPct val="150000"/>
              </a:lnSpc>
              <a:buFont typeface="Wingdings" panose="05000000000000000000" pitchFamily="2" charset="2"/>
              <a:buChar char="§"/>
            </a:pPr>
            <a:r>
              <a:rPr lang="en-US" dirty="0"/>
              <a:t>Probabilities allow for modeling uncertainty</a:t>
            </a:r>
          </a:p>
          <a:p>
            <a:pPr lvl="1">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1812375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EDBA84F-8BC8-6D5F-5DBA-513AEE8DAF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3E78F-8F45-CC85-8874-2D259D4DB927}"/>
              </a:ext>
            </a:extLst>
          </p:cNvPr>
          <p:cNvSpPr>
            <a:spLocks noGrp="1"/>
          </p:cNvSpPr>
          <p:nvPr>
            <p:ph type="title"/>
          </p:nvPr>
        </p:nvSpPr>
        <p:spPr>
          <a:xfrm>
            <a:off x="838200" y="20997"/>
            <a:ext cx="10515600" cy="1325563"/>
          </a:xfrm>
        </p:spPr>
        <p:txBody>
          <a:bodyPr/>
          <a:lstStyle/>
          <a:p>
            <a:r>
              <a:rPr lang="en-US" dirty="0"/>
              <a:t>Probability</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B40794-7AE3-0BEE-59C4-D22D86B35399}"/>
                  </a:ext>
                </a:extLst>
              </p:cNvPr>
              <p:cNvSpPr>
                <a:spLocks noGrp="1"/>
              </p:cNvSpPr>
              <p:nvPr>
                <p:ph idx="1"/>
              </p:nvPr>
            </p:nvSpPr>
            <p:spPr>
              <a:xfrm>
                <a:off x="838200" y="1159747"/>
                <a:ext cx="10881852" cy="5378705"/>
              </a:xfrm>
            </p:spPr>
            <p:txBody>
              <a:bodyPr>
                <a:normAutofit fontScale="85000" lnSpcReduction="10000"/>
              </a:bodyPr>
              <a:lstStyle/>
              <a:p>
                <a:pPr>
                  <a:lnSpc>
                    <a:spcPct val="150000"/>
                  </a:lnSpc>
                  <a:buFont typeface="Wingdings" panose="05000000000000000000" pitchFamily="2" charset="2"/>
                  <a:buChar char="§"/>
                </a:pPr>
                <a:r>
                  <a:rPr lang="en-US" dirty="0"/>
                  <a:t>Question: how do people feel about the sunny weather where they live?</a:t>
                </a:r>
              </a:p>
              <a:p>
                <a:pPr>
                  <a:lnSpc>
                    <a:spcPct val="150000"/>
                  </a:lnSpc>
                  <a:buFont typeface="Wingdings" panose="05000000000000000000" pitchFamily="2" charset="2"/>
                  <a:buChar char="§"/>
                </a:pPr>
                <a:r>
                  <a:rPr lang="en-US" dirty="0"/>
                  <a:t>Experiment: ask 3 people if they like the weather or not (yes/no).</a:t>
                </a:r>
              </a:p>
              <a:p>
                <a:pPr>
                  <a:lnSpc>
                    <a:spcPct val="150000"/>
                  </a:lnSpc>
                  <a:buFont typeface="Wingdings" panose="05000000000000000000" pitchFamily="2" charset="2"/>
                  <a:buChar char="§"/>
                </a:pPr>
                <a:r>
                  <a:rPr lang="en-US" dirty="0"/>
                  <a:t>Sample space: all possible outcomes of an experiment </a:t>
                </a: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m:t>
                    </m:r>
                  </m:oMath>
                </a14:m>
                <a:endParaRPr lang="en-US" dirty="0"/>
              </a:p>
              <a:p>
                <a:pPr>
                  <a:lnSpc>
                    <a:spcPct val="150000"/>
                  </a:lnSpc>
                  <a:buFont typeface="Wingdings" panose="05000000000000000000" pitchFamily="2" charset="2"/>
                  <a:buChar char="§"/>
                </a:pPr>
                <a:r>
                  <a:rPr lang="en-US" dirty="0"/>
                  <a:t>Events: subset of the sample space</a:t>
                </a:r>
              </a:p>
              <a:p>
                <a:pPr lvl="1">
                  <a:lnSpc>
                    <a:spcPct val="150000"/>
                  </a:lnSpc>
                  <a:buFont typeface="Wingdings" panose="05000000000000000000" pitchFamily="2" charset="2"/>
                  <a:buChar char="§"/>
                </a:pPr>
                <a:r>
                  <a:rPr lang="en-US" dirty="0"/>
                  <a:t>Example: </a:t>
                </a:r>
                <a14:m>
                  <m:oMath xmlns:m="http://schemas.openxmlformats.org/officeDocument/2006/math">
                    <m:r>
                      <a:rPr lang="en-GB" b="0" i="1" smtClean="0">
                        <a:latin typeface="Cambria Math" panose="02040503050406030204" pitchFamily="18" charset="0"/>
                      </a:rPr>
                      <m:t>𝑒𝑣𝑒𝑛𝑡</m:t>
                    </m:r>
                    <m:r>
                      <a:rPr lang="en-GB" b="0" i="1" smtClean="0">
                        <a:latin typeface="Cambria Math" panose="02040503050406030204" pitchFamily="18" charset="0"/>
                      </a:rPr>
                      <m:t> </m:t>
                    </m:r>
                    <m:r>
                      <a:rPr lang="en-GB" b="0" i="1" smtClean="0">
                        <a:latin typeface="Cambria Math" panose="02040503050406030204" pitchFamily="18" charset="0"/>
                      </a:rPr>
                      <m:t>𝐴</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𝑦</m:t>
                        </m:r>
                      </m:e>
                    </m:d>
                  </m:oMath>
                </a14:m>
                <a:endParaRPr lang="en-GB" b="0" i="1" dirty="0">
                  <a:latin typeface="Cambria Math" panose="02040503050406030204" pitchFamily="18" charset="0"/>
                </a:endParaRP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𝑒𝑣𝑒𝑛𝑡</m:t>
                    </m:r>
                    <m:r>
                      <a:rPr lang="en-GB" b="0" i="1" smtClean="0">
                        <a:latin typeface="Cambria Math" panose="02040503050406030204" pitchFamily="18" charset="0"/>
                      </a:rPr>
                      <m:t> </m:t>
                    </m:r>
                    <m:r>
                      <a:rPr lang="en-GB" b="0" i="1" smtClean="0">
                        <a:latin typeface="Cambria Math" panose="02040503050406030204" pitchFamily="18" charset="0"/>
                      </a:rPr>
                      <m:t>𝐵</m:t>
                    </m:r>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𝑛</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𝑦</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𝑦</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𝑛</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𝑦</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e>
                    </m:d>
                    <m:r>
                      <a:rPr lang="en-GB" b="0" i="0" smtClean="0">
                        <a:latin typeface="Cambria Math" panose="02040503050406030204" pitchFamily="18" charset="0"/>
                      </a:rPr>
                      <m:t>}</m:t>
                    </m:r>
                  </m:oMath>
                </a14:m>
                <a:endParaRPr lang="en-US" dirty="0"/>
              </a:p>
              <a:p>
                <a:pPr>
                  <a:lnSpc>
                    <a:spcPct val="150000"/>
                  </a:lnSpc>
                  <a:buFont typeface="Wingdings" panose="05000000000000000000" pitchFamily="2" charset="2"/>
                  <a:buChar char="§"/>
                </a:pPr>
                <a:r>
                  <a:rPr lang="en-US" dirty="0"/>
                  <a:t>Probability of an event: if all events are equally likely:</a:t>
                </a: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𝑠𝑖𝑧𝑒</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num>
                      <m:den>
                        <m:r>
                          <a:rPr lang="en-GB" b="0" i="1" smtClean="0">
                            <a:latin typeface="Cambria Math" panose="02040503050406030204" pitchFamily="18" charset="0"/>
                          </a:rPr>
                          <m:t>𝑠𝑖𝑧𝑒</m:t>
                        </m:r>
                        <m:d>
                          <m:dPr>
                            <m:ctrlPr>
                              <a:rPr lang="en-GB" b="0" i="1" smtClean="0">
                                <a:latin typeface="Cambria Math" panose="02040503050406030204" pitchFamily="18" charset="0"/>
                              </a:rPr>
                            </m:ctrlPr>
                          </m:dPr>
                          <m:e>
                            <m:r>
                              <a:rPr lang="en-GB" b="0" i="1" smtClean="0">
                                <a:latin typeface="Cambria Math" panose="02040503050406030204" pitchFamily="18" charset="0"/>
                              </a:rPr>
                              <m:t>𝑆</m:t>
                            </m:r>
                          </m:e>
                        </m:d>
                      </m:den>
                    </m:f>
                  </m:oMath>
                </a14:m>
                <a:endParaRPr lang="en-US" dirty="0"/>
              </a:p>
              <a:p>
                <a:pPr lvl="1">
                  <a:lnSpc>
                    <a:spcPct val="150000"/>
                  </a:lnSpc>
                  <a:buFont typeface="Wingdings" panose="05000000000000000000" pitchFamily="2" charset="2"/>
                  <a:buChar char="§"/>
                </a:pPr>
                <a:endParaRPr lang="en-US" dirty="0"/>
              </a:p>
            </p:txBody>
          </p:sp>
        </mc:Choice>
        <mc:Fallback xmlns="">
          <p:sp>
            <p:nvSpPr>
              <p:cNvPr id="3" name="Content Placeholder 2">
                <a:extLst>
                  <a:ext uri="{FF2B5EF4-FFF2-40B4-BE49-F238E27FC236}">
                    <a16:creationId xmlns:a16="http://schemas.microsoft.com/office/drawing/2014/main" id="{D5B40794-7AE3-0BEE-59C4-D22D86B35399}"/>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784"/>
                </a:stretch>
              </a:blipFill>
            </p:spPr>
            <p:txBody>
              <a:bodyPr/>
              <a:lstStyle/>
              <a:p>
                <a:r>
                  <a:rPr lang="LID4096">
                    <a:noFill/>
                  </a:rPr>
                  <a:t> </a:t>
                </a:r>
              </a:p>
            </p:txBody>
          </p:sp>
        </mc:Fallback>
      </mc:AlternateContent>
    </p:spTree>
    <p:extLst>
      <p:ext uri="{BB962C8B-B14F-4D97-AF65-F5344CB8AC3E}">
        <p14:creationId xmlns:p14="http://schemas.microsoft.com/office/powerpoint/2010/main" val="389792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Validity</a:t>
            </a:r>
            <a:endParaRPr lang="LID4096" dirty="0"/>
          </a:p>
        </p:txBody>
      </p:sp>
      <p:pic>
        <p:nvPicPr>
          <p:cNvPr id="7" name="Picture 6" descr="A graph with red dots&#10;&#10;Description automatically generated">
            <a:extLst>
              <a:ext uri="{FF2B5EF4-FFF2-40B4-BE49-F238E27FC236}">
                <a16:creationId xmlns:a16="http://schemas.microsoft.com/office/drawing/2014/main" id="{A8BA22E8-8660-DC2B-DBAB-0D3A27F05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098" y="1346560"/>
            <a:ext cx="6529090" cy="5040000"/>
          </a:xfrm>
          <a:prstGeom prst="rect">
            <a:avLst/>
          </a:prstGeom>
        </p:spPr>
      </p:pic>
    </p:spTree>
    <p:extLst>
      <p:ext uri="{BB962C8B-B14F-4D97-AF65-F5344CB8AC3E}">
        <p14:creationId xmlns:p14="http://schemas.microsoft.com/office/powerpoint/2010/main" val="26899160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E08C7F-D9AC-BFD4-CA4A-E90143E69A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90B478-A1A8-FC9C-89BC-109FE9CED8AF}"/>
              </a:ext>
            </a:extLst>
          </p:cNvPr>
          <p:cNvSpPr>
            <a:spLocks noGrp="1"/>
          </p:cNvSpPr>
          <p:nvPr>
            <p:ph type="title"/>
          </p:nvPr>
        </p:nvSpPr>
        <p:spPr>
          <a:xfrm>
            <a:off x="838200" y="20997"/>
            <a:ext cx="10515600" cy="1325563"/>
          </a:xfrm>
        </p:spPr>
        <p:txBody>
          <a:bodyPr/>
          <a:lstStyle/>
          <a:p>
            <a:r>
              <a:rPr lang="en-US" dirty="0"/>
              <a:t>Probability</a:t>
            </a:r>
            <a:endParaRPr lang="LID4096" dirty="0"/>
          </a:p>
        </p:txBody>
      </p:sp>
      <p:sp>
        <p:nvSpPr>
          <p:cNvPr id="3" name="Content Placeholder 2">
            <a:extLst>
              <a:ext uri="{FF2B5EF4-FFF2-40B4-BE49-F238E27FC236}">
                <a16:creationId xmlns:a16="http://schemas.microsoft.com/office/drawing/2014/main" id="{A3F8FD05-A1A7-0CF2-DEA5-D3F681E46756}"/>
              </a:ext>
            </a:extLst>
          </p:cNvPr>
          <p:cNvSpPr>
            <a:spLocks noGrp="1"/>
          </p:cNvSpPr>
          <p:nvPr>
            <p:ph idx="1"/>
          </p:nvPr>
        </p:nvSpPr>
        <p:spPr>
          <a:xfrm>
            <a:off x="838200" y="1159747"/>
            <a:ext cx="10881852" cy="5378705"/>
          </a:xfrm>
        </p:spPr>
        <p:txBody>
          <a:bodyPr>
            <a:normAutofit/>
          </a:bodyPr>
          <a:lstStyle/>
          <a:p>
            <a:pPr>
              <a:lnSpc>
                <a:spcPct val="150000"/>
              </a:lnSpc>
              <a:buFont typeface="Wingdings" panose="05000000000000000000" pitchFamily="2" charset="2"/>
              <a:buChar char="§"/>
            </a:pPr>
            <a:r>
              <a:rPr lang="en-US" dirty="0"/>
              <a:t>Considering all events equally likely makes calculating probability easier, but it’s not necessarily true.</a:t>
            </a:r>
          </a:p>
          <a:p>
            <a:pPr lvl="1">
              <a:lnSpc>
                <a:spcPct val="150000"/>
              </a:lnSpc>
              <a:buFont typeface="Wingdings" panose="05000000000000000000" pitchFamily="2" charset="2"/>
              <a:buChar char="§"/>
            </a:pPr>
            <a:r>
              <a:rPr lang="en-US" dirty="0"/>
              <a:t>It is NOT true that all yes-no questions have a 50-50 chance (do you like going to the doctor?)</a:t>
            </a:r>
          </a:p>
          <a:p>
            <a:pPr lvl="1">
              <a:lnSpc>
                <a:spcPct val="150000"/>
              </a:lnSpc>
              <a:buFont typeface="Wingdings" panose="05000000000000000000" pitchFamily="2" charset="2"/>
              <a:buChar char="§"/>
            </a:pPr>
            <a:r>
              <a:rPr lang="en-US" dirty="0"/>
              <a:t>What is the probability of seeing a purple horse?</a:t>
            </a:r>
          </a:p>
          <a:p>
            <a:pPr lvl="2">
              <a:lnSpc>
                <a:spcPct val="150000"/>
              </a:lnSpc>
              <a:buFont typeface="Wingdings" panose="05000000000000000000" pitchFamily="2" charset="2"/>
              <a:buChar char="§"/>
            </a:pPr>
            <a:r>
              <a:rPr lang="en-US" dirty="0"/>
              <a:t>Natural color</a:t>
            </a:r>
          </a:p>
          <a:p>
            <a:pPr lvl="2">
              <a:lnSpc>
                <a:spcPct val="150000"/>
              </a:lnSpc>
              <a:buFont typeface="Wingdings" panose="05000000000000000000" pitchFamily="2" charset="2"/>
              <a:buChar char="§"/>
            </a:pPr>
            <a:r>
              <a:rPr lang="en-US" dirty="0"/>
              <a:t>Cartoon</a:t>
            </a:r>
          </a:p>
          <a:p>
            <a:pPr lvl="2">
              <a:lnSpc>
                <a:spcPct val="150000"/>
              </a:lnSpc>
              <a:buFont typeface="Wingdings" panose="05000000000000000000" pitchFamily="2" charset="2"/>
              <a:buChar char="§"/>
            </a:pPr>
            <a:endParaRPr lang="en-US" dirty="0"/>
          </a:p>
          <a:p>
            <a:pPr lvl="1">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38709785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FED8E12-1ECA-F014-3FB9-61A117F980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08EC29-1478-7FDA-20A7-2A8A04E15937}"/>
              </a:ext>
            </a:extLst>
          </p:cNvPr>
          <p:cNvSpPr>
            <a:spLocks noGrp="1"/>
          </p:cNvSpPr>
          <p:nvPr>
            <p:ph type="title"/>
          </p:nvPr>
        </p:nvSpPr>
        <p:spPr>
          <a:xfrm>
            <a:off x="838200" y="20997"/>
            <a:ext cx="10515600" cy="1325563"/>
          </a:xfrm>
        </p:spPr>
        <p:txBody>
          <a:bodyPr/>
          <a:lstStyle/>
          <a:p>
            <a:r>
              <a:rPr lang="en-US" dirty="0"/>
              <a:t>Random Variable</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C5C584-E5D4-DD26-B4E9-E3F54B413530}"/>
                  </a:ext>
                </a:extLst>
              </p:cNvPr>
              <p:cNvSpPr>
                <a:spLocks noGrp="1"/>
              </p:cNvSpPr>
              <p:nvPr>
                <p:ph idx="1"/>
              </p:nvPr>
            </p:nvSpPr>
            <p:spPr>
              <a:xfrm>
                <a:off x="838200" y="1159747"/>
                <a:ext cx="10881852" cy="5378705"/>
              </a:xfrm>
            </p:spPr>
            <p:txBody>
              <a:bodyPr>
                <a:normAutofit/>
              </a:bodyPr>
              <a:lstStyle/>
              <a:p>
                <a:pPr>
                  <a:lnSpc>
                    <a:spcPct val="150000"/>
                  </a:lnSpc>
                  <a:buFont typeface="Wingdings" panose="05000000000000000000" pitchFamily="2" charset="2"/>
                  <a:buChar char="§"/>
                </a:pPr>
                <a:r>
                  <a:rPr lang="en-US" dirty="0"/>
                  <a:t>Function that maps the sample space into real numbers (R)</a:t>
                </a:r>
              </a:p>
              <a:p>
                <a:pPr lvl="2">
                  <a:lnSpc>
                    <a:spcPct val="150000"/>
                  </a:lnSpc>
                  <a:buFont typeface="Wingdings" panose="05000000000000000000" pitchFamily="2" charset="2"/>
                  <a:buChar char="§"/>
                </a:pPr>
                <a:endParaRPr lang="en-US" dirty="0"/>
              </a:p>
              <a:p>
                <a:pPr lvl="1">
                  <a:lnSpc>
                    <a:spcPct val="150000"/>
                  </a:lnSpc>
                  <a:buFont typeface="Wingdings" panose="05000000000000000000" pitchFamily="2" charset="2"/>
                  <a:buChar char="§"/>
                </a:pPr>
                <a:endParaRPr lang="en-US" dirty="0"/>
              </a:p>
              <a:p>
                <a:pPr lvl="1">
                  <a:lnSpc>
                    <a:spcPct val="150000"/>
                  </a:lnSpc>
                  <a:buFont typeface="Wingdings" panose="05000000000000000000" pitchFamily="2" charset="2"/>
                  <a:buChar char="§"/>
                </a:pPr>
                <a:endParaRPr lang="en-US" dirty="0"/>
              </a:p>
              <a:p>
                <a:pPr lvl="1">
                  <a:lnSpc>
                    <a:spcPct val="150000"/>
                  </a:lnSpc>
                  <a:buFont typeface="Wingdings" panose="05000000000000000000" pitchFamily="2" charset="2"/>
                  <a:buChar char="§"/>
                </a:pPr>
                <a:endParaRPr lang="en-US" dirty="0"/>
              </a:p>
              <a:p>
                <a:pPr lvl="1">
                  <a:lnSpc>
                    <a:spcPct val="150000"/>
                  </a:lnSpc>
                  <a:buFont typeface="Wingdings" panose="05000000000000000000" pitchFamily="2" charset="2"/>
                  <a:buChar char="§"/>
                </a:pPr>
                <a:endParaRPr lang="en-US" dirty="0"/>
              </a:p>
              <a:p>
                <a:pPr>
                  <a:lnSpc>
                    <a:spcPct val="150000"/>
                  </a:lnSpc>
                  <a:buFont typeface="Wingdings" panose="05000000000000000000" pitchFamily="2" charset="2"/>
                  <a:buChar char="§"/>
                </a:pPr>
                <a:r>
                  <a:rPr lang="en-US" dirty="0"/>
                  <a:t>P(X=3), P(X=x), P(x</a:t>
                </a:r>
                <a14:m>
                  <m:oMath xmlns:m="http://schemas.openxmlformats.org/officeDocument/2006/math">
                    <m:r>
                      <a:rPr lang="en-GB" b="0" i="1" smtClean="0">
                        <a:latin typeface="Cambria Math" panose="02040503050406030204" pitchFamily="18" charset="0"/>
                      </a:rPr>
                      <m:t>≤</m:t>
                    </m:r>
                  </m:oMath>
                </a14:m>
                <a:r>
                  <a:rPr lang="en-US" dirty="0"/>
                  <a:t>4)</a:t>
                </a:r>
              </a:p>
              <a:p>
                <a:pPr>
                  <a:lnSpc>
                    <a:spcPct val="150000"/>
                  </a:lnSpc>
                  <a:buFont typeface="Wingdings" panose="05000000000000000000" pitchFamily="2" charset="2"/>
                  <a:buChar char="§"/>
                </a:pPr>
                <a:r>
                  <a:rPr lang="en-US" dirty="0"/>
                  <a:t>Discrete / Continuous</a:t>
                </a:r>
              </a:p>
            </p:txBody>
          </p:sp>
        </mc:Choice>
        <mc:Fallback xmlns="">
          <p:sp>
            <p:nvSpPr>
              <p:cNvPr id="3" name="Content Placeholder 2">
                <a:extLst>
                  <a:ext uri="{FF2B5EF4-FFF2-40B4-BE49-F238E27FC236}">
                    <a16:creationId xmlns:a16="http://schemas.microsoft.com/office/drawing/2014/main" id="{CCC5C584-E5D4-DD26-B4E9-E3F54B413530}"/>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1008"/>
                </a:stretch>
              </a:blipFill>
            </p:spPr>
            <p:txBody>
              <a:bodyPr/>
              <a:lstStyle/>
              <a:p>
                <a:r>
                  <a:rPr lang="LID4096">
                    <a:noFill/>
                  </a:rPr>
                  <a:t> </a:t>
                </a:r>
              </a:p>
            </p:txBody>
          </p:sp>
        </mc:Fallback>
      </mc:AlternateContent>
      <p:pic>
        <p:nvPicPr>
          <p:cNvPr id="1028" name="Picture 4" descr="Set of Dice icon. Traditional die with six faces of cube marked with  different numbers of dots or pips from 1 to 6. Simple flat style. Vector  Illustra Stock Vector Image &amp;">
            <a:extLst>
              <a:ext uri="{FF2B5EF4-FFF2-40B4-BE49-F238E27FC236}">
                <a16:creationId xmlns:a16="http://schemas.microsoft.com/office/drawing/2014/main" id="{373BBAD0-4709-1401-5BFE-BD1F719593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579"/>
          <a:stretch/>
        </p:blipFill>
        <p:spPr bwMode="auto">
          <a:xfrm>
            <a:off x="4237575" y="2323973"/>
            <a:ext cx="3716850" cy="2224342"/>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2CD5D921-44F3-CE32-2122-005A32E89251}"/>
              </a:ext>
            </a:extLst>
          </p:cNvPr>
          <p:cNvGrpSpPr/>
          <p:nvPr/>
        </p:nvGrpSpPr>
        <p:grpSpPr>
          <a:xfrm>
            <a:off x="4632353" y="1815209"/>
            <a:ext cx="2878199" cy="3206096"/>
            <a:chOff x="4632353" y="2228164"/>
            <a:chExt cx="2878199" cy="3206096"/>
          </a:xfrm>
        </p:grpSpPr>
        <p:grpSp>
          <p:nvGrpSpPr>
            <p:cNvPr id="30" name="Group 29">
              <a:extLst>
                <a:ext uri="{FF2B5EF4-FFF2-40B4-BE49-F238E27FC236}">
                  <a16:creationId xmlns:a16="http://schemas.microsoft.com/office/drawing/2014/main" id="{4DBB8B9F-C5DF-73F2-EA5C-DD3B7CEC6932}"/>
                </a:ext>
              </a:extLst>
            </p:cNvPr>
            <p:cNvGrpSpPr/>
            <p:nvPr/>
          </p:nvGrpSpPr>
          <p:grpSpPr>
            <a:xfrm>
              <a:off x="4635911" y="2228164"/>
              <a:ext cx="2874641" cy="648195"/>
              <a:chOff x="4635911" y="2228164"/>
              <a:chExt cx="2874641" cy="648195"/>
            </a:xfrm>
          </p:grpSpPr>
          <p:grpSp>
            <p:nvGrpSpPr>
              <p:cNvPr id="15" name="Group 14">
                <a:extLst>
                  <a:ext uri="{FF2B5EF4-FFF2-40B4-BE49-F238E27FC236}">
                    <a16:creationId xmlns:a16="http://schemas.microsoft.com/office/drawing/2014/main" id="{D107FEFE-ADA1-8063-9034-5A4113B9CDF9}"/>
                  </a:ext>
                </a:extLst>
              </p:cNvPr>
              <p:cNvGrpSpPr/>
              <p:nvPr/>
            </p:nvGrpSpPr>
            <p:grpSpPr>
              <a:xfrm>
                <a:off x="4827639" y="2589444"/>
                <a:ext cx="2492477" cy="286915"/>
                <a:chOff x="4827639" y="2589444"/>
                <a:chExt cx="2492477" cy="286915"/>
              </a:xfrm>
            </p:grpSpPr>
            <p:cxnSp>
              <p:nvCxnSpPr>
                <p:cNvPr id="7" name="Straight Arrow Connector 6">
                  <a:extLst>
                    <a:ext uri="{FF2B5EF4-FFF2-40B4-BE49-F238E27FC236}">
                      <a16:creationId xmlns:a16="http://schemas.microsoft.com/office/drawing/2014/main" id="{35F6CE74-E0E5-0E48-ED2D-F8D25479BD03}"/>
                    </a:ext>
                  </a:extLst>
                </p:cNvPr>
                <p:cNvCxnSpPr/>
                <p:nvPr/>
              </p:nvCxnSpPr>
              <p:spPr>
                <a:xfrm flipV="1">
                  <a:off x="4827639" y="2589445"/>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F2A9246-F848-C13B-9F75-1202B9E3B4ED}"/>
                    </a:ext>
                  </a:extLst>
                </p:cNvPr>
                <p:cNvCxnSpPr/>
                <p:nvPr/>
              </p:nvCxnSpPr>
              <p:spPr>
                <a:xfrm flipV="1">
                  <a:off x="6073878" y="2597496"/>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8E83F43-7856-79D6-B52D-D08F9D6FBC5B}"/>
                    </a:ext>
                  </a:extLst>
                </p:cNvPr>
                <p:cNvCxnSpPr/>
                <p:nvPr/>
              </p:nvCxnSpPr>
              <p:spPr>
                <a:xfrm flipV="1">
                  <a:off x="7320116" y="2589444"/>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A05B8CE4-C2FA-9A9B-88FC-E405CCD53E5B}"/>
                  </a:ext>
                </a:extLst>
              </p:cNvPr>
              <p:cNvGrpSpPr/>
              <p:nvPr/>
            </p:nvGrpSpPr>
            <p:grpSpPr>
              <a:xfrm>
                <a:off x="4635911" y="2228164"/>
                <a:ext cx="2874641" cy="369332"/>
                <a:chOff x="4635911" y="2228164"/>
                <a:chExt cx="2874641" cy="369332"/>
              </a:xfrm>
            </p:grpSpPr>
            <p:sp>
              <p:nvSpPr>
                <p:cNvPr id="16" name="TextBox 15">
                  <a:extLst>
                    <a:ext uri="{FF2B5EF4-FFF2-40B4-BE49-F238E27FC236}">
                      <a16:creationId xmlns:a16="http://schemas.microsoft.com/office/drawing/2014/main" id="{94D4FBF0-EB2A-E1B1-F250-ED1285C53DAB}"/>
                    </a:ext>
                  </a:extLst>
                </p:cNvPr>
                <p:cNvSpPr txBox="1"/>
                <p:nvPr/>
              </p:nvSpPr>
              <p:spPr>
                <a:xfrm>
                  <a:off x="4635911" y="2228164"/>
                  <a:ext cx="383458" cy="369332"/>
                </a:xfrm>
                <a:prstGeom prst="rect">
                  <a:avLst/>
                </a:prstGeom>
                <a:noFill/>
              </p:spPr>
              <p:txBody>
                <a:bodyPr wrap="square" rtlCol="0">
                  <a:spAutoFit/>
                </a:bodyPr>
                <a:lstStyle/>
                <a:p>
                  <a:pPr algn="ctr"/>
                  <a:r>
                    <a:rPr lang="en-GB" dirty="0">
                      <a:solidFill>
                        <a:srgbClr val="C00000"/>
                      </a:solidFill>
                    </a:rPr>
                    <a:t>1</a:t>
                  </a:r>
                  <a:endParaRPr lang="LID4096" dirty="0">
                    <a:solidFill>
                      <a:srgbClr val="C00000"/>
                    </a:solidFill>
                  </a:endParaRPr>
                </a:p>
              </p:txBody>
            </p:sp>
            <p:sp>
              <p:nvSpPr>
                <p:cNvPr id="20" name="TextBox 19">
                  <a:extLst>
                    <a:ext uri="{FF2B5EF4-FFF2-40B4-BE49-F238E27FC236}">
                      <a16:creationId xmlns:a16="http://schemas.microsoft.com/office/drawing/2014/main" id="{437A5BD4-6A22-7615-FBAF-7E956826DECF}"/>
                    </a:ext>
                  </a:extLst>
                </p:cNvPr>
                <p:cNvSpPr txBox="1"/>
                <p:nvPr/>
              </p:nvSpPr>
              <p:spPr>
                <a:xfrm>
                  <a:off x="5880856" y="2228164"/>
                  <a:ext cx="383458" cy="369332"/>
                </a:xfrm>
                <a:prstGeom prst="rect">
                  <a:avLst/>
                </a:prstGeom>
                <a:noFill/>
              </p:spPr>
              <p:txBody>
                <a:bodyPr wrap="square" rtlCol="0">
                  <a:spAutoFit/>
                </a:bodyPr>
                <a:lstStyle/>
                <a:p>
                  <a:pPr algn="ctr"/>
                  <a:r>
                    <a:rPr lang="en-GB" dirty="0">
                      <a:solidFill>
                        <a:srgbClr val="C00000"/>
                      </a:solidFill>
                    </a:rPr>
                    <a:t>2</a:t>
                  </a:r>
                  <a:endParaRPr lang="LID4096" dirty="0">
                    <a:solidFill>
                      <a:srgbClr val="C00000"/>
                    </a:solidFill>
                  </a:endParaRPr>
                </a:p>
              </p:txBody>
            </p:sp>
            <p:sp>
              <p:nvSpPr>
                <p:cNvPr id="21" name="TextBox 20">
                  <a:extLst>
                    <a:ext uri="{FF2B5EF4-FFF2-40B4-BE49-F238E27FC236}">
                      <a16:creationId xmlns:a16="http://schemas.microsoft.com/office/drawing/2014/main" id="{D669D4E3-E565-8397-89BE-2B6FC4FABE50}"/>
                    </a:ext>
                  </a:extLst>
                </p:cNvPr>
                <p:cNvSpPr txBox="1"/>
                <p:nvPr/>
              </p:nvSpPr>
              <p:spPr>
                <a:xfrm>
                  <a:off x="7127094" y="2228164"/>
                  <a:ext cx="383458" cy="369332"/>
                </a:xfrm>
                <a:prstGeom prst="rect">
                  <a:avLst/>
                </a:prstGeom>
                <a:noFill/>
              </p:spPr>
              <p:txBody>
                <a:bodyPr wrap="square" rtlCol="0">
                  <a:spAutoFit/>
                </a:bodyPr>
                <a:lstStyle/>
                <a:p>
                  <a:pPr algn="ctr"/>
                  <a:r>
                    <a:rPr lang="en-GB" dirty="0">
                      <a:solidFill>
                        <a:srgbClr val="C00000"/>
                      </a:solidFill>
                    </a:rPr>
                    <a:t>3</a:t>
                  </a:r>
                  <a:endParaRPr lang="LID4096" dirty="0">
                    <a:solidFill>
                      <a:srgbClr val="C00000"/>
                    </a:solidFill>
                  </a:endParaRPr>
                </a:p>
              </p:txBody>
            </p:sp>
          </p:grpSp>
        </p:grpSp>
        <p:grpSp>
          <p:nvGrpSpPr>
            <p:cNvPr id="29" name="Group 28">
              <a:extLst>
                <a:ext uri="{FF2B5EF4-FFF2-40B4-BE49-F238E27FC236}">
                  <a16:creationId xmlns:a16="http://schemas.microsoft.com/office/drawing/2014/main" id="{2243AE12-6802-172F-45D0-9AF81737A709}"/>
                </a:ext>
              </a:extLst>
            </p:cNvPr>
            <p:cNvGrpSpPr/>
            <p:nvPr/>
          </p:nvGrpSpPr>
          <p:grpSpPr>
            <a:xfrm>
              <a:off x="4632353" y="4821837"/>
              <a:ext cx="2874641" cy="612423"/>
              <a:chOff x="4632353" y="4821837"/>
              <a:chExt cx="2874641" cy="612423"/>
            </a:xfrm>
          </p:grpSpPr>
          <p:grpSp>
            <p:nvGrpSpPr>
              <p:cNvPr id="14" name="Group 13">
                <a:extLst>
                  <a:ext uri="{FF2B5EF4-FFF2-40B4-BE49-F238E27FC236}">
                    <a16:creationId xmlns:a16="http://schemas.microsoft.com/office/drawing/2014/main" id="{B4587432-24C6-1A45-1606-80DA991C31ED}"/>
                  </a:ext>
                </a:extLst>
              </p:cNvPr>
              <p:cNvGrpSpPr/>
              <p:nvPr/>
            </p:nvGrpSpPr>
            <p:grpSpPr>
              <a:xfrm>
                <a:off x="4827639" y="4821837"/>
                <a:ext cx="2492477" cy="286915"/>
                <a:chOff x="4852220" y="4821837"/>
                <a:chExt cx="2492477" cy="286915"/>
              </a:xfrm>
            </p:grpSpPr>
            <p:cxnSp>
              <p:nvCxnSpPr>
                <p:cNvPr id="10" name="Straight Arrow Connector 9">
                  <a:extLst>
                    <a:ext uri="{FF2B5EF4-FFF2-40B4-BE49-F238E27FC236}">
                      <a16:creationId xmlns:a16="http://schemas.microsoft.com/office/drawing/2014/main" id="{86A7685E-26F7-AC44-FCD7-5B2C13B79110}"/>
                    </a:ext>
                  </a:extLst>
                </p:cNvPr>
                <p:cNvCxnSpPr>
                  <a:cxnSpLocks/>
                </p:cNvCxnSpPr>
                <p:nvPr/>
              </p:nvCxnSpPr>
              <p:spPr>
                <a:xfrm>
                  <a:off x="4852220" y="4821838"/>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6420410-0C57-6C7D-3D0F-7022E2CDEDF9}"/>
                    </a:ext>
                  </a:extLst>
                </p:cNvPr>
                <p:cNvCxnSpPr>
                  <a:cxnSpLocks/>
                </p:cNvCxnSpPr>
                <p:nvPr/>
              </p:nvCxnSpPr>
              <p:spPr>
                <a:xfrm>
                  <a:off x="6098459" y="4829889"/>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0E0406E-CE2E-7EAE-4642-C31B1BF6A099}"/>
                    </a:ext>
                  </a:extLst>
                </p:cNvPr>
                <p:cNvCxnSpPr>
                  <a:cxnSpLocks/>
                </p:cNvCxnSpPr>
                <p:nvPr/>
              </p:nvCxnSpPr>
              <p:spPr>
                <a:xfrm>
                  <a:off x="7344697" y="4821837"/>
                  <a:ext cx="0" cy="2788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5" name="Group 24">
                <a:extLst>
                  <a:ext uri="{FF2B5EF4-FFF2-40B4-BE49-F238E27FC236}">
                    <a16:creationId xmlns:a16="http://schemas.microsoft.com/office/drawing/2014/main" id="{8368C694-1584-8E2A-EFB9-7B1478479020}"/>
                  </a:ext>
                </a:extLst>
              </p:cNvPr>
              <p:cNvGrpSpPr/>
              <p:nvPr/>
            </p:nvGrpSpPr>
            <p:grpSpPr>
              <a:xfrm>
                <a:off x="4632353" y="5064928"/>
                <a:ext cx="2874641" cy="369332"/>
                <a:chOff x="4635911" y="2228164"/>
                <a:chExt cx="2874641" cy="369332"/>
              </a:xfrm>
            </p:grpSpPr>
            <p:sp>
              <p:nvSpPr>
                <p:cNvPr id="26" name="TextBox 25">
                  <a:extLst>
                    <a:ext uri="{FF2B5EF4-FFF2-40B4-BE49-F238E27FC236}">
                      <a16:creationId xmlns:a16="http://schemas.microsoft.com/office/drawing/2014/main" id="{C8FD76D7-1A0A-500F-EE49-09892D2CB1F6}"/>
                    </a:ext>
                  </a:extLst>
                </p:cNvPr>
                <p:cNvSpPr txBox="1"/>
                <p:nvPr/>
              </p:nvSpPr>
              <p:spPr>
                <a:xfrm>
                  <a:off x="4635911" y="2228164"/>
                  <a:ext cx="383458" cy="369332"/>
                </a:xfrm>
                <a:prstGeom prst="rect">
                  <a:avLst/>
                </a:prstGeom>
                <a:noFill/>
              </p:spPr>
              <p:txBody>
                <a:bodyPr wrap="square" rtlCol="0">
                  <a:spAutoFit/>
                </a:bodyPr>
                <a:lstStyle/>
                <a:p>
                  <a:pPr algn="ctr"/>
                  <a:r>
                    <a:rPr lang="en-GB" dirty="0">
                      <a:solidFill>
                        <a:srgbClr val="C00000"/>
                      </a:solidFill>
                    </a:rPr>
                    <a:t>4</a:t>
                  </a:r>
                  <a:endParaRPr lang="LID4096" dirty="0">
                    <a:solidFill>
                      <a:srgbClr val="C00000"/>
                    </a:solidFill>
                  </a:endParaRPr>
                </a:p>
              </p:txBody>
            </p:sp>
            <p:sp>
              <p:nvSpPr>
                <p:cNvPr id="27" name="TextBox 26">
                  <a:extLst>
                    <a:ext uri="{FF2B5EF4-FFF2-40B4-BE49-F238E27FC236}">
                      <a16:creationId xmlns:a16="http://schemas.microsoft.com/office/drawing/2014/main" id="{74D897ED-2E8E-50FE-C805-C78C656C036D}"/>
                    </a:ext>
                  </a:extLst>
                </p:cNvPr>
                <p:cNvSpPr txBox="1"/>
                <p:nvPr/>
              </p:nvSpPr>
              <p:spPr>
                <a:xfrm>
                  <a:off x="5880856" y="2228164"/>
                  <a:ext cx="383458" cy="369332"/>
                </a:xfrm>
                <a:prstGeom prst="rect">
                  <a:avLst/>
                </a:prstGeom>
                <a:noFill/>
              </p:spPr>
              <p:txBody>
                <a:bodyPr wrap="square" rtlCol="0">
                  <a:spAutoFit/>
                </a:bodyPr>
                <a:lstStyle/>
                <a:p>
                  <a:pPr algn="ctr"/>
                  <a:r>
                    <a:rPr lang="en-GB" dirty="0">
                      <a:solidFill>
                        <a:srgbClr val="C00000"/>
                      </a:solidFill>
                    </a:rPr>
                    <a:t>5</a:t>
                  </a:r>
                  <a:endParaRPr lang="LID4096" dirty="0">
                    <a:solidFill>
                      <a:srgbClr val="C00000"/>
                    </a:solidFill>
                  </a:endParaRPr>
                </a:p>
              </p:txBody>
            </p:sp>
            <p:sp>
              <p:nvSpPr>
                <p:cNvPr id="28" name="TextBox 27">
                  <a:extLst>
                    <a:ext uri="{FF2B5EF4-FFF2-40B4-BE49-F238E27FC236}">
                      <a16:creationId xmlns:a16="http://schemas.microsoft.com/office/drawing/2014/main" id="{11249229-4454-6342-2A86-4596202834BF}"/>
                    </a:ext>
                  </a:extLst>
                </p:cNvPr>
                <p:cNvSpPr txBox="1"/>
                <p:nvPr/>
              </p:nvSpPr>
              <p:spPr>
                <a:xfrm>
                  <a:off x="7127094" y="2228164"/>
                  <a:ext cx="383458" cy="369332"/>
                </a:xfrm>
                <a:prstGeom prst="rect">
                  <a:avLst/>
                </a:prstGeom>
                <a:noFill/>
              </p:spPr>
              <p:txBody>
                <a:bodyPr wrap="square" rtlCol="0">
                  <a:spAutoFit/>
                </a:bodyPr>
                <a:lstStyle/>
                <a:p>
                  <a:pPr algn="ctr"/>
                  <a:r>
                    <a:rPr lang="en-GB" dirty="0">
                      <a:solidFill>
                        <a:srgbClr val="C00000"/>
                      </a:solidFill>
                    </a:rPr>
                    <a:t>6</a:t>
                  </a:r>
                  <a:endParaRPr lang="LID4096" dirty="0">
                    <a:solidFill>
                      <a:srgbClr val="C00000"/>
                    </a:solidFill>
                  </a:endParaRPr>
                </a:p>
              </p:txBody>
            </p:sp>
          </p:grpSp>
        </p:grpSp>
      </p:grpSp>
    </p:spTree>
    <p:extLst>
      <p:ext uri="{BB962C8B-B14F-4D97-AF65-F5344CB8AC3E}">
        <p14:creationId xmlns:p14="http://schemas.microsoft.com/office/powerpoint/2010/main" val="209547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7091461-2A8A-699C-6D2A-0029688FE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CC927-CE50-6DA0-EDE4-3197AC5C0C8E}"/>
              </a:ext>
            </a:extLst>
          </p:cNvPr>
          <p:cNvSpPr>
            <a:spLocks noGrp="1"/>
          </p:cNvSpPr>
          <p:nvPr>
            <p:ph type="title"/>
          </p:nvPr>
        </p:nvSpPr>
        <p:spPr>
          <a:xfrm>
            <a:off x="838200" y="20997"/>
            <a:ext cx="10515600" cy="1325563"/>
          </a:xfrm>
        </p:spPr>
        <p:txBody>
          <a:bodyPr/>
          <a:lstStyle/>
          <a:p>
            <a:r>
              <a:rPr lang="en-US" dirty="0"/>
              <a:t>Discrete Random Variables + Distributions</a:t>
            </a:r>
            <a:endParaRPr lang="LID4096" dirty="0"/>
          </a:p>
        </p:txBody>
      </p:sp>
      <p:sp>
        <p:nvSpPr>
          <p:cNvPr id="3" name="Content Placeholder 2">
            <a:extLst>
              <a:ext uri="{FF2B5EF4-FFF2-40B4-BE49-F238E27FC236}">
                <a16:creationId xmlns:a16="http://schemas.microsoft.com/office/drawing/2014/main" id="{2E6F0754-8E90-6E46-DEE4-55EE58229ACC}"/>
              </a:ext>
            </a:extLst>
          </p:cNvPr>
          <p:cNvSpPr>
            <a:spLocks noGrp="1"/>
          </p:cNvSpPr>
          <p:nvPr>
            <p:ph idx="1"/>
          </p:nvPr>
        </p:nvSpPr>
        <p:spPr>
          <a:xfrm>
            <a:off x="838200" y="1159747"/>
            <a:ext cx="10881852" cy="5378705"/>
          </a:xfrm>
        </p:spPr>
        <p:txBody>
          <a:bodyPr>
            <a:normAutofit fontScale="92500"/>
          </a:bodyPr>
          <a:lstStyle/>
          <a:p>
            <a:pPr>
              <a:lnSpc>
                <a:spcPct val="150000"/>
              </a:lnSpc>
              <a:buFont typeface="Wingdings" panose="05000000000000000000" pitchFamily="2" charset="2"/>
              <a:buChar char="§"/>
            </a:pPr>
            <a:r>
              <a:rPr lang="en-GB" dirty="0"/>
              <a:t>Instead of calculating probabilities of events, we may be more interested in finding out the list of probabilities for all possible events = </a:t>
            </a:r>
            <a:r>
              <a:rPr lang="en-GB" b="1" dirty="0"/>
              <a:t>probability distribution</a:t>
            </a:r>
          </a:p>
          <a:p>
            <a:pPr>
              <a:lnSpc>
                <a:spcPct val="150000"/>
              </a:lnSpc>
              <a:buFont typeface="Wingdings" panose="05000000000000000000" pitchFamily="2" charset="2"/>
              <a:buChar char="§"/>
            </a:pPr>
            <a:r>
              <a:rPr lang="en-GB" dirty="0"/>
              <a:t>Empirical probability distribution: </a:t>
            </a:r>
          </a:p>
          <a:p>
            <a:pPr lvl="1">
              <a:lnSpc>
                <a:spcPct val="150000"/>
              </a:lnSpc>
              <a:buFont typeface="Wingdings" panose="05000000000000000000" pitchFamily="2" charset="2"/>
              <a:buChar char="§"/>
            </a:pPr>
            <a:r>
              <a:rPr lang="en-GB" dirty="0"/>
              <a:t>roll a dice a bunch of times</a:t>
            </a:r>
          </a:p>
          <a:p>
            <a:pPr lvl="1">
              <a:lnSpc>
                <a:spcPct val="150000"/>
              </a:lnSpc>
              <a:buFont typeface="Wingdings" panose="05000000000000000000" pitchFamily="2" charset="2"/>
              <a:buChar char="§"/>
            </a:pPr>
            <a:r>
              <a:rPr lang="en-GB" dirty="0"/>
              <a:t>count how many times we get each number </a:t>
            </a:r>
          </a:p>
          <a:p>
            <a:pPr lvl="1">
              <a:lnSpc>
                <a:spcPct val="150000"/>
              </a:lnSpc>
              <a:buFont typeface="Wingdings" panose="05000000000000000000" pitchFamily="2" charset="2"/>
              <a:buChar char="§"/>
            </a:pPr>
            <a:r>
              <a:rPr lang="en-GB" dirty="0"/>
              <a:t>Normalize by dividing the value for each number by the number of times the dice was rolled</a:t>
            </a:r>
          </a:p>
          <a:p>
            <a:pPr lvl="1">
              <a:lnSpc>
                <a:spcPct val="150000"/>
              </a:lnSpc>
              <a:buFont typeface="Wingdings" panose="05000000000000000000" pitchFamily="2" charset="2"/>
              <a:buChar char="§"/>
            </a:pPr>
            <a:r>
              <a:rPr lang="en-GB" dirty="0"/>
              <a:t>We will do this using advanced computational methods</a:t>
            </a:r>
            <a:endParaRPr lang="en-US" dirty="0"/>
          </a:p>
        </p:txBody>
      </p:sp>
    </p:spTree>
    <p:extLst>
      <p:ext uri="{BB962C8B-B14F-4D97-AF65-F5344CB8AC3E}">
        <p14:creationId xmlns:p14="http://schemas.microsoft.com/office/powerpoint/2010/main" val="33836927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C49CE2A-26F0-DFE6-6499-83B9E9B3B8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879BA7-512A-F0F7-7931-C4C1D0BE56FB}"/>
              </a:ext>
            </a:extLst>
          </p:cNvPr>
          <p:cNvSpPr>
            <a:spLocks noGrp="1"/>
          </p:cNvSpPr>
          <p:nvPr>
            <p:ph type="title"/>
          </p:nvPr>
        </p:nvSpPr>
        <p:spPr>
          <a:xfrm>
            <a:off x="838200" y="20997"/>
            <a:ext cx="10515600" cy="1325563"/>
          </a:xfrm>
        </p:spPr>
        <p:txBody>
          <a:bodyPr/>
          <a:lstStyle/>
          <a:p>
            <a:r>
              <a:rPr lang="en-US" dirty="0" err="1"/>
              <a:t>BetaBinomial</a:t>
            </a:r>
            <a:endParaRPr lang="LID4096" dirty="0"/>
          </a:p>
        </p:txBody>
      </p:sp>
      <p:pic>
        <p:nvPicPr>
          <p:cNvPr id="7" name="Picture 6">
            <a:extLst>
              <a:ext uri="{FF2B5EF4-FFF2-40B4-BE49-F238E27FC236}">
                <a16:creationId xmlns:a16="http://schemas.microsoft.com/office/drawing/2014/main" id="{93F9E5CA-CC69-9F4F-4F67-BDDC79C2F23D}"/>
              </a:ext>
            </a:extLst>
          </p:cNvPr>
          <p:cNvPicPr>
            <a:picLocks noChangeAspect="1"/>
          </p:cNvPicPr>
          <p:nvPr/>
        </p:nvPicPr>
        <p:blipFill>
          <a:blip r:embed="rId3"/>
          <a:stretch>
            <a:fillRect/>
          </a:stretch>
        </p:blipFill>
        <p:spPr>
          <a:xfrm>
            <a:off x="730306" y="1140269"/>
            <a:ext cx="2491956" cy="624894"/>
          </a:xfrm>
          <a:prstGeom prst="rect">
            <a:avLst/>
          </a:prstGeom>
        </p:spPr>
      </p:pic>
      <p:pic>
        <p:nvPicPr>
          <p:cNvPr id="9" name="Picture 8">
            <a:extLst>
              <a:ext uri="{FF2B5EF4-FFF2-40B4-BE49-F238E27FC236}">
                <a16:creationId xmlns:a16="http://schemas.microsoft.com/office/drawing/2014/main" id="{094397E9-EA92-D21E-EEC8-18AC7CB975D9}"/>
              </a:ext>
            </a:extLst>
          </p:cNvPr>
          <p:cNvPicPr>
            <a:picLocks noChangeAspect="1"/>
          </p:cNvPicPr>
          <p:nvPr/>
        </p:nvPicPr>
        <p:blipFill>
          <a:blip r:embed="rId4"/>
          <a:stretch>
            <a:fillRect/>
          </a:stretch>
        </p:blipFill>
        <p:spPr>
          <a:xfrm>
            <a:off x="260943" y="2465832"/>
            <a:ext cx="5220152" cy="2408129"/>
          </a:xfrm>
          <a:prstGeom prst="rect">
            <a:avLst/>
          </a:prstGeom>
        </p:spPr>
      </p:pic>
      <p:pic>
        <p:nvPicPr>
          <p:cNvPr id="11" name="Picture 10">
            <a:extLst>
              <a:ext uri="{FF2B5EF4-FFF2-40B4-BE49-F238E27FC236}">
                <a16:creationId xmlns:a16="http://schemas.microsoft.com/office/drawing/2014/main" id="{63A06329-0944-C019-4D63-3B2E88E9F7F8}"/>
              </a:ext>
            </a:extLst>
          </p:cNvPr>
          <p:cNvPicPr>
            <a:picLocks noChangeAspect="1"/>
          </p:cNvPicPr>
          <p:nvPr/>
        </p:nvPicPr>
        <p:blipFill>
          <a:blip r:embed="rId5"/>
          <a:stretch>
            <a:fillRect/>
          </a:stretch>
        </p:blipFill>
        <p:spPr>
          <a:xfrm>
            <a:off x="5721870" y="411858"/>
            <a:ext cx="5959356" cy="5464013"/>
          </a:xfrm>
          <a:prstGeom prst="rect">
            <a:avLst/>
          </a:prstGeom>
        </p:spPr>
      </p:pic>
    </p:spTree>
    <p:extLst>
      <p:ext uri="{BB962C8B-B14F-4D97-AF65-F5344CB8AC3E}">
        <p14:creationId xmlns:p14="http://schemas.microsoft.com/office/powerpoint/2010/main" val="2970157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0AC3E02-EF8E-D025-CDD5-37D2476586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B01EA7-4684-9944-9CB2-E539CEEA9AD4}"/>
              </a:ext>
            </a:extLst>
          </p:cNvPr>
          <p:cNvSpPr>
            <a:spLocks noGrp="1"/>
          </p:cNvSpPr>
          <p:nvPr>
            <p:ph type="title"/>
          </p:nvPr>
        </p:nvSpPr>
        <p:spPr>
          <a:xfrm>
            <a:off x="838200" y="20997"/>
            <a:ext cx="10515600" cy="1325563"/>
          </a:xfrm>
        </p:spPr>
        <p:txBody>
          <a:bodyPr/>
          <a:lstStyle/>
          <a:p>
            <a:r>
              <a:rPr lang="en-US" dirty="0"/>
              <a:t>Continuous (e.g., normal distribution)</a:t>
            </a:r>
            <a:endParaRPr lang="LID4096" dirty="0"/>
          </a:p>
        </p:txBody>
      </p:sp>
      <p:pic>
        <p:nvPicPr>
          <p:cNvPr id="4" name="Picture 3">
            <a:extLst>
              <a:ext uri="{FF2B5EF4-FFF2-40B4-BE49-F238E27FC236}">
                <a16:creationId xmlns:a16="http://schemas.microsoft.com/office/drawing/2014/main" id="{D785231D-7E4B-5C30-6183-CB12AD4FC2A7}"/>
              </a:ext>
            </a:extLst>
          </p:cNvPr>
          <p:cNvPicPr>
            <a:picLocks noChangeAspect="1"/>
          </p:cNvPicPr>
          <p:nvPr/>
        </p:nvPicPr>
        <p:blipFill>
          <a:blip r:embed="rId3"/>
          <a:stretch>
            <a:fillRect/>
          </a:stretch>
        </p:blipFill>
        <p:spPr>
          <a:xfrm>
            <a:off x="3196338" y="1180905"/>
            <a:ext cx="5799323" cy="4496190"/>
          </a:xfrm>
          <a:prstGeom prst="rect">
            <a:avLst/>
          </a:prstGeom>
        </p:spPr>
      </p:pic>
    </p:spTree>
    <p:extLst>
      <p:ext uri="{BB962C8B-B14F-4D97-AF65-F5344CB8AC3E}">
        <p14:creationId xmlns:p14="http://schemas.microsoft.com/office/powerpoint/2010/main" val="698931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18DC9BE-A2FB-6499-B2F7-3D6EF0CDE0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2DCC58-EB96-6C2C-563B-80B6FC440D93}"/>
              </a:ext>
            </a:extLst>
          </p:cNvPr>
          <p:cNvSpPr>
            <a:spLocks noGrp="1"/>
          </p:cNvSpPr>
          <p:nvPr>
            <p:ph type="title"/>
          </p:nvPr>
        </p:nvSpPr>
        <p:spPr>
          <a:xfrm>
            <a:off x="838200" y="20997"/>
            <a:ext cx="10515600" cy="1325563"/>
          </a:xfrm>
        </p:spPr>
        <p:txBody>
          <a:bodyPr/>
          <a:lstStyle/>
          <a:p>
            <a:r>
              <a:rPr lang="en-US" dirty="0"/>
              <a:t>Cumulative Distribution Function</a:t>
            </a:r>
            <a:endParaRPr lang="LID4096" dirty="0"/>
          </a:p>
        </p:txBody>
      </p:sp>
      <p:pic>
        <p:nvPicPr>
          <p:cNvPr id="5" name="Picture 4">
            <a:extLst>
              <a:ext uri="{FF2B5EF4-FFF2-40B4-BE49-F238E27FC236}">
                <a16:creationId xmlns:a16="http://schemas.microsoft.com/office/drawing/2014/main" id="{FAD9B87D-DE19-2D0C-30CD-D0BD5269168B}"/>
              </a:ext>
            </a:extLst>
          </p:cNvPr>
          <p:cNvPicPr>
            <a:picLocks noChangeAspect="1"/>
          </p:cNvPicPr>
          <p:nvPr/>
        </p:nvPicPr>
        <p:blipFill>
          <a:blip r:embed="rId3"/>
          <a:stretch>
            <a:fillRect/>
          </a:stretch>
        </p:blipFill>
        <p:spPr>
          <a:xfrm>
            <a:off x="3387601" y="3042105"/>
            <a:ext cx="5220152" cy="2720576"/>
          </a:xfrm>
          <a:prstGeom prst="rect">
            <a:avLst/>
          </a:prstGeom>
        </p:spPr>
      </p:pic>
      <p:pic>
        <p:nvPicPr>
          <p:cNvPr id="7" name="Picture 6">
            <a:extLst>
              <a:ext uri="{FF2B5EF4-FFF2-40B4-BE49-F238E27FC236}">
                <a16:creationId xmlns:a16="http://schemas.microsoft.com/office/drawing/2014/main" id="{BA44AC9F-DB1C-87F5-07AF-4795FE54C529}"/>
              </a:ext>
            </a:extLst>
          </p:cNvPr>
          <p:cNvPicPr>
            <a:picLocks noChangeAspect="1"/>
          </p:cNvPicPr>
          <p:nvPr/>
        </p:nvPicPr>
        <p:blipFill>
          <a:blip r:embed="rId4"/>
          <a:stretch>
            <a:fillRect/>
          </a:stretch>
        </p:blipFill>
        <p:spPr>
          <a:xfrm>
            <a:off x="5573985" y="1965712"/>
            <a:ext cx="1044030" cy="228620"/>
          </a:xfrm>
          <a:prstGeom prst="rect">
            <a:avLst/>
          </a:prstGeom>
        </p:spPr>
      </p:pic>
    </p:spTree>
    <p:extLst>
      <p:ext uri="{BB962C8B-B14F-4D97-AF65-F5344CB8AC3E}">
        <p14:creationId xmlns:p14="http://schemas.microsoft.com/office/powerpoint/2010/main" val="131263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CA9C01E-0841-CD2B-9C35-733373C74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8CB8C-2ABD-9B4E-C7FB-0DC7179CE536}"/>
              </a:ext>
            </a:extLst>
          </p:cNvPr>
          <p:cNvSpPr>
            <a:spLocks noGrp="1"/>
          </p:cNvSpPr>
          <p:nvPr>
            <p:ph type="title"/>
          </p:nvPr>
        </p:nvSpPr>
        <p:spPr>
          <a:xfrm>
            <a:off x="838200" y="20997"/>
            <a:ext cx="10515600" cy="1325563"/>
          </a:xfrm>
        </p:spPr>
        <p:txBody>
          <a:bodyPr/>
          <a:lstStyle/>
          <a:p>
            <a:r>
              <a:rPr lang="en-US" dirty="0"/>
              <a:t>Conditional Probability</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8FC063-FD96-F492-8135-CBB915C9A0AA}"/>
                  </a:ext>
                </a:extLst>
              </p:cNvPr>
              <p:cNvSpPr>
                <a:spLocks noGrp="1"/>
              </p:cNvSpPr>
              <p:nvPr>
                <p:ph idx="1"/>
              </p:nvPr>
            </p:nvSpPr>
            <p:spPr>
              <a:xfrm>
                <a:off x="838200" y="1159747"/>
                <a:ext cx="10881852" cy="5378705"/>
              </a:xfrm>
            </p:spPr>
            <p:txBody>
              <a:bodyPr>
                <a:normAutofit fontScale="77500" lnSpcReduction="20000"/>
              </a:bodyPr>
              <a:lstStyle/>
              <a:p>
                <a:pPr>
                  <a:lnSpc>
                    <a:spcPct val="150000"/>
                  </a:lnSpc>
                  <a:buFont typeface="Wingdings" panose="05000000000000000000" pitchFamily="2" charset="2"/>
                  <a:buChar char="§"/>
                </a:pPr>
                <a:r>
                  <a:rPr lang="en-GB" dirty="0"/>
                  <a:t>What is the chance of event A if we know that event B has occurred?</a:t>
                </a:r>
              </a:p>
              <a:p>
                <a:pPr lvl="1">
                  <a:lnSpc>
                    <a:spcPct val="150000"/>
                  </a:lnSpc>
                  <a:buFont typeface="Wingdings" panose="05000000000000000000" pitchFamily="2" charset="2"/>
                  <a:buChar char="§"/>
                </a:pPr>
                <a:r>
                  <a:rPr lang="en-GB" dirty="0"/>
                  <a:t>What is the chance of needing an umbrella (A) if we know it is raining (B)?</a:t>
                </a: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 </m:t>
                            </m:r>
                            <m:r>
                              <a:rPr lang="en-GB" b="0" i="1" smtClean="0">
                                <a:latin typeface="Cambria Math" panose="02040503050406030204" pitchFamily="18" charset="0"/>
                              </a:rPr>
                              <m:t>𝐵</m:t>
                            </m:r>
                          </m:e>
                        </m:d>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den>
                    </m:f>
                    <m:r>
                      <a:rPr lang="en-GB" b="0" i="1" smtClean="0">
                        <a:latin typeface="Cambria Math" panose="02040503050406030204" pitchFamily="18" charset="0"/>
                      </a:rPr>
                      <m:t>, </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r>
                      <a:rPr lang="en-GB" b="0" i="1" smtClean="0">
                        <a:latin typeface="Cambria Math" panose="02040503050406030204" pitchFamily="18" charset="0"/>
                      </a:rPr>
                      <m:t>&gt;0</m:t>
                    </m:r>
                  </m:oMath>
                </a14:m>
                <a:endParaRPr lang="en-US" dirty="0"/>
              </a:p>
              <a:p>
                <a:pPr>
                  <a:lnSpc>
                    <a:spcPct val="150000"/>
                  </a:lnSpc>
                  <a:buFont typeface="Wingdings" panose="05000000000000000000" pitchFamily="2" charset="2"/>
                  <a:buChar char="§"/>
                </a:pPr>
                <a:r>
                  <a:rPr lang="en-US" dirty="0"/>
                  <a:t>If A and B are independent:</a:t>
                </a:r>
              </a:p>
              <a:p>
                <a:pPr lvl="1">
                  <a:lnSpc>
                    <a:spcPct val="150000"/>
                  </a:lnSpc>
                  <a:buFont typeface="Wingdings" panose="05000000000000000000" pitchFamily="2" charset="2"/>
                  <a:buChar char="§"/>
                </a:pPr>
                <a14:m>
                  <m:oMath xmlns:m="http://schemas.openxmlformats.org/officeDocument/2006/math">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𝐴</m:t>
                        </m:r>
                      </m:e>
                      <m:e>
                        <m:r>
                          <a:rPr lang="en-GB" i="1">
                            <a:latin typeface="Cambria Math" panose="02040503050406030204" pitchFamily="18" charset="0"/>
                          </a:rPr>
                          <m:t>𝐵</m:t>
                        </m:r>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𝐴</m:t>
                            </m:r>
                            <m:r>
                              <a:rPr lang="en-GB" i="1">
                                <a:latin typeface="Cambria Math" panose="02040503050406030204" pitchFamily="18" charset="0"/>
                              </a:rPr>
                              <m:t>, </m:t>
                            </m:r>
                            <m:r>
                              <a:rPr lang="en-GB" i="1">
                                <a:latin typeface="Cambria Math" panose="02040503050406030204" pitchFamily="18" charset="0"/>
                              </a:rPr>
                              <m:t>𝐵</m:t>
                            </m:r>
                          </m:e>
                        </m:d>
                      </m:num>
                      <m:den>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𝐵</m:t>
                            </m:r>
                          </m:e>
                        </m:d>
                      </m:den>
                    </m:f>
                    <m:r>
                      <a:rPr lang="en-GB" b="0" i="0" smtClean="0">
                        <a:latin typeface="Cambria Math" panose="02040503050406030204" pitchFamily="18" charset="0"/>
                      </a:rPr>
                      <m:t>=</m:t>
                    </m:r>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P</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A</m:t>
                            </m:r>
                          </m:e>
                        </m:d>
                        <m:r>
                          <m:rPr>
                            <m:sty m:val="p"/>
                          </m:rPr>
                          <a:rPr lang="en-GB" b="0" i="0" smtClean="0">
                            <a:latin typeface="Cambria Math" panose="02040503050406030204" pitchFamily="18" charset="0"/>
                          </a:rPr>
                          <m:t>P</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B</m:t>
                            </m:r>
                          </m:e>
                        </m:d>
                      </m:num>
                      <m:den>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den>
                    </m:f>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oMath>
                </a14:m>
                <a:endParaRPr lang="en-GB" b="0" dirty="0"/>
              </a:p>
              <a:p>
                <a:pPr>
                  <a:lnSpc>
                    <a:spcPct val="150000"/>
                  </a:lnSpc>
                  <a:buFont typeface="Wingdings" panose="05000000000000000000" pitchFamily="2" charset="2"/>
                  <a:buChar char="§"/>
                </a:pPr>
                <a:r>
                  <a:rPr lang="en-US" dirty="0"/>
                  <a:t>Fair dice: what is the probability of rolling 3?</a:t>
                </a:r>
              </a:p>
              <a:p>
                <a:pPr lvl="1">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3</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6</m:t>
                        </m:r>
                      </m:den>
                    </m:f>
                  </m:oMath>
                </a14:m>
                <a:endParaRPr lang="en-GB" b="0" dirty="0"/>
              </a:p>
              <a:p>
                <a:pPr>
                  <a:lnSpc>
                    <a:spcPct val="150000"/>
                  </a:lnSpc>
                  <a:buFont typeface="Wingdings" panose="05000000000000000000" pitchFamily="2" charset="2"/>
                  <a:buChar char="§"/>
                </a:pPr>
                <a:r>
                  <a:rPr lang="en-US" dirty="0"/>
                  <a:t>What is the probability of rolling 3 if we know we rolled an odd number?</a:t>
                </a:r>
              </a:p>
              <a:p>
                <a:pPr lvl="1">
                  <a:lnSpc>
                    <a:spcPct val="150000"/>
                  </a:lnSpc>
                  <a:buFont typeface="Wingdings" panose="05000000000000000000" pitchFamily="2" charset="2"/>
                  <a:buChar char="§"/>
                </a:pPr>
                <a14:m>
                  <m:oMath xmlns:m="http://schemas.openxmlformats.org/officeDocument/2006/math">
                    <m:r>
                      <a:rPr lang="en-GB" i="1">
                        <a:highlight>
                          <a:srgbClr val="FFFF00"/>
                        </a:highlight>
                        <a:latin typeface="Cambria Math" panose="02040503050406030204" pitchFamily="18" charset="0"/>
                      </a:rPr>
                      <m:t>𝑃</m:t>
                    </m:r>
                    <m:d>
                      <m:dPr>
                        <m:ctrlPr>
                          <a:rPr lang="en-GB" i="1">
                            <a:highlight>
                              <a:srgbClr val="FFFF00"/>
                            </a:highlight>
                            <a:latin typeface="Cambria Math" panose="02040503050406030204" pitchFamily="18" charset="0"/>
                          </a:rPr>
                        </m:ctrlPr>
                      </m:dPr>
                      <m:e>
                        <m:r>
                          <a:rPr lang="en-GB" b="0" i="1" smtClean="0">
                            <a:highlight>
                              <a:srgbClr val="FFFF00"/>
                            </a:highlight>
                            <a:latin typeface="Cambria Math" panose="02040503050406030204" pitchFamily="18" charset="0"/>
                          </a:rPr>
                          <m:t>3</m:t>
                        </m:r>
                      </m:e>
                      <m:e>
                        <m:r>
                          <a:rPr lang="en-GB" b="0" i="1" smtClean="0">
                            <a:highlight>
                              <a:srgbClr val="FFFF00"/>
                            </a:highlight>
                            <a:latin typeface="Cambria Math" panose="02040503050406030204" pitchFamily="18" charset="0"/>
                          </a:rPr>
                          <m:t>{1, 3, 5}</m:t>
                        </m:r>
                      </m:e>
                    </m:d>
                    <m:r>
                      <a:rPr lang="en-GB" i="1">
                        <a:highlight>
                          <a:srgbClr val="FFFF00"/>
                        </a:highlight>
                        <a:latin typeface="Cambria Math" panose="02040503050406030204" pitchFamily="18" charset="0"/>
                      </a:rPr>
                      <m:t>=</m:t>
                    </m:r>
                    <m:f>
                      <m:fPr>
                        <m:ctrlPr>
                          <a:rPr lang="en-GB" i="1">
                            <a:highlight>
                              <a:srgbClr val="FFFF00"/>
                            </a:highlight>
                            <a:latin typeface="Cambria Math" panose="02040503050406030204" pitchFamily="18" charset="0"/>
                          </a:rPr>
                        </m:ctrlPr>
                      </m:fPr>
                      <m:num>
                        <m:r>
                          <a:rPr lang="en-GB" b="0" i="1" smtClean="0">
                            <a:highlight>
                              <a:srgbClr val="FFFF00"/>
                            </a:highlight>
                            <a:latin typeface="Cambria Math" panose="02040503050406030204" pitchFamily="18" charset="0"/>
                          </a:rPr>
                          <m:t>????</m:t>
                        </m:r>
                      </m:num>
                      <m:den>
                        <m:f>
                          <m:fPr>
                            <m:ctrlPr>
                              <a:rPr lang="en-GB" b="0" i="1" smtClean="0">
                                <a:highlight>
                                  <a:srgbClr val="FFFF00"/>
                                </a:highlight>
                                <a:latin typeface="Cambria Math" panose="02040503050406030204" pitchFamily="18" charset="0"/>
                              </a:rPr>
                            </m:ctrlPr>
                          </m:fPr>
                          <m:num>
                            <m:r>
                              <a:rPr lang="en-GB" b="0" i="1" smtClean="0">
                                <a:highlight>
                                  <a:srgbClr val="FFFF00"/>
                                </a:highlight>
                                <a:latin typeface="Cambria Math" panose="02040503050406030204" pitchFamily="18" charset="0"/>
                              </a:rPr>
                              <m:t>1</m:t>
                            </m:r>
                          </m:num>
                          <m:den>
                            <m:r>
                              <a:rPr lang="en-GB" b="0" i="1" smtClean="0">
                                <a:highlight>
                                  <a:srgbClr val="FFFF00"/>
                                </a:highlight>
                                <a:latin typeface="Cambria Math" panose="02040503050406030204" pitchFamily="18" charset="0"/>
                              </a:rPr>
                              <m:t>2</m:t>
                            </m:r>
                          </m:den>
                        </m:f>
                      </m:den>
                    </m:f>
                    <m:r>
                      <a:rPr lang="en-GB" b="0" i="1" smtClean="0">
                        <a:highlight>
                          <a:srgbClr val="FFFF00"/>
                        </a:highlight>
                        <a:latin typeface="Cambria Math" panose="02040503050406030204" pitchFamily="18" charset="0"/>
                      </a:rPr>
                      <m:t>=</m:t>
                    </m:r>
                    <m:f>
                      <m:fPr>
                        <m:ctrlPr>
                          <a:rPr lang="en-GB" b="0" i="1" smtClean="0">
                            <a:highlight>
                              <a:srgbClr val="FFFF00"/>
                            </a:highlight>
                            <a:latin typeface="Cambria Math" panose="02040503050406030204" pitchFamily="18" charset="0"/>
                          </a:rPr>
                        </m:ctrlPr>
                      </m:fPr>
                      <m:num>
                        <m:r>
                          <a:rPr lang="en-GB" b="0" i="1" smtClean="0">
                            <a:highlight>
                              <a:srgbClr val="FFFF00"/>
                            </a:highlight>
                            <a:latin typeface="Cambria Math" panose="02040503050406030204" pitchFamily="18" charset="0"/>
                          </a:rPr>
                          <m:t>1</m:t>
                        </m:r>
                      </m:num>
                      <m:den>
                        <m:r>
                          <a:rPr lang="en-GB" b="0" i="1" smtClean="0">
                            <a:highlight>
                              <a:srgbClr val="FFFF00"/>
                            </a:highlight>
                            <a:latin typeface="Cambria Math" panose="02040503050406030204" pitchFamily="18" charset="0"/>
                          </a:rPr>
                          <m:t>3</m:t>
                        </m:r>
                      </m:den>
                    </m:f>
                  </m:oMath>
                </a14:m>
                <a:endParaRPr lang="en-US" dirty="0">
                  <a:highlight>
                    <a:srgbClr val="FFFF00"/>
                  </a:highlight>
                </a:endParaRPr>
              </a:p>
            </p:txBody>
          </p:sp>
        </mc:Choice>
        <mc:Fallback xmlns="">
          <p:sp>
            <p:nvSpPr>
              <p:cNvPr id="3" name="Content Placeholder 2">
                <a:extLst>
                  <a:ext uri="{FF2B5EF4-FFF2-40B4-BE49-F238E27FC236}">
                    <a16:creationId xmlns:a16="http://schemas.microsoft.com/office/drawing/2014/main" id="{208FC063-FD96-F492-8135-CBB915C9A0AA}"/>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616"/>
                </a:stretch>
              </a:blipFill>
            </p:spPr>
            <p:txBody>
              <a:bodyPr/>
              <a:lstStyle/>
              <a:p>
                <a:r>
                  <a:rPr lang="LID4096">
                    <a:noFill/>
                  </a:rPr>
                  <a:t> </a:t>
                </a:r>
              </a:p>
            </p:txBody>
          </p:sp>
        </mc:Fallback>
      </mc:AlternateContent>
    </p:spTree>
    <p:extLst>
      <p:ext uri="{BB962C8B-B14F-4D97-AF65-F5344CB8AC3E}">
        <p14:creationId xmlns:p14="http://schemas.microsoft.com/office/powerpoint/2010/main" val="41445494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EFEC2AA-F6F5-993A-A320-49664EAEDA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4FD48-0692-1D2F-DDE6-56D17D1401D2}"/>
              </a:ext>
            </a:extLst>
          </p:cNvPr>
          <p:cNvSpPr>
            <a:spLocks noGrp="1"/>
          </p:cNvSpPr>
          <p:nvPr>
            <p:ph type="title"/>
          </p:nvPr>
        </p:nvSpPr>
        <p:spPr>
          <a:xfrm>
            <a:off x="838200" y="20997"/>
            <a:ext cx="10515600" cy="1325563"/>
          </a:xfrm>
        </p:spPr>
        <p:txBody>
          <a:bodyPr/>
          <a:lstStyle/>
          <a:p>
            <a:r>
              <a:rPr lang="en-US" dirty="0"/>
              <a:t>Conditional Probability</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A6C3EA-3B9F-0A62-18E5-770AC5C49B47}"/>
                  </a:ext>
                </a:extLst>
              </p:cNvPr>
              <p:cNvSpPr>
                <a:spLocks noGrp="1"/>
              </p:cNvSpPr>
              <p:nvPr>
                <p:ph idx="1"/>
              </p:nvPr>
            </p:nvSpPr>
            <p:spPr>
              <a:xfrm>
                <a:off x="838200" y="1159747"/>
                <a:ext cx="10881852" cy="5378705"/>
              </a:xfrm>
            </p:spPr>
            <p:txBody>
              <a:bodyPr>
                <a:normAutofit/>
              </a:bodyPr>
              <a:lstStyle/>
              <a:p>
                <a:pPr>
                  <a:lnSpc>
                    <a:spcPct val="150000"/>
                  </a:lnSpc>
                  <a:buFont typeface="Wingdings" panose="05000000000000000000" pitchFamily="2" charset="2"/>
                  <a:buChar char="§"/>
                </a:pPr>
                <a:r>
                  <a:rPr lang="en-GB" dirty="0"/>
                  <a:t>Dark </a:t>
                </a:r>
                <a:r>
                  <a:rPr lang="en-GB" dirty="0" err="1"/>
                  <a:t>colors</a:t>
                </a:r>
                <a:r>
                  <a:rPr lang="en-GB" dirty="0"/>
                  <a:t> = higher probability </a:t>
                </a:r>
              </a:p>
              <a:p>
                <a:pPr>
                  <a:lnSpc>
                    <a:spcPct val="150000"/>
                  </a:lnSpc>
                  <a:buFont typeface="Wingdings" panose="05000000000000000000" pitchFamily="2" charset="2"/>
                  <a:buChar char="§"/>
                </a:pPr>
                <a:r>
                  <a:rPr lang="en-GB" dirty="0"/>
                  <a:t>Higher A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higher B</a:t>
                </a:r>
                <a:r>
                  <a:rPr lang="en-US" dirty="0"/>
                  <a:t> </a:t>
                </a:r>
              </a:p>
              <a:p>
                <a:pPr>
                  <a:lnSpc>
                    <a:spcPct val="150000"/>
                  </a:lnSpc>
                  <a:buFont typeface="Wingdings" panose="05000000000000000000" pitchFamily="2" charset="2"/>
                  <a:buChar char="§"/>
                </a:pPr>
                <a:r>
                  <a:rPr lang="en-US" dirty="0"/>
                  <a:t>Dashed lines show P(A|B) for 3 different values of B.</a:t>
                </a:r>
              </a:p>
              <a:p>
                <a:pPr>
                  <a:lnSpc>
                    <a:spcPct val="150000"/>
                  </a:lnSpc>
                  <a:buFont typeface="Wingdings" panose="05000000000000000000" pitchFamily="2" charset="2"/>
                  <a:buChar char="§"/>
                </a:pPr>
                <a:r>
                  <a:rPr lang="en-US" b="1" dirty="0"/>
                  <a:t>Marginal Distributions</a:t>
                </a:r>
                <a:r>
                  <a:rPr lang="en-US" dirty="0"/>
                  <a:t>: P(A), P(B)</a:t>
                </a:r>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90A6C3EA-3B9F-0A62-18E5-770AC5C49B47}"/>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1008"/>
                </a:stretch>
              </a:blipFill>
            </p:spPr>
            <p:txBody>
              <a:bodyPr/>
              <a:lstStyle/>
              <a:p>
                <a:r>
                  <a:rPr lang="LID4096">
                    <a:noFill/>
                  </a:rPr>
                  <a:t> </a:t>
                </a:r>
              </a:p>
            </p:txBody>
          </p:sp>
        </mc:Fallback>
      </mc:AlternateContent>
      <p:pic>
        <p:nvPicPr>
          <p:cNvPr id="5" name="Picture 4">
            <a:extLst>
              <a:ext uri="{FF2B5EF4-FFF2-40B4-BE49-F238E27FC236}">
                <a16:creationId xmlns:a16="http://schemas.microsoft.com/office/drawing/2014/main" id="{BEDA461B-1C10-5CD5-C7AA-E0BBFEA00DD8}"/>
              </a:ext>
            </a:extLst>
          </p:cNvPr>
          <p:cNvPicPr>
            <a:picLocks noChangeAspect="1"/>
          </p:cNvPicPr>
          <p:nvPr/>
        </p:nvPicPr>
        <p:blipFill>
          <a:blip r:embed="rId4"/>
          <a:stretch>
            <a:fillRect/>
          </a:stretch>
        </p:blipFill>
        <p:spPr>
          <a:xfrm>
            <a:off x="6844212" y="3562603"/>
            <a:ext cx="3360711" cy="2682472"/>
          </a:xfrm>
          <a:prstGeom prst="rect">
            <a:avLst/>
          </a:prstGeom>
        </p:spPr>
      </p:pic>
    </p:spTree>
    <p:extLst>
      <p:ext uri="{BB962C8B-B14F-4D97-AF65-F5344CB8AC3E}">
        <p14:creationId xmlns:p14="http://schemas.microsoft.com/office/powerpoint/2010/main" val="3990973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6B2B22A-0222-261E-0EB4-B874416E02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36977-0E1D-CF1D-3455-59A48E07A3A5}"/>
              </a:ext>
            </a:extLst>
          </p:cNvPr>
          <p:cNvSpPr>
            <a:spLocks noGrp="1"/>
          </p:cNvSpPr>
          <p:nvPr>
            <p:ph type="title"/>
          </p:nvPr>
        </p:nvSpPr>
        <p:spPr>
          <a:xfrm>
            <a:off x="838200" y="20997"/>
            <a:ext cx="10515600" cy="1325563"/>
          </a:xfrm>
        </p:spPr>
        <p:txBody>
          <a:bodyPr/>
          <a:lstStyle/>
          <a:p>
            <a:r>
              <a:rPr lang="en-US" dirty="0"/>
              <a:t>Bayes Theorem</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BCE138-2F89-6BCB-8355-546345C4840E}"/>
                  </a:ext>
                </a:extLst>
              </p:cNvPr>
              <p:cNvSpPr>
                <a:spLocks noGrp="1"/>
              </p:cNvSpPr>
              <p:nvPr>
                <p:ph idx="1"/>
              </p:nvPr>
            </p:nvSpPr>
            <p:spPr>
              <a:xfrm>
                <a:off x="838200" y="1159747"/>
                <a:ext cx="10881852" cy="5378705"/>
              </a:xfrm>
            </p:spPr>
            <p:txBody>
              <a:bodyPr>
                <a:normAutofit/>
              </a:bodyPr>
              <a:lstStyle/>
              <a:p>
                <a:pPr>
                  <a:lnSpc>
                    <a:spcPct val="150000"/>
                  </a:lnSpc>
                  <a:buFont typeface="Wingdings" panose="05000000000000000000" pitchFamily="2" charset="2"/>
                  <a:buChar char="§"/>
                </a:pP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𝑐</m:t>
                        </m:r>
                      </m:e>
                      <m:e>
                        <m:r>
                          <a:rPr lang="en-GB" b="0" i="1" smtClean="0">
                            <a:latin typeface="Cambria Math" panose="02040503050406030204" pitchFamily="18" charset="0"/>
                          </a:rPr>
                          <m:t>𝑟</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r>
                      <a:rPr lang="en-GB" b="0" i="1" smtClean="0">
                        <a:latin typeface="Cambria Math" panose="02040503050406030204" pitchFamily="18" charset="0"/>
                        <a:ea typeface="Cambria Math" panose="02040503050406030204" pitchFamily="18" charset="0"/>
                      </a:rPr>
                      <m:t>)</m:t>
                    </m:r>
                  </m:oMath>
                </a14:m>
                <a:endParaRPr lang="en-US" dirty="0"/>
              </a:p>
              <a:p>
                <a:pPr algn="l"/>
                <a:r>
                  <a:rPr lang="en-GB" sz="1800" b="0" i="0" u="none" strike="noStrike" baseline="0" dirty="0">
                    <a:latin typeface="LibertinusSerif-Regular"/>
                  </a:rPr>
                  <a:t>The probability of a person being the Pope given that this person is Argentinian</a:t>
                </a:r>
              </a:p>
              <a:p>
                <a:pPr algn="l"/>
                <a:r>
                  <a:rPr lang="en-GB" sz="1800" b="0" i="0" u="none" strike="noStrike" baseline="0" dirty="0">
                    <a:latin typeface="LibertinusSerif-Regular"/>
                  </a:rPr>
                  <a:t>is not the same as the probability of being Argentinian given that this person is the Pope. As</a:t>
                </a:r>
              </a:p>
              <a:p>
                <a:pPr algn="l"/>
                <a:r>
                  <a:rPr lang="en-GB" sz="1800" b="0" i="0" u="none" strike="noStrike" baseline="0" dirty="0">
                    <a:latin typeface="LibertinusSerif-Regular"/>
                  </a:rPr>
                  <a:t>there are around 47,000,000 Argentinians alive and a single one of them is the current Pope,</a:t>
                </a:r>
              </a:p>
              <a:p>
                <a:pPr algn="l"/>
                <a:r>
                  <a:rPr lang="en-GB" sz="1800" b="0" i="0" u="none" strike="noStrike" baseline="0" dirty="0">
                    <a:latin typeface="LibertinusSerif-Regular"/>
                  </a:rPr>
                  <a:t>we have </a:t>
                </a:r>
                <a:r>
                  <a:rPr lang="en-GB" sz="1800" b="0" i="0" u="none" strike="noStrike" baseline="0" dirty="0">
                    <a:latin typeface="LibertinusT1Math"/>
                  </a:rPr>
                  <a:t>𝑝 (</a:t>
                </a:r>
                <a:r>
                  <a:rPr lang="en-GB" sz="1800" b="0" i="0" u="none" strike="noStrike" baseline="0" dirty="0">
                    <a:latin typeface="LibertinusSerif-Regular"/>
                  </a:rPr>
                  <a:t>Pope </a:t>
                </a:r>
                <a:r>
                  <a:rPr lang="en-GB" sz="1800" b="0" i="0" u="none" strike="noStrike" baseline="0" dirty="0">
                    <a:latin typeface="LibertinusT1Math"/>
                  </a:rPr>
                  <a:t>∣ </a:t>
                </a:r>
                <a:r>
                  <a:rPr lang="en-GB" sz="1800" b="0" i="0" u="none" strike="noStrike" baseline="0" dirty="0">
                    <a:latin typeface="LibertinusSerif-Regular"/>
                  </a:rPr>
                  <a:t>Argentinian</a:t>
                </a:r>
                <a:r>
                  <a:rPr lang="en-GB" sz="1800" b="0" i="0" u="none" strike="noStrike" baseline="0" dirty="0">
                    <a:latin typeface="LibertinusT1Math"/>
                  </a:rPr>
                  <a:t>) ≈ 1</a:t>
                </a:r>
              </a:p>
              <a:p>
                <a:pPr algn="l"/>
                <a:r>
                  <a:rPr lang="en-GB" sz="1800" b="0" i="0" u="none" strike="noStrike" baseline="0" dirty="0">
                    <a:latin typeface="LibertinusT1Math"/>
                  </a:rPr>
                  <a:t>47000000 </a:t>
                </a:r>
                <a:r>
                  <a:rPr lang="en-GB" sz="1800" b="0" i="0" u="none" strike="noStrike" baseline="0" dirty="0">
                    <a:latin typeface="LibertinusSerif-Regular"/>
                  </a:rPr>
                  <a:t>and we also have </a:t>
                </a:r>
                <a:r>
                  <a:rPr lang="en-GB" sz="1800" b="0" i="0" u="none" strike="noStrike" baseline="0" dirty="0">
                    <a:latin typeface="LibertinusT1Math"/>
                  </a:rPr>
                  <a:t>𝑝 (</a:t>
                </a:r>
                <a:r>
                  <a:rPr lang="en-GB" sz="1800" b="0" i="0" u="none" strike="noStrike" baseline="0" dirty="0">
                    <a:latin typeface="LibertinusSerif-Regular"/>
                  </a:rPr>
                  <a:t>Argentinian </a:t>
                </a:r>
                <a:r>
                  <a:rPr lang="en-GB" sz="1800" b="0" i="0" u="none" strike="noStrike" baseline="0" dirty="0">
                    <a:latin typeface="LibertinusT1Math"/>
                  </a:rPr>
                  <a:t>∣ </a:t>
                </a:r>
                <a:r>
                  <a:rPr lang="en-GB" sz="1800" b="0" i="0" u="none" strike="noStrike" baseline="0" dirty="0">
                    <a:latin typeface="LibertinusSerif-Regular"/>
                  </a:rPr>
                  <a:t>Pope</a:t>
                </a:r>
                <a:r>
                  <a:rPr lang="en-GB" sz="1800" b="0" i="0" u="none" strike="noStrike" baseline="0" dirty="0">
                    <a:latin typeface="LibertinusT1Math"/>
                  </a:rPr>
                  <a:t>) = 1</a:t>
                </a:r>
                <a:r>
                  <a:rPr lang="en-GB" sz="1800" b="0" i="0" u="none" strike="noStrike" baseline="0" dirty="0">
                    <a:latin typeface="LibertinusSerif-Regular"/>
                  </a:rPr>
                  <a:t>.</a:t>
                </a:r>
              </a:p>
              <a:p>
                <a:pPr algn="l"/>
                <a:endParaRPr lang="en-GB" sz="1800" dirty="0">
                  <a:latin typeface="LibertinusSerif-Regular"/>
                </a:endParaRPr>
              </a:p>
              <a:p>
                <a:pPr algn="l"/>
                <a:endParaRPr lang="en-GB" sz="1800" dirty="0">
                  <a:latin typeface="LibertinusSerif-Regular"/>
                </a:endParaRPr>
              </a:p>
              <a:p>
                <a14:m>
                  <m:oMath xmlns:m="http://schemas.openxmlformats.org/officeDocument/2006/math">
                    <m:r>
                      <a:rPr lang="en-GB" b="0" i="1" smtClean="0">
                        <a:solidFill>
                          <a:srgbClr val="000000"/>
                        </a:solidFill>
                        <a:latin typeface="Cambria Math" panose="02040503050406030204" pitchFamily="18" charset="0"/>
                      </a:rPr>
                      <m:t>𝑃</m:t>
                    </m:r>
                    <m:d>
                      <m:dPr>
                        <m:ctrlPr>
                          <a:rPr lang="LID4096" i="1">
                            <a:solidFill>
                              <a:srgbClr val="000000"/>
                            </a:solidFill>
                            <a:latin typeface="Cambria Math" panose="02040503050406030204" pitchFamily="18" charset="0"/>
                          </a:rPr>
                        </m:ctrlPr>
                      </m:dPr>
                      <m:e>
                        <m:d>
                          <m:dPr>
                            <m:begChr m:val=""/>
                            <m:endChr m:val="|"/>
                            <m:ctrlPr>
                              <a:rPr lang="LID4096" i="1">
                                <a:solidFill>
                                  <a:srgbClr val="000000"/>
                                </a:solidFill>
                                <a:latin typeface="Cambria Math" panose="02040503050406030204" pitchFamily="18" charset="0"/>
                              </a:rPr>
                            </m:ctrlPr>
                          </m:dPr>
                          <m:e>
                            <m:r>
                              <m:rPr>
                                <m:nor/>
                              </m:rPr>
                              <a:rPr lang="LID4096" i="0">
                                <a:solidFill>
                                  <a:srgbClr val="000000"/>
                                </a:solidFill>
                                <a:latin typeface="Cambria Math" panose="02040503050406030204" pitchFamily="18" charset="0"/>
                              </a:rPr>
                              <m:t>model</m:t>
                            </m:r>
                          </m:e>
                        </m:d>
                        <m:r>
                          <m:rPr>
                            <m:nor/>
                          </m:rPr>
                          <a:rPr lang="LID4096" i="0">
                            <a:solidFill>
                              <a:srgbClr val="000000"/>
                            </a:solidFill>
                            <a:latin typeface="Cambria Math" panose="02040503050406030204" pitchFamily="18" charset="0"/>
                          </a:rPr>
                          <m:t>data</m:t>
                        </m:r>
                      </m:e>
                    </m:d>
                    <m:r>
                      <a:rPr lang="LID4096" i="1">
                        <a:solidFill>
                          <a:srgbClr val="000000"/>
                        </a:solidFill>
                        <a:latin typeface="Cambria Math" panose="02040503050406030204" pitchFamily="18" charset="0"/>
                      </a:rPr>
                      <m:t>=</m:t>
                    </m:r>
                    <m:f>
                      <m:fPr>
                        <m:ctrlPr>
                          <a:rPr lang="LID4096" i="1">
                            <a:solidFill>
                              <a:srgbClr val="000000"/>
                            </a:solidFill>
                            <a:latin typeface="Cambria Math" panose="02040503050406030204" pitchFamily="18" charset="0"/>
                          </a:rPr>
                        </m:ctrlPr>
                      </m:fPr>
                      <m:num>
                        <m:r>
                          <a:rPr lang="en-GB" b="0" i="1" smtClean="0">
                            <a:solidFill>
                              <a:srgbClr val="000000"/>
                            </a:solidFill>
                            <a:latin typeface="Cambria Math" panose="02040503050406030204" pitchFamily="18" charset="0"/>
                          </a:rPr>
                          <m:t>𝑃</m:t>
                        </m:r>
                        <m:d>
                          <m:dPr>
                            <m:ctrlPr>
                              <a:rPr lang="LID4096" i="1">
                                <a:solidFill>
                                  <a:srgbClr val="000000"/>
                                </a:solidFill>
                                <a:latin typeface="Cambria Math" panose="02040503050406030204" pitchFamily="18" charset="0"/>
                              </a:rPr>
                            </m:ctrlPr>
                          </m:dPr>
                          <m:e>
                            <m:d>
                              <m:dPr>
                                <m:begChr m:val=""/>
                                <m:endChr m:val="|"/>
                                <m:ctrlPr>
                                  <a:rPr lang="LID4096" i="1">
                                    <a:solidFill>
                                      <a:srgbClr val="000000"/>
                                    </a:solidFill>
                                    <a:latin typeface="Cambria Math" panose="02040503050406030204" pitchFamily="18" charset="0"/>
                                  </a:rPr>
                                </m:ctrlPr>
                              </m:dPr>
                              <m:e>
                                <m:r>
                                  <m:rPr>
                                    <m:nor/>
                                  </m:rPr>
                                  <a:rPr lang="LID4096" i="0">
                                    <a:solidFill>
                                      <a:srgbClr val="000000"/>
                                    </a:solidFill>
                                    <a:latin typeface="Cambria Math" panose="02040503050406030204" pitchFamily="18" charset="0"/>
                                  </a:rPr>
                                  <m:t>data</m:t>
                                </m:r>
                              </m:e>
                            </m:d>
                            <m:r>
                              <m:rPr>
                                <m:nor/>
                              </m:rPr>
                              <a:rPr lang="LID4096" i="0">
                                <a:solidFill>
                                  <a:srgbClr val="000000"/>
                                </a:solidFill>
                                <a:latin typeface="Cambria Math" panose="02040503050406030204" pitchFamily="18" charset="0"/>
                              </a:rPr>
                              <m:t>model</m:t>
                            </m:r>
                          </m:e>
                        </m:d>
                        <m:r>
                          <a:rPr lang="en-GB" b="0" i="1" smtClean="0">
                            <a:solidFill>
                              <a:srgbClr val="000000"/>
                            </a:solidFill>
                            <a:latin typeface="Cambria Math" panose="02040503050406030204" pitchFamily="18" charset="0"/>
                          </a:rPr>
                          <m:t>𝑃</m:t>
                        </m:r>
                        <m:d>
                          <m:dPr>
                            <m:ctrlPr>
                              <a:rPr lang="LID4096" i="1">
                                <a:solidFill>
                                  <a:srgbClr val="000000"/>
                                </a:solidFill>
                                <a:latin typeface="Cambria Math" panose="02040503050406030204" pitchFamily="18" charset="0"/>
                              </a:rPr>
                            </m:ctrlPr>
                          </m:dPr>
                          <m:e>
                            <m:r>
                              <m:rPr>
                                <m:nor/>
                              </m:rPr>
                              <a:rPr lang="LID4096" i="0">
                                <a:solidFill>
                                  <a:srgbClr val="000000"/>
                                </a:solidFill>
                                <a:latin typeface="Cambria Math" panose="02040503050406030204" pitchFamily="18" charset="0"/>
                              </a:rPr>
                              <m:t>model</m:t>
                            </m:r>
                          </m:e>
                        </m:d>
                      </m:num>
                      <m:den>
                        <m:nary>
                          <m:naryPr>
                            <m:chr m:val="∑"/>
                            <m:supHide m:val="on"/>
                            <m:ctrlPr>
                              <a:rPr lang="LID4096" i="1">
                                <a:solidFill>
                                  <a:srgbClr val="000000"/>
                                </a:solidFill>
                                <a:latin typeface="Cambria Math" panose="02040503050406030204" pitchFamily="18" charset="0"/>
                              </a:rPr>
                            </m:ctrlPr>
                          </m:naryPr>
                          <m:sub>
                            <m:r>
                              <m:rPr>
                                <m:nor/>
                              </m:rPr>
                              <a:rPr lang="LID4096" i="0">
                                <a:solidFill>
                                  <a:srgbClr val="000000"/>
                                </a:solidFill>
                                <a:latin typeface="Cambria Math" panose="02040503050406030204" pitchFamily="18" charset="0"/>
                              </a:rPr>
                              <m:t>models</m:t>
                            </m:r>
                          </m:sub>
                          <m:sup/>
                          <m:e>
                            <m:r>
                              <a:rPr lang="en-GB" b="0" i="1" smtClean="0">
                                <a:solidFill>
                                  <a:srgbClr val="000000"/>
                                </a:solidFill>
                                <a:latin typeface="Cambria Math" panose="02040503050406030204" pitchFamily="18" charset="0"/>
                              </a:rPr>
                              <m:t>𝑃</m:t>
                            </m:r>
                            <m:d>
                              <m:dPr>
                                <m:ctrlPr>
                                  <a:rPr lang="LID4096" i="1">
                                    <a:solidFill>
                                      <a:srgbClr val="000000"/>
                                    </a:solidFill>
                                    <a:latin typeface="Cambria Math" panose="02040503050406030204" pitchFamily="18" charset="0"/>
                                  </a:rPr>
                                </m:ctrlPr>
                              </m:dPr>
                              <m:e>
                                <m:d>
                                  <m:dPr>
                                    <m:begChr m:val=""/>
                                    <m:endChr m:val="|"/>
                                    <m:ctrlPr>
                                      <a:rPr lang="LID4096" i="1">
                                        <a:solidFill>
                                          <a:srgbClr val="000000"/>
                                        </a:solidFill>
                                        <a:latin typeface="Cambria Math" panose="02040503050406030204" pitchFamily="18" charset="0"/>
                                      </a:rPr>
                                    </m:ctrlPr>
                                  </m:dPr>
                                  <m:e>
                                    <m:r>
                                      <m:rPr>
                                        <m:nor/>
                                      </m:rPr>
                                      <a:rPr lang="LID4096" i="0">
                                        <a:solidFill>
                                          <a:srgbClr val="000000"/>
                                        </a:solidFill>
                                        <a:latin typeface="Cambria Math" panose="02040503050406030204" pitchFamily="18" charset="0"/>
                                      </a:rPr>
                                      <m:t>data</m:t>
                                    </m:r>
                                  </m:e>
                                </m:d>
                                <m:r>
                                  <m:rPr>
                                    <m:nor/>
                                  </m:rPr>
                                  <a:rPr lang="LID4096" i="0">
                                    <a:solidFill>
                                      <a:srgbClr val="000000"/>
                                    </a:solidFill>
                                    <a:latin typeface="Cambria Math" panose="02040503050406030204" pitchFamily="18" charset="0"/>
                                  </a:rPr>
                                  <m:t>model</m:t>
                                </m:r>
                              </m:e>
                            </m:d>
                            <m:r>
                              <a:rPr lang="en-GB" b="0" i="1" smtClean="0">
                                <a:solidFill>
                                  <a:srgbClr val="000000"/>
                                </a:solidFill>
                                <a:latin typeface="Cambria Math" panose="02040503050406030204" pitchFamily="18" charset="0"/>
                              </a:rPr>
                              <m:t>𝑃</m:t>
                            </m:r>
                            <m:d>
                              <m:dPr>
                                <m:ctrlPr>
                                  <a:rPr lang="LID4096" i="1">
                                    <a:solidFill>
                                      <a:srgbClr val="000000"/>
                                    </a:solidFill>
                                    <a:latin typeface="Cambria Math" panose="02040503050406030204" pitchFamily="18" charset="0"/>
                                  </a:rPr>
                                </m:ctrlPr>
                              </m:dPr>
                              <m:e>
                                <m:r>
                                  <m:rPr>
                                    <m:nor/>
                                  </m:rPr>
                                  <a:rPr lang="LID4096" i="0">
                                    <a:solidFill>
                                      <a:srgbClr val="000000"/>
                                    </a:solidFill>
                                    <a:latin typeface="Cambria Math" panose="02040503050406030204" pitchFamily="18" charset="0"/>
                                  </a:rPr>
                                  <m:t>model</m:t>
                                </m:r>
                              </m:e>
                            </m:d>
                          </m:e>
                        </m:nary>
                      </m:den>
                    </m:f>
                  </m:oMath>
                </a14:m>
                <a:endParaRPr lang="LID4096" dirty="0"/>
              </a:p>
              <a:p>
                <a:pPr algn="l"/>
                <a:endParaRPr lang="en-US" dirty="0"/>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1FBCE138-2F89-6BCB-8355-546345C4840E}"/>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l="-1008"/>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7" name="Object 6">
                <a:extLst>
                  <a:ext uri="{FF2B5EF4-FFF2-40B4-BE49-F238E27FC236}">
                    <a16:creationId xmlns:a16="http://schemas.microsoft.com/office/drawing/2014/main" id="{445CECC5-272E-B156-A8DB-810C9B73A35E}"/>
                  </a:ext>
                </a:extLst>
              </p:cNvPr>
              <p:cNvSpPr txBox="1"/>
              <p:nvPr/>
            </p:nvSpPr>
            <p:spPr>
              <a:xfrm>
                <a:off x="5826945" y="535005"/>
                <a:ext cx="2751138" cy="995362"/>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LID4096" i="1">
                          <a:solidFill>
                            <a:srgbClr val="000000"/>
                          </a:solidFill>
                          <a:latin typeface="Cambria Math" panose="02040503050406030204" pitchFamily="18" charset="0"/>
                        </a:rPr>
                        <m:t>𝑝</m:t>
                      </m:r>
                      <m:d>
                        <m:dPr>
                          <m:ctrlPr>
                            <a:rPr lang="LID4096" i="1">
                              <a:solidFill>
                                <a:srgbClr val="000000"/>
                              </a:solidFill>
                              <a:latin typeface="Cambria Math" panose="02040503050406030204" pitchFamily="18" charset="0"/>
                            </a:rPr>
                          </m:ctrlPr>
                        </m:dPr>
                        <m:e>
                          <m:d>
                            <m:dPr>
                              <m:begChr m:val=""/>
                              <m:endChr m:val="|"/>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𝑐</m:t>
                              </m:r>
                            </m:e>
                          </m:d>
                          <m:r>
                            <a:rPr lang="LID4096" i="1">
                              <a:solidFill>
                                <a:srgbClr val="000000"/>
                              </a:solidFill>
                              <a:latin typeface="Cambria Math" panose="02040503050406030204" pitchFamily="18" charset="0"/>
                            </a:rPr>
                            <m:t>𝑟</m:t>
                          </m:r>
                        </m:e>
                      </m:d>
                      <m:r>
                        <a:rPr lang="LID4096" i="1">
                          <a:solidFill>
                            <a:srgbClr val="000000"/>
                          </a:solidFill>
                          <a:latin typeface="Cambria Math" panose="02040503050406030204" pitchFamily="18" charset="0"/>
                        </a:rPr>
                        <m:t>=</m:t>
                      </m:r>
                      <m:f>
                        <m:fPr>
                          <m:ctrlPr>
                            <a:rPr lang="LID4096" i="1">
                              <a:solidFill>
                                <a:srgbClr val="000000"/>
                              </a:solidFill>
                              <a:latin typeface="Cambria Math" panose="02040503050406030204" pitchFamily="18" charset="0"/>
                            </a:rPr>
                          </m:ctrlPr>
                        </m:fPr>
                        <m:num>
                          <m:r>
                            <a:rPr lang="LID4096" i="1">
                              <a:solidFill>
                                <a:srgbClr val="000000"/>
                              </a:solidFill>
                              <a:latin typeface="Cambria Math" panose="02040503050406030204" pitchFamily="18" charset="0"/>
                            </a:rPr>
                            <m:t>𝑝</m:t>
                          </m:r>
                          <m:d>
                            <m:dPr>
                              <m:ctrlPr>
                                <a:rPr lang="LID4096" i="1">
                                  <a:solidFill>
                                    <a:srgbClr val="000000"/>
                                  </a:solidFill>
                                  <a:latin typeface="Cambria Math" panose="02040503050406030204" pitchFamily="18" charset="0"/>
                                </a:rPr>
                              </m:ctrlPr>
                            </m:dPr>
                            <m:e>
                              <m:d>
                                <m:dPr>
                                  <m:begChr m:val=""/>
                                  <m:endChr m:val="|"/>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𝑟</m:t>
                                  </m:r>
                                </m:e>
                              </m:d>
                              <m:r>
                                <a:rPr lang="LID4096" i="1">
                                  <a:solidFill>
                                    <a:srgbClr val="000000"/>
                                  </a:solidFill>
                                  <a:latin typeface="Cambria Math" panose="02040503050406030204" pitchFamily="18" charset="0"/>
                                </a:rPr>
                                <m:t>𝑐</m:t>
                              </m:r>
                            </m:e>
                          </m:d>
                          <m:r>
                            <a:rPr lang="LID4096" i="1">
                              <a:solidFill>
                                <a:srgbClr val="000000"/>
                              </a:solidFill>
                              <a:latin typeface="Cambria Math" panose="02040503050406030204" pitchFamily="18" charset="0"/>
                            </a:rPr>
                            <m:t>𝑝</m:t>
                          </m:r>
                          <m:d>
                            <m:dPr>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𝑐</m:t>
                              </m:r>
                            </m:e>
                          </m:d>
                        </m:num>
                        <m:den>
                          <m:r>
                            <a:rPr lang="LID4096" i="1">
                              <a:solidFill>
                                <a:srgbClr val="000000"/>
                              </a:solidFill>
                              <a:latin typeface="Cambria Math" panose="02040503050406030204" pitchFamily="18" charset="0"/>
                            </a:rPr>
                            <m:t>𝑝</m:t>
                          </m:r>
                          <m:d>
                            <m:dPr>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𝑟</m:t>
                              </m:r>
                            </m:e>
                          </m:d>
                        </m:den>
                      </m:f>
                    </m:oMath>
                  </m:oMathPara>
                </a14:m>
                <a:endParaRPr lang="LID4096"/>
              </a:p>
            </p:txBody>
          </p:sp>
        </mc:Choice>
        <mc:Fallback xmlns="">
          <p:sp>
            <p:nvSpPr>
              <p:cNvPr id="7" name="Object 6">
                <a:extLst>
                  <a:ext uri="{FF2B5EF4-FFF2-40B4-BE49-F238E27FC236}">
                    <a16:creationId xmlns:a16="http://schemas.microsoft.com/office/drawing/2014/main" id="{445CECC5-272E-B156-A8DB-810C9B73A35E}"/>
                  </a:ext>
                </a:extLst>
              </p:cNvPr>
              <p:cNvSpPr txBox="1">
                <a:spLocks noRot="1" noChangeAspect="1" noMove="1" noResize="1" noEditPoints="1" noAdjustHandles="1" noChangeArrowheads="1" noChangeShapeType="1" noTextEdit="1"/>
              </p:cNvSpPr>
              <p:nvPr/>
            </p:nvSpPr>
            <p:spPr>
              <a:xfrm>
                <a:off x="5826945" y="535005"/>
                <a:ext cx="2751138" cy="995362"/>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8" name="Object 7">
                <a:extLst>
                  <a:ext uri="{FF2B5EF4-FFF2-40B4-BE49-F238E27FC236}">
                    <a16:creationId xmlns:a16="http://schemas.microsoft.com/office/drawing/2014/main" id="{EC377E36-13C5-86EF-EF5A-7F9661D53B6C}"/>
                  </a:ext>
                </a:extLst>
              </p:cNvPr>
              <p:cNvSpPr txBox="1"/>
              <p:nvPr/>
            </p:nvSpPr>
            <p:spPr>
              <a:xfrm>
                <a:off x="8578083" y="509604"/>
                <a:ext cx="2624138" cy="1046163"/>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LID4096" i="1">
                          <a:solidFill>
                            <a:srgbClr val="000000"/>
                          </a:solidFill>
                          <a:latin typeface="Cambria Math" panose="02040503050406030204" pitchFamily="18" charset="0"/>
                        </a:rPr>
                        <m:t>=</m:t>
                      </m:r>
                      <m:f>
                        <m:fPr>
                          <m:ctrlPr>
                            <a:rPr lang="LID4096" i="1">
                              <a:solidFill>
                                <a:srgbClr val="000000"/>
                              </a:solidFill>
                              <a:latin typeface="Cambria Math" panose="02040503050406030204" pitchFamily="18" charset="0"/>
                            </a:rPr>
                          </m:ctrlPr>
                        </m:fPr>
                        <m:num>
                          <m:r>
                            <a:rPr lang="LID4096" i="1">
                              <a:solidFill>
                                <a:srgbClr val="000000"/>
                              </a:solidFill>
                              <a:latin typeface="Cambria Math" panose="02040503050406030204" pitchFamily="18" charset="0"/>
                            </a:rPr>
                            <m:t>𝑝</m:t>
                          </m:r>
                          <m:d>
                            <m:dPr>
                              <m:ctrlPr>
                                <a:rPr lang="LID4096" i="1">
                                  <a:solidFill>
                                    <a:srgbClr val="000000"/>
                                  </a:solidFill>
                                  <a:latin typeface="Cambria Math" panose="02040503050406030204" pitchFamily="18" charset="0"/>
                                </a:rPr>
                              </m:ctrlPr>
                            </m:dPr>
                            <m:e>
                              <m:d>
                                <m:dPr>
                                  <m:begChr m:val=""/>
                                  <m:endChr m:val="|"/>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𝑟</m:t>
                                  </m:r>
                                </m:e>
                              </m:d>
                              <m:r>
                                <a:rPr lang="LID4096" i="1">
                                  <a:solidFill>
                                    <a:srgbClr val="000000"/>
                                  </a:solidFill>
                                  <a:latin typeface="Cambria Math" panose="02040503050406030204" pitchFamily="18" charset="0"/>
                                </a:rPr>
                                <m:t>𝑐</m:t>
                              </m:r>
                            </m:e>
                          </m:d>
                          <m:r>
                            <a:rPr lang="LID4096" i="1">
                              <a:solidFill>
                                <a:srgbClr val="000000"/>
                              </a:solidFill>
                              <a:latin typeface="Cambria Math" panose="02040503050406030204" pitchFamily="18" charset="0"/>
                            </a:rPr>
                            <m:t>𝑝</m:t>
                          </m:r>
                          <m:d>
                            <m:dPr>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𝑐</m:t>
                              </m:r>
                            </m:e>
                          </m:d>
                        </m:num>
                        <m:den>
                          <m:nary>
                            <m:naryPr>
                              <m:chr m:val="∑"/>
                              <m:limLoc m:val="subSup"/>
                              <m:supHide m:val="on"/>
                              <m:ctrlPr>
                                <a:rPr lang="LID4096" i="1">
                                  <a:solidFill>
                                    <a:srgbClr val="000000"/>
                                  </a:solidFill>
                                  <a:latin typeface="Cambria Math" panose="02040503050406030204" pitchFamily="18" charset="0"/>
                                </a:rPr>
                              </m:ctrlPr>
                            </m:naryPr>
                            <m:sub>
                              <m:sSup>
                                <m:sSupPr>
                                  <m:ctrlPr>
                                    <a:rPr lang="LID4096" i="1">
                                      <a:solidFill>
                                        <a:srgbClr val="000000"/>
                                      </a:solidFill>
                                      <a:latin typeface="Cambria Math" panose="02040503050406030204" pitchFamily="18" charset="0"/>
                                    </a:rPr>
                                  </m:ctrlPr>
                                </m:sSupPr>
                                <m:e>
                                  <m:r>
                                    <a:rPr lang="LID4096" i="1">
                                      <a:solidFill>
                                        <a:srgbClr val="000000"/>
                                      </a:solidFill>
                                      <a:latin typeface="Cambria Math" panose="02040503050406030204" pitchFamily="18" charset="0"/>
                                    </a:rPr>
                                    <m:t>𝑐</m:t>
                                  </m:r>
                                </m:e>
                                <m:sup>
                                  <m:r>
                                    <a:rPr lang="LID4096" i="1">
                                      <a:solidFill>
                                        <a:srgbClr val="000000"/>
                                      </a:solidFill>
                                      <a:latin typeface="Cambria Math" panose="02040503050406030204" pitchFamily="18" charset="0"/>
                                    </a:rPr>
                                    <m:t>∗</m:t>
                                  </m:r>
                                </m:sup>
                              </m:sSup>
                            </m:sub>
                            <m:sup/>
                            <m:e>
                              <m:r>
                                <a:rPr lang="LID4096" i="1">
                                  <a:solidFill>
                                    <a:srgbClr val="000000"/>
                                  </a:solidFill>
                                  <a:latin typeface="Cambria Math" panose="02040503050406030204" pitchFamily="18" charset="0"/>
                                </a:rPr>
                                <m:t>𝑝</m:t>
                              </m:r>
                              <m:d>
                                <m:dPr>
                                  <m:ctrlPr>
                                    <a:rPr lang="LID4096" i="1">
                                      <a:solidFill>
                                        <a:srgbClr val="000000"/>
                                      </a:solidFill>
                                      <a:latin typeface="Cambria Math" panose="02040503050406030204" pitchFamily="18" charset="0"/>
                                    </a:rPr>
                                  </m:ctrlPr>
                                </m:dPr>
                                <m:e>
                                  <m:d>
                                    <m:dPr>
                                      <m:begChr m:val=""/>
                                      <m:endChr m:val="|"/>
                                      <m:ctrlPr>
                                        <a:rPr lang="LID4096" i="1">
                                          <a:solidFill>
                                            <a:srgbClr val="000000"/>
                                          </a:solidFill>
                                          <a:latin typeface="Cambria Math" panose="02040503050406030204" pitchFamily="18" charset="0"/>
                                        </a:rPr>
                                      </m:ctrlPr>
                                    </m:dPr>
                                    <m:e>
                                      <m:r>
                                        <a:rPr lang="LID4096" i="1">
                                          <a:solidFill>
                                            <a:srgbClr val="000000"/>
                                          </a:solidFill>
                                          <a:latin typeface="Cambria Math" panose="02040503050406030204" pitchFamily="18" charset="0"/>
                                        </a:rPr>
                                        <m:t>𝑟</m:t>
                                      </m:r>
                                    </m:e>
                                  </m:d>
                                  <m:sSup>
                                    <m:sSupPr>
                                      <m:ctrlPr>
                                        <a:rPr lang="LID4096" i="1">
                                          <a:solidFill>
                                            <a:srgbClr val="000000"/>
                                          </a:solidFill>
                                          <a:latin typeface="Cambria Math" panose="02040503050406030204" pitchFamily="18" charset="0"/>
                                        </a:rPr>
                                      </m:ctrlPr>
                                    </m:sSupPr>
                                    <m:e>
                                      <m:r>
                                        <a:rPr lang="LID4096" i="1">
                                          <a:solidFill>
                                            <a:srgbClr val="000000"/>
                                          </a:solidFill>
                                          <a:latin typeface="Cambria Math" panose="02040503050406030204" pitchFamily="18" charset="0"/>
                                        </a:rPr>
                                        <m:t>𝑐</m:t>
                                      </m:r>
                                    </m:e>
                                    <m:sup>
                                      <m:r>
                                        <a:rPr lang="LID4096" i="1">
                                          <a:solidFill>
                                            <a:srgbClr val="000000"/>
                                          </a:solidFill>
                                          <a:latin typeface="Cambria Math" panose="02040503050406030204" pitchFamily="18" charset="0"/>
                                        </a:rPr>
                                        <m:t>∗</m:t>
                                      </m:r>
                                    </m:sup>
                                  </m:sSup>
                                </m:e>
                              </m:d>
                              <m:r>
                                <a:rPr lang="LID4096" i="1">
                                  <a:solidFill>
                                    <a:srgbClr val="000000"/>
                                  </a:solidFill>
                                  <a:latin typeface="Cambria Math" panose="02040503050406030204" pitchFamily="18" charset="0"/>
                                </a:rPr>
                                <m:t>𝑝</m:t>
                              </m:r>
                              <m:d>
                                <m:dPr>
                                  <m:ctrlPr>
                                    <a:rPr lang="LID4096" i="1">
                                      <a:solidFill>
                                        <a:srgbClr val="000000"/>
                                      </a:solidFill>
                                      <a:latin typeface="Cambria Math" panose="02040503050406030204" pitchFamily="18" charset="0"/>
                                    </a:rPr>
                                  </m:ctrlPr>
                                </m:dPr>
                                <m:e>
                                  <m:sSup>
                                    <m:sSupPr>
                                      <m:ctrlPr>
                                        <a:rPr lang="LID4096" i="1">
                                          <a:solidFill>
                                            <a:srgbClr val="000000"/>
                                          </a:solidFill>
                                          <a:latin typeface="Cambria Math" panose="02040503050406030204" pitchFamily="18" charset="0"/>
                                        </a:rPr>
                                      </m:ctrlPr>
                                    </m:sSupPr>
                                    <m:e>
                                      <m:r>
                                        <a:rPr lang="LID4096" i="1">
                                          <a:solidFill>
                                            <a:srgbClr val="000000"/>
                                          </a:solidFill>
                                          <a:latin typeface="Cambria Math" panose="02040503050406030204" pitchFamily="18" charset="0"/>
                                        </a:rPr>
                                        <m:t>𝑐</m:t>
                                      </m:r>
                                    </m:e>
                                    <m:sup>
                                      <m:r>
                                        <a:rPr lang="LID4096" i="1">
                                          <a:solidFill>
                                            <a:srgbClr val="000000"/>
                                          </a:solidFill>
                                          <a:latin typeface="Cambria Math" panose="02040503050406030204" pitchFamily="18" charset="0"/>
                                        </a:rPr>
                                        <m:t>∗</m:t>
                                      </m:r>
                                    </m:sup>
                                  </m:sSup>
                                </m:e>
                              </m:d>
                            </m:e>
                          </m:nary>
                        </m:den>
                      </m:f>
                    </m:oMath>
                  </m:oMathPara>
                </a14:m>
                <a:endParaRPr lang="LID4096"/>
              </a:p>
            </p:txBody>
          </p:sp>
        </mc:Choice>
        <mc:Fallback xmlns="">
          <p:sp>
            <p:nvSpPr>
              <p:cNvPr id="8" name="Object 7">
                <a:extLst>
                  <a:ext uri="{FF2B5EF4-FFF2-40B4-BE49-F238E27FC236}">
                    <a16:creationId xmlns:a16="http://schemas.microsoft.com/office/drawing/2014/main" id="{EC377E36-13C5-86EF-EF5A-7F9661D53B6C}"/>
                  </a:ext>
                </a:extLst>
              </p:cNvPr>
              <p:cNvSpPr txBox="1">
                <a:spLocks noRot="1" noChangeAspect="1" noMove="1" noResize="1" noEditPoints="1" noAdjustHandles="1" noChangeArrowheads="1" noChangeShapeType="1" noTextEdit="1"/>
              </p:cNvSpPr>
              <p:nvPr/>
            </p:nvSpPr>
            <p:spPr>
              <a:xfrm>
                <a:off x="8578083" y="509604"/>
                <a:ext cx="2624138" cy="1046163"/>
              </a:xfrm>
              <a:prstGeom prst="rect">
                <a:avLst/>
              </a:prstGeom>
              <a:blipFill>
                <a:blip r:embed="rId5"/>
                <a:stretch>
                  <a:fillRect/>
                </a:stretch>
              </a:blipFill>
            </p:spPr>
            <p:txBody>
              <a:bodyPr/>
              <a:lstStyle/>
              <a:p>
                <a:r>
                  <a:rPr lang="LID4096">
                    <a:noFill/>
                  </a:rPr>
                  <a:t> </a:t>
                </a:r>
              </a:p>
            </p:txBody>
          </p:sp>
        </mc:Fallback>
      </mc:AlternateContent>
      <p:pic>
        <p:nvPicPr>
          <p:cNvPr id="10" name="Picture 9">
            <a:extLst>
              <a:ext uri="{FF2B5EF4-FFF2-40B4-BE49-F238E27FC236}">
                <a16:creationId xmlns:a16="http://schemas.microsoft.com/office/drawing/2014/main" id="{867B9BD2-E380-BA2E-1452-2749443D8E14}"/>
              </a:ext>
            </a:extLst>
          </p:cNvPr>
          <p:cNvPicPr>
            <a:picLocks noChangeAspect="1"/>
          </p:cNvPicPr>
          <p:nvPr/>
        </p:nvPicPr>
        <p:blipFill>
          <a:blip r:embed="rId6"/>
          <a:stretch>
            <a:fillRect/>
          </a:stretch>
        </p:blipFill>
        <p:spPr>
          <a:xfrm>
            <a:off x="9025800" y="3939984"/>
            <a:ext cx="3120135" cy="1634905"/>
          </a:xfrm>
          <a:prstGeom prst="rect">
            <a:avLst/>
          </a:prstGeom>
        </p:spPr>
      </p:pic>
    </p:spTree>
    <p:extLst>
      <p:ext uri="{BB962C8B-B14F-4D97-AF65-F5344CB8AC3E}">
        <p14:creationId xmlns:p14="http://schemas.microsoft.com/office/powerpoint/2010/main" val="20206884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3FCE878-7D17-C9D8-EE13-DD2D5F8BD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85853-82FA-3E79-CCC1-00198393C662}"/>
              </a:ext>
            </a:extLst>
          </p:cNvPr>
          <p:cNvSpPr>
            <a:spLocks noGrp="1"/>
          </p:cNvSpPr>
          <p:nvPr>
            <p:ph type="title"/>
          </p:nvPr>
        </p:nvSpPr>
        <p:spPr>
          <a:xfrm>
            <a:off x="838200" y="20997"/>
            <a:ext cx="10515600" cy="1325563"/>
          </a:xfrm>
        </p:spPr>
        <p:txBody>
          <a:bodyPr/>
          <a:lstStyle/>
          <a:p>
            <a:r>
              <a:rPr lang="en-US" dirty="0"/>
              <a:t>Bayes Theorem</a:t>
            </a:r>
            <a:endParaRPr lang="LID4096" dirty="0"/>
          </a:p>
        </p:txBody>
      </p:sp>
      <p:sp>
        <p:nvSpPr>
          <p:cNvPr id="3" name="Content Placeholder 2">
            <a:extLst>
              <a:ext uri="{FF2B5EF4-FFF2-40B4-BE49-F238E27FC236}">
                <a16:creationId xmlns:a16="http://schemas.microsoft.com/office/drawing/2014/main" id="{271F124A-7723-4687-AB8C-5195BF88DFAC}"/>
              </a:ext>
            </a:extLst>
          </p:cNvPr>
          <p:cNvSpPr>
            <a:spLocks noGrp="1"/>
          </p:cNvSpPr>
          <p:nvPr>
            <p:ph idx="1"/>
          </p:nvPr>
        </p:nvSpPr>
        <p:spPr>
          <a:xfrm>
            <a:off x="838200" y="1159747"/>
            <a:ext cx="10881852" cy="5378705"/>
          </a:xfrm>
        </p:spPr>
        <p:txBody>
          <a:bodyPr>
            <a:normAutofit fontScale="77500" lnSpcReduction="20000"/>
          </a:bodyPr>
          <a:lstStyle/>
          <a:p>
            <a:pPr>
              <a:lnSpc>
                <a:spcPct val="150000"/>
              </a:lnSpc>
              <a:buFont typeface="Wingdings" panose="05000000000000000000" pitchFamily="2" charset="2"/>
              <a:buChar char="§"/>
            </a:pPr>
            <a:r>
              <a:rPr lang="en-GB" dirty="0"/>
              <a:t>Prior distribution: what do we know about the values of the model (theta) before seeing the data Y.</a:t>
            </a:r>
          </a:p>
          <a:p>
            <a:pPr>
              <a:lnSpc>
                <a:spcPct val="150000"/>
              </a:lnSpc>
              <a:buFont typeface="Wingdings" panose="05000000000000000000" pitchFamily="2" charset="2"/>
              <a:buChar char="§"/>
            </a:pPr>
            <a:r>
              <a:rPr lang="en-GB" dirty="0"/>
              <a:t>Likelihood: how we will introduce our data.</a:t>
            </a:r>
          </a:p>
          <a:p>
            <a:pPr>
              <a:lnSpc>
                <a:spcPct val="150000"/>
              </a:lnSpc>
              <a:buFont typeface="Wingdings" panose="05000000000000000000" pitchFamily="2" charset="2"/>
              <a:buChar char="§"/>
            </a:pPr>
            <a:r>
              <a:rPr lang="en-GB" dirty="0"/>
              <a:t>Posterior distribution: the result of Bayesian analysis -&gt; reflects all we know about our question given our data and model.</a:t>
            </a:r>
          </a:p>
          <a:p>
            <a:pPr lvl="1">
              <a:lnSpc>
                <a:spcPct val="150000"/>
              </a:lnSpc>
              <a:buFont typeface="Wingdings" panose="05000000000000000000" pitchFamily="2" charset="2"/>
              <a:buChar char="§"/>
            </a:pPr>
            <a:r>
              <a:rPr lang="en-GB" dirty="0"/>
              <a:t>Probability distribution for the parameters in our model</a:t>
            </a:r>
          </a:p>
          <a:p>
            <a:pPr lvl="1">
              <a:lnSpc>
                <a:spcPct val="150000"/>
              </a:lnSpc>
              <a:buFont typeface="Wingdings" panose="05000000000000000000" pitchFamily="2" charset="2"/>
              <a:buChar char="§"/>
            </a:pPr>
            <a:r>
              <a:rPr lang="en-GB" dirty="0"/>
              <a:t>Not a single value</a:t>
            </a:r>
          </a:p>
          <a:p>
            <a:pPr>
              <a:lnSpc>
                <a:spcPct val="150000"/>
              </a:lnSpc>
              <a:buFont typeface="Wingdings" panose="05000000000000000000" pitchFamily="2" charset="2"/>
              <a:buChar char="§"/>
            </a:pPr>
            <a:r>
              <a:rPr lang="en-GB" dirty="0"/>
              <a:t>Marginal likelihood: probability of observing the data averaged over all the possible values the parameter can take</a:t>
            </a:r>
          </a:p>
          <a:p>
            <a:pPr lvl="1">
              <a:lnSpc>
                <a:spcPct val="150000"/>
              </a:lnSpc>
              <a:buFont typeface="Wingdings" panose="05000000000000000000" pitchFamily="2" charset="2"/>
              <a:buChar char="§"/>
            </a:pPr>
            <a:r>
              <a:rPr lang="en-GB" dirty="0"/>
              <a:t>Normalization factor</a:t>
            </a:r>
          </a:p>
          <a:p>
            <a:pPr marL="457200" lvl="1" indent="0">
              <a:lnSpc>
                <a:spcPct val="150000"/>
              </a:lnSpc>
              <a:buNone/>
            </a:pPr>
            <a:r>
              <a:rPr lang="en-GB" dirty="0"/>
              <a:t>			</a:t>
            </a:r>
            <a:endParaRPr lang="LID4096" dirty="0"/>
          </a:p>
          <a:p>
            <a:pPr algn="l"/>
            <a:endParaRPr lang="en-US" dirty="0"/>
          </a:p>
          <a:p>
            <a:pPr>
              <a:lnSpc>
                <a:spcPct val="150000"/>
              </a:lnSpc>
              <a:buFont typeface="Wingdings" panose="05000000000000000000" pitchFamily="2" charset="2"/>
              <a:buChar char="§"/>
            </a:pPr>
            <a:endParaRPr lang="en-GB" dirty="0">
              <a:highlight>
                <a:srgbClr val="FFFF00"/>
              </a:highlight>
            </a:endParaRPr>
          </a:p>
        </p:txBody>
      </p:sp>
      <p:pic>
        <p:nvPicPr>
          <p:cNvPr id="10" name="Picture 9">
            <a:extLst>
              <a:ext uri="{FF2B5EF4-FFF2-40B4-BE49-F238E27FC236}">
                <a16:creationId xmlns:a16="http://schemas.microsoft.com/office/drawing/2014/main" id="{6AC4DA08-FEB5-89F7-D220-B3367F8751FB}"/>
              </a:ext>
            </a:extLst>
          </p:cNvPr>
          <p:cNvPicPr>
            <a:picLocks noChangeAspect="1"/>
          </p:cNvPicPr>
          <p:nvPr/>
        </p:nvPicPr>
        <p:blipFill>
          <a:blip r:embed="rId3"/>
          <a:stretch>
            <a:fillRect/>
          </a:stretch>
        </p:blipFill>
        <p:spPr>
          <a:xfrm>
            <a:off x="9072079" y="20997"/>
            <a:ext cx="2647973" cy="1387499"/>
          </a:xfrm>
          <a:prstGeom prst="rect">
            <a:avLst/>
          </a:prstGeom>
        </p:spPr>
      </p:pic>
      <p:pic>
        <p:nvPicPr>
          <p:cNvPr id="5" name="Picture 4">
            <a:extLst>
              <a:ext uri="{FF2B5EF4-FFF2-40B4-BE49-F238E27FC236}">
                <a16:creationId xmlns:a16="http://schemas.microsoft.com/office/drawing/2014/main" id="{73B158DE-9DB5-3C10-1124-C549A9E28432}"/>
              </a:ext>
            </a:extLst>
          </p:cNvPr>
          <p:cNvPicPr>
            <a:picLocks noChangeAspect="1"/>
          </p:cNvPicPr>
          <p:nvPr/>
        </p:nvPicPr>
        <p:blipFill>
          <a:blip r:embed="rId4"/>
          <a:stretch>
            <a:fillRect/>
          </a:stretch>
        </p:blipFill>
        <p:spPr>
          <a:xfrm>
            <a:off x="5212233" y="6020247"/>
            <a:ext cx="2133785" cy="518205"/>
          </a:xfrm>
          <a:prstGeom prst="rect">
            <a:avLst/>
          </a:prstGeom>
        </p:spPr>
      </p:pic>
      <p:pic>
        <p:nvPicPr>
          <p:cNvPr id="6" name="Picture 5">
            <a:extLst>
              <a:ext uri="{FF2B5EF4-FFF2-40B4-BE49-F238E27FC236}">
                <a16:creationId xmlns:a16="http://schemas.microsoft.com/office/drawing/2014/main" id="{35B41BA8-4C8F-BF8E-D091-044A8ED5C8E1}"/>
              </a:ext>
            </a:extLst>
          </p:cNvPr>
          <p:cNvPicPr>
            <a:picLocks noChangeAspect="1"/>
          </p:cNvPicPr>
          <p:nvPr/>
        </p:nvPicPr>
        <p:blipFill>
          <a:blip r:embed="rId5"/>
          <a:srcRect l="25235" r="25904" b="9101"/>
          <a:stretch/>
        </p:blipFill>
        <p:spPr>
          <a:xfrm>
            <a:off x="9739528" y="5319016"/>
            <a:ext cx="1614272" cy="1402462"/>
          </a:xfrm>
          <a:prstGeom prst="rect">
            <a:avLst/>
          </a:prstGeom>
        </p:spPr>
      </p:pic>
    </p:spTree>
    <p:extLst>
      <p:ext uri="{BB962C8B-B14F-4D97-AF65-F5344CB8AC3E}">
        <p14:creationId xmlns:p14="http://schemas.microsoft.com/office/powerpoint/2010/main" val="289684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red dotted line and a red line&#10;&#10;Description automatically generated">
            <a:extLst>
              <a:ext uri="{FF2B5EF4-FFF2-40B4-BE49-F238E27FC236}">
                <a16:creationId xmlns:a16="http://schemas.microsoft.com/office/drawing/2014/main" id="{C8C87B9A-FD82-1909-74D9-28BFD3E58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098" y="1346560"/>
            <a:ext cx="6529090" cy="5040000"/>
          </a:xfrm>
          <a:prstGeom prst="rect">
            <a:avLst/>
          </a:prstGeom>
        </p:spPr>
      </p:pic>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Validity</a:t>
            </a:r>
            <a:endParaRPr lang="LID4096" dirty="0"/>
          </a:p>
        </p:txBody>
      </p:sp>
    </p:spTree>
    <p:extLst>
      <p:ext uri="{BB962C8B-B14F-4D97-AF65-F5344CB8AC3E}">
        <p14:creationId xmlns:p14="http://schemas.microsoft.com/office/powerpoint/2010/main" val="36716096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00C75F2-DB45-871A-FFDC-53566DF92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1EB765-80C0-BCD5-3DD5-442388BE95D7}"/>
              </a:ext>
            </a:extLst>
          </p:cNvPr>
          <p:cNvSpPr>
            <a:spLocks noGrp="1"/>
          </p:cNvSpPr>
          <p:nvPr>
            <p:ph type="title"/>
          </p:nvPr>
        </p:nvSpPr>
        <p:spPr>
          <a:xfrm>
            <a:off x="838200" y="20997"/>
            <a:ext cx="10515600" cy="1325563"/>
          </a:xfrm>
        </p:spPr>
        <p:txBody>
          <a:bodyPr/>
          <a:lstStyle/>
          <a:p>
            <a:r>
              <a:rPr lang="en-US" dirty="0"/>
              <a:t>Interpreting Probabilities</a:t>
            </a:r>
            <a:endParaRPr lang="LID4096" dirty="0"/>
          </a:p>
        </p:txBody>
      </p:sp>
      <p:sp>
        <p:nvSpPr>
          <p:cNvPr id="3" name="Content Placeholder 2">
            <a:extLst>
              <a:ext uri="{FF2B5EF4-FFF2-40B4-BE49-F238E27FC236}">
                <a16:creationId xmlns:a16="http://schemas.microsoft.com/office/drawing/2014/main" id="{5146E244-34A3-5013-6DCD-32461C7B2010}"/>
              </a:ext>
            </a:extLst>
          </p:cNvPr>
          <p:cNvSpPr>
            <a:spLocks noGrp="1"/>
          </p:cNvSpPr>
          <p:nvPr>
            <p:ph idx="1"/>
          </p:nvPr>
        </p:nvSpPr>
        <p:spPr>
          <a:xfrm>
            <a:off x="838200" y="1159747"/>
            <a:ext cx="10881852" cy="5378705"/>
          </a:xfrm>
        </p:spPr>
        <p:txBody>
          <a:bodyPr>
            <a:normAutofit/>
          </a:bodyPr>
          <a:lstStyle/>
          <a:p>
            <a:pPr>
              <a:lnSpc>
                <a:spcPct val="150000"/>
              </a:lnSpc>
              <a:buFont typeface="Wingdings" panose="05000000000000000000" pitchFamily="2" charset="2"/>
              <a:buChar char="§"/>
            </a:pPr>
            <a:r>
              <a:rPr lang="en-GB" dirty="0"/>
              <a:t>What is the probability of a car tire exploding of filled with air beyond the manufacturer’s recommendation?</a:t>
            </a:r>
          </a:p>
          <a:p>
            <a:pPr lvl="1">
              <a:lnSpc>
                <a:spcPct val="150000"/>
              </a:lnSpc>
              <a:buFont typeface="Wingdings" panose="05000000000000000000" pitchFamily="2" charset="2"/>
              <a:buChar char="§"/>
            </a:pPr>
            <a:r>
              <a:rPr lang="en-GB" dirty="0"/>
              <a:t>Frequentist: inflate 100 tires and check.</a:t>
            </a:r>
          </a:p>
          <a:p>
            <a:pPr>
              <a:lnSpc>
                <a:spcPct val="150000"/>
              </a:lnSpc>
              <a:buFont typeface="Wingdings" panose="05000000000000000000" pitchFamily="2" charset="2"/>
              <a:buChar char="§"/>
            </a:pPr>
            <a:r>
              <a:rPr lang="en-GB" dirty="0"/>
              <a:t>What is the probability of life	 on Mars?</a:t>
            </a:r>
          </a:p>
          <a:p>
            <a:pPr lvl="1">
              <a:lnSpc>
                <a:spcPct val="150000"/>
              </a:lnSpc>
              <a:buFont typeface="Wingdings" panose="05000000000000000000" pitchFamily="2" charset="2"/>
              <a:buChar char="§"/>
            </a:pPr>
            <a:r>
              <a:rPr lang="en-GB" dirty="0"/>
              <a:t>We can’t create 100 universes with a Mars and check on each one.</a:t>
            </a:r>
          </a:p>
          <a:p>
            <a:pPr lvl="1">
              <a:lnSpc>
                <a:spcPct val="150000"/>
              </a:lnSpc>
              <a:buFont typeface="Wingdings" panose="05000000000000000000" pitchFamily="2" charset="2"/>
              <a:buChar char="§"/>
            </a:pPr>
            <a:r>
              <a:rPr lang="en-GB" dirty="0"/>
              <a:t>Bayesian statistics: probabilities can be interpreted as measures of one’s uncertainty about events. Probabilities are about our state of knowledge of the world and not necessarily based on </a:t>
            </a:r>
            <a:r>
              <a:rPr lang="en-GB"/>
              <a:t>repeated trials. </a:t>
            </a:r>
            <a:endParaRPr lang="LID4096" dirty="0"/>
          </a:p>
          <a:p>
            <a:pPr algn="l"/>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49572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578D1-CD69-E465-371A-EC57BCD4A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8E2D1E-2487-9166-73CC-40B8D6D58259}"/>
              </a:ext>
            </a:extLst>
          </p:cNvPr>
          <p:cNvSpPr>
            <a:spLocks noGrp="1"/>
          </p:cNvSpPr>
          <p:nvPr>
            <p:ph type="title"/>
          </p:nvPr>
        </p:nvSpPr>
        <p:spPr>
          <a:xfrm>
            <a:off x="838200" y="20997"/>
            <a:ext cx="10515600" cy="1325563"/>
          </a:xfrm>
        </p:spPr>
        <p:txBody>
          <a:bodyPr/>
          <a:lstStyle/>
          <a:p>
            <a:r>
              <a:rPr lang="en-US" dirty="0"/>
              <a:t>Data</a:t>
            </a:r>
            <a:endParaRPr lang="LID4096" dirty="0"/>
          </a:p>
        </p:txBody>
      </p:sp>
      <p:sp>
        <p:nvSpPr>
          <p:cNvPr id="3" name="Content Placeholder 2">
            <a:extLst>
              <a:ext uri="{FF2B5EF4-FFF2-40B4-BE49-F238E27FC236}">
                <a16:creationId xmlns:a16="http://schemas.microsoft.com/office/drawing/2014/main" id="{073F87EC-8146-927A-E255-FF36FF3B2246}"/>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US" sz="2400" dirty="0"/>
              <a:t>Experiments produce data from reality</a:t>
            </a:r>
          </a:p>
          <a:p>
            <a:pPr>
              <a:lnSpc>
                <a:spcPct val="150000"/>
              </a:lnSpc>
              <a:buFont typeface="Wingdings" panose="05000000000000000000" pitchFamily="2" charset="2"/>
              <a:buChar char="§"/>
            </a:pPr>
            <a:r>
              <a:rPr lang="en-US" sz="2400" dirty="0"/>
              <a:t>Data updates models of reality</a:t>
            </a:r>
          </a:p>
          <a:p>
            <a:pPr>
              <a:lnSpc>
                <a:spcPct val="150000"/>
              </a:lnSpc>
              <a:buFont typeface="Wingdings" panose="05000000000000000000" pitchFamily="2" charset="2"/>
              <a:buChar char="§"/>
            </a:pPr>
            <a:r>
              <a:rPr lang="en-US" sz="2400" dirty="0"/>
              <a:t>Models lead to further experiments</a:t>
            </a:r>
          </a:p>
          <a:p>
            <a:pPr>
              <a:lnSpc>
                <a:spcPct val="150000"/>
              </a:lnSpc>
              <a:buFont typeface="Wingdings" panose="05000000000000000000" pitchFamily="2" charset="2"/>
              <a:buChar char="§"/>
            </a:pPr>
            <a:endParaRPr lang="en-US" sz="2400" dirty="0"/>
          </a:p>
          <a:p>
            <a:pPr>
              <a:lnSpc>
                <a:spcPct val="150000"/>
              </a:lnSpc>
              <a:buFont typeface="Wingdings" panose="05000000000000000000" pitchFamily="2" charset="2"/>
              <a:buChar char="§"/>
            </a:pPr>
            <a:endParaRPr lang="en-IL" sz="2400" dirty="0"/>
          </a:p>
          <a:p>
            <a:pPr>
              <a:lnSpc>
                <a:spcPct val="150000"/>
              </a:lnSpc>
              <a:buFont typeface="Wingdings" panose="05000000000000000000" pitchFamily="2" charset="2"/>
              <a:buChar char="§"/>
            </a:pPr>
            <a:endParaRPr lang="en-US" sz="2400" dirty="0"/>
          </a:p>
        </p:txBody>
      </p:sp>
      <p:pic>
        <p:nvPicPr>
          <p:cNvPr id="21" name="Picture 20">
            <a:extLst>
              <a:ext uri="{FF2B5EF4-FFF2-40B4-BE49-F238E27FC236}">
                <a16:creationId xmlns:a16="http://schemas.microsoft.com/office/drawing/2014/main" id="{CD2F50CD-3C6D-3D8C-31B7-BBF2CB1462EF}"/>
              </a:ext>
            </a:extLst>
          </p:cNvPr>
          <p:cNvPicPr>
            <a:picLocks noChangeAspect="1"/>
          </p:cNvPicPr>
          <p:nvPr/>
        </p:nvPicPr>
        <p:blipFill>
          <a:blip r:embed="rId3"/>
          <a:srcRect l="25235" r="25904" b="9101"/>
          <a:stretch/>
        </p:blipFill>
        <p:spPr>
          <a:xfrm>
            <a:off x="6821213" y="1702872"/>
            <a:ext cx="5370787" cy="4666080"/>
          </a:xfrm>
          <a:prstGeom prst="rect">
            <a:avLst/>
          </a:prstGeom>
        </p:spPr>
      </p:pic>
    </p:spTree>
    <p:extLst>
      <p:ext uri="{BB962C8B-B14F-4D97-AF65-F5344CB8AC3E}">
        <p14:creationId xmlns:p14="http://schemas.microsoft.com/office/powerpoint/2010/main" val="105457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6CED16E-1F1F-3DEC-D0A0-B06C5B77E1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F41CF-38AF-A5D3-47F6-315993740D4F}"/>
              </a:ext>
            </a:extLst>
          </p:cNvPr>
          <p:cNvSpPr>
            <a:spLocks noGrp="1"/>
          </p:cNvSpPr>
          <p:nvPr>
            <p:ph type="title"/>
          </p:nvPr>
        </p:nvSpPr>
        <p:spPr>
          <a:xfrm>
            <a:off x="838200" y="20997"/>
            <a:ext cx="10515600" cy="1325563"/>
          </a:xfrm>
        </p:spPr>
        <p:txBody>
          <a:bodyPr/>
          <a:lstStyle/>
          <a:p>
            <a:r>
              <a:rPr lang="en-US" dirty="0"/>
              <a:t>Data</a:t>
            </a:r>
            <a:endParaRPr lang="LID4096" dirty="0"/>
          </a:p>
        </p:txBody>
      </p:sp>
      <p:sp>
        <p:nvSpPr>
          <p:cNvPr id="3" name="Content Placeholder 2">
            <a:extLst>
              <a:ext uri="{FF2B5EF4-FFF2-40B4-BE49-F238E27FC236}">
                <a16:creationId xmlns:a16="http://schemas.microsoft.com/office/drawing/2014/main" id="{D332A200-D69C-0800-EFD0-61458499FDCF}"/>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US" sz="2400" dirty="0"/>
              <a:t>Experiments produce data from reality</a:t>
            </a:r>
          </a:p>
          <a:p>
            <a:pPr>
              <a:lnSpc>
                <a:spcPct val="150000"/>
              </a:lnSpc>
              <a:buFont typeface="Wingdings" panose="05000000000000000000" pitchFamily="2" charset="2"/>
              <a:buChar char="§"/>
            </a:pPr>
            <a:r>
              <a:rPr lang="en-US" sz="2400" dirty="0"/>
              <a:t> Data updates models of reality</a:t>
            </a:r>
          </a:p>
          <a:p>
            <a:pPr>
              <a:lnSpc>
                <a:spcPct val="150000"/>
              </a:lnSpc>
              <a:buFont typeface="Wingdings" panose="05000000000000000000" pitchFamily="2" charset="2"/>
              <a:buChar char="§"/>
            </a:pPr>
            <a:r>
              <a:rPr lang="en-US" sz="2400" dirty="0"/>
              <a:t>Models lead to further experiments</a:t>
            </a:r>
          </a:p>
          <a:p>
            <a:pPr>
              <a:lnSpc>
                <a:spcPct val="150000"/>
              </a:lnSpc>
              <a:buFont typeface="Wingdings" panose="05000000000000000000" pitchFamily="2" charset="2"/>
              <a:buChar char="§"/>
            </a:pPr>
            <a:endParaRPr lang="en-US" sz="2400" dirty="0"/>
          </a:p>
          <a:p>
            <a:pPr>
              <a:lnSpc>
                <a:spcPct val="150000"/>
              </a:lnSpc>
              <a:buFont typeface="Wingdings" panose="05000000000000000000" pitchFamily="2" charset="2"/>
              <a:buChar char="§"/>
            </a:pPr>
            <a:r>
              <a:rPr lang="en-GB" sz="2400" b="0" i="0" dirty="0">
                <a:effectLst/>
                <a:latin typeface="Calibri" panose="020F0502020204030204" pitchFamily="34" charset="0"/>
              </a:rPr>
              <a:t>Data is a concept associated with understanding that measurements are not infinitely precise. </a:t>
            </a:r>
          </a:p>
          <a:p>
            <a:pPr>
              <a:lnSpc>
                <a:spcPct val="150000"/>
              </a:lnSpc>
              <a:buFont typeface="Wingdings" panose="05000000000000000000" pitchFamily="2" charset="2"/>
              <a:buChar char="§"/>
            </a:pPr>
            <a:r>
              <a:rPr lang="en-GB" sz="2400" dirty="0">
                <a:effectLst/>
                <a:latin typeface="Calibri" panose="020F0502020204030204" pitchFamily="34" charset="0"/>
              </a:rPr>
              <a:t>Data usually reflects multiple measurements and potentially multiple dimensions - each measurement is a poor measurement of reality.</a:t>
            </a:r>
          </a:p>
          <a:p>
            <a:pPr>
              <a:lnSpc>
                <a:spcPct val="150000"/>
              </a:lnSpc>
              <a:buFont typeface="Wingdings" panose="05000000000000000000" pitchFamily="2" charset="2"/>
              <a:buChar char="§"/>
            </a:pPr>
            <a:endParaRPr lang="en-IL" sz="2400" dirty="0"/>
          </a:p>
          <a:p>
            <a:pPr>
              <a:lnSpc>
                <a:spcPct val="150000"/>
              </a:lnSpc>
              <a:buFont typeface="Wingdings" panose="05000000000000000000" pitchFamily="2" charset="2"/>
              <a:buChar char="§"/>
            </a:pPr>
            <a:endParaRPr lang="en-US" sz="2400" dirty="0"/>
          </a:p>
        </p:txBody>
      </p:sp>
      <p:pic>
        <p:nvPicPr>
          <p:cNvPr id="21" name="Picture 20">
            <a:extLst>
              <a:ext uri="{FF2B5EF4-FFF2-40B4-BE49-F238E27FC236}">
                <a16:creationId xmlns:a16="http://schemas.microsoft.com/office/drawing/2014/main" id="{1EA75C67-0158-6340-CF9F-C69797974EAE}"/>
              </a:ext>
            </a:extLst>
          </p:cNvPr>
          <p:cNvPicPr>
            <a:picLocks noChangeAspect="1"/>
          </p:cNvPicPr>
          <p:nvPr/>
        </p:nvPicPr>
        <p:blipFill>
          <a:blip r:embed="rId3"/>
          <a:srcRect l="25235" r="25904" b="9101"/>
          <a:stretch/>
        </p:blipFill>
        <p:spPr>
          <a:xfrm>
            <a:off x="7001726" y="0"/>
            <a:ext cx="5370787" cy="4666080"/>
          </a:xfrm>
          <a:prstGeom prst="rect">
            <a:avLst/>
          </a:prstGeom>
        </p:spPr>
      </p:pic>
    </p:spTree>
    <p:extLst>
      <p:ext uri="{BB962C8B-B14F-4D97-AF65-F5344CB8AC3E}">
        <p14:creationId xmlns:p14="http://schemas.microsoft.com/office/powerpoint/2010/main" val="4190892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8370</TotalTime>
  <Words>4602</Words>
  <Application>Microsoft Office PowerPoint</Application>
  <PresentationFormat>Widescreen</PresentationFormat>
  <Paragraphs>599</Paragraphs>
  <Slides>70</Slides>
  <Notes>65</Notes>
  <HiddenSlides>30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Aptos</vt:lpstr>
      <vt:lpstr>Aptos Display</vt:lpstr>
      <vt:lpstr>Arial</vt:lpstr>
      <vt:lpstr>Calibri</vt:lpstr>
      <vt:lpstr>Cambria Math</vt:lpstr>
      <vt:lpstr>Courier New</vt:lpstr>
      <vt:lpstr>LibertinusSerif-Italic</vt:lpstr>
      <vt:lpstr>LibertinusSerif-Regular</vt:lpstr>
      <vt:lpstr>LibertinusT1Math</vt:lpstr>
      <vt:lpstr>Wingdings</vt:lpstr>
      <vt:lpstr>Office Theme</vt:lpstr>
      <vt:lpstr>Tutorial 2</vt:lpstr>
      <vt:lpstr>Tutorial Outline</vt:lpstr>
      <vt:lpstr>Data</vt:lpstr>
      <vt:lpstr>Data</vt:lpstr>
      <vt:lpstr>Data</vt:lpstr>
      <vt:lpstr>Validity</vt:lpstr>
      <vt:lpstr>Validity</vt:lpstr>
      <vt:lpstr>Data</vt:lpstr>
      <vt:lpstr>Data</vt:lpstr>
      <vt:lpstr>Experiment</vt:lpstr>
      <vt:lpstr>Plotting Results</vt:lpstr>
      <vt:lpstr>Experiment Conclusions</vt:lpstr>
      <vt:lpstr>Summary Statistics</vt:lpstr>
      <vt:lpstr>Central Tendency</vt:lpstr>
      <vt:lpstr>Central Tendency</vt:lpstr>
      <vt:lpstr>Central Tendency</vt:lpstr>
      <vt:lpstr>Central Tendency</vt:lpstr>
      <vt:lpstr>Spread</vt:lpstr>
      <vt:lpstr>Skewness</vt:lpstr>
      <vt:lpstr>Kurtosis</vt:lpstr>
      <vt:lpstr>Central Dendency</vt:lpstr>
      <vt:lpstr>Spread</vt:lpstr>
      <vt:lpstr>Skewness and Kurtosis</vt:lpstr>
      <vt:lpstr>Distribution</vt:lpstr>
      <vt:lpstr>Probability</vt:lpstr>
      <vt:lpstr>Probability</vt:lpstr>
      <vt:lpstr>Random Variable</vt:lpstr>
      <vt:lpstr>Discrete Random Variables + Distributions</vt:lpstr>
      <vt:lpstr>Preliz </vt:lpstr>
      <vt:lpstr>Normal Distribution </vt:lpstr>
      <vt:lpstr>Continuous Uniform</vt:lpstr>
      <vt:lpstr>Bernoulli</vt:lpstr>
      <vt:lpstr>Binomial</vt:lpstr>
      <vt:lpstr>Poisson</vt:lpstr>
      <vt:lpstr>Poisson</vt:lpstr>
      <vt:lpstr>Cumulative Distribution Functions</vt:lpstr>
      <vt:lpstr>Conditional Probability</vt:lpstr>
      <vt:lpstr>Conditional Probability</vt:lpstr>
      <vt:lpstr>Conditional Probability</vt:lpstr>
      <vt:lpstr>Conditional Probability</vt:lpstr>
      <vt:lpstr>Conditional Probability</vt:lpstr>
      <vt:lpstr>Conditional Probability</vt:lpstr>
      <vt:lpstr>Bayes Theorem</vt:lpstr>
      <vt:lpstr>Bayes Theorem</vt:lpstr>
      <vt:lpstr>Inference Statistics</vt:lpstr>
      <vt:lpstr>Models</vt:lpstr>
      <vt:lpstr>A basic approach</vt:lpstr>
      <vt:lpstr>Models</vt:lpstr>
      <vt:lpstr>Models</vt:lpstr>
      <vt:lpstr>Models</vt:lpstr>
      <vt:lpstr>Models</vt:lpstr>
      <vt:lpstr>Models</vt:lpstr>
      <vt:lpstr>Example Dataset</vt:lpstr>
      <vt:lpstr>Example Dataset</vt:lpstr>
      <vt:lpstr>Example Dataset</vt:lpstr>
      <vt:lpstr>Example Dataset</vt:lpstr>
      <vt:lpstr>Example Dataset</vt:lpstr>
      <vt:lpstr>Probability</vt:lpstr>
      <vt:lpstr>Probability</vt:lpstr>
      <vt:lpstr>Probability</vt:lpstr>
      <vt:lpstr>Random Variable</vt:lpstr>
      <vt:lpstr>Discrete Random Variables + Distributions</vt:lpstr>
      <vt:lpstr>BetaBinomial</vt:lpstr>
      <vt:lpstr>Continuous (e.g., normal distribution)</vt:lpstr>
      <vt:lpstr>Cumulative Distribution Function</vt:lpstr>
      <vt:lpstr>Conditional Probability</vt:lpstr>
      <vt:lpstr>Conditional Probability</vt:lpstr>
      <vt:lpstr>Bayes Theorem</vt:lpstr>
      <vt:lpstr>Bayes Theorem</vt:lpstr>
      <vt:lpstr>Interpreting Probabilities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dc:title>
  <dc:creator>Hanna Kossowsky</dc:creator>
  <cp:lastModifiedBy>Hanna Kossowsky</cp:lastModifiedBy>
  <cp:revision>6</cp:revision>
  <dcterms:created xsi:type="dcterms:W3CDTF">2024-04-07T05:56:09Z</dcterms:created>
  <dcterms:modified xsi:type="dcterms:W3CDTF">2025-03-25T13:37:18Z</dcterms:modified>
</cp:coreProperties>
</file>