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9" r:id="rId3"/>
    <p:sldId id="539" r:id="rId4"/>
    <p:sldId id="572" r:id="rId5"/>
    <p:sldId id="573" r:id="rId6"/>
    <p:sldId id="575" r:id="rId7"/>
    <p:sldId id="574" r:id="rId8"/>
    <p:sldId id="577" r:id="rId9"/>
    <p:sldId id="576" r:id="rId10"/>
    <p:sldId id="580" r:id="rId11"/>
    <p:sldId id="578" r:id="rId12"/>
    <p:sldId id="579" r:id="rId13"/>
    <p:sldId id="595" r:id="rId14"/>
    <p:sldId id="581" r:id="rId15"/>
    <p:sldId id="588" r:id="rId16"/>
    <p:sldId id="582" r:id="rId17"/>
    <p:sldId id="583" r:id="rId18"/>
    <p:sldId id="584" r:id="rId19"/>
    <p:sldId id="585" r:id="rId20"/>
    <p:sldId id="589" r:id="rId21"/>
    <p:sldId id="590" r:id="rId22"/>
    <p:sldId id="591" r:id="rId23"/>
    <p:sldId id="592" r:id="rId24"/>
    <p:sldId id="260" r:id="rId25"/>
    <p:sldId id="586" r:id="rId26"/>
    <p:sldId id="587" r:id="rId27"/>
    <p:sldId id="593" r:id="rId28"/>
    <p:sldId id="594" r:id="rId29"/>
    <p:sldId id="596" r:id="rId30"/>
    <p:sldId id="597" r:id="rId31"/>
    <p:sldId id="598" r:id="rId32"/>
    <p:sldId id="599" r:id="rId33"/>
    <p:sldId id="600" r:id="rId34"/>
    <p:sldId id="601" r:id="rId35"/>
    <p:sldId id="262" r:id="rId36"/>
    <p:sldId id="263" r:id="rId37"/>
    <p:sldId id="264" r:id="rId38"/>
    <p:sldId id="265" r:id="rId39"/>
    <p:sldId id="542" r:id="rId40"/>
    <p:sldId id="543" r:id="rId41"/>
    <p:sldId id="544" r:id="rId42"/>
    <p:sldId id="569" r:id="rId43"/>
    <p:sldId id="571" r:id="rId4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10EEB1-46EE-46C5-88A6-DC1D56CEBA3B}" v="3751" dt="2025-04-01T09:46:29.3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131" autoAdjust="0"/>
  </p:normalViewPr>
  <p:slideViewPr>
    <p:cSldViewPr snapToGrid="0">
      <p:cViewPr varScale="1">
        <p:scale>
          <a:sx n="66" d="100"/>
          <a:sy n="66" d="100"/>
        </p:scale>
        <p:origin x="1238" y="3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 Kossowsky" userId="56e21b23dc263710" providerId="LiveId" clId="{93FE5A26-3064-4B3F-8E2A-653EB31D5592}"/>
    <pc:docChg chg="undo custSel addSld delSld modSld">
      <pc:chgData name="Hanna Kossowsky" userId="56e21b23dc263710" providerId="LiveId" clId="{93FE5A26-3064-4B3F-8E2A-653EB31D5592}" dt="2025-02-19T08:45:19.290" v="4489" actId="20577"/>
      <pc:docMkLst>
        <pc:docMk/>
      </pc:docMkLst>
      <pc:sldChg chg="modSp mod">
        <pc:chgData name="Hanna Kossowsky" userId="56e21b23dc263710" providerId="LiveId" clId="{93FE5A26-3064-4B3F-8E2A-653EB31D5592}" dt="2025-02-19T07:04:18.139" v="3" actId="20577"/>
        <pc:sldMkLst>
          <pc:docMk/>
          <pc:sldMk cId="1633777672" sldId="256"/>
        </pc:sldMkLst>
        <pc:spChg chg="mod">
          <ac:chgData name="Hanna Kossowsky" userId="56e21b23dc263710" providerId="LiveId" clId="{93FE5A26-3064-4B3F-8E2A-653EB31D5592}" dt="2025-02-19T07:04:15.991" v="1" actId="20577"/>
          <ac:spMkLst>
            <pc:docMk/>
            <pc:sldMk cId="1633777672" sldId="256"/>
            <ac:spMk id="2" creationId="{E2739AA4-DC6F-AC25-85E9-23B70AA841D1}"/>
          </ac:spMkLst>
        </pc:spChg>
        <pc:spChg chg="mod">
          <ac:chgData name="Hanna Kossowsky" userId="56e21b23dc263710" providerId="LiveId" clId="{93FE5A26-3064-4B3F-8E2A-653EB31D5592}" dt="2025-02-19T07:04:18.139" v="3" actId="20577"/>
          <ac:spMkLst>
            <pc:docMk/>
            <pc:sldMk cId="1633777672" sldId="256"/>
            <ac:spMk id="3" creationId="{06ABFF89-9CAA-78A3-9827-25C0441AF86F}"/>
          </ac:spMkLst>
        </pc:spChg>
      </pc:sldChg>
      <pc:sldChg chg="del">
        <pc:chgData name="Hanna Kossowsky" userId="56e21b23dc263710" providerId="LiveId" clId="{93FE5A26-3064-4B3F-8E2A-653EB31D5592}" dt="2025-02-19T07:04:36.610" v="4" actId="47"/>
        <pc:sldMkLst>
          <pc:docMk/>
          <pc:sldMk cId="653706785" sldId="257"/>
        </pc:sldMkLst>
      </pc:sldChg>
      <pc:sldChg chg="modSp mod">
        <pc:chgData name="Hanna Kossowsky" userId="56e21b23dc263710" providerId="LiveId" clId="{93FE5A26-3064-4B3F-8E2A-653EB31D5592}" dt="2025-02-19T07:25:59.292" v="495" actId="20577"/>
        <pc:sldMkLst>
          <pc:docMk/>
          <pc:sldMk cId="2932639354" sldId="259"/>
        </pc:sldMkLst>
        <pc:spChg chg="mod">
          <ac:chgData name="Hanna Kossowsky" userId="56e21b23dc263710" providerId="LiveId" clId="{93FE5A26-3064-4B3F-8E2A-653EB31D5592}" dt="2025-02-19T07:25:59.292" v="495" actId="20577"/>
          <ac:spMkLst>
            <pc:docMk/>
            <pc:sldMk cId="2932639354" sldId="259"/>
            <ac:spMk id="3" creationId="{7220153A-0E02-CB25-A797-F3303E23640F}"/>
          </ac:spMkLst>
        </pc:spChg>
      </pc:sldChg>
      <pc:sldChg chg="modSp add mod">
        <pc:chgData name="Hanna Kossowsky" userId="56e21b23dc263710" providerId="LiveId" clId="{93FE5A26-3064-4B3F-8E2A-653EB31D5592}" dt="2025-02-19T07:21:35.585" v="492" actId="20577"/>
        <pc:sldMkLst>
          <pc:docMk/>
          <pc:sldMk cId="2429345029" sldId="260"/>
        </pc:sldMkLst>
      </pc:sldChg>
      <pc:sldChg chg="del">
        <pc:chgData name="Hanna Kossowsky" userId="56e21b23dc263710" providerId="LiveId" clId="{93FE5A26-3064-4B3F-8E2A-653EB31D5592}" dt="2025-02-19T07:04:42.159" v="6" actId="47"/>
        <pc:sldMkLst>
          <pc:docMk/>
          <pc:sldMk cId="1607538850" sldId="261"/>
        </pc:sldMkLst>
      </pc:sldChg>
      <pc:sldChg chg="modSp add mod">
        <pc:chgData name="Hanna Kossowsky" userId="56e21b23dc263710" providerId="LiveId" clId="{93FE5A26-3064-4B3F-8E2A-653EB31D5592}" dt="2025-02-19T07:19:49.823" v="471" actId="20577"/>
        <pc:sldMkLst>
          <pc:docMk/>
          <pc:sldMk cId="1866731352" sldId="261"/>
        </pc:sldMkLst>
      </pc:sldChg>
      <pc:sldChg chg="modSp add mod">
        <pc:chgData name="Hanna Kossowsky" userId="56e21b23dc263710" providerId="LiveId" clId="{93FE5A26-3064-4B3F-8E2A-653EB31D5592}" dt="2025-02-19T07:18:57.165" v="311" actId="20577"/>
        <pc:sldMkLst>
          <pc:docMk/>
          <pc:sldMk cId="450497777" sldId="262"/>
        </pc:sldMkLst>
      </pc:sldChg>
      <pc:sldChg chg="del">
        <pc:chgData name="Hanna Kossowsky" userId="56e21b23dc263710" providerId="LiveId" clId="{93FE5A26-3064-4B3F-8E2A-653EB31D5592}" dt="2025-02-19T07:04:42.159" v="6" actId="47"/>
        <pc:sldMkLst>
          <pc:docMk/>
          <pc:sldMk cId="3047956201" sldId="262"/>
        </pc:sldMkLst>
      </pc:sldChg>
      <pc:sldChg chg="del">
        <pc:chgData name="Hanna Kossowsky" userId="56e21b23dc263710" providerId="LiveId" clId="{93FE5A26-3064-4B3F-8E2A-653EB31D5592}" dt="2025-02-19T07:04:42.159" v="6" actId="47"/>
        <pc:sldMkLst>
          <pc:docMk/>
          <pc:sldMk cId="2774208767" sldId="263"/>
        </pc:sldMkLst>
      </pc:sldChg>
      <pc:sldChg chg="add del">
        <pc:chgData name="Hanna Kossowsky" userId="56e21b23dc263710" providerId="LiveId" clId="{93FE5A26-3064-4B3F-8E2A-653EB31D5592}" dt="2025-02-19T07:20:54.045" v="479"/>
        <pc:sldMkLst>
          <pc:docMk/>
          <pc:sldMk cId="3068632970" sldId="263"/>
        </pc:sldMkLst>
      </pc:sldChg>
      <pc:sldChg chg="add del">
        <pc:chgData name="Hanna Kossowsky" userId="56e21b23dc263710" providerId="LiveId" clId="{93FE5A26-3064-4B3F-8E2A-653EB31D5592}" dt="2025-02-19T07:20:59.027" v="481"/>
        <pc:sldMkLst>
          <pc:docMk/>
          <pc:sldMk cId="4018161927" sldId="263"/>
        </pc:sldMkLst>
      </pc:sldChg>
      <pc:sldChg chg="del">
        <pc:chgData name="Hanna Kossowsky" userId="56e21b23dc263710" providerId="LiveId" clId="{93FE5A26-3064-4B3F-8E2A-653EB31D5592}" dt="2025-02-19T07:04:42.159" v="6" actId="47"/>
        <pc:sldMkLst>
          <pc:docMk/>
          <pc:sldMk cId="729297336" sldId="265"/>
        </pc:sldMkLst>
      </pc:sldChg>
      <pc:sldChg chg="del">
        <pc:chgData name="Hanna Kossowsky" userId="56e21b23dc263710" providerId="LiveId" clId="{93FE5A26-3064-4B3F-8E2A-653EB31D5592}" dt="2025-02-19T07:04:42.159" v="6" actId="47"/>
        <pc:sldMkLst>
          <pc:docMk/>
          <pc:sldMk cId="2801949394" sldId="266"/>
        </pc:sldMkLst>
      </pc:sldChg>
      <pc:sldChg chg="del">
        <pc:chgData name="Hanna Kossowsky" userId="56e21b23dc263710" providerId="LiveId" clId="{93FE5A26-3064-4B3F-8E2A-653EB31D5592}" dt="2025-02-19T07:04:42.159" v="6" actId="47"/>
        <pc:sldMkLst>
          <pc:docMk/>
          <pc:sldMk cId="1782198291" sldId="267"/>
        </pc:sldMkLst>
      </pc:sldChg>
      <pc:sldChg chg="del">
        <pc:chgData name="Hanna Kossowsky" userId="56e21b23dc263710" providerId="LiveId" clId="{93FE5A26-3064-4B3F-8E2A-653EB31D5592}" dt="2025-02-19T07:04:42.159" v="6" actId="47"/>
        <pc:sldMkLst>
          <pc:docMk/>
          <pc:sldMk cId="1691764609" sldId="268"/>
        </pc:sldMkLst>
      </pc:sldChg>
      <pc:sldChg chg="del">
        <pc:chgData name="Hanna Kossowsky" userId="56e21b23dc263710" providerId="LiveId" clId="{93FE5A26-3064-4B3F-8E2A-653EB31D5592}" dt="2025-02-19T07:04:42.159" v="6" actId="47"/>
        <pc:sldMkLst>
          <pc:docMk/>
          <pc:sldMk cId="766664880" sldId="269"/>
        </pc:sldMkLst>
      </pc:sldChg>
      <pc:sldChg chg="del">
        <pc:chgData name="Hanna Kossowsky" userId="56e21b23dc263710" providerId="LiveId" clId="{93FE5A26-3064-4B3F-8E2A-653EB31D5592}" dt="2025-02-19T07:04:42.159" v="6" actId="47"/>
        <pc:sldMkLst>
          <pc:docMk/>
          <pc:sldMk cId="1905021401" sldId="270"/>
        </pc:sldMkLst>
      </pc:sldChg>
      <pc:sldChg chg="del">
        <pc:chgData name="Hanna Kossowsky" userId="56e21b23dc263710" providerId="LiveId" clId="{93FE5A26-3064-4B3F-8E2A-653EB31D5592}" dt="2025-02-19T07:04:42.159" v="6" actId="47"/>
        <pc:sldMkLst>
          <pc:docMk/>
          <pc:sldMk cId="2188517806" sldId="271"/>
        </pc:sldMkLst>
      </pc:sldChg>
      <pc:sldChg chg="add del">
        <pc:chgData name="Hanna Kossowsky" userId="56e21b23dc263710" providerId="LiveId" clId="{93FE5A26-3064-4B3F-8E2A-653EB31D5592}" dt="2025-02-19T07:26:22.268" v="497"/>
        <pc:sldMkLst>
          <pc:docMk/>
          <pc:sldMk cId="2889954775" sldId="272"/>
        </pc:sldMkLst>
      </pc:sldChg>
      <pc:sldChg chg="add del">
        <pc:chgData name="Hanna Kossowsky" userId="56e21b23dc263710" providerId="LiveId" clId="{93FE5A26-3064-4B3F-8E2A-653EB31D5592}" dt="2025-02-19T07:26:22.268" v="497"/>
        <pc:sldMkLst>
          <pc:docMk/>
          <pc:sldMk cId="434505505" sldId="273"/>
        </pc:sldMkLst>
      </pc:sldChg>
      <pc:sldChg chg="add del">
        <pc:chgData name="Hanna Kossowsky" userId="56e21b23dc263710" providerId="LiveId" clId="{93FE5A26-3064-4B3F-8E2A-653EB31D5592}" dt="2025-02-19T07:26:22.268" v="497"/>
        <pc:sldMkLst>
          <pc:docMk/>
          <pc:sldMk cId="1783530971" sldId="274"/>
        </pc:sldMkLst>
      </pc:sldChg>
      <pc:sldChg chg="add del">
        <pc:chgData name="Hanna Kossowsky" userId="56e21b23dc263710" providerId="LiveId" clId="{93FE5A26-3064-4B3F-8E2A-653EB31D5592}" dt="2025-02-19T07:26:22.268" v="497"/>
        <pc:sldMkLst>
          <pc:docMk/>
          <pc:sldMk cId="2210417689" sldId="275"/>
        </pc:sldMkLst>
      </pc:sldChg>
      <pc:sldChg chg="add del">
        <pc:chgData name="Hanna Kossowsky" userId="56e21b23dc263710" providerId="LiveId" clId="{93FE5A26-3064-4B3F-8E2A-653EB31D5592}" dt="2025-02-19T07:26:22.268" v="497"/>
        <pc:sldMkLst>
          <pc:docMk/>
          <pc:sldMk cId="2567820192" sldId="276"/>
        </pc:sldMkLst>
      </pc:sldChg>
      <pc:sldChg chg="add del">
        <pc:chgData name="Hanna Kossowsky" userId="56e21b23dc263710" providerId="LiveId" clId="{93FE5A26-3064-4B3F-8E2A-653EB31D5592}" dt="2025-02-19T07:26:22.268" v="497"/>
        <pc:sldMkLst>
          <pc:docMk/>
          <pc:sldMk cId="1988245967" sldId="277"/>
        </pc:sldMkLst>
      </pc:sldChg>
      <pc:sldChg chg="add del">
        <pc:chgData name="Hanna Kossowsky" userId="56e21b23dc263710" providerId="LiveId" clId="{93FE5A26-3064-4B3F-8E2A-653EB31D5592}" dt="2025-02-19T07:26:22.268" v="497"/>
        <pc:sldMkLst>
          <pc:docMk/>
          <pc:sldMk cId="2809128241" sldId="278"/>
        </pc:sldMkLst>
      </pc:sldChg>
      <pc:sldChg chg="add del">
        <pc:chgData name="Hanna Kossowsky" userId="56e21b23dc263710" providerId="LiveId" clId="{93FE5A26-3064-4B3F-8E2A-653EB31D5592}" dt="2025-02-19T07:26:22.268" v="497"/>
        <pc:sldMkLst>
          <pc:docMk/>
          <pc:sldMk cId="1511031208" sldId="279"/>
        </pc:sldMkLst>
      </pc:sldChg>
      <pc:sldChg chg="add del">
        <pc:chgData name="Hanna Kossowsky" userId="56e21b23dc263710" providerId="LiveId" clId="{93FE5A26-3064-4B3F-8E2A-653EB31D5592}" dt="2025-02-19T07:26:22.268" v="497"/>
        <pc:sldMkLst>
          <pc:docMk/>
          <pc:sldMk cId="1857471371" sldId="281"/>
        </pc:sldMkLst>
      </pc:sldChg>
      <pc:sldChg chg="add del">
        <pc:chgData name="Hanna Kossowsky" userId="56e21b23dc263710" providerId="LiveId" clId="{93FE5A26-3064-4B3F-8E2A-653EB31D5592}" dt="2025-02-19T07:26:22.268" v="497"/>
        <pc:sldMkLst>
          <pc:docMk/>
          <pc:sldMk cId="2576418047" sldId="282"/>
        </pc:sldMkLst>
      </pc:sldChg>
      <pc:sldChg chg="add del">
        <pc:chgData name="Hanna Kossowsky" userId="56e21b23dc263710" providerId="LiveId" clId="{93FE5A26-3064-4B3F-8E2A-653EB31D5592}" dt="2025-02-19T07:26:22.268" v="497"/>
        <pc:sldMkLst>
          <pc:docMk/>
          <pc:sldMk cId="856824348" sldId="283"/>
        </pc:sldMkLst>
      </pc:sldChg>
      <pc:sldChg chg="add del">
        <pc:chgData name="Hanna Kossowsky" userId="56e21b23dc263710" providerId="LiveId" clId="{93FE5A26-3064-4B3F-8E2A-653EB31D5592}" dt="2025-02-19T07:26:22.268" v="497"/>
        <pc:sldMkLst>
          <pc:docMk/>
          <pc:sldMk cId="3042682632" sldId="285"/>
        </pc:sldMkLst>
      </pc:sldChg>
      <pc:sldChg chg="add del">
        <pc:chgData name="Hanna Kossowsky" userId="56e21b23dc263710" providerId="LiveId" clId="{93FE5A26-3064-4B3F-8E2A-653EB31D5592}" dt="2025-02-19T07:26:22.268" v="497"/>
        <pc:sldMkLst>
          <pc:docMk/>
          <pc:sldMk cId="3720169326" sldId="286"/>
        </pc:sldMkLst>
      </pc:sldChg>
      <pc:sldChg chg="add del">
        <pc:chgData name="Hanna Kossowsky" userId="56e21b23dc263710" providerId="LiveId" clId="{93FE5A26-3064-4B3F-8E2A-653EB31D5592}" dt="2025-02-19T07:26:22.268" v="497"/>
        <pc:sldMkLst>
          <pc:docMk/>
          <pc:sldMk cId="1841188842" sldId="287"/>
        </pc:sldMkLst>
      </pc:sldChg>
      <pc:sldChg chg="add del">
        <pc:chgData name="Hanna Kossowsky" userId="56e21b23dc263710" providerId="LiveId" clId="{93FE5A26-3064-4B3F-8E2A-653EB31D5592}" dt="2025-02-19T07:26:22.268" v="497"/>
        <pc:sldMkLst>
          <pc:docMk/>
          <pc:sldMk cId="2106269780" sldId="288"/>
        </pc:sldMkLst>
      </pc:sldChg>
      <pc:sldChg chg="add del">
        <pc:chgData name="Hanna Kossowsky" userId="56e21b23dc263710" providerId="LiveId" clId="{93FE5A26-3064-4B3F-8E2A-653EB31D5592}" dt="2025-02-19T07:26:22.268" v="497"/>
        <pc:sldMkLst>
          <pc:docMk/>
          <pc:sldMk cId="3572271568" sldId="315"/>
        </pc:sldMkLst>
      </pc:sldChg>
      <pc:sldChg chg="add del">
        <pc:chgData name="Hanna Kossowsky" userId="56e21b23dc263710" providerId="LiveId" clId="{93FE5A26-3064-4B3F-8E2A-653EB31D5592}" dt="2025-02-19T07:26:22.268" v="497"/>
        <pc:sldMkLst>
          <pc:docMk/>
          <pc:sldMk cId="3252578053" sldId="386"/>
        </pc:sldMkLst>
      </pc:sldChg>
      <pc:sldChg chg="add del">
        <pc:chgData name="Hanna Kossowsky" userId="56e21b23dc263710" providerId="LiveId" clId="{93FE5A26-3064-4B3F-8E2A-653EB31D5592}" dt="2025-02-19T07:26:22.268" v="497"/>
        <pc:sldMkLst>
          <pc:docMk/>
          <pc:sldMk cId="3306194807" sldId="388"/>
        </pc:sldMkLst>
      </pc:sldChg>
      <pc:sldChg chg="add">
        <pc:chgData name="Hanna Kossowsky" userId="56e21b23dc263710" providerId="LiveId" clId="{93FE5A26-3064-4B3F-8E2A-653EB31D5592}" dt="2025-02-19T07:23:46.561" v="493"/>
        <pc:sldMkLst>
          <pc:docMk/>
          <pc:sldMk cId="2144043473" sldId="389"/>
        </pc:sldMkLst>
      </pc:sldChg>
      <pc:sldChg chg="del">
        <pc:chgData name="Hanna Kossowsky" userId="56e21b23dc263710" providerId="LiveId" clId="{93FE5A26-3064-4B3F-8E2A-653EB31D5592}" dt="2025-02-19T07:04:42.159" v="6" actId="47"/>
        <pc:sldMkLst>
          <pc:docMk/>
          <pc:sldMk cId="2487857439" sldId="389"/>
        </pc:sldMkLst>
      </pc:sldChg>
      <pc:sldChg chg="add del">
        <pc:chgData name="Hanna Kossowsky" userId="56e21b23dc263710" providerId="LiveId" clId="{93FE5A26-3064-4B3F-8E2A-653EB31D5592}" dt="2025-02-19T07:29:12.850" v="500" actId="2696"/>
        <pc:sldMkLst>
          <pc:docMk/>
          <pc:sldMk cId="1217290044" sldId="390"/>
        </pc:sldMkLst>
      </pc:sldChg>
      <pc:sldChg chg="del">
        <pc:chgData name="Hanna Kossowsky" userId="56e21b23dc263710" providerId="LiveId" clId="{93FE5A26-3064-4B3F-8E2A-653EB31D5592}" dt="2025-02-19T07:04:42.159" v="6" actId="47"/>
        <pc:sldMkLst>
          <pc:docMk/>
          <pc:sldMk cId="2205368609" sldId="390"/>
        </pc:sldMkLst>
      </pc:sldChg>
      <pc:sldChg chg="add del">
        <pc:chgData name="Hanna Kossowsky" userId="56e21b23dc263710" providerId="LiveId" clId="{93FE5A26-3064-4B3F-8E2A-653EB31D5592}" dt="2025-02-19T07:31:52.493" v="504"/>
        <pc:sldMkLst>
          <pc:docMk/>
          <pc:sldMk cId="3230878684" sldId="390"/>
        </pc:sldMkLst>
      </pc:sldChg>
      <pc:sldChg chg="add del">
        <pc:chgData name="Hanna Kossowsky" userId="56e21b23dc263710" providerId="LiveId" clId="{93FE5A26-3064-4B3F-8E2A-653EB31D5592}" dt="2025-02-19T07:30:02.397" v="502" actId="2696"/>
        <pc:sldMkLst>
          <pc:docMk/>
          <pc:sldMk cId="3688594761" sldId="390"/>
        </pc:sldMkLst>
      </pc:sldChg>
      <pc:sldChg chg="add del">
        <pc:chgData name="Hanna Kossowsky" userId="56e21b23dc263710" providerId="LiveId" clId="{93FE5A26-3064-4B3F-8E2A-653EB31D5592}" dt="2025-02-19T07:26:22.268" v="497"/>
        <pc:sldMkLst>
          <pc:docMk/>
          <pc:sldMk cId="2795164391" sldId="391"/>
        </pc:sldMkLst>
      </pc:sldChg>
      <pc:sldChg chg="add del">
        <pc:chgData name="Hanna Kossowsky" userId="56e21b23dc263710" providerId="LiveId" clId="{93FE5A26-3064-4B3F-8E2A-653EB31D5592}" dt="2025-02-19T07:26:22.268" v="497"/>
        <pc:sldMkLst>
          <pc:docMk/>
          <pc:sldMk cId="3046450321" sldId="392"/>
        </pc:sldMkLst>
      </pc:sldChg>
      <pc:sldChg chg="add del">
        <pc:chgData name="Hanna Kossowsky" userId="56e21b23dc263710" providerId="LiveId" clId="{93FE5A26-3064-4B3F-8E2A-653EB31D5592}" dt="2025-02-19T07:26:22.268" v="497"/>
        <pc:sldMkLst>
          <pc:docMk/>
          <pc:sldMk cId="577880875" sldId="393"/>
        </pc:sldMkLst>
      </pc:sldChg>
      <pc:sldChg chg="add del">
        <pc:chgData name="Hanna Kossowsky" userId="56e21b23dc263710" providerId="LiveId" clId="{93FE5A26-3064-4B3F-8E2A-653EB31D5592}" dt="2025-02-19T07:26:22.268" v="497"/>
        <pc:sldMkLst>
          <pc:docMk/>
          <pc:sldMk cId="1814684987" sldId="394"/>
        </pc:sldMkLst>
      </pc:sldChg>
      <pc:sldChg chg="add del">
        <pc:chgData name="Hanna Kossowsky" userId="56e21b23dc263710" providerId="LiveId" clId="{93FE5A26-3064-4B3F-8E2A-653EB31D5592}" dt="2025-02-19T07:26:22.268" v="497"/>
        <pc:sldMkLst>
          <pc:docMk/>
          <pc:sldMk cId="1374448592" sldId="395"/>
        </pc:sldMkLst>
      </pc:sldChg>
      <pc:sldChg chg="del">
        <pc:chgData name="Hanna Kossowsky" userId="56e21b23dc263710" providerId="LiveId" clId="{93FE5A26-3064-4B3F-8E2A-653EB31D5592}" dt="2025-02-19T07:04:42.159" v="6" actId="47"/>
        <pc:sldMkLst>
          <pc:docMk/>
          <pc:sldMk cId="987074334" sldId="396"/>
        </pc:sldMkLst>
      </pc:sldChg>
      <pc:sldChg chg="add del">
        <pc:chgData name="Hanna Kossowsky" userId="56e21b23dc263710" providerId="LiveId" clId="{93FE5A26-3064-4B3F-8E2A-653EB31D5592}" dt="2025-02-19T07:31:52.493" v="504"/>
        <pc:sldMkLst>
          <pc:docMk/>
          <pc:sldMk cId="1307055565" sldId="396"/>
        </pc:sldMkLst>
      </pc:sldChg>
      <pc:sldChg chg="add del">
        <pc:chgData name="Hanna Kossowsky" userId="56e21b23dc263710" providerId="LiveId" clId="{93FE5A26-3064-4B3F-8E2A-653EB31D5592}" dt="2025-02-19T07:29:12.850" v="500" actId="2696"/>
        <pc:sldMkLst>
          <pc:docMk/>
          <pc:sldMk cId="2689916021" sldId="396"/>
        </pc:sldMkLst>
      </pc:sldChg>
      <pc:sldChg chg="add del">
        <pc:chgData name="Hanna Kossowsky" userId="56e21b23dc263710" providerId="LiveId" clId="{93FE5A26-3064-4B3F-8E2A-653EB31D5592}" dt="2025-02-19T07:30:02.397" v="502" actId="2696"/>
        <pc:sldMkLst>
          <pc:docMk/>
          <pc:sldMk cId="2803387719" sldId="396"/>
        </pc:sldMkLst>
      </pc:sldChg>
      <pc:sldChg chg="add del">
        <pc:chgData name="Hanna Kossowsky" userId="56e21b23dc263710" providerId="LiveId" clId="{93FE5A26-3064-4B3F-8E2A-653EB31D5592}" dt="2025-02-19T07:30:02.397" v="502" actId="2696"/>
        <pc:sldMkLst>
          <pc:docMk/>
          <pc:sldMk cId="560305960" sldId="397"/>
        </pc:sldMkLst>
      </pc:sldChg>
      <pc:sldChg chg="del">
        <pc:chgData name="Hanna Kossowsky" userId="56e21b23dc263710" providerId="LiveId" clId="{93FE5A26-3064-4B3F-8E2A-653EB31D5592}" dt="2025-02-19T07:04:42.159" v="6" actId="47"/>
        <pc:sldMkLst>
          <pc:docMk/>
          <pc:sldMk cId="1449073575" sldId="397"/>
        </pc:sldMkLst>
      </pc:sldChg>
      <pc:sldChg chg="add del">
        <pc:chgData name="Hanna Kossowsky" userId="56e21b23dc263710" providerId="LiveId" clId="{93FE5A26-3064-4B3F-8E2A-653EB31D5592}" dt="2025-02-19T07:31:52.493" v="504"/>
        <pc:sldMkLst>
          <pc:docMk/>
          <pc:sldMk cId="1641564044" sldId="397"/>
        </pc:sldMkLst>
      </pc:sldChg>
      <pc:sldChg chg="add del">
        <pc:chgData name="Hanna Kossowsky" userId="56e21b23dc263710" providerId="LiveId" clId="{93FE5A26-3064-4B3F-8E2A-653EB31D5592}" dt="2025-02-19T07:29:12.850" v="500" actId="2696"/>
        <pc:sldMkLst>
          <pc:docMk/>
          <pc:sldMk cId="3671609670" sldId="397"/>
        </pc:sldMkLst>
      </pc:sldChg>
      <pc:sldChg chg="add del">
        <pc:chgData name="Hanna Kossowsky" userId="56e21b23dc263710" providerId="LiveId" clId="{93FE5A26-3064-4B3F-8E2A-653EB31D5592}" dt="2025-02-19T07:29:12.850" v="500" actId="2696"/>
        <pc:sldMkLst>
          <pc:docMk/>
          <pc:sldMk cId="42854459" sldId="398"/>
        </pc:sldMkLst>
      </pc:sldChg>
      <pc:sldChg chg="add del">
        <pc:chgData name="Hanna Kossowsky" userId="56e21b23dc263710" providerId="LiveId" clId="{93FE5A26-3064-4B3F-8E2A-653EB31D5592}" dt="2025-02-19T07:30:02.397" v="502" actId="2696"/>
        <pc:sldMkLst>
          <pc:docMk/>
          <pc:sldMk cId="101142229" sldId="398"/>
        </pc:sldMkLst>
      </pc:sldChg>
      <pc:sldChg chg="del">
        <pc:chgData name="Hanna Kossowsky" userId="56e21b23dc263710" providerId="LiveId" clId="{93FE5A26-3064-4B3F-8E2A-653EB31D5592}" dt="2025-02-19T07:04:37.129" v="5" actId="47"/>
        <pc:sldMkLst>
          <pc:docMk/>
          <pc:sldMk cId="143904550" sldId="398"/>
        </pc:sldMkLst>
      </pc:sldChg>
      <pc:sldChg chg="add del">
        <pc:chgData name="Hanna Kossowsky" userId="56e21b23dc263710" providerId="LiveId" clId="{93FE5A26-3064-4B3F-8E2A-653EB31D5592}" dt="2025-02-19T07:31:52.493" v="504"/>
        <pc:sldMkLst>
          <pc:docMk/>
          <pc:sldMk cId="2085189838" sldId="398"/>
        </pc:sldMkLst>
      </pc:sldChg>
      <pc:sldChg chg="add">
        <pc:chgData name="Hanna Kossowsky" userId="56e21b23dc263710" providerId="LiveId" clId="{93FE5A26-3064-4B3F-8E2A-653EB31D5592}" dt="2025-02-19T07:23:46.561" v="493"/>
        <pc:sldMkLst>
          <pc:docMk/>
          <pc:sldMk cId="2435545275" sldId="408"/>
        </pc:sldMkLst>
      </pc:sldChg>
      <pc:sldChg chg="add">
        <pc:chgData name="Hanna Kossowsky" userId="56e21b23dc263710" providerId="LiveId" clId="{93FE5A26-3064-4B3F-8E2A-653EB31D5592}" dt="2025-02-19T07:23:46.561" v="493"/>
        <pc:sldMkLst>
          <pc:docMk/>
          <pc:sldMk cId="3650659230" sldId="409"/>
        </pc:sldMkLst>
      </pc:sldChg>
      <pc:sldChg chg="add">
        <pc:chgData name="Hanna Kossowsky" userId="56e21b23dc263710" providerId="LiveId" clId="{93FE5A26-3064-4B3F-8E2A-653EB31D5592}" dt="2025-02-19T07:23:46.561" v="493"/>
        <pc:sldMkLst>
          <pc:docMk/>
          <pc:sldMk cId="4227923638" sldId="410"/>
        </pc:sldMkLst>
      </pc:sldChg>
      <pc:sldChg chg="add">
        <pc:chgData name="Hanna Kossowsky" userId="56e21b23dc263710" providerId="LiveId" clId="{93FE5A26-3064-4B3F-8E2A-653EB31D5592}" dt="2025-02-19T07:23:46.561" v="493"/>
        <pc:sldMkLst>
          <pc:docMk/>
          <pc:sldMk cId="2763831260" sldId="411"/>
        </pc:sldMkLst>
      </pc:sldChg>
      <pc:sldChg chg="add">
        <pc:chgData name="Hanna Kossowsky" userId="56e21b23dc263710" providerId="LiveId" clId="{93FE5A26-3064-4B3F-8E2A-653EB31D5592}" dt="2025-02-19T07:23:46.561" v="493"/>
        <pc:sldMkLst>
          <pc:docMk/>
          <pc:sldMk cId="2238725509" sldId="412"/>
        </pc:sldMkLst>
      </pc:sldChg>
      <pc:sldChg chg="add">
        <pc:chgData name="Hanna Kossowsky" userId="56e21b23dc263710" providerId="LiveId" clId="{93FE5A26-3064-4B3F-8E2A-653EB31D5592}" dt="2025-02-19T07:23:46.561" v="493"/>
        <pc:sldMkLst>
          <pc:docMk/>
          <pc:sldMk cId="113283455" sldId="416"/>
        </pc:sldMkLst>
      </pc:sldChg>
      <pc:sldChg chg="add">
        <pc:chgData name="Hanna Kossowsky" userId="56e21b23dc263710" providerId="LiveId" clId="{93FE5A26-3064-4B3F-8E2A-653EB31D5592}" dt="2025-02-19T07:23:46.561" v="493"/>
        <pc:sldMkLst>
          <pc:docMk/>
          <pc:sldMk cId="1639935311" sldId="417"/>
        </pc:sldMkLst>
      </pc:sldChg>
      <pc:sldChg chg="add">
        <pc:chgData name="Hanna Kossowsky" userId="56e21b23dc263710" providerId="LiveId" clId="{93FE5A26-3064-4B3F-8E2A-653EB31D5592}" dt="2025-02-19T07:23:46.561" v="493"/>
        <pc:sldMkLst>
          <pc:docMk/>
          <pc:sldMk cId="1496457155" sldId="418"/>
        </pc:sldMkLst>
      </pc:sldChg>
      <pc:sldChg chg="add">
        <pc:chgData name="Hanna Kossowsky" userId="56e21b23dc263710" providerId="LiveId" clId="{93FE5A26-3064-4B3F-8E2A-653EB31D5592}" dt="2025-02-19T07:23:46.561" v="493"/>
        <pc:sldMkLst>
          <pc:docMk/>
          <pc:sldMk cId="2571826001" sldId="419"/>
        </pc:sldMkLst>
      </pc:sldChg>
      <pc:sldChg chg="modSp add del mod">
        <pc:chgData name="Hanna Kossowsky" userId="56e21b23dc263710" providerId="LiveId" clId="{93FE5A26-3064-4B3F-8E2A-653EB31D5592}" dt="2025-02-19T07:27:29.778" v="499" actId="47"/>
        <pc:sldMkLst>
          <pc:docMk/>
          <pc:sldMk cId="1415127267" sldId="490"/>
        </pc:sldMkLst>
      </pc:sldChg>
      <pc:sldChg chg="add del">
        <pc:chgData name="Hanna Kossowsky" userId="56e21b23dc263710" providerId="LiveId" clId="{93FE5A26-3064-4B3F-8E2A-653EB31D5592}" dt="2025-02-19T07:26:22.268" v="497"/>
        <pc:sldMkLst>
          <pc:docMk/>
          <pc:sldMk cId="2487857439" sldId="491"/>
        </pc:sldMkLst>
      </pc:sldChg>
      <pc:sldChg chg="add">
        <pc:chgData name="Hanna Kossowsky" userId="56e21b23dc263710" providerId="LiveId" clId="{93FE5A26-3064-4B3F-8E2A-653EB31D5592}" dt="2025-02-19T07:27:28.235" v="498"/>
        <pc:sldMkLst>
          <pc:docMk/>
          <pc:sldMk cId="2977535749" sldId="491"/>
        </pc:sldMkLst>
      </pc:sldChg>
      <pc:sldChg chg="modSp add mod">
        <pc:chgData name="Hanna Kossowsky" userId="56e21b23dc263710" providerId="LiveId" clId="{93FE5A26-3064-4B3F-8E2A-653EB31D5592}" dt="2025-02-19T07:33:07.451" v="617" actId="20577"/>
        <pc:sldMkLst>
          <pc:docMk/>
          <pc:sldMk cId="1812375708" sldId="492"/>
        </pc:sldMkLst>
      </pc:sldChg>
      <pc:sldChg chg="add del">
        <pc:chgData name="Hanna Kossowsky" userId="56e21b23dc263710" providerId="LiveId" clId="{93FE5A26-3064-4B3F-8E2A-653EB31D5592}" dt="2025-02-19T07:26:22.268" v="497"/>
        <pc:sldMkLst>
          <pc:docMk/>
          <pc:sldMk cId="2205368609" sldId="492"/>
        </pc:sldMkLst>
      </pc:sldChg>
      <pc:sldChg chg="add del">
        <pc:chgData name="Hanna Kossowsky" userId="56e21b23dc263710" providerId="LiveId" clId="{93FE5A26-3064-4B3F-8E2A-653EB31D5592}" dt="2025-02-19T07:31:54.837" v="506"/>
        <pc:sldMkLst>
          <pc:docMk/>
          <pc:sldMk cId="3185991163" sldId="492"/>
        </pc:sldMkLst>
      </pc:sldChg>
      <pc:sldChg chg="add del">
        <pc:chgData name="Hanna Kossowsky" userId="56e21b23dc263710" providerId="LiveId" clId="{93FE5A26-3064-4B3F-8E2A-653EB31D5592}" dt="2025-02-19T07:26:22.268" v="497"/>
        <pc:sldMkLst>
          <pc:docMk/>
          <pc:sldMk cId="1449073575" sldId="493"/>
        </pc:sldMkLst>
      </pc:sldChg>
      <pc:sldChg chg="modSp add mod modNotesTx">
        <pc:chgData name="Hanna Kossowsky" userId="56e21b23dc263710" providerId="LiveId" clId="{93FE5A26-3064-4B3F-8E2A-653EB31D5592}" dt="2025-02-19T07:40:21.649" v="1209"/>
        <pc:sldMkLst>
          <pc:docMk/>
          <pc:sldMk cId="3897922549" sldId="493"/>
        </pc:sldMkLst>
      </pc:sldChg>
      <pc:sldChg chg="add del">
        <pc:chgData name="Hanna Kossowsky" userId="56e21b23dc263710" providerId="LiveId" clId="{93FE5A26-3064-4B3F-8E2A-653EB31D5592}" dt="2025-02-19T07:26:22.268" v="497"/>
        <pc:sldMkLst>
          <pc:docMk/>
          <pc:sldMk cId="987074334" sldId="494"/>
        </pc:sldMkLst>
      </pc:sldChg>
      <pc:sldChg chg="modSp add mod modNotesTx">
        <pc:chgData name="Hanna Kossowsky" userId="56e21b23dc263710" providerId="LiveId" clId="{93FE5A26-3064-4B3F-8E2A-653EB31D5592}" dt="2025-02-19T08:09:53.275" v="1747" actId="20577"/>
        <pc:sldMkLst>
          <pc:docMk/>
          <pc:sldMk cId="3870978512" sldId="494"/>
        </pc:sldMkLst>
      </pc:sldChg>
      <pc:sldChg chg="addSp delSp modSp add mod modAnim modNotesTx">
        <pc:chgData name="Hanna Kossowsky" userId="56e21b23dc263710" providerId="LiveId" clId="{93FE5A26-3064-4B3F-8E2A-653EB31D5592}" dt="2025-02-19T08:11:18.288" v="1789"/>
        <pc:sldMkLst>
          <pc:docMk/>
          <pc:sldMk cId="2095479354" sldId="495"/>
        </pc:sldMkLst>
      </pc:sldChg>
      <pc:sldChg chg="delSp modSp add mod delAnim modNotesTx">
        <pc:chgData name="Hanna Kossowsky" userId="56e21b23dc263710" providerId="LiveId" clId="{93FE5A26-3064-4B3F-8E2A-653EB31D5592}" dt="2025-02-19T08:15:24.685" v="2359" actId="20577"/>
        <pc:sldMkLst>
          <pc:docMk/>
          <pc:sldMk cId="3383692764" sldId="496"/>
        </pc:sldMkLst>
      </pc:sldChg>
      <pc:sldChg chg="add del">
        <pc:chgData name="Hanna Kossowsky" userId="56e21b23dc263710" providerId="LiveId" clId="{93FE5A26-3064-4B3F-8E2A-653EB31D5592}" dt="2025-02-19T08:13:12.957" v="2008"/>
        <pc:sldMkLst>
          <pc:docMk/>
          <pc:sldMk cId="1548486394" sldId="497"/>
        </pc:sldMkLst>
      </pc:sldChg>
      <pc:sldChg chg="addSp delSp modSp add mod">
        <pc:chgData name="Hanna Kossowsky" userId="56e21b23dc263710" providerId="LiveId" clId="{93FE5A26-3064-4B3F-8E2A-653EB31D5592}" dt="2025-02-19T08:19:51.019" v="2388" actId="1076"/>
        <pc:sldMkLst>
          <pc:docMk/>
          <pc:sldMk cId="2970157588" sldId="497"/>
        </pc:sldMkLst>
      </pc:sldChg>
      <pc:sldChg chg="add del">
        <pc:chgData name="Hanna Kossowsky" userId="56e21b23dc263710" providerId="LiveId" clId="{93FE5A26-3064-4B3F-8E2A-653EB31D5592}" dt="2025-02-19T08:17:55.147" v="2361"/>
        <pc:sldMkLst>
          <pc:docMk/>
          <pc:sldMk cId="3658590114" sldId="497"/>
        </pc:sldMkLst>
      </pc:sldChg>
      <pc:sldChg chg="addSp delSp modSp add mod">
        <pc:chgData name="Hanna Kossowsky" userId="56e21b23dc263710" providerId="LiveId" clId="{93FE5A26-3064-4B3F-8E2A-653EB31D5592}" dt="2025-02-19T08:20:53.918" v="2451" actId="22"/>
        <pc:sldMkLst>
          <pc:docMk/>
          <pc:sldMk cId="698931931" sldId="498"/>
        </pc:sldMkLst>
      </pc:sldChg>
      <pc:sldChg chg="addSp delSp modSp add mod">
        <pc:chgData name="Hanna Kossowsky" userId="56e21b23dc263710" providerId="LiveId" clId="{93FE5A26-3064-4B3F-8E2A-653EB31D5592}" dt="2025-02-19T08:21:58.228" v="2492" actId="1076"/>
        <pc:sldMkLst>
          <pc:docMk/>
          <pc:sldMk cId="131263646" sldId="499"/>
        </pc:sldMkLst>
      </pc:sldChg>
      <pc:sldChg chg="addSp delSp modSp add mod">
        <pc:chgData name="Hanna Kossowsky" userId="56e21b23dc263710" providerId="LiveId" clId="{93FE5A26-3064-4B3F-8E2A-653EB31D5592}" dt="2025-02-19T08:29:35.168" v="3001"/>
        <pc:sldMkLst>
          <pc:docMk/>
          <pc:sldMk cId="4144549434" sldId="500"/>
        </pc:sldMkLst>
      </pc:sldChg>
      <pc:sldChg chg="addSp delSp modSp add mod">
        <pc:chgData name="Hanna Kossowsky" userId="56e21b23dc263710" providerId="LiveId" clId="{93FE5A26-3064-4B3F-8E2A-653EB31D5592}" dt="2025-02-19T08:32:12.623" v="3178" actId="22"/>
        <pc:sldMkLst>
          <pc:docMk/>
          <pc:sldMk cId="3990973233" sldId="501"/>
        </pc:sldMkLst>
      </pc:sldChg>
      <pc:sldChg chg="addSp delSp modSp add mod modAnim">
        <pc:chgData name="Hanna Kossowsky" userId="56e21b23dc263710" providerId="LiveId" clId="{93FE5A26-3064-4B3F-8E2A-653EB31D5592}" dt="2025-02-19T08:42:34.979" v="3890" actId="313"/>
        <pc:sldMkLst>
          <pc:docMk/>
          <pc:sldMk cId="2020688423" sldId="502"/>
        </pc:sldMkLst>
      </pc:sldChg>
      <pc:sldChg chg="addSp delSp modSp add mod delAnim">
        <pc:chgData name="Hanna Kossowsky" userId="56e21b23dc263710" providerId="LiveId" clId="{93FE5A26-3064-4B3F-8E2A-653EB31D5592}" dt="2025-02-19T08:42:32.748" v="3889" actId="313"/>
        <pc:sldMkLst>
          <pc:docMk/>
          <pc:sldMk cId="2896844199" sldId="503"/>
        </pc:sldMkLst>
      </pc:sldChg>
      <pc:sldChg chg="delSp modSp add mod">
        <pc:chgData name="Hanna Kossowsky" userId="56e21b23dc263710" providerId="LiveId" clId="{93FE5A26-3064-4B3F-8E2A-653EB31D5592}" dt="2025-02-19T08:45:19.290" v="4489" actId="20577"/>
        <pc:sldMkLst>
          <pc:docMk/>
          <pc:sldMk cId="495728249" sldId="504"/>
        </pc:sldMkLst>
      </pc:sldChg>
    </pc:docChg>
  </pc:docChgLst>
  <pc:docChgLst>
    <pc:chgData name="Hanna Kossowsky" userId="56e21b23dc263710" providerId="LiveId" clId="{6710EEB1-46EE-46C5-88A6-DC1D56CEBA3B}"/>
    <pc:docChg chg="undo redo custSel addSld delSld modSld sldOrd">
      <pc:chgData name="Hanna Kossowsky" userId="56e21b23dc263710" providerId="LiveId" clId="{6710EEB1-46EE-46C5-88A6-DC1D56CEBA3B}" dt="2025-04-01T09:46:29.315" v="11020" actId="20577"/>
      <pc:docMkLst>
        <pc:docMk/>
      </pc:docMkLst>
      <pc:sldChg chg="modSp mod modNotesTx">
        <pc:chgData name="Hanna Kossowsky" userId="56e21b23dc263710" providerId="LiveId" clId="{6710EEB1-46EE-46C5-88A6-DC1D56CEBA3B}" dt="2025-03-16T09:02:30.524" v="10113" actId="20577"/>
        <pc:sldMkLst>
          <pc:docMk/>
          <pc:sldMk cId="1633777672" sldId="256"/>
        </pc:sldMkLst>
        <pc:spChg chg="mod">
          <ac:chgData name="Hanna Kossowsky" userId="56e21b23dc263710" providerId="LiveId" clId="{6710EEB1-46EE-46C5-88A6-DC1D56CEBA3B}" dt="2025-02-25T07:35:57.680" v="0" actId="20577"/>
          <ac:spMkLst>
            <pc:docMk/>
            <pc:sldMk cId="1633777672" sldId="256"/>
            <ac:spMk id="2" creationId="{E2739AA4-DC6F-AC25-85E9-23B70AA841D1}"/>
          </ac:spMkLst>
        </pc:spChg>
      </pc:sldChg>
      <pc:sldChg chg="modSp mod">
        <pc:chgData name="Hanna Kossowsky" userId="56e21b23dc263710" providerId="LiveId" clId="{6710EEB1-46EE-46C5-88A6-DC1D56CEBA3B}" dt="2025-03-10T08:24:57.253" v="8836" actId="20577"/>
        <pc:sldMkLst>
          <pc:docMk/>
          <pc:sldMk cId="2932639354" sldId="259"/>
        </pc:sldMkLst>
        <pc:spChg chg="mod">
          <ac:chgData name="Hanna Kossowsky" userId="56e21b23dc263710" providerId="LiveId" clId="{6710EEB1-46EE-46C5-88A6-DC1D56CEBA3B}" dt="2025-03-10T08:24:57.253" v="8836" actId="20577"/>
          <ac:spMkLst>
            <pc:docMk/>
            <pc:sldMk cId="2932639354" sldId="259"/>
            <ac:spMk id="3" creationId="{7220153A-0E02-CB25-A797-F3303E23640F}"/>
          </ac:spMkLst>
        </pc:spChg>
      </pc:sldChg>
      <pc:sldChg chg="del">
        <pc:chgData name="Hanna Kossowsky" userId="56e21b23dc263710" providerId="LiveId" clId="{6710EEB1-46EE-46C5-88A6-DC1D56CEBA3B}" dt="2025-02-25T07:47:35.732" v="1" actId="47"/>
        <pc:sldMkLst>
          <pc:docMk/>
          <pc:sldMk cId="2429345029" sldId="260"/>
        </pc:sldMkLst>
      </pc:sldChg>
      <pc:sldChg chg="modSp add mod modAnim modShow">
        <pc:chgData name="Hanna Kossowsky" userId="56e21b23dc263710" providerId="LiveId" clId="{6710EEB1-46EE-46C5-88A6-DC1D56CEBA3B}" dt="2025-03-10T07:57:58.461" v="8469"/>
        <pc:sldMkLst>
          <pc:docMk/>
          <pc:sldMk cId="2905915525" sldId="260"/>
        </pc:sldMkLst>
        <pc:spChg chg="mod">
          <ac:chgData name="Hanna Kossowsky" userId="56e21b23dc263710" providerId="LiveId" clId="{6710EEB1-46EE-46C5-88A6-DC1D56CEBA3B}" dt="2025-02-25T08:06:52.750" v="50" actId="20577"/>
          <ac:spMkLst>
            <pc:docMk/>
            <pc:sldMk cId="2905915525" sldId="260"/>
            <ac:spMk id="2" creationId="{984C0A75-E7D7-C51D-3855-DB03C57B600F}"/>
          </ac:spMkLst>
        </pc:spChg>
        <pc:spChg chg="mod">
          <ac:chgData name="Hanna Kossowsky" userId="56e21b23dc263710" providerId="LiveId" clId="{6710EEB1-46EE-46C5-88A6-DC1D56CEBA3B}" dt="2025-02-25T08:08:16.145" v="296" actId="20577"/>
          <ac:spMkLst>
            <pc:docMk/>
            <pc:sldMk cId="2905915525" sldId="260"/>
            <ac:spMk id="3" creationId="{033BBD54-22DE-47C7-0AF7-DAD2E791B1AF}"/>
          </ac:spMkLst>
        </pc:spChg>
      </pc:sldChg>
      <pc:sldChg chg="add del">
        <pc:chgData name="Hanna Kossowsky" userId="56e21b23dc263710" providerId="LiveId" clId="{6710EEB1-46EE-46C5-88A6-DC1D56CEBA3B}" dt="2025-03-09T12:44:49.398" v="4727" actId="47"/>
        <pc:sldMkLst>
          <pc:docMk/>
          <pc:sldMk cId="1677409496" sldId="261"/>
        </pc:sldMkLst>
      </pc:sldChg>
      <pc:sldChg chg="del">
        <pc:chgData name="Hanna Kossowsky" userId="56e21b23dc263710" providerId="LiveId" clId="{6710EEB1-46EE-46C5-88A6-DC1D56CEBA3B}" dt="2025-02-25T08:05:21.165" v="5" actId="47"/>
        <pc:sldMkLst>
          <pc:docMk/>
          <pc:sldMk cId="1866731352" sldId="261"/>
        </pc:sldMkLst>
      </pc:sldChg>
      <pc:sldChg chg="del">
        <pc:chgData name="Hanna Kossowsky" userId="56e21b23dc263710" providerId="LiveId" clId="{6710EEB1-46EE-46C5-88A6-DC1D56CEBA3B}" dt="2025-02-25T08:05:21.165" v="5" actId="47"/>
        <pc:sldMkLst>
          <pc:docMk/>
          <pc:sldMk cId="450497777" sldId="262"/>
        </pc:sldMkLst>
      </pc:sldChg>
      <pc:sldChg chg="addSp modSp add mod modShow modNotesTx">
        <pc:chgData name="Hanna Kossowsky" userId="56e21b23dc263710" providerId="LiveId" clId="{6710EEB1-46EE-46C5-88A6-DC1D56CEBA3B}" dt="2025-03-09T12:45:29.272" v="4728" actId="729"/>
        <pc:sldMkLst>
          <pc:docMk/>
          <pc:sldMk cId="2885621005" sldId="262"/>
        </pc:sldMkLst>
        <pc:spChg chg="mod">
          <ac:chgData name="Hanna Kossowsky" userId="56e21b23dc263710" providerId="LiveId" clId="{6710EEB1-46EE-46C5-88A6-DC1D56CEBA3B}" dt="2025-02-25T09:53:17.877" v="349" actId="20577"/>
          <ac:spMkLst>
            <pc:docMk/>
            <pc:sldMk cId="2885621005" sldId="262"/>
            <ac:spMk id="2" creationId="{FA2885AD-137F-3520-2773-AD3A982C31F2}"/>
          </ac:spMkLst>
        </pc:spChg>
        <pc:spChg chg="mod">
          <ac:chgData name="Hanna Kossowsky" userId="56e21b23dc263710" providerId="LiveId" clId="{6710EEB1-46EE-46C5-88A6-DC1D56CEBA3B}" dt="2025-02-26T09:15:05.276" v="2600" actId="20577"/>
          <ac:spMkLst>
            <pc:docMk/>
            <pc:sldMk cId="2885621005" sldId="262"/>
            <ac:spMk id="3" creationId="{8914F5D9-74F1-A2EC-7444-D4A719EC62C1}"/>
          </ac:spMkLst>
        </pc:spChg>
        <pc:spChg chg="add mod">
          <ac:chgData name="Hanna Kossowsky" userId="56e21b23dc263710" providerId="LiveId" clId="{6710EEB1-46EE-46C5-88A6-DC1D56CEBA3B}" dt="2025-02-26T09:14:34.354" v="2572" actId="1076"/>
          <ac:spMkLst>
            <pc:docMk/>
            <pc:sldMk cId="2885621005" sldId="262"/>
            <ac:spMk id="4" creationId="{DE041B43-7212-F244-B792-2674094CFD86}"/>
          </ac:spMkLst>
        </pc:spChg>
      </pc:sldChg>
      <pc:sldChg chg="delSp modSp add mod modShow">
        <pc:chgData name="Hanna Kossowsky" userId="56e21b23dc263710" providerId="LiveId" clId="{6710EEB1-46EE-46C5-88A6-DC1D56CEBA3B}" dt="2025-03-09T12:45:29.272" v="4728" actId="729"/>
        <pc:sldMkLst>
          <pc:docMk/>
          <pc:sldMk cId="2725375352" sldId="263"/>
        </pc:sldMkLst>
        <pc:spChg chg="mod">
          <ac:chgData name="Hanna Kossowsky" userId="56e21b23dc263710" providerId="LiveId" clId="{6710EEB1-46EE-46C5-88A6-DC1D56CEBA3B}" dt="2025-02-25T10:17:22.728" v="854" actId="20577"/>
          <ac:spMkLst>
            <pc:docMk/>
            <pc:sldMk cId="2725375352" sldId="263"/>
            <ac:spMk id="3" creationId="{5F2E7424-67AD-8485-044A-04B3877DE65C}"/>
          </ac:spMkLst>
        </pc:spChg>
      </pc:sldChg>
      <pc:sldChg chg="modSp add mod modShow">
        <pc:chgData name="Hanna Kossowsky" userId="56e21b23dc263710" providerId="LiveId" clId="{6710EEB1-46EE-46C5-88A6-DC1D56CEBA3B}" dt="2025-03-09T12:45:29.272" v="4728" actId="729"/>
        <pc:sldMkLst>
          <pc:docMk/>
          <pc:sldMk cId="1944473808" sldId="264"/>
        </pc:sldMkLst>
        <pc:spChg chg="mod">
          <ac:chgData name="Hanna Kossowsky" userId="56e21b23dc263710" providerId="LiveId" clId="{6710EEB1-46EE-46C5-88A6-DC1D56CEBA3B}" dt="2025-02-25T10:20:10.859" v="1360" actId="27636"/>
          <ac:spMkLst>
            <pc:docMk/>
            <pc:sldMk cId="1944473808" sldId="264"/>
            <ac:spMk id="3" creationId="{5BD69107-9208-7D6C-CBAE-B11A1D3B0E3E}"/>
          </ac:spMkLst>
        </pc:spChg>
      </pc:sldChg>
      <pc:sldChg chg="modSp add mod modShow">
        <pc:chgData name="Hanna Kossowsky" userId="56e21b23dc263710" providerId="LiveId" clId="{6710EEB1-46EE-46C5-88A6-DC1D56CEBA3B}" dt="2025-03-09T12:45:29.272" v="4728" actId="729"/>
        <pc:sldMkLst>
          <pc:docMk/>
          <pc:sldMk cId="1836127626" sldId="265"/>
        </pc:sldMkLst>
        <pc:spChg chg="mod">
          <ac:chgData name="Hanna Kossowsky" userId="56e21b23dc263710" providerId="LiveId" clId="{6710EEB1-46EE-46C5-88A6-DC1D56CEBA3B}" dt="2025-02-25T10:20:31.509" v="1451" actId="20577"/>
          <ac:spMkLst>
            <pc:docMk/>
            <pc:sldMk cId="1836127626" sldId="265"/>
            <ac:spMk id="3" creationId="{F3288E7A-1488-AAA9-02CE-C92530344007}"/>
          </ac:spMkLst>
        </pc:spChg>
      </pc:sldChg>
      <pc:sldChg chg="del">
        <pc:chgData name="Hanna Kossowsky" userId="56e21b23dc263710" providerId="LiveId" clId="{6710EEB1-46EE-46C5-88A6-DC1D56CEBA3B}" dt="2025-02-25T08:05:21.165" v="5" actId="47"/>
        <pc:sldMkLst>
          <pc:docMk/>
          <pc:sldMk cId="2144043473" sldId="389"/>
        </pc:sldMkLst>
      </pc:sldChg>
      <pc:sldChg chg="del">
        <pc:chgData name="Hanna Kossowsky" userId="56e21b23dc263710" providerId="LiveId" clId="{6710EEB1-46EE-46C5-88A6-DC1D56CEBA3B}" dt="2025-02-25T07:48:05.722" v="2" actId="47"/>
        <pc:sldMkLst>
          <pc:docMk/>
          <pc:sldMk cId="2435545275" sldId="408"/>
        </pc:sldMkLst>
      </pc:sldChg>
      <pc:sldChg chg="del">
        <pc:chgData name="Hanna Kossowsky" userId="56e21b23dc263710" providerId="LiveId" clId="{6710EEB1-46EE-46C5-88A6-DC1D56CEBA3B}" dt="2025-02-25T07:48:05.722" v="2" actId="47"/>
        <pc:sldMkLst>
          <pc:docMk/>
          <pc:sldMk cId="3650659230" sldId="409"/>
        </pc:sldMkLst>
      </pc:sldChg>
      <pc:sldChg chg="del">
        <pc:chgData name="Hanna Kossowsky" userId="56e21b23dc263710" providerId="LiveId" clId="{6710EEB1-46EE-46C5-88A6-DC1D56CEBA3B}" dt="2025-02-25T07:48:05.722" v="2" actId="47"/>
        <pc:sldMkLst>
          <pc:docMk/>
          <pc:sldMk cId="4227923638" sldId="410"/>
        </pc:sldMkLst>
      </pc:sldChg>
      <pc:sldChg chg="del">
        <pc:chgData name="Hanna Kossowsky" userId="56e21b23dc263710" providerId="LiveId" clId="{6710EEB1-46EE-46C5-88A6-DC1D56CEBA3B}" dt="2025-02-25T07:48:05.722" v="2" actId="47"/>
        <pc:sldMkLst>
          <pc:docMk/>
          <pc:sldMk cId="2763831260" sldId="411"/>
        </pc:sldMkLst>
      </pc:sldChg>
      <pc:sldChg chg="del">
        <pc:chgData name="Hanna Kossowsky" userId="56e21b23dc263710" providerId="LiveId" clId="{6710EEB1-46EE-46C5-88A6-DC1D56CEBA3B}" dt="2025-02-25T07:48:05.722" v="2" actId="47"/>
        <pc:sldMkLst>
          <pc:docMk/>
          <pc:sldMk cId="2238725509" sldId="412"/>
        </pc:sldMkLst>
      </pc:sldChg>
      <pc:sldChg chg="del">
        <pc:chgData name="Hanna Kossowsky" userId="56e21b23dc263710" providerId="LiveId" clId="{6710EEB1-46EE-46C5-88A6-DC1D56CEBA3B}" dt="2025-02-25T08:05:21.165" v="5" actId="47"/>
        <pc:sldMkLst>
          <pc:docMk/>
          <pc:sldMk cId="113283455" sldId="416"/>
        </pc:sldMkLst>
      </pc:sldChg>
      <pc:sldChg chg="del">
        <pc:chgData name="Hanna Kossowsky" userId="56e21b23dc263710" providerId="LiveId" clId="{6710EEB1-46EE-46C5-88A6-DC1D56CEBA3B}" dt="2025-02-25T08:05:21.165" v="5" actId="47"/>
        <pc:sldMkLst>
          <pc:docMk/>
          <pc:sldMk cId="1639935311" sldId="417"/>
        </pc:sldMkLst>
      </pc:sldChg>
      <pc:sldChg chg="del">
        <pc:chgData name="Hanna Kossowsky" userId="56e21b23dc263710" providerId="LiveId" clId="{6710EEB1-46EE-46C5-88A6-DC1D56CEBA3B}" dt="2025-02-25T08:05:21.165" v="5" actId="47"/>
        <pc:sldMkLst>
          <pc:docMk/>
          <pc:sldMk cId="1496457155" sldId="418"/>
        </pc:sldMkLst>
      </pc:sldChg>
      <pc:sldChg chg="del">
        <pc:chgData name="Hanna Kossowsky" userId="56e21b23dc263710" providerId="LiveId" clId="{6710EEB1-46EE-46C5-88A6-DC1D56CEBA3B}" dt="2025-02-25T07:48:08.811" v="3" actId="47"/>
        <pc:sldMkLst>
          <pc:docMk/>
          <pc:sldMk cId="2571826001" sldId="419"/>
        </pc:sldMkLst>
      </pc:sldChg>
      <pc:sldChg chg="del">
        <pc:chgData name="Hanna Kossowsky" userId="56e21b23dc263710" providerId="LiveId" clId="{6710EEB1-46EE-46C5-88A6-DC1D56CEBA3B}" dt="2025-02-25T08:05:21.165" v="5" actId="47"/>
        <pc:sldMkLst>
          <pc:docMk/>
          <pc:sldMk cId="2977535749" sldId="491"/>
        </pc:sldMkLst>
      </pc:sldChg>
      <pc:sldChg chg="del">
        <pc:chgData name="Hanna Kossowsky" userId="56e21b23dc263710" providerId="LiveId" clId="{6710EEB1-46EE-46C5-88A6-DC1D56CEBA3B}" dt="2025-02-25T07:48:05.722" v="2" actId="47"/>
        <pc:sldMkLst>
          <pc:docMk/>
          <pc:sldMk cId="1812375708" sldId="492"/>
        </pc:sldMkLst>
      </pc:sldChg>
      <pc:sldChg chg="del">
        <pc:chgData name="Hanna Kossowsky" userId="56e21b23dc263710" providerId="LiveId" clId="{6710EEB1-46EE-46C5-88A6-DC1D56CEBA3B}" dt="2025-02-25T07:48:05.722" v="2" actId="47"/>
        <pc:sldMkLst>
          <pc:docMk/>
          <pc:sldMk cId="3897922549" sldId="493"/>
        </pc:sldMkLst>
      </pc:sldChg>
      <pc:sldChg chg="del">
        <pc:chgData name="Hanna Kossowsky" userId="56e21b23dc263710" providerId="LiveId" clId="{6710EEB1-46EE-46C5-88A6-DC1D56CEBA3B}" dt="2025-02-25T07:48:05.722" v="2" actId="47"/>
        <pc:sldMkLst>
          <pc:docMk/>
          <pc:sldMk cId="3870978512" sldId="494"/>
        </pc:sldMkLst>
      </pc:sldChg>
      <pc:sldChg chg="del">
        <pc:chgData name="Hanna Kossowsky" userId="56e21b23dc263710" providerId="LiveId" clId="{6710EEB1-46EE-46C5-88A6-DC1D56CEBA3B}" dt="2025-02-25T07:48:05.722" v="2" actId="47"/>
        <pc:sldMkLst>
          <pc:docMk/>
          <pc:sldMk cId="2095479354" sldId="495"/>
        </pc:sldMkLst>
      </pc:sldChg>
      <pc:sldChg chg="del">
        <pc:chgData name="Hanna Kossowsky" userId="56e21b23dc263710" providerId="LiveId" clId="{6710EEB1-46EE-46C5-88A6-DC1D56CEBA3B}" dt="2025-02-25T07:48:05.722" v="2" actId="47"/>
        <pc:sldMkLst>
          <pc:docMk/>
          <pc:sldMk cId="3383692764" sldId="496"/>
        </pc:sldMkLst>
      </pc:sldChg>
      <pc:sldChg chg="del">
        <pc:chgData name="Hanna Kossowsky" userId="56e21b23dc263710" providerId="LiveId" clId="{6710EEB1-46EE-46C5-88A6-DC1D56CEBA3B}" dt="2025-02-25T07:48:05.722" v="2" actId="47"/>
        <pc:sldMkLst>
          <pc:docMk/>
          <pc:sldMk cId="2970157588" sldId="497"/>
        </pc:sldMkLst>
      </pc:sldChg>
      <pc:sldChg chg="del">
        <pc:chgData name="Hanna Kossowsky" userId="56e21b23dc263710" providerId="LiveId" clId="{6710EEB1-46EE-46C5-88A6-DC1D56CEBA3B}" dt="2025-02-25T07:48:05.722" v="2" actId="47"/>
        <pc:sldMkLst>
          <pc:docMk/>
          <pc:sldMk cId="698931931" sldId="498"/>
        </pc:sldMkLst>
      </pc:sldChg>
      <pc:sldChg chg="del">
        <pc:chgData name="Hanna Kossowsky" userId="56e21b23dc263710" providerId="LiveId" clId="{6710EEB1-46EE-46C5-88A6-DC1D56CEBA3B}" dt="2025-02-25T07:48:05.722" v="2" actId="47"/>
        <pc:sldMkLst>
          <pc:docMk/>
          <pc:sldMk cId="131263646" sldId="499"/>
        </pc:sldMkLst>
      </pc:sldChg>
      <pc:sldChg chg="del">
        <pc:chgData name="Hanna Kossowsky" userId="56e21b23dc263710" providerId="LiveId" clId="{6710EEB1-46EE-46C5-88A6-DC1D56CEBA3B}" dt="2025-02-25T07:48:05.722" v="2" actId="47"/>
        <pc:sldMkLst>
          <pc:docMk/>
          <pc:sldMk cId="4144549434" sldId="500"/>
        </pc:sldMkLst>
      </pc:sldChg>
      <pc:sldChg chg="del">
        <pc:chgData name="Hanna Kossowsky" userId="56e21b23dc263710" providerId="LiveId" clId="{6710EEB1-46EE-46C5-88A6-DC1D56CEBA3B}" dt="2025-02-25T07:48:05.722" v="2" actId="47"/>
        <pc:sldMkLst>
          <pc:docMk/>
          <pc:sldMk cId="3990973233" sldId="501"/>
        </pc:sldMkLst>
      </pc:sldChg>
      <pc:sldChg chg="del">
        <pc:chgData name="Hanna Kossowsky" userId="56e21b23dc263710" providerId="LiveId" clId="{6710EEB1-46EE-46C5-88A6-DC1D56CEBA3B}" dt="2025-02-25T07:48:05.722" v="2" actId="47"/>
        <pc:sldMkLst>
          <pc:docMk/>
          <pc:sldMk cId="2020688423" sldId="502"/>
        </pc:sldMkLst>
      </pc:sldChg>
      <pc:sldChg chg="del">
        <pc:chgData name="Hanna Kossowsky" userId="56e21b23dc263710" providerId="LiveId" clId="{6710EEB1-46EE-46C5-88A6-DC1D56CEBA3B}" dt="2025-02-25T07:48:05.722" v="2" actId="47"/>
        <pc:sldMkLst>
          <pc:docMk/>
          <pc:sldMk cId="2896844199" sldId="503"/>
        </pc:sldMkLst>
      </pc:sldChg>
      <pc:sldChg chg="del">
        <pc:chgData name="Hanna Kossowsky" userId="56e21b23dc263710" providerId="LiveId" clId="{6710EEB1-46EE-46C5-88A6-DC1D56CEBA3B}" dt="2025-02-25T08:05:10.104" v="4" actId="47"/>
        <pc:sldMkLst>
          <pc:docMk/>
          <pc:sldMk cId="495728249" sldId="504"/>
        </pc:sldMkLst>
      </pc:sldChg>
      <pc:sldChg chg="modSp add modNotesTx">
        <pc:chgData name="Hanna Kossowsky" userId="56e21b23dc263710" providerId="LiveId" clId="{6710EEB1-46EE-46C5-88A6-DC1D56CEBA3B}" dt="2025-03-28T11:17:45.761" v="11006" actId="20577"/>
        <pc:sldMkLst>
          <pc:docMk/>
          <pc:sldMk cId="4269804765" sldId="539"/>
        </pc:sldMkLst>
        <pc:spChg chg="mod">
          <ac:chgData name="Hanna Kossowsky" userId="56e21b23dc263710" providerId="LiveId" clId="{6710EEB1-46EE-46C5-88A6-DC1D56CEBA3B}" dt="2025-03-06T13:40:39.785" v="3509" actId="20577"/>
          <ac:spMkLst>
            <pc:docMk/>
            <pc:sldMk cId="4269804765" sldId="539"/>
            <ac:spMk id="3" creationId="{A8F4D9C8-8F29-9F02-B1DC-E85F4964AD1A}"/>
          </ac:spMkLst>
        </pc:spChg>
        <pc:spChg chg="mod">
          <ac:chgData name="Hanna Kossowsky" userId="56e21b23dc263710" providerId="LiveId" clId="{6710EEB1-46EE-46C5-88A6-DC1D56CEBA3B}" dt="2025-03-26T13:07:17.382" v="10329" actId="207"/>
          <ac:spMkLst>
            <pc:docMk/>
            <pc:sldMk cId="4269804765" sldId="539"/>
            <ac:spMk id="11" creationId="{611B8008-765B-5D32-B417-1F92E4D9FADE}"/>
          </ac:spMkLst>
        </pc:spChg>
      </pc:sldChg>
      <pc:sldChg chg="addSp modSp add mod modShow modNotesTx">
        <pc:chgData name="Hanna Kossowsky" userId="56e21b23dc263710" providerId="LiveId" clId="{6710EEB1-46EE-46C5-88A6-DC1D56CEBA3B}" dt="2025-03-09T12:45:29.272" v="4728" actId="729"/>
        <pc:sldMkLst>
          <pc:docMk/>
          <pc:sldMk cId="4134588185" sldId="542"/>
        </pc:sldMkLst>
        <pc:spChg chg="mod">
          <ac:chgData name="Hanna Kossowsky" userId="56e21b23dc263710" providerId="LiveId" clId="{6710EEB1-46EE-46C5-88A6-DC1D56CEBA3B}" dt="2025-02-25T10:22:42.365" v="1648" actId="27636"/>
          <ac:spMkLst>
            <pc:docMk/>
            <pc:sldMk cId="4134588185" sldId="542"/>
            <ac:spMk id="3" creationId="{8DF89280-A901-8A02-6F74-45F37B02CBDD}"/>
          </ac:spMkLst>
        </pc:spChg>
        <pc:spChg chg="add mod">
          <ac:chgData name="Hanna Kossowsky" userId="56e21b23dc263710" providerId="LiveId" clId="{6710EEB1-46EE-46C5-88A6-DC1D56CEBA3B}" dt="2025-02-25T10:24:04.810" v="1725" actId="13926"/>
          <ac:spMkLst>
            <pc:docMk/>
            <pc:sldMk cId="4134588185" sldId="542"/>
            <ac:spMk id="6" creationId="{132821C5-9CC8-57A4-4505-B6D4BE098FA3}"/>
          </ac:spMkLst>
        </pc:spChg>
      </pc:sldChg>
      <pc:sldChg chg="modSp add mod modShow">
        <pc:chgData name="Hanna Kossowsky" userId="56e21b23dc263710" providerId="LiveId" clId="{6710EEB1-46EE-46C5-88A6-DC1D56CEBA3B}" dt="2025-03-09T12:45:29.272" v="4728" actId="729"/>
        <pc:sldMkLst>
          <pc:docMk/>
          <pc:sldMk cId="1677124310" sldId="543"/>
        </pc:sldMkLst>
        <pc:spChg chg="mod">
          <ac:chgData name="Hanna Kossowsky" userId="56e21b23dc263710" providerId="LiveId" clId="{6710EEB1-46EE-46C5-88A6-DC1D56CEBA3B}" dt="2025-02-25T10:29:33.896" v="2171" actId="20577"/>
          <ac:spMkLst>
            <pc:docMk/>
            <pc:sldMk cId="1677124310" sldId="543"/>
            <ac:spMk id="3" creationId="{F5196BA2-29BC-B1B3-D102-C57550647059}"/>
          </ac:spMkLst>
        </pc:spChg>
      </pc:sldChg>
      <pc:sldChg chg="modSp add mod modShow">
        <pc:chgData name="Hanna Kossowsky" userId="56e21b23dc263710" providerId="LiveId" clId="{6710EEB1-46EE-46C5-88A6-DC1D56CEBA3B}" dt="2025-03-09T12:45:29.272" v="4728" actId="729"/>
        <pc:sldMkLst>
          <pc:docMk/>
          <pc:sldMk cId="86503630" sldId="544"/>
        </pc:sldMkLst>
        <pc:spChg chg="mod">
          <ac:chgData name="Hanna Kossowsky" userId="56e21b23dc263710" providerId="LiveId" clId="{6710EEB1-46EE-46C5-88A6-DC1D56CEBA3B}" dt="2025-02-25T10:38:11.932" v="2516" actId="13926"/>
          <ac:spMkLst>
            <pc:docMk/>
            <pc:sldMk cId="86503630" sldId="544"/>
            <ac:spMk id="3" creationId="{79DD4DD8-9A1B-A60E-D592-B0F0A416CF5F}"/>
          </ac:spMkLst>
        </pc:spChg>
      </pc:sldChg>
      <pc:sldChg chg="modSp add mod modShow modNotesTx">
        <pc:chgData name="Hanna Kossowsky" userId="56e21b23dc263710" providerId="LiveId" clId="{6710EEB1-46EE-46C5-88A6-DC1D56CEBA3B}" dt="2025-03-09T12:45:29.272" v="4728" actId="729"/>
        <pc:sldMkLst>
          <pc:docMk/>
          <pc:sldMk cId="1628105093" sldId="569"/>
        </pc:sldMkLst>
        <pc:spChg chg="mod">
          <ac:chgData name="Hanna Kossowsky" userId="56e21b23dc263710" providerId="LiveId" clId="{6710EEB1-46EE-46C5-88A6-DC1D56CEBA3B}" dt="2025-02-25T10:42:59.951" v="2518" actId="27636"/>
          <ac:spMkLst>
            <pc:docMk/>
            <pc:sldMk cId="1628105093" sldId="569"/>
            <ac:spMk id="3" creationId="{C2B10B28-504A-E7D9-3905-AC2E7C3E41C9}"/>
          </ac:spMkLst>
        </pc:spChg>
      </pc:sldChg>
      <pc:sldChg chg="add mod modShow modNotesTx">
        <pc:chgData name="Hanna Kossowsky" userId="56e21b23dc263710" providerId="LiveId" clId="{6710EEB1-46EE-46C5-88A6-DC1D56CEBA3B}" dt="2025-03-09T12:45:29.272" v="4728" actId="729"/>
        <pc:sldMkLst>
          <pc:docMk/>
          <pc:sldMk cId="3358082188" sldId="571"/>
        </pc:sldMkLst>
      </pc:sldChg>
      <pc:sldChg chg="modSp add mod modAnim modNotesTx">
        <pc:chgData name="Hanna Kossowsky" userId="56e21b23dc263710" providerId="LiveId" clId="{6710EEB1-46EE-46C5-88A6-DC1D56CEBA3B}" dt="2025-03-10T08:25:28.607" v="8844"/>
        <pc:sldMkLst>
          <pc:docMk/>
          <pc:sldMk cId="1393822683" sldId="572"/>
        </pc:sldMkLst>
        <pc:spChg chg="mod">
          <ac:chgData name="Hanna Kossowsky" userId="56e21b23dc263710" providerId="LiveId" clId="{6710EEB1-46EE-46C5-88A6-DC1D56CEBA3B}" dt="2025-03-09T12:19:41.467" v="4004" actId="20577"/>
          <ac:spMkLst>
            <pc:docMk/>
            <pc:sldMk cId="1393822683" sldId="572"/>
            <ac:spMk id="3" creationId="{069A7369-7EB0-A4FF-E4C2-1E47371183EF}"/>
          </ac:spMkLst>
        </pc:spChg>
        <pc:spChg chg="mod">
          <ac:chgData name="Hanna Kossowsky" userId="56e21b23dc263710" providerId="LiveId" clId="{6710EEB1-46EE-46C5-88A6-DC1D56CEBA3B}" dt="2025-03-06T13:40:19.405" v="3502" actId="21"/>
          <ac:spMkLst>
            <pc:docMk/>
            <pc:sldMk cId="1393822683" sldId="572"/>
            <ac:spMk id="11" creationId="{C241F3CA-04E0-B857-914D-CDE7D444317D}"/>
          </ac:spMkLst>
        </pc:spChg>
      </pc:sldChg>
      <pc:sldChg chg="modSp add mod modAnim">
        <pc:chgData name="Hanna Kossowsky" userId="56e21b23dc263710" providerId="LiveId" clId="{6710EEB1-46EE-46C5-88A6-DC1D56CEBA3B}" dt="2025-03-09T12:23:53.894" v="4216"/>
        <pc:sldMkLst>
          <pc:docMk/>
          <pc:sldMk cId="1298672318" sldId="573"/>
        </pc:sldMkLst>
        <pc:spChg chg="mod">
          <ac:chgData name="Hanna Kossowsky" userId="56e21b23dc263710" providerId="LiveId" clId="{6710EEB1-46EE-46C5-88A6-DC1D56CEBA3B}" dt="2025-03-09T12:23:14.637" v="4169" actId="1076"/>
          <ac:spMkLst>
            <pc:docMk/>
            <pc:sldMk cId="1298672318" sldId="573"/>
            <ac:spMk id="3" creationId="{C55DFE31-7EB5-3F08-9924-B95436B5DF10}"/>
          </ac:spMkLst>
        </pc:spChg>
      </pc:sldChg>
      <pc:sldChg chg="modSp add mod modAnim">
        <pc:chgData name="Hanna Kossowsky" userId="56e21b23dc263710" providerId="LiveId" clId="{6710EEB1-46EE-46C5-88A6-DC1D56CEBA3B}" dt="2025-03-09T12:26:25.804" v="4478"/>
        <pc:sldMkLst>
          <pc:docMk/>
          <pc:sldMk cId="2328485683" sldId="574"/>
        </pc:sldMkLst>
        <pc:spChg chg="mod">
          <ac:chgData name="Hanna Kossowsky" userId="56e21b23dc263710" providerId="LiveId" clId="{6710EEB1-46EE-46C5-88A6-DC1D56CEBA3B}" dt="2025-03-09T12:26:13.071" v="4474" actId="2710"/>
          <ac:spMkLst>
            <pc:docMk/>
            <pc:sldMk cId="2328485683" sldId="574"/>
            <ac:spMk id="3" creationId="{9A943EE6-977B-C5F8-5FC2-1A27F86F55BB}"/>
          </ac:spMkLst>
        </pc:spChg>
      </pc:sldChg>
      <pc:sldChg chg="modSp add mod ord modAnim">
        <pc:chgData name="Hanna Kossowsky" userId="56e21b23dc263710" providerId="LiveId" clId="{6710EEB1-46EE-46C5-88A6-DC1D56CEBA3B}" dt="2025-03-09T12:28:34.268" v="4672"/>
        <pc:sldMkLst>
          <pc:docMk/>
          <pc:sldMk cId="877897916" sldId="575"/>
        </pc:sldMkLst>
        <pc:spChg chg="mod">
          <ac:chgData name="Hanna Kossowsky" userId="56e21b23dc263710" providerId="LiveId" clId="{6710EEB1-46EE-46C5-88A6-DC1D56CEBA3B}" dt="2025-03-09T12:28:17" v="4667" actId="20577"/>
          <ac:spMkLst>
            <pc:docMk/>
            <pc:sldMk cId="877897916" sldId="575"/>
            <ac:spMk id="3" creationId="{F6523BC0-1762-ADDE-161F-4CD09CBC3096}"/>
          </ac:spMkLst>
        </pc:spChg>
      </pc:sldChg>
      <pc:sldChg chg="modSp add mod ord modAnim">
        <pc:chgData name="Hanna Kossowsky" userId="56e21b23dc263710" providerId="LiveId" clId="{6710EEB1-46EE-46C5-88A6-DC1D56CEBA3B}" dt="2025-03-09T20:14:42.041" v="5955" actId="20577"/>
        <pc:sldMkLst>
          <pc:docMk/>
          <pc:sldMk cId="1190917936" sldId="576"/>
        </pc:sldMkLst>
        <pc:spChg chg="mod">
          <ac:chgData name="Hanna Kossowsky" userId="56e21b23dc263710" providerId="LiveId" clId="{6710EEB1-46EE-46C5-88A6-DC1D56CEBA3B}" dt="2025-03-09T20:14:42.041" v="5955" actId="20577"/>
          <ac:spMkLst>
            <pc:docMk/>
            <pc:sldMk cId="1190917936" sldId="576"/>
            <ac:spMk id="2" creationId="{6167DF69-490F-03A4-3C9E-3E7DAD47C43D}"/>
          </ac:spMkLst>
        </pc:spChg>
        <pc:spChg chg="mod">
          <ac:chgData name="Hanna Kossowsky" userId="56e21b23dc263710" providerId="LiveId" clId="{6710EEB1-46EE-46C5-88A6-DC1D56CEBA3B}" dt="2025-03-09T12:58:16.407" v="5198"/>
          <ac:spMkLst>
            <pc:docMk/>
            <pc:sldMk cId="1190917936" sldId="576"/>
            <ac:spMk id="3" creationId="{B645D523-B727-CCF6-18FF-B67FC3628575}"/>
          </ac:spMkLst>
        </pc:spChg>
      </pc:sldChg>
      <pc:sldChg chg="addSp modSp add mod modAnim">
        <pc:chgData name="Hanna Kossowsky" userId="56e21b23dc263710" providerId="LiveId" clId="{6710EEB1-46EE-46C5-88A6-DC1D56CEBA3B}" dt="2025-03-09T19:34:46.977" v="5292" actId="20577"/>
        <pc:sldMkLst>
          <pc:docMk/>
          <pc:sldMk cId="1741770827" sldId="577"/>
        </pc:sldMkLst>
        <pc:spChg chg="mod">
          <ac:chgData name="Hanna Kossowsky" userId="56e21b23dc263710" providerId="LiveId" clId="{6710EEB1-46EE-46C5-88A6-DC1D56CEBA3B}" dt="2025-03-09T12:45:37.191" v="4735" actId="20577"/>
          <ac:spMkLst>
            <pc:docMk/>
            <pc:sldMk cId="1741770827" sldId="577"/>
            <ac:spMk id="2" creationId="{26EC36DF-5ED0-A406-7CA2-A2352E9207F2}"/>
          </ac:spMkLst>
        </pc:spChg>
        <pc:spChg chg="mod">
          <ac:chgData name="Hanna Kossowsky" userId="56e21b23dc263710" providerId="LiveId" clId="{6710EEB1-46EE-46C5-88A6-DC1D56CEBA3B}" dt="2025-03-09T19:34:36.759" v="5291" actId="20577"/>
          <ac:spMkLst>
            <pc:docMk/>
            <pc:sldMk cId="1741770827" sldId="577"/>
            <ac:spMk id="3" creationId="{0FF32981-2EB2-8074-6F8C-484D76E60A41}"/>
          </ac:spMkLst>
        </pc:spChg>
        <pc:picChg chg="add mod">
          <ac:chgData name="Hanna Kossowsky" userId="56e21b23dc263710" providerId="LiveId" clId="{6710EEB1-46EE-46C5-88A6-DC1D56CEBA3B}" dt="2025-03-09T12:47:08.035" v="4878" actId="1076"/>
          <ac:picMkLst>
            <pc:docMk/>
            <pc:sldMk cId="1741770827" sldId="577"/>
            <ac:picMk id="4" creationId="{107CFCE7-4EF9-485F-76E7-D8977E222F41}"/>
          </ac:picMkLst>
        </pc:picChg>
      </pc:sldChg>
      <pc:sldChg chg="modSp add mod ord modAnim">
        <pc:chgData name="Hanna Kossowsky" userId="56e21b23dc263710" providerId="LiveId" clId="{6710EEB1-46EE-46C5-88A6-DC1D56CEBA3B}" dt="2025-03-14T10:10:53.356" v="9131" actId="113"/>
        <pc:sldMkLst>
          <pc:docMk/>
          <pc:sldMk cId="975728535" sldId="578"/>
        </pc:sldMkLst>
        <pc:spChg chg="mod">
          <ac:chgData name="Hanna Kossowsky" userId="56e21b23dc263710" providerId="LiveId" clId="{6710EEB1-46EE-46C5-88A6-DC1D56CEBA3B}" dt="2025-03-14T10:10:53.356" v="9131" actId="113"/>
          <ac:spMkLst>
            <pc:docMk/>
            <pc:sldMk cId="975728535" sldId="578"/>
            <ac:spMk id="3" creationId="{8E4AFF04-C121-6CA0-2658-D7CAF6392CF9}"/>
          </ac:spMkLst>
        </pc:spChg>
      </pc:sldChg>
      <pc:sldChg chg="addSp delSp modSp add mod delAnim modAnim modNotesTx">
        <pc:chgData name="Hanna Kossowsky" userId="56e21b23dc263710" providerId="LiveId" clId="{6710EEB1-46EE-46C5-88A6-DC1D56CEBA3B}" dt="2025-03-14T10:10:34.078" v="9130" actId="478"/>
        <pc:sldMkLst>
          <pc:docMk/>
          <pc:sldMk cId="186894906" sldId="579"/>
        </pc:sldMkLst>
        <pc:spChg chg="mod">
          <ac:chgData name="Hanna Kossowsky" userId="56e21b23dc263710" providerId="LiveId" clId="{6710EEB1-46EE-46C5-88A6-DC1D56CEBA3B}" dt="2025-03-09T20:15:06.518" v="5974" actId="20577"/>
          <ac:spMkLst>
            <pc:docMk/>
            <pc:sldMk cId="186894906" sldId="579"/>
            <ac:spMk id="2" creationId="{A1D65043-F645-6D03-AF67-B27CF312154B}"/>
          </ac:spMkLst>
        </pc:spChg>
        <pc:spChg chg="mod">
          <ac:chgData name="Hanna Kossowsky" userId="56e21b23dc263710" providerId="LiveId" clId="{6710EEB1-46EE-46C5-88A6-DC1D56CEBA3B}" dt="2025-03-14T10:10:31.482" v="9129" actId="20577"/>
          <ac:spMkLst>
            <pc:docMk/>
            <pc:sldMk cId="186894906" sldId="579"/>
            <ac:spMk id="3" creationId="{605A479B-05A8-030F-5014-444E8D083D19}"/>
          </ac:spMkLst>
        </pc:spChg>
        <pc:picChg chg="add mod">
          <ac:chgData name="Hanna Kossowsky" userId="56e21b23dc263710" providerId="LiveId" clId="{6710EEB1-46EE-46C5-88A6-DC1D56CEBA3B}" dt="2025-03-10T06:57:22.396" v="7644" actId="1076"/>
          <ac:picMkLst>
            <pc:docMk/>
            <pc:sldMk cId="186894906" sldId="579"/>
            <ac:picMk id="7" creationId="{F4F364A5-EAE6-761D-E304-31AC87697145}"/>
          </ac:picMkLst>
        </pc:picChg>
      </pc:sldChg>
      <pc:sldChg chg="modSp add mod ord modAnim">
        <pc:chgData name="Hanna Kossowsky" userId="56e21b23dc263710" providerId="LiveId" clId="{6710EEB1-46EE-46C5-88A6-DC1D56CEBA3B}" dt="2025-03-10T08:26:00.251" v="8847"/>
        <pc:sldMkLst>
          <pc:docMk/>
          <pc:sldMk cId="3025389337" sldId="580"/>
        </pc:sldMkLst>
        <pc:spChg chg="mod">
          <ac:chgData name="Hanna Kossowsky" userId="56e21b23dc263710" providerId="LiveId" clId="{6710EEB1-46EE-46C5-88A6-DC1D56CEBA3B}" dt="2025-03-09T20:15:26.879" v="5997" actId="20577"/>
          <ac:spMkLst>
            <pc:docMk/>
            <pc:sldMk cId="3025389337" sldId="580"/>
            <ac:spMk id="2" creationId="{E31B1683-21AA-31FB-13E3-A6CA1E6F7D86}"/>
          </ac:spMkLst>
        </pc:spChg>
        <pc:spChg chg="mod">
          <ac:chgData name="Hanna Kossowsky" userId="56e21b23dc263710" providerId="LiveId" clId="{6710EEB1-46EE-46C5-88A6-DC1D56CEBA3B}" dt="2025-03-09T19:43:24.302" v="5767" actId="20577"/>
          <ac:spMkLst>
            <pc:docMk/>
            <pc:sldMk cId="3025389337" sldId="580"/>
            <ac:spMk id="3" creationId="{EA3C92F2-A72F-B39B-0BE0-1E2C496790FC}"/>
          </ac:spMkLst>
        </pc:spChg>
      </pc:sldChg>
      <pc:sldChg chg="add del">
        <pc:chgData name="Hanna Kossowsky" userId="56e21b23dc263710" providerId="LiveId" clId="{6710EEB1-46EE-46C5-88A6-DC1D56CEBA3B}" dt="2025-03-09T13:15:26.824" v="5251"/>
        <pc:sldMkLst>
          <pc:docMk/>
          <pc:sldMk cId="3558642212" sldId="580"/>
        </pc:sldMkLst>
      </pc:sldChg>
      <pc:sldChg chg="addSp modSp add mod ord modAnim modNotesTx">
        <pc:chgData name="Hanna Kossowsky" userId="56e21b23dc263710" providerId="LiveId" clId="{6710EEB1-46EE-46C5-88A6-DC1D56CEBA3B}" dt="2025-03-14T10:08:57.680" v="9027" actId="20577"/>
        <pc:sldMkLst>
          <pc:docMk/>
          <pc:sldMk cId="725761362" sldId="581"/>
        </pc:sldMkLst>
        <pc:spChg chg="mod">
          <ac:chgData name="Hanna Kossowsky" userId="56e21b23dc263710" providerId="LiveId" clId="{6710EEB1-46EE-46C5-88A6-DC1D56CEBA3B}" dt="2025-03-09T20:15:20.767" v="5985" actId="20577"/>
          <ac:spMkLst>
            <pc:docMk/>
            <pc:sldMk cId="725761362" sldId="581"/>
            <ac:spMk id="2" creationId="{A297D7D3-8E58-81D2-385C-1FC391FE3DA5}"/>
          </ac:spMkLst>
        </pc:spChg>
        <pc:spChg chg="mod">
          <ac:chgData name="Hanna Kossowsky" userId="56e21b23dc263710" providerId="LiveId" clId="{6710EEB1-46EE-46C5-88A6-DC1D56CEBA3B}" dt="2025-03-14T10:08:23.188" v="8848" actId="20577"/>
          <ac:spMkLst>
            <pc:docMk/>
            <pc:sldMk cId="725761362" sldId="581"/>
            <ac:spMk id="3" creationId="{E9B974AB-13D7-828C-1C1A-2FFF4F816532}"/>
          </ac:spMkLst>
        </pc:spChg>
        <pc:picChg chg="add mod">
          <ac:chgData name="Hanna Kossowsky" userId="56e21b23dc263710" providerId="LiveId" clId="{6710EEB1-46EE-46C5-88A6-DC1D56CEBA3B}" dt="2025-03-10T06:58:49.081" v="7724" actId="1076"/>
          <ac:picMkLst>
            <pc:docMk/>
            <pc:sldMk cId="725761362" sldId="581"/>
            <ac:picMk id="5" creationId="{49189B2F-4D6B-0438-71B7-B9ECD562C171}"/>
          </ac:picMkLst>
        </pc:picChg>
      </pc:sldChg>
      <pc:sldChg chg="modSp add mod modAnim modNotesTx">
        <pc:chgData name="Hanna Kossowsky" userId="56e21b23dc263710" providerId="LiveId" clId="{6710EEB1-46EE-46C5-88A6-DC1D56CEBA3B}" dt="2025-03-09T20:22:33.121" v="6434" actId="20577"/>
        <pc:sldMkLst>
          <pc:docMk/>
          <pc:sldMk cId="2972988608" sldId="582"/>
        </pc:sldMkLst>
        <pc:spChg chg="mod">
          <ac:chgData name="Hanna Kossowsky" userId="56e21b23dc263710" providerId="LiveId" clId="{6710EEB1-46EE-46C5-88A6-DC1D56CEBA3B}" dt="2025-03-09T20:17:31.212" v="6008" actId="20577"/>
          <ac:spMkLst>
            <pc:docMk/>
            <pc:sldMk cId="2972988608" sldId="582"/>
            <ac:spMk id="2" creationId="{3C510071-D227-592B-FFFD-6ECEC7C5BE28}"/>
          </ac:spMkLst>
        </pc:spChg>
        <pc:spChg chg="mod">
          <ac:chgData name="Hanna Kossowsky" userId="56e21b23dc263710" providerId="LiveId" clId="{6710EEB1-46EE-46C5-88A6-DC1D56CEBA3B}" dt="2025-03-09T20:21:56.870" v="6426" actId="27636"/>
          <ac:spMkLst>
            <pc:docMk/>
            <pc:sldMk cId="2972988608" sldId="582"/>
            <ac:spMk id="3" creationId="{7B5A6F7A-CBFC-39CF-8398-E6236221A3A5}"/>
          </ac:spMkLst>
        </pc:spChg>
      </pc:sldChg>
      <pc:sldChg chg="add del">
        <pc:chgData name="Hanna Kossowsky" userId="56e21b23dc263710" providerId="LiveId" clId="{6710EEB1-46EE-46C5-88A6-DC1D56CEBA3B}" dt="2025-03-09T19:37:48.477" v="5504"/>
        <pc:sldMkLst>
          <pc:docMk/>
          <pc:sldMk cId="3030218303" sldId="582"/>
        </pc:sldMkLst>
      </pc:sldChg>
      <pc:sldChg chg="modSp add mod modAnim">
        <pc:chgData name="Hanna Kossowsky" userId="56e21b23dc263710" providerId="LiveId" clId="{6710EEB1-46EE-46C5-88A6-DC1D56CEBA3B}" dt="2025-03-09T20:26:47.601" v="6893"/>
        <pc:sldMkLst>
          <pc:docMk/>
          <pc:sldMk cId="1262631225" sldId="583"/>
        </pc:sldMkLst>
        <pc:spChg chg="mod">
          <ac:chgData name="Hanna Kossowsky" userId="56e21b23dc263710" providerId="LiveId" clId="{6710EEB1-46EE-46C5-88A6-DC1D56CEBA3B}" dt="2025-03-09T20:26:25.878" v="6888" actId="20577"/>
          <ac:spMkLst>
            <pc:docMk/>
            <pc:sldMk cId="1262631225" sldId="583"/>
            <ac:spMk id="3" creationId="{8E7AE365-F769-470C-C2E0-87652AE1C1E7}"/>
          </ac:spMkLst>
        </pc:spChg>
      </pc:sldChg>
      <pc:sldChg chg="add del">
        <pc:chgData name="Hanna Kossowsky" userId="56e21b23dc263710" providerId="LiveId" clId="{6710EEB1-46EE-46C5-88A6-DC1D56CEBA3B}" dt="2025-03-09T20:25:53.640" v="6757"/>
        <pc:sldMkLst>
          <pc:docMk/>
          <pc:sldMk cId="646637487" sldId="584"/>
        </pc:sldMkLst>
      </pc:sldChg>
      <pc:sldChg chg="add del">
        <pc:chgData name="Hanna Kossowsky" userId="56e21b23dc263710" providerId="LiveId" clId="{6710EEB1-46EE-46C5-88A6-DC1D56CEBA3B}" dt="2025-03-09T20:25:42.042" v="6753"/>
        <pc:sldMkLst>
          <pc:docMk/>
          <pc:sldMk cId="866887735" sldId="584"/>
        </pc:sldMkLst>
      </pc:sldChg>
      <pc:sldChg chg="add del">
        <pc:chgData name="Hanna Kossowsky" userId="56e21b23dc263710" providerId="LiveId" clId="{6710EEB1-46EE-46C5-88A6-DC1D56CEBA3B}" dt="2025-03-09T20:25:47.945" v="6755"/>
        <pc:sldMkLst>
          <pc:docMk/>
          <pc:sldMk cId="2801167120" sldId="584"/>
        </pc:sldMkLst>
      </pc:sldChg>
      <pc:sldChg chg="addSp modSp add mod ord modAnim">
        <pc:chgData name="Hanna Kossowsky" userId="56e21b23dc263710" providerId="LiveId" clId="{6710EEB1-46EE-46C5-88A6-DC1D56CEBA3B}" dt="2025-03-10T07:53:47.078" v="8461"/>
        <pc:sldMkLst>
          <pc:docMk/>
          <pc:sldMk cId="3417116930" sldId="584"/>
        </pc:sldMkLst>
        <pc:spChg chg="mod">
          <ac:chgData name="Hanna Kossowsky" userId="56e21b23dc263710" providerId="LiveId" clId="{6710EEB1-46EE-46C5-88A6-DC1D56CEBA3B}" dt="2025-03-09T20:26:57.447" v="6905" actId="20577"/>
          <ac:spMkLst>
            <pc:docMk/>
            <pc:sldMk cId="3417116930" sldId="584"/>
            <ac:spMk id="2" creationId="{31C50D2F-20B8-BD37-665B-A11812E6B050}"/>
          </ac:spMkLst>
        </pc:spChg>
        <pc:spChg chg="mod">
          <ac:chgData name="Hanna Kossowsky" userId="56e21b23dc263710" providerId="LiveId" clId="{6710EEB1-46EE-46C5-88A6-DC1D56CEBA3B}" dt="2025-03-09T20:27:14.240" v="6995" actId="20577"/>
          <ac:spMkLst>
            <pc:docMk/>
            <pc:sldMk cId="3417116930" sldId="584"/>
            <ac:spMk id="3" creationId="{2D0D4CAC-0A78-F23A-31EB-5750ED71CEC7}"/>
          </ac:spMkLst>
        </pc:spChg>
        <pc:graphicFrameChg chg="add mod modGraphic">
          <ac:chgData name="Hanna Kossowsky" userId="56e21b23dc263710" providerId="LiveId" clId="{6710EEB1-46EE-46C5-88A6-DC1D56CEBA3B}" dt="2025-03-09T20:38:54.375" v="7515" actId="20577"/>
          <ac:graphicFrameMkLst>
            <pc:docMk/>
            <pc:sldMk cId="3417116930" sldId="584"/>
            <ac:graphicFrameMk id="4" creationId="{844679DE-FFC3-71D6-1B44-A8FFE0566765}"/>
          </ac:graphicFrameMkLst>
        </pc:graphicFrameChg>
      </pc:sldChg>
      <pc:sldChg chg="modSp add mod ord modNotesTx">
        <pc:chgData name="Hanna Kossowsky" userId="56e21b23dc263710" providerId="LiveId" clId="{6710EEB1-46EE-46C5-88A6-DC1D56CEBA3B}" dt="2025-03-10T07:54:20.088" v="8463"/>
        <pc:sldMkLst>
          <pc:docMk/>
          <pc:sldMk cId="4002850659" sldId="585"/>
        </pc:sldMkLst>
        <pc:spChg chg="mod">
          <ac:chgData name="Hanna Kossowsky" userId="56e21b23dc263710" providerId="LiveId" clId="{6710EEB1-46EE-46C5-88A6-DC1D56CEBA3B}" dt="2025-03-09T20:29:50.294" v="7096" actId="20577"/>
          <ac:spMkLst>
            <pc:docMk/>
            <pc:sldMk cId="4002850659" sldId="585"/>
            <ac:spMk id="2" creationId="{0D40AC50-4001-353F-C192-DC8B2F2BEC02}"/>
          </ac:spMkLst>
        </pc:spChg>
        <pc:spChg chg="mod">
          <ac:chgData name="Hanna Kossowsky" userId="56e21b23dc263710" providerId="LiveId" clId="{6710EEB1-46EE-46C5-88A6-DC1D56CEBA3B}" dt="2025-03-09T20:40:06.795" v="7559" actId="5793"/>
          <ac:spMkLst>
            <pc:docMk/>
            <pc:sldMk cId="4002850659" sldId="585"/>
            <ac:spMk id="3" creationId="{474459C9-8ADA-71F0-BD57-E3D5A87BA475}"/>
          </ac:spMkLst>
        </pc:spChg>
      </pc:sldChg>
      <pc:sldChg chg="modSp add mod modAnim">
        <pc:chgData name="Hanna Kossowsky" userId="56e21b23dc263710" providerId="LiveId" clId="{6710EEB1-46EE-46C5-88A6-DC1D56CEBA3B}" dt="2025-03-09T20:33:11.307" v="7447"/>
        <pc:sldMkLst>
          <pc:docMk/>
          <pc:sldMk cId="1729374589" sldId="586"/>
        </pc:sldMkLst>
        <pc:spChg chg="mod">
          <ac:chgData name="Hanna Kossowsky" userId="56e21b23dc263710" providerId="LiveId" clId="{6710EEB1-46EE-46C5-88A6-DC1D56CEBA3B}" dt="2025-03-09T20:30:03.534" v="7117" actId="20577"/>
          <ac:spMkLst>
            <pc:docMk/>
            <pc:sldMk cId="1729374589" sldId="586"/>
            <ac:spMk id="2" creationId="{EABA9D2F-63F6-6267-7113-712C17EBCBCC}"/>
          </ac:spMkLst>
        </pc:spChg>
        <pc:spChg chg="mod">
          <ac:chgData name="Hanna Kossowsky" userId="56e21b23dc263710" providerId="LiveId" clId="{6710EEB1-46EE-46C5-88A6-DC1D56CEBA3B}" dt="2025-03-09T20:32:56.543" v="7442" actId="123"/>
          <ac:spMkLst>
            <pc:docMk/>
            <pc:sldMk cId="1729374589" sldId="586"/>
            <ac:spMk id="3" creationId="{C641A4AD-9143-B205-7C8F-C4803E158319}"/>
          </ac:spMkLst>
        </pc:spChg>
      </pc:sldChg>
      <pc:sldChg chg="addSp delSp modSp add mod modAnim">
        <pc:chgData name="Hanna Kossowsky" userId="56e21b23dc263710" providerId="LiveId" clId="{6710EEB1-46EE-46C5-88A6-DC1D56CEBA3B}" dt="2025-03-10T08:20:55.592" v="8552" actId="1076"/>
        <pc:sldMkLst>
          <pc:docMk/>
          <pc:sldMk cId="3113943533" sldId="587"/>
        </pc:sldMkLst>
        <pc:spChg chg="mod">
          <ac:chgData name="Hanna Kossowsky" userId="56e21b23dc263710" providerId="LiveId" clId="{6710EEB1-46EE-46C5-88A6-DC1D56CEBA3B}" dt="2025-03-09T20:41:17.863" v="7631" actId="20577"/>
          <ac:spMkLst>
            <pc:docMk/>
            <pc:sldMk cId="3113943533" sldId="587"/>
            <ac:spMk id="2" creationId="{8855490C-E300-0580-A679-0A5F45BE7F0E}"/>
          </ac:spMkLst>
        </pc:spChg>
        <pc:spChg chg="add mod">
          <ac:chgData name="Hanna Kossowsky" userId="56e21b23dc263710" providerId="LiveId" clId="{6710EEB1-46EE-46C5-88A6-DC1D56CEBA3B}" dt="2025-03-10T08:12:48.395" v="8541" actId="20577"/>
          <ac:spMkLst>
            <pc:docMk/>
            <pc:sldMk cId="3113943533" sldId="587"/>
            <ac:spMk id="4" creationId="{7DC17102-B6FA-8574-F545-44E0F18004E4}"/>
          </ac:spMkLst>
        </pc:spChg>
        <pc:picChg chg="add mod modCrop">
          <ac:chgData name="Hanna Kossowsky" userId="56e21b23dc263710" providerId="LiveId" clId="{6710EEB1-46EE-46C5-88A6-DC1D56CEBA3B}" dt="2025-03-10T08:20:55.592" v="8552" actId="1076"/>
          <ac:picMkLst>
            <pc:docMk/>
            <pc:sldMk cId="3113943533" sldId="587"/>
            <ac:picMk id="6" creationId="{4F37F1DB-0D0B-56D8-D21B-EB171D8F0687}"/>
          </ac:picMkLst>
        </pc:picChg>
      </pc:sldChg>
      <pc:sldChg chg="addSp delSp modSp add mod delAnim modAnim">
        <pc:chgData name="Hanna Kossowsky" userId="56e21b23dc263710" providerId="LiveId" clId="{6710EEB1-46EE-46C5-88A6-DC1D56CEBA3B}" dt="2025-03-10T07:01:58.910" v="7839" actId="1076"/>
        <pc:sldMkLst>
          <pc:docMk/>
          <pc:sldMk cId="3781285717" sldId="588"/>
        </pc:sldMkLst>
        <pc:spChg chg="mod">
          <ac:chgData name="Hanna Kossowsky" userId="56e21b23dc263710" providerId="LiveId" clId="{6710EEB1-46EE-46C5-88A6-DC1D56CEBA3B}" dt="2025-03-10T07:00:05.985" v="7834" actId="5793"/>
          <ac:spMkLst>
            <pc:docMk/>
            <pc:sldMk cId="3781285717" sldId="588"/>
            <ac:spMk id="3" creationId="{7284C6D8-F668-DFC5-2131-E42DCE8C1648}"/>
          </ac:spMkLst>
        </pc:spChg>
        <pc:picChg chg="add mod">
          <ac:chgData name="Hanna Kossowsky" userId="56e21b23dc263710" providerId="LiveId" clId="{6710EEB1-46EE-46C5-88A6-DC1D56CEBA3B}" dt="2025-03-10T07:01:58.910" v="7839" actId="1076"/>
          <ac:picMkLst>
            <pc:docMk/>
            <pc:sldMk cId="3781285717" sldId="588"/>
            <ac:picMk id="8" creationId="{152CE622-8CB2-688E-5184-29F80D414E80}"/>
          </ac:picMkLst>
        </pc:picChg>
      </pc:sldChg>
      <pc:sldChg chg="addSp delSp modSp add mod modAnim">
        <pc:chgData name="Hanna Kossowsky" userId="56e21b23dc263710" providerId="LiveId" clId="{6710EEB1-46EE-46C5-88A6-DC1D56CEBA3B}" dt="2025-03-10T07:28:58.006" v="8037" actId="1076"/>
        <pc:sldMkLst>
          <pc:docMk/>
          <pc:sldMk cId="2774354453" sldId="589"/>
        </pc:sldMkLst>
        <pc:spChg chg="mod">
          <ac:chgData name="Hanna Kossowsky" userId="56e21b23dc263710" providerId="LiveId" clId="{6710EEB1-46EE-46C5-88A6-DC1D56CEBA3B}" dt="2025-03-10T07:09:12.718" v="8013" actId="20577"/>
          <ac:spMkLst>
            <pc:docMk/>
            <pc:sldMk cId="2774354453" sldId="589"/>
            <ac:spMk id="3" creationId="{349B0A7B-7D97-4DF9-9603-36ECD19025A1}"/>
          </ac:spMkLst>
        </pc:spChg>
        <pc:picChg chg="add mod">
          <ac:chgData name="Hanna Kossowsky" userId="56e21b23dc263710" providerId="LiveId" clId="{6710EEB1-46EE-46C5-88A6-DC1D56CEBA3B}" dt="2025-03-10T07:28:58.006" v="8037" actId="1076"/>
          <ac:picMkLst>
            <pc:docMk/>
            <pc:sldMk cId="2774354453" sldId="589"/>
            <ac:picMk id="12" creationId="{6828A255-F15F-1846-60F8-C8070C30C71E}"/>
          </ac:picMkLst>
        </pc:picChg>
      </pc:sldChg>
      <pc:sldChg chg="addSp delSp modSp add mod modAnim">
        <pc:chgData name="Hanna Kossowsky" userId="56e21b23dc263710" providerId="LiveId" clId="{6710EEB1-46EE-46C5-88A6-DC1D56CEBA3B}" dt="2025-03-10T07:32:12.870" v="8432"/>
        <pc:sldMkLst>
          <pc:docMk/>
          <pc:sldMk cId="3797887448" sldId="590"/>
        </pc:sldMkLst>
        <pc:spChg chg="mod">
          <ac:chgData name="Hanna Kossowsky" userId="56e21b23dc263710" providerId="LiveId" clId="{6710EEB1-46EE-46C5-88A6-DC1D56CEBA3B}" dt="2025-03-10T07:30:26.624" v="8125" actId="20577"/>
          <ac:spMkLst>
            <pc:docMk/>
            <pc:sldMk cId="3797887448" sldId="590"/>
            <ac:spMk id="2" creationId="{192C48F7-05D9-8A5D-9AEA-CB982230755F}"/>
          </ac:spMkLst>
        </pc:spChg>
        <pc:spChg chg="mod">
          <ac:chgData name="Hanna Kossowsky" userId="56e21b23dc263710" providerId="LiveId" clId="{6710EEB1-46EE-46C5-88A6-DC1D56CEBA3B}" dt="2025-03-10T07:32:05.611" v="8429" actId="12"/>
          <ac:spMkLst>
            <pc:docMk/>
            <pc:sldMk cId="3797887448" sldId="590"/>
            <ac:spMk id="11" creationId="{C4839E3D-ABF5-BB89-7CDD-D68EDB8AFDFD}"/>
          </ac:spMkLst>
        </pc:spChg>
        <pc:picChg chg="add mod">
          <ac:chgData name="Hanna Kossowsky" userId="56e21b23dc263710" providerId="LiveId" clId="{6710EEB1-46EE-46C5-88A6-DC1D56CEBA3B}" dt="2025-03-10T07:29:10.403" v="8038" actId="1076"/>
          <ac:picMkLst>
            <pc:docMk/>
            <pc:sldMk cId="3797887448" sldId="590"/>
            <ac:picMk id="6" creationId="{3F80F3A0-800E-6A2A-2A0E-D8636237FFF0}"/>
          </ac:picMkLst>
        </pc:picChg>
      </pc:sldChg>
      <pc:sldChg chg="addSp delSp modSp add mod">
        <pc:chgData name="Hanna Kossowsky" userId="56e21b23dc263710" providerId="LiveId" clId="{6710EEB1-46EE-46C5-88A6-DC1D56CEBA3B}" dt="2025-03-10T07:35:40.283" v="8439" actId="1076"/>
        <pc:sldMkLst>
          <pc:docMk/>
          <pc:sldMk cId="3885306052" sldId="591"/>
        </pc:sldMkLst>
        <pc:spChg chg="mod">
          <ac:chgData name="Hanna Kossowsky" userId="56e21b23dc263710" providerId="LiveId" clId="{6710EEB1-46EE-46C5-88A6-DC1D56CEBA3B}" dt="2025-03-10T07:30:45.075" v="8146" actId="1076"/>
          <ac:spMkLst>
            <pc:docMk/>
            <pc:sldMk cId="3885306052" sldId="591"/>
            <ac:spMk id="2" creationId="{138D3769-68E4-AD8B-166E-E7FCDC13BBE0}"/>
          </ac:spMkLst>
        </pc:spChg>
        <pc:spChg chg="mod">
          <ac:chgData name="Hanna Kossowsky" userId="56e21b23dc263710" providerId="LiveId" clId="{6710EEB1-46EE-46C5-88A6-DC1D56CEBA3B}" dt="2025-03-10T07:35:37.367" v="8438" actId="20577"/>
          <ac:spMkLst>
            <pc:docMk/>
            <pc:sldMk cId="3885306052" sldId="591"/>
            <ac:spMk id="11" creationId="{99FC152B-765D-8A07-F547-900781C17791}"/>
          </ac:spMkLst>
        </pc:spChg>
        <pc:picChg chg="add mod">
          <ac:chgData name="Hanna Kossowsky" userId="56e21b23dc263710" providerId="LiveId" clId="{6710EEB1-46EE-46C5-88A6-DC1D56CEBA3B}" dt="2025-03-10T07:35:40.283" v="8439" actId="1076"/>
          <ac:picMkLst>
            <pc:docMk/>
            <pc:sldMk cId="3885306052" sldId="591"/>
            <ac:picMk id="4" creationId="{676D2208-DF6D-8093-12CB-C92E196B18B0}"/>
          </ac:picMkLst>
        </pc:picChg>
      </pc:sldChg>
      <pc:sldChg chg="addSp delSp modSp add mod">
        <pc:chgData name="Hanna Kossowsky" userId="56e21b23dc263710" providerId="LiveId" clId="{6710EEB1-46EE-46C5-88A6-DC1D56CEBA3B}" dt="2025-03-10T07:53:31.444" v="8459" actId="1076"/>
        <pc:sldMkLst>
          <pc:docMk/>
          <pc:sldMk cId="1320841061" sldId="592"/>
        </pc:sldMkLst>
        <pc:picChg chg="add mod">
          <ac:chgData name="Hanna Kossowsky" userId="56e21b23dc263710" providerId="LiveId" clId="{6710EEB1-46EE-46C5-88A6-DC1D56CEBA3B}" dt="2025-03-10T07:53:31.444" v="8459" actId="1076"/>
          <ac:picMkLst>
            <pc:docMk/>
            <pc:sldMk cId="1320841061" sldId="592"/>
            <ac:picMk id="7" creationId="{DFFA100A-CD38-B6FF-6EBF-8DA30CF7C19F}"/>
          </ac:picMkLst>
        </pc:picChg>
      </pc:sldChg>
      <pc:sldChg chg="delSp modSp add mod">
        <pc:chgData name="Hanna Kossowsky" userId="56e21b23dc263710" providerId="LiveId" clId="{6710EEB1-46EE-46C5-88A6-DC1D56CEBA3B}" dt="2025-03-10T08:22:47.553" v="8649" actId="20577"/>
        <pc:sldMkLst>
          <pc:docMk/>
          <pc:sldMk cId="966994310" sldId="593"/>
        </pc:sldMkLst>
        <pc:spChg chg="mod">
          <ac:chgData name="Hanna Kossowsky" userId="56e21b23dc263710" providerId="LiveId" clId="{6710EEB1-46EE-46C5-88A6-DC1D56CEBA3B}" dt="2025-03-10T08:22:47.553" v="8649" actId="20577"/>
          <ac:spMkLst>
            <pc:docMk/>
            <pc:sldMk cId="966994310" sldId="593"/>
            <ac:spMk id="2" creationId="{7FB7F7FE-5916-7790-7A07-4649A318F075}"/>
          </ac:spMkLst>
        </pc:spChg>
        <pc:spChg chg="mod">
          <ac:chgData name="Hanna Kossowsky" userId="56e21b23dc263710" providerId="LiveId" clId="{6710EEB1-46EE-46C5-88A6-DC1D56CEBA3B}" dt="2025-03-10T08:22:36.561" v="8637" actId="20577"/>
          <ac:spMkLst>
            <pc:docMk/>
            <pc:sldMk cId="966994310" sldId="593"/>
            <ac:spMk id="4" creationId="{489C1B52-CEC7-8053-EF8D-BB5EC2741B63}"/>
          </ac:spMkLst>
        </pc:spChg>
      </pc:sldChg>
      <pc:sldChg chg="addSp modSp add mod modNotesTx">
        <pc:chgData name="Hanna Kossowsky" userId="56e21b23dc263710" providerId="LiveId" clId="{6710EEB1-46EE-46C5-88A6-DC1D56CEBA3B}" dt="2025-03-10T08:24:17.462" v="8807" actId="20577"/>
        <pc:sldMkLst>
          <pc:docMk/>
          <pc:sldMk cId="2025748670" sldId="594"/>
        </pc:sldMkLst>
        <pc:spChg chg="mod">
          <ac:chgData name="Hanna Kossowsky" userId="56e21b23dc263710" providerId="LiveId" clId="{6710EEB1-46EE-46C5-88A6-DC1D56CEBA3B}" dt="2025-03-10T08:22:56.506" v="8662" actId="20577"/>
          <ac:spMkLst>
            <pc:docMk/>
            <pc:sldMk cId="2025748670" sldId="594"/>
            <ac:spMk id="2" creationId="{BF232EE1-25F2-373F-B7BD-6F92D43D6CFC}"/>
          </ac:spMkLst>
        </pc:spChg>
        <pc:spChg chg="mod">
          <ac:chgData name="Hanna Kossowsky" userId="56e21b23dc263710" providerId="LiveId" clId="{6710EEB1-46EE-46C5-88A6-DC1D56CEBA3B}" dt="2025-03-10T08:23:37.882" v="8754" actId="20577"/>
          <ac:spMkLst>
            <pc:docMk/>
            <pc:sldMk cId="2025748670" sldId="594"/>
            <ac:spMk id="4" creationId="{B5D41543-44D9-26A8-2626-085EA511C7B9}"/>
          </ac:spMkLst>
        </pc:spChg>
        <pc:picChg chg="add mod">
          <ac:chgData name="Hanna Kossowsky" userId="56e21b23dc263710" providerId="LiveId" clId="{6710EEB1-46EE-46C5-88A6-DC1D56CEBA3B}" dt="2025-03-10T08:24:06.891" v="8757" actId="1076"/>
          <ac:picMkLst>
            <pc:docMk/>
            <pc:sldMk cId="2025748670" sldId="594"/>
            <ac:picMk id="5" creationId="{B879FCC4-0C91-BAE5-FB77-DDFA0FD3BF35}"/>
          </ac:picMkLst>
        </pc:picChg>
      </pc:sldChg>
      <pc:sldChg chg="modSp add mod modAnim modNotesTx">
        <pc:chgData name="Hanna Kossowsky" userId="56e21b23dc263710" providerId="LiveId" clId="{6710EEB1-46EE-46C5-88A6-DC1D56CEBA3B}" dt="2025-04-01T09:46:29.315" v="11020" actId="20577"/>
        <pc:sldMkLst>
          <pc:docMk/>
          <pc:sldMk cId="2815092291" sldId="595"/>
        </pc:sldMkLst>
        <pc:spChg chg="mod">
          <ac:chgData name="Hanna Kossowsky" userId="56e21b23dc263710" providerId="LiveId" clId="{6710EEB1-46EE-46C5-88A6-DC1D56CEBA3B}" dt="2025-04-01T09:46:29.315" v="11020" actId="20577"/>
          <ac:spMkLst>
            <pc:docMk/>
            <pc:sldMk cId="2815092291" sldId="595"/>
            <ac:spMk id="3" creationId="{C4BEB6AA-6541-E23D-F945-F9A396B77631}"/>
          </ac:spMkLst>
        </pc:spChg>
      </pc:sldChg>
      <pc:sldChg chg="modSp add mod modAnim modNotesTx">
        <pc:chgData name="Hanna Kossowsky" userId="56e21b23dc263710" providerId="LiveId" clId="{6710EEB1-46EE-46C5-88A6-DC1D56CEBA3B}" dt="2025-03-16T09:02:47.354" v="10115" actId="20577"/>
        <pc:sldMkLst>
          <pc:docMk/>
          <pc:sldMk cId="742187275" sldId="596"/>
        </pc:sldMkLst>
        <pc:spChg chg="mod">
          <ac:chgData name="Hanna Kossowsky" userId="56e21b23dc263710" providerId="LiveId" clId="{6710EEB1-46EE-46C5-88A6-DC1D56CEBA3B}" dt="2025-03-16T07:41:33.199" v="9481" actId="20577"/>
          <ac:spMkLst>
            <pc:docMk/>
            <pc:sldMk cId="742187275" sldId="596"/>
            <ac:spMk id="2" creationId="{04C20E7B-3F06-2000-F38E-97C69C6FA566}"/>
          </ac:spMkLst>
        </pc:spChg>
        <pc:spChg chg="mod">
          <ac:chgData name="Hanna Kossowsky" userId="56e21b23dc263710" providerId="LiveId" clId="{6710EEB1-46EE-46C5-88A6-DC1D56CEBA3B}" dt="2025-03-16T08:50:22.995" v="9695"/>
          <ac:spMkLst>
            <pc:docMk/>
            <pc:sldMk cId="742187275" sldId="596"/>
            <ac:spMk id="3" creationId="{45E72A5F-CF31-B03D-1E1B-6E8AE3C993BC}"/>
          </ac:spMkLst>
        </pc:spChg>
      </pc:sldChg>
      <pc:sldChg chg="addSp modSp add mod modAnim modNotesTx">
        <pc:chgData name="Hanna Kossowsky" userId="56e21b23dc263710" providerId="LiveId" clId="{6710EEB1-46EE-46C5-88A6-DC1D56CEBA3B}" dt="2025-03-16T09:02:45.092" v="10114" actId="20577"/>
        <pc:sldMkLst>
          <pc:docMk/>
          <pc:sldMk cId="3781948775" sldId="597"/>
        </pc:sldMkLst>
        <pc:spChg chg="mod">
          <ac:chgData name="Hanna Kossowsky" userId="56e21b23dc263710" providerId="LiveId" clId="{6710EEB1-46EE-46C5-88A6-DC1D56CEBA3B}" dt="2025-03-16T08:51:34.438" v="9812" actId="20577"/>
          <ac:spMkLst>
            <pc:docMk/>
            <pc:sldMk cId="3781948775" sldId="597"/>
            <ac:spMk id="3" creationId="{A33C04A6-F6F7-10EE-E849-99179AAF8A46}"/>
          </ac:spMkLst>
        </pc:spChg>
        <pc:picChg chg="add mod">
          <ac:chgData name="Hanna Kossowsky" userId="56e21b23dc263710" providerId="LiveId" clId="{6710EEB1-46EE-46C5-88A6-DC1D56CEBA3B}" dt="2025-03-16T08:51:38.944" v="9814" actId="1076"/>
          <ac:picMkLst>
            <pc:docMk/>
            <pc:sldMk cId="3781948775" sldId="597"/>
            <ac:picMk id="5" creationId="{DDD22160-4C7F-9D27-ABD0-EADB5578018F}"/>
          </ac:picMkLst>
        </pc:picChg>
      </pc:sldChg>
      <pc:sldChg chg="addSp delSp modSp add mod modAnim modNotesTx">
        <pc:chgData name="Hanna Kossowsky" userId="56e21b23dc263710" providerId="LiveId" clId="{6710EEB1-46EE-46C5-88A6-DC1D56CEBA3B}" dt="2025-03-16T09:02:52.076" v="10116" actId="20577"/>
        <pc:sldMkLst>
          <pc:docMk/>
          <pc:sldMk cId="3946583101" sldId="598"/>
        </pc:sldMkLst>
        <pc:spChg chg="mod">
          <ac:chgData name="Hanna Kossowsky" userId="56e21b23dc263710" providerId="LiveId" clId="{6710EEB1-46EE-46C5-88A6-DC1D56CEBA3B}" dt="2025-03-16T08:54:37.453" v="10039" actId="27636"/>
          <ac:spMkLst>
            <pc:docMk/>
            <pc:sldMk cId="3946583101" sldId="598"/>
            <ac:spMk id="3" creationId="{47B4CCA6-6F62-2720-975D-7ED24EE50788}"/>
          </ac:spMkLst>
        </pc:spChg>
        <pc:picChg chg="add mod">
          <ac:chgData name="Hanna Kossowsky" userId="56e21b23dc263710" providerId="LiveId" clId="{6710EEB1-46EE-46C5-88A6-DC1D56CEBA3B}" dt="2025-03-16T08:54:29.864" v="10036" actId="1076"/>
          <ac:picMkLst>
            <pc:docMk/>
            <pc:sldMk cId="3946583101" sldId="598"/>
            <ac:picMk id="6" creationId="{5B1EDFDE-5D9D-4168-36CF-761E6D9C34A9}"/>
          </ac:picMkLst>
        </pc:picChg>
        <pc:picChg chg="add mod">
          <ac:chgData name="Hanna Kossowsky" userId="56e21b23dc263710" providerId="LiveId" clId="{6710EEB1-46EE-46C5-88A6-DC1D56CEBA3B}" dt="2025-03-16T08:54:38.934" v="10040" actId="1076"/>
          <ac:picMkLst>
            <pc:docMk/>
            <pc:sldMk cId="3946583101" sldId="598"/>
            <ac:picMk id="8" creationId="{54843123-5EEF-035B-A337-B85E416A49C2}"/>
          </ac:picMkLst>
        </pc:picChg>
      </pc:sldChg>
      <pc:sldChg chg="addSp delSp modSp add mod delAnim modAnim modNotesTx">
        <pc:chgData name="Hanna Kossowsky" userId="56e21b23dc263710" providerId="LiveId" clId="{6710EEB1-46EE-46C5-88A6-DC1D56CEBA3B}" dt="2025-03-16T09:02:54.494" v="10117" actId="20577"/>
        <pc:sldMkLst>
          <pc:docMk/>
          <pc:sldMk cId="3819903576" sldId="599"/>
        </pc:sldMkLst>
        <pc:spChg chg="mod">
          <ac:chgData name="Hanna Kossowsky" userId="56e21b23dc263710" providerId="LiveId" clId="{6710EEB1-46EE-46C5-88A6-DC1D56CEBA3B}" dt="2025-03-16T09:00:27.110" v="10106" actId="20577"/>
          <ac:spMkLst>
            <pc:docMk/>
            <pc:sldMk cId="3819903576" sldId="599"/>
            <ac:spMk id="3" creationId="{ED0946AB-0F2B-8754-A7A6-27EF70C37090}"/>
          </ac:spMkLst>
        </pc:spChg>
        <pc:picChg chg="add mod">
          <ac:chgData name="Hanna Kossowsky" userId="56e21b23dc263710" providerId="LiveId" clId="{6710EEB1-46EE-46C5-88A6-DC1D56CEBA3B}" dt="2025-03-16T09:00:51.637" v="10110" actId="1076"/>
          <ac:picMkLst>
            <pc:docMk/>
            <pc:sldMk cId="3819903576" sldId="599"/>
            <ac:picMk id="5" creationId="{F3FDB6EB-6ECB-8E0C-ED52-ED856CC57724}"/>
          </ac:picMkLst>
        </pc:picChg>
      </pc:sldChg>
      <pc:sldChg chg="addSp delSp modSp add mod">
        <pc:chgData name="Hanna Kossowsky" userId="56e21b23dc263710" providerId="LiveId" clId="{6710EEB1-46EE-46C5-88A6-DC1D56CEBA3B}" dt="2025-03-16T09:03:54.411" v="10214" actId="1076"/>
        <pc:sldMkLst>
          <pc:docMk/>
          <pc:sldMk cId="2690146046" sldId="600"/>
        </pc:sldMkLst>
        <pc:spChg chg="mod">
          <ac:chgData name="Hanna Kossowsky" userId="56e21b23dc263710" providerId="LiveId" clId="{6710EEB1-46EE-46C5-88A6-DC1D56CEBA3B}" dt="2025-03-16T09:03:33.411" v="10212"/>
          <ac:spMkLst>
            <pc:docMk/>
            <pc:sldMk cId="2690146046" sldId="600"/>
            <ac:spMk id="3" creationId="{892065D3-CCF2-004F-76C3-CC696FBE54E9}"/>
          </ac:spMkLst>
        </pc:spChg>
        <pc:picChg chg="add mod">
          <ac:chgData name="Hanna Kossowsky" userId="56e21b23dc263710" providerId="LiveId" clId="{6710EEB1-46EE-46C5-88A6-DC1D56CEBA3B}" dt="2025-03-16T09:03:54.411" v="10214" actId="1076"/>
          <ac:picMkLst>
            <pc:docMk/>
            <pc:sldMk cId="2690146046" sldId="600"/>
            <ac:picMk id="6" creationId="{E4486768-6EBF-2FD6-65CD-C9BA71A5EC6A}"/>
          </ac:picMkLst>
        </pc:picChg>
      </pc:sldChg>
      <pc:sldChg chg="delSp modSp add mod">
        <pc:chgData name="Hanna Kossowsky" userId="56e21b23dc263710" providerId="LiveId" clId="{6710EEB1-46EE-46C5-88A6-DC1D56CEBA3B}" dt="2025-03-16T09:07:03.614" v="10327" actId="15"/>
        <pc:sldMkLst>
          <pc:docMk/>
          <pc:sldMk cId="3284571807" sldId="601"/>
        </pc:sldMkLst>
        <pc:spChg chg="mod">
          <ac:chgData name="Hanna Kossowsky" userId="56e21b23dc263710" providerId="LiveId" clId="{6710EEB1-46EE-46C5-88A6-DC1D56CEBA3B}" dt="2025-03-16T09:07:03.614" v="10327" actId="15"/>
          <ac:spMkLst>
            <pc:docMk/>
            <pc:sldMk cId="3284571807" sldId="601"/>
            <ac:spMk id="3" creationId="{FC9BE44F-036C-9631-DCF9-A2C175101D72}"/>
          </ac:spMkLst>
        </pc:spChg>
      </pc:sldChg>
    </pc:docChg>
  </pc:docChgLst>
  <pc:docChgLst>
    <pc:chgData name="Hanna Kossowsky" userId="56e21b23dc263710" providerId="LiveId" clId="{D4356A06-506A-4A03-A0A0-04D064873A56}"/>
    <pc:docChg chg="undo redo custSel addSld delSld modSld sldOrd">
      <pc:chgData name="Hanna Kossowsky" userId="56e21b23dc263710" providerId="LiveId" clId="{D4356A06-506A-4A03-A0A0-04D064873A56}" dt="2024-04-29T19:49:13.920" v="9928" actId="13926"/>
      <pc:docMkLst>
        <pc:docMk/>
      </pc:docMkLst>
      <pc:sldChg chg="modSp new mod modAnim">
        <pc:chgData name="Hanna Kossowsky" userId="56e21b23dc263710" providerId="LiveId" clId="{D4356A06-506A-4A03-A0A0-04D064873A56}" dt="2024-04-11T07:41:51.193" v="7616" actId="13926"/>
        <pc:sldMkLst>
          <pc:docMk/>
          <pc:sldMk cId="653706785" sldId="257"/>
        </pc:sldMkLst>
      </pc:sldChg>
      <pc:sldChg chg="add del">
        <pc:chgData name="Hanna Kossowsky" userId="56e21b23dc263710" providerId="LiveId" clId="{D4356A06-506A-4A03-A0A0-04D064873A56}" dt="2024-04-07T06:06:22.474" v="616" actId="47"/>
        <pc:sldMkLst>
          <pc:docMk/>
          <pc:sldMk cId="268565533" sldId="258"/>
        </pc:sldMkLst>
      </pc:sldChg>
      <pc:sldChg chg="modSp add mod">
        <pc:chgData name="Hanna Kossowsky" userId="56e21b23dc263710" providerId="LiveId" clId="{D4356A06-506A-4A03-A0A0-04D064873A56}" dt="2024-04-27T18:54:58.035" v="9451" actId="2710"/>
        <pc:sldMkLst>
          <pc:docMk/>
          <pc:sldMk cId="2932639354" sldId="259"/>
        </pc:sldMkLst>
      </pc:sldChg>
      <pc:sldChg chg="modSp add del mod modNotesTx">
        <pc:chgData name="Hanna Kossowsky" userId="56e21b23dc263710" providerId="LiveId" clId="{D4356A06-506A-4A03-A0A0-04D064873A56}" dt="2024-04-07T06:15:07.105" v="815" actId="47"/>
        <pc:sldMkLst>
          <pc:docMk/>
          <pc:sldMk cId="4210115471" sldId="260"/>
        </pc:sldMkLst>
      </pc:sldChg>
      <pc:sldChg chg="modSp add mod ord modAnim">
        <pc:chgData name="Hanna Kossowsky" userId="56e21b23dc263710" providerId="LiveId" clId="{D4356A06-506A-4A03-A0A0-04D064873A56}" dt="2024-04-27T19:02:50.908" v="9459" actId="5793"/>
        <pc:sldMkLst>
          <pc:docMk/>
          <pc:sldMk cId="1607538850" sldId="261"/>
        </pc:sldMkLst>
      </pc:sldChg>
      <pc:sldChg chg="modSp add mod modAnim modNotesTx">
        <pc:chgData name="Hanna Kossowsky" userId="56e21b23dc263710" providerId="LiveId" clId="{D4356A06-506A-4A03-A0A0-04D064873A56}" dt="2024-04-07T10:19:12.855" v="4277" actId="20577"/>
        <pc:sldMkLst>
          <pc:docMk/>
          <pc:sldMk cId="3047956201" sldId="262"/>
        </pc:sldMkLst>
      </pc:sldChg>
      <pc:sldChg chg="modSp add mod ord modNotesTx">
        <pc:chgData name="Hanna Kossowsky" userId="56e21b23dc263710" providerId="LiveId" clId="{D4356A06-506A-4A03-A0A0-04D064873A56}" dt="2024-04-27T19:00:36.108" v="9453"/>
        <pc:sldMkLst>
          <pc:docMk/>
          <pc:sldMk cId="2774208767" sldId="263"/>
        </pc:sldMkLst>
      </pc:sldChg>
      <pc:sldChg chg="add del modNotesTx">
        <pc:chgData name="Hanna Kossowsky" userId="56e21b23dc263710" providerId="LiveId" clId="{D4356A06-506A-4A03-A0A0-04D064873A56}" dt="2024-04-07T06:36:41.897" v="1060" actId="47"/>
        <pc:sldMkLst>
          <pc:docMk/>
          <pc:sldMk cId="1611133810" sldId="264"/>
        </pc:sldMkLst>
      </pc:sldChg>
      <pc:sldChg chg="modSp add mod modAnim">
        <pc:chgData name="Hanna Kossowsky" userId="56e21b23dc263710" providerId="LiveId" clId="{D4356A06-506A-4A03-A0A0-04D064873A56}" dt="2024-04-27T19:08:03.126" v="9460" actId="20577"/>
        <pc:sldMkLst>
          <pc:docMk/>
          <pc:sldMk cId="729297336" sldId="265"/>
        </pc:sldMkLst>
      </pc:sldChg>
      <pc:sldChg chg="addSp modSp add mod modAnim modNotesTx">
        <pc:chgData name="Hanna Kossowsky" userId="56e21b23dc263710" providerId="LiveId" clId="{D4356A06-506A-4A03-A0A0-04D064873A56}" dt="2024-04-27T19:11:15.743" v="9462" actId="20577"/>
        <pc:sldMkLst>
          <pc:docMk/>
          <pc:sldMk cId="2801949394" sldId="266"/>
        </pc:sldMkLst>
      </pc:sldChg>
      <pc:sldChg chg="delSp modSp add mod modNotesTx">
        <pc:chgData name="Hanna Kossowsky" userId="56e21b23dc263710" providerId="LiveId" clId="{D4356A06-506A-4A03-A0A0-04D064873A56}" dt="2024-04-07T07:34:58.144" v="2063" actId="207"/>
        <pc:sldMkLst>
          <pc:docMk/>
          <pc:sldMk cId="1782198291" sldId="267"/>
        </pc:sldMkLst>
      </pc:sldChg>
      <pc:sldChg chg="modSp add mod modNotesTx">
        <pc:chgData name="Hanna Kossowsky" userId="56e21b23dc263710" providerId="LiveId" clId="{D4356A06-506A-4A03-A0A0-04D064873A56}" dt="2024-04-27T19:13:12.723" v="9465" actId="20577"/>
        <pc:sldMkLst>
          <pc:docMk/>
          <pc:sldMk cId="1691764609" sldId="268"/>
        </pc:sldMkLst>
      </pc:sldChg>
      <pc:sldChg chg="modSp add mod modNotesTx">
        <pc:chgData name="Hanna Kossowsky" userId="56e21b23dc263710" providerId="LiveId" clId="{D4356A06-506A-4A03-A0A0-04D064873A56}" dt="2024-04-27T19:12:31.250" v="9463" actId="207"/>
        <pc:sldMkLst>
          <pc:docMk/>
          <pc:sldMk cId="766664880" sldId="269"/>
        </pc:sldMkLst>
      </pc:sldChg>
      <pc:sldChg chg="modSp add mod modNotesTx">
        <pc:chgData name="Hanna Kossowsky" userId="56e21b23dc263710" providerId="LiveId" clId="{D4356A06-506A-4A03-A0A0-04D064873A56}" dt="2024-04-07T10:09:54.828" v="4196" actId="113"/>
        <pc:sldMkLst>
          <pc:docMk/>
          <pc:sldMk cId="1905021401" sldId="270"/>
        </pc:sldMkLst>
      </pc:sldChg>
      <pc:sldChg chg="addSp modSp add mod modNotesTx">
        <pc:chgData name="Hanna Kossowsky" userId="56e21b23dc263710" providerId="LiveId" clId="{D4356A06-506A-4A03-A0A0-04D064873A56}" dt="2024-04-07T07:44:33.484" v="2317" actId="1076"/>
        <pc:sldMkLst>
          <pc:docMk/>
          <pc:sldMk cId="2188517806" sldId="271"/>
        </pc:sldMkLst>
      </pc:sldChg>
      <pc:sldChg chg="addSp delSp modSp add mod ord delAnim modAnim modNotesTx">
        <pc:chgData name="Hanna Kossowsky" userId="56e21b23dc263710" providerId="LiveId" clId="{D4356A06-506A-4A03-A0A0-04D064873A56}" dt="2024-04-29T19:47:25.005" v="9919" actId="478"/>
        <pc:sldMkLst>
          <pc:docMk/>
          <pc:sldMk cId="2889954775" sldId="272"/>
        </pc:sldMkLst>
      </pc:sldChg>
      <pc:sldChg chg="delSp modSp add mod addAnim delAnim modAnim modNotesTx">
        <pc:chgData name="Hanna Kossowsky" userId="56e21b23dc263710" providerId="LiveId" clId="{D4356A06-506A-4A03-A0A0-04D064873A56}" dt="2024-04-11T08:40:58.941" v="7929" actId="13926"/>
        <pc:sldMkLst>
          <pc:docMk/>
          <pc:sldMk cId="434505505" sldId="273"/>
        </pc:sldMkLst>
      </pc:sldChg>
      <pc:sldChg chg="new del">
        <pc:chgData name="Hanna Kossowsky" userId="56e21b23dc263710" providerId="LiveId" clId="{D4356A06-506A-4A03-A0A0-04D064873A56}" dt="2024-04-07T08:29:48.302" v="2992" actId="680"/>
        <pc:sldMkLst>
          <pc:docMk/>
          <pc:sldMk cId="1524437667" sldId="274"/>
        </pc:sldMkLst>
      </pc:sldChg>
      <pc:sldChg chg="addSp delSp modSp add mod ord modAnim modNotesTx">
        <pc:chgData name="Hanna Kossowsky" userId="56e21b23dc263710" providerId="LiveId" clId="{D4356A06-506A-4A03-A0A0-04D064873A56}" dt="2024-04-29T17:38:22.771" v="9534"/>
        <pc:sldMkLst>
          <pc:docMk/>
          <pc:sldMk cId="1783530971" sldId="274"/>
        </pc:sldMkLst>
      </pc:sldChg>
      <pc:sldChg chg="new del">
        <pc:chgData name="Hanna Kossowsky" userId="56e21b23dc263710" providerId="LiveId" clId="{D4356A06-506A-4A03-A0A0-04D064873A56}" dt="2024-04-07T09:52:59.782" v="3853" actId="47"/>
        <pc:sldMkLst>
          <pc:docMk/>
          <pc:sldMk cId="530024951" sldId="275"/>
        </pc:sldMkLst>
      </pc:sldChg>
      <pc:sldChg chg="modSp add mod ord addAnim delAnim modAnim modNotesTx">
        <pc:chgData name="Hanna Kossowsky" userId="56e21b23dc263710" providerId="LiveId" clId="{D4356A06-506A-4A03-A0A0-04D064873A56}" dt="2024-04-29T17:50:17.958" v="9884"/>
        <pc:sldMkLst>
          <pc:docMk/>
          <pc:sldMk cId="2210417689" sldId="275"/>
        </pc:sldMkLst>
      </pc:sldChg>
      <pc:sldChg chg="addSp delSp modSp add mod ord modNotesTx">
        <pc:chgData name="Hanna Kossowsky" userId="56e21b23dc263710" providerId="LiveId" clId="{D4356A06-506A-4A03-A0A0-04D064873A56}" dt="2024-04-11T09:25:42.387" v="9119"/>
        <pc:sldMkLst>
          <pc:docMk/>
          <pc:sldMk cId="2567820192" sldId="276"/>
        </pc:sldMkLst>
      </pc:sldChg>
      <pc:sldChg chg="modSp add mod modAnim modNotesTx">
        <pc:chgData name="Hanna Kossowsky" userId="56e21b23dc263710" providerId="LiveId" clId="{D4356A06-506A-4A03-A0A0-04D064873A56}" dt="2024-04-27T19:17:03.592" v="9466" actId="12"/>
        <pc:sldMkLst>
          <pc:docMk/>
          <pc:sldMk cId="1988245967" sldId="277"/>
        </pc:sldMkLst>
      </pc:sldChg>
      <pc:sldChg chg="modSp add mod modShow">
        <pc:chgData name="Hanna Kossowsky" userId="56e21b23dc263710" providerId="LiveId" clId="{D4356A06-506A-4A03-A0A0-04D064873A56}" dt="2024-04-28T10:53:16.375" v="9488" actId="729"/>
        <pc:sldMkLst>
          <pc:docMk/>
          <pc:sldMk cId="2809128241" sldId="278"/>
        </pc:sldMkLst>
      </pc:sldChg>
      <pc:sldChg chg="addSp delSp modSp add mod modAnim modNotesTx">
        <pc:chgData name="Hanna Kossowsky" userId="56e21b23dc263710" providerId="LiveId" clId="{D4356A06-506A-4A03-A0A0-04D064873A56}" dt="2024-04-11T09:28:31.359" v="9184" actId="1076"/>
        <pc:sldMkLst>
          <pc:docMk/>
          <pc:sldMk cId="1511031208" sldId="279"/>
        </pc:sldMkLst>
      </pc:sldChg>
      <pc:sldChg chg="addSp delSp modSp add del mod delAnim">
        <pc:chgData name="Hanna Kossowsky" userId="56e21b23dc263710" providerId="LiveId" clId="{D4356A06-506A-4A03-A0A0-04D064873A56}" dt="2024-04-07T10:23:21.392" v="4395" actId="47"/>
        <pc:sldMkLst>
          <pc:docMk/>
          <pc:sldMk cId="2370869464" sldId="280"/>
        </pc:sldMkLst>
      </pc:sldChg>
      <pc:sldChg chg="modSp add mod modAnim">
        <pc:chgData name="Hanna Kossowsky" userId="56e21b23dc263710" providerId="LiveId" clId="{D4356A06-506A-4A03-A0A0-04D064873A56}" dt="2024-04-29T17:51:23.275" v="9896"/>
        <pc:sldMkLst>
          <pc:docMk/>
          <pc:sldMk cId="1857471371" sldId="281"/>
        </pc:sldMkLst>
      </pc:sldChg>
      <pc:sldChg chg="addSp delSp modSp add mod delAnim modAnim modNotesTx">
        <pc:chgData name="Hanna Kossowsky" userId="56e21b23dc263710" providerId="LiveId" clId="{D4356A06-506A-4A03-A0A0-04D064873A56}" dt="2024-04-29T19:48:30.999" v="9922"/>
        <pc:sldMkLst>
          <pc:docMk/>
          <pc:sldMk cId="2576418047" sldId="282"/>
        </pc:sldMkLst>
      </pc:sldChg>
      <pc:sldChg chg="delSp modSp add mod modNotesTx">
        <pc:chgData name="Hanna Kossowsky" userId="56e21b23dc263710" providerId="LiveId" clId="{D4356A06-506A-4A03-A0A0-04D064873A56}" dt="2024-04-07T11:17:20.635" v="4675" actId="12"/>
        <pc:sldMkLst>
          <pc:docMk/>
          <pc:sldMk cId="856824348" sldId="283"/>
        </pc:sldMkLst>
      </pc:sldChg>
      <pc:sldChg chg="modSp add del mod">
        <pc:chgData name="Hanna Kossowsky" userId="56e21b23dc263710" providerId="LiveId" clId="{D4356A06-506A-4A03-A0A0-04D064873A56}" dt="2024-04-07T11:15:49.888" v="4645" actId="47"/>
        <pc:sldMkLst>
          <pc:docMk/>
          <pc:sldMk cId="3035076308" sldId="284"/>
        </pc:sldMkLst>
      </pc:sldChg>
      <pc:sldChg chg="modSp add mod">
        <pc:chgData name="Hanna Kossowsky" userId="56e21b23dc263710" providerId="LiveId" clId="{D4356A06-506A-4A03-A0A0-04D064873A56}" dt="2024-04-07T12:24:20.311" v="5360" actId="2710"/>
        <pc:sldMkLst>
          <pc:docMk/>
          <pc:sldMk cId="3042682632" sldId="285"/>
        </pc:sldMkLst>
      </pc:sldChg>
      <pc:sldChg chg="add">
        <pc:chgData name="Hanna Kossowsky" userId="56e21b23dc263710" providerId="LiveId" clId="{D4356A06-506A-4A03-A0A0-04D064873A56}" dt="2024-04-07T11:17:06.672" v="4667"/>
        <pc:sldMkLst>
          <pc:docMk/>
          <pc:sldMk cId="3720169326" sldId="286"/>
        </pc:sldMkLst>
      </pc:sldChg>
      <pc:sldChg chg="addSp delSp modSp add mod modAnim modNotesTx">
        <pc:chgData name="Hanna Kossowsky" userId="56e21b23dc263710" providerId="LiveId" clId="{D4356A06-506A-4A03-A0A0-04D064873A56}" dt="2024-04-29T19:48:42.190" v="9924"/>
        <pc:sldMkLst>
          <pc:docMk/>
          <pc:sldMk cId="1841188842" sldId="287"/>
        </pc:sldMkLst>
      </pc:sldChg>
      <pc:sldChg chg="addSp delSp modSp add mod modNotesTx">
        <pc:chgData name="Hanna Kossowsky" userId="56e21b23dc263710" providerId="LiveId" clId="{D4356A06-506A-4A03-A0A0-04D064873A56}" dt="2024-04-29T19:49:10.831" v="9927" actId="13926"/>
        <pc:sldMkLst>
          <pc:docMk/>
          <pc:sldMk cId="2106269780" sldId="288"/>
        </pc:sldMkLst>
      </pc:sldChg>
      <pc:sldChg chg="add del modNotesTx">
        <pc:chgData name="Hanna Kossowsky" userId="56e21b23dc263710" providerId="LiveId" clId="{D4356A06-506A-4A03-A0A0-04D064873A56}" dt="2024-04-07T12:17:49.921" v="5036" actId="47"/>
        <pc:sldMkLst>
          <pc:docMk/>
          <pc:sldMk cId="1959779361" sldId="289"/>
        </pc:sldMkLst>
      </pc:sldChg>
      <pc:sldChg chg="addSp delSp modSp add mod modNotesTx">
        <pc:chgData name="Hanna Kossowsky" userId="56e21b23dc263710" providerId="LiveId" clId="{D4356A06-506A-4A03-A0A0-04D064873A56}" dt="2024-04-11T07:45:35.098" v="7657" actId="20577"/>
        <pc:sldMkLst>
          <pc:docMk/>
          <pc:sldMk cId="3572271568" sldId="315"/>
        </pc:sldMkLst>
      </pc:sldChg>
      <pc:sldChg chg="addSp delSp modSp add del mod modAnim">
        <pc:chgData name="Hanna Kossowsky" userId="56e21b23dc263710" providerId="LiveId" clId="{D4356A06-506A-4A03-A0A0-04D064873A56}" dt="2024-04-07T12:20:57.483" v="5136" actId="47"/>
        <pc:sldMkLst>
          <pc:docMk/>
          <pc:sldMk cId="985941570" sldId="385"/>
        </pc:sldMkLst>
      </pc:sldChg>
      <pc:sldChg chg="addSp modSp add mod modAnim modNotesTx">
        <pc:chgData name="Hanna Kossowsky" userId="56e21b23dc263710" providerId="LiveId" clId="{D4356A06-506A-4A03-A0A0-04D064873A56}" dt="2024-04-11T07:48:47.444" v="7927" actId="20577"/>
        <pc:sldMkLst>
          <pc:docMk/>
          <pc:sldMk cId="3252578053" sldId="386"/>
        </pc:sldMkLst>
      </pc:sldChg>
      <pc:sldChg chg="delSp modSp add del mod modNotesTx">
        <pc:chgData name="Hanna Kossowsky" userId="56e21b23dc263710" providerId="LiveId" clId="{D4356A06-506A-4A03-A0A0-04D064873A56}" dt="2024-04-07T12:46:09.881" v="6601" actId="47"/>
        <pc:sldMkLst>
          <pc:docMk/>
          <pc:sldMk cId="690614485" sldId="387"/>
        </pc:sldMkLst>
      </pc:sldChg>
      <pc:sldChg chg="add del">
        <pc:chgData name="Hanna Kossowsky" userId="56e21b23dc263710" providerId="LiveId" clId="{D4356A06-506A-4A03-A0A0-04D064873A56}" dt="2024-04-11T08:41:04.583" v="7931" actId="47"/>
        <pc:sldMkLst>
          <pc:docMk/>
          <pc:sldMk cId="1463522460" sldId="387"/>
        </pc:sldMkLst>
      </pc:sldChg>
      <pc:sldChg chg="addSp modSp add mod ord modAnim">
        <pc:chgData name="Hanna Kossowsky" userId="56e21b23dc263710" providerId="LiveId" clId="{D4356A06-506A-4A03-A0A0-04D064873A56}" dt="2024-04-29T17:38:11.079" v="9531"/>
        <pc:sldMkLst>
          <pc:docMk/>
          <pc:sldMk cId="3306194807" sldId="388"/>
        </pc:sldMkLst>
      </pc:sldChg>
      <pc:sldChg chg="addSp delSp modSp add mod modNotesTx">
        <pc:chgData name="Hanna Kossowsky" userId="56e21b23dc263710" providerId="LiveId" clId="{D4356A06-506A-4A03-A0A0-04D064873A56}" dt="2024-04-11T08:54:59.965" v="8426" actId="1076"/>
        <pc:sldMkLst>
          <pc:docMk/>
          <pc:sldMk cId="2487857439" sldId="389"/>
        </pc:sldMkLst>
      </pc:sldChg>
      <pc:sldChg chg="addSp delSp modSp add mod">
        <pc:chgData name="Hanna Kossowsky" userId="56e21b23dc263710" providerId="LiveId" clId="{D4356A06-506A-4A03-A0A0-04D064873A56}" dt="2024-04-11T09:00:18.910" v="8895" actId="478"/>
        <pc:sldMkLst>
          <pc:docMk/>
          <pc:sldMk cId="2205368609" sldId="390"/>
        </pc:sldMkLst>
      </pc:sldChg>
      <pc:sldChg chg="addSp delSp modSp add mod">
        <pc:chgData name="Hanna Kossowsky" userId="56e21b23dc263710" providerId="LiveId" clId="{D4356A06-506A-4A03-A0A0-04D064873A56}" dt="2024-04-11T09:18:30.125" v="9017" actId="1076"/>
        <pc:sldMkLst>
          <pc:docMk/>
          <pc:sldMk cId="2795164391" sldId="391"/>
        </pc:sldMkLst>
      </pc:sldChg>
      <pc:sldChg chg="addSp delSp modSp add mod">
        <pc:chgData name="Hanna Kossowsky" userId="56e21b23dc263710" providerId="LiveId" clId="{D4356A06-506A-4A03-A0A0-04D064873A56}" dt="2024-04-11T09:20:53.461" v="9073" actId="1076"/>
        <pc:sldMkLst>
          <pc:docMk/>
          <pc:sldMk cId="3046450321" sldId="392"/>
        </pc:sldMkLst>
      </pc:sldChg>
      <pc:sldChg chg="modSp add mod ord modAnim">
        <pc:chgData name="Hanna Kossowsky" userId="56e21b23dc263710" providerId="LiveId" clId="{D4356A06-506A-4A03-A0A0-04D064873A56}" dt="2024-04-29T17:50:41.364" v="9889"/>
        <pc:sldMkLst>
          <pc:docMk/>
          <pc:sldMk cId="577880875" sldId="393"/>
        </pc:sldMkLst>
      </pc:sldChg>
      <pc:sldChg chg="addSp modSp add mod ord">
        <pc:chgData name="Hanna Kossowsky" userId="56e21b23dc263710" providerId="LiveId" clId="{D4356A06-506A-4A03-A0A0-04D064873A56}" dt="2024-04-29T17:38:09.230" v="9529" actId="20577"/>
        <pc:sldMkLst>
          <pc:docMk/>
          <pc:sldMk cId="1814684987" sldId="394"/>
        </pc:sldMkLst>
      </pc:sldChg>
      <pc:sldChg chg="modSp add mod modAnim">
        <pc:chgData name="Hanna Kossowsky" userId="56e21b23dc263710" providerId="LiveId" clId="{D4356A06-506A-4A03-A0A0-04D064873A56}" dt="2024-04-29T19:48:04.439" v="9920"/>
        <pc:sldMkLst>
          <pc:docMk/>
          <pc:sldMk cId="1374448592" sldId="395"/>
        </pc:sldMkLst>
      </pc:sldChg>
      <pc:sldChg chg="add del">
        <pc:chgData name="Hanna Kossowsky" userId="56e21b23dc263710" providerId="LiveId" clId="{D4356A06-506A-4A03-A0A0-04D064873A56}" dt="2024-04-29T17:38:23.993" v="9535" actId="47"/>
        <pc:sldMkLst>
          <pc:docMk/>
          <pc:sldMk cId="4019324573" sldId="395"/>
        </pc:sldMkLst>
      </pc:sldChg>
      <pc:sldChg chg="modSp add mod">
        <pc:chgData name="Hanna Kossowsky" userId="56e21b23dc263710" providerId="LiveId" clId="{D4356A06-506A-4A03-A0A0-04D064873A56}" dt="2024-04-29T19:49:13.920" v="9928" actId="13926"/>
        <pc:sldMkLst>
          <pc:docMk/>
          <pc:sldMk cId="987074334" sldId="396"/>
        </pc:sldMkLst>
      </pc:sldChg>
    </pc:docChg>
  </pc:docChgLst>
  <pc:docChgLst>
    <pc:chgData name="Hanna Kossowsky" userId="56e21b23dc263710" providerId="LiveId" clId="{3B5D1565-E1D0-43F2-80F4-E5DCA54FBF51}"/>
    <pc:docChg chg="custSel addSld delSld modSld">
      <pc:chgData name="Hanna Kossowsky" userId="56e21b23dc263710" providerId="LiveId" clId="{3B5D1565-E1D0-43F2-80F4-E5DCA54FBF51}" dt="2025-02-19T06:58:49.006" v="53" actId="47"/>
      <pc:docMkLst>
        <pc:docMk/>
      </pc:docMkLst>
      <pc:sldChg chg="modSp mod modAnim">
        <pc:chgData name="Hanna Kossowsky" userId="56e21b23dc263710" providerId="LiveId" clId="{3B5D1565-E1D0-43F2-80F4-E5DCA54FBF51}" dt="2025-02-19T06:57:18.328" v="52" actId="1036"/>
        <pc:sldMkLst>
          <pc:docMk/>
          <pc:sldMk cId="653706785" sldId="257"/>
        </pc:sldMkLst>
      </pc:sldChg>
      <pc:sldChg chg="del">
        <pc:chgData name="Hanna Kossowsky" userId="56e21b23dc263710" providerId="LiveId" clId="{3B5D1565-E1D0-43F2-80F4-E5DCA54FBF51}" dt="2025-02-19T06:58:49.006" v="53" actId="47"/>
        <pc:sldMkLst>
          <pc:docMk/>
          <pc:sldMk cId="2889954775" sldId="272"/>
        </pc:sldMkLst>
      </pc:sldChg>
      <pc:sldChg chg="modSp add mod">
        <pc:chgData name="Hanna Kossowsky" userId="56e21b23dc263710" providerId="LiveId" clId="{3B5D1565-E1D0-43F2-80F4-E5DCA54FBF51}" dt="2025-02-19T06:55:53.653" v="4" actId="12"/>
        <pc:sldMkLst>
          <pc:docMk/>
          <pc:sldMk cId="143904550" sldId="3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7A0CB-AC5E-42C2-BB7C-8018833232CB}" type="datetimeFigureOut">
              <a:rPr lang="LID4096" smtClean="0"/>
              <a:t>04/01/2025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6E01F-8DBD-4634-ACB5-33D503B64F6E}" type="slidenum">
              <a:rPr lang="LID4096" smtClean="0"/>
              <a:t>‹#›</a:t>
            </a:fld>
            <a:endParaRPr lang="LID4096"/>
          </a:p>
        </p:txBody>
      </p:sp>
    </p:spTree>
    <p:extLst>
      <p:ext uri="{BB962C8B-B14F-4D97-AF65-F5344CB8AC3E}">
        <p14:creationId xmlns:p14="http://schemas.microsoft.com/office/powerpoint/2010/main" val="380133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buNone/>
            </a:pPr>
            <a:r>
              <a:rPr lang="en-GB" sz="1800" dirty="0">
                <a:effectLst/>
                <a:latin typeface="Calibri" panose="020F0502020204030204" pitchFamily="34" charset="0"/>
              </a:rPr>
              <a:t>Examples </a:t>
            </a:r>
            <a:r>
              <a:rPr lang="en-GB" sz="1800" dirty="0" err="1">
                <a:effectLst/>
                <a:latin typeface="Calibri" panose="020F0502020204030204" pitchFamily="34" charset="0"/>
              </a:rPr>
              <a:t>gallaery</a:t>
            </a:r>
            <a:r>
              <a:rPr lang="en-GB" sz="1800" dirty="0">
                <a:effectLst/>
                <a:latin typeface="Calibri" panose="020F0502020204030204" pitchFamily="34" charset="0"/>
              </a:rPr>
              <a:t> direct </a:t>
            </a:r>
            <a:r>
              <a:rPr lang="en-GB" sz="1800" dirty="0" err="1">
                <a:effectLst/>
                <a:latin typeface="Calibri" panose="020F0502020204030204" pitchFamily="34" charset="0"/>
              </a:rPr>
              <a:t>illiciation</a:t>
            </a:r>
            <a:r>
              <a:rPr lang="en-GB" sz="1800" dirty="0">
                <a:effectLst/>
                <a:latin typeface="Calibri" panose="020F0502020204030204" pitchFamily="34" charset="0"/>
              </a:rPr>
              <a:t>.</a:t>
            </a:r>
          </a:p>
          <a:p>
            <a:pPr marL="0" marR="0">
              <a:buNone/>
            </a:pPr>
            <a:r>
              <a:rPr lang="en-GB" sz="1800" dirty="0">
                <a:effectLst/>
                <a:latin typeface="Calibri" panose="020F0502020204030204" pitchFamily="34" charset="0"/>
              </a:rPr>
              <a:t>Predictive I have data like this and this is the model, now tell me about the prior.</a:t>
            </a:r>
          </a:p>
          <a:p>
            <a:pPr marL="0" marR="0">
              <a:buNone/>
            </a:pPr>
            <a:r>
              <a:rPr lang="en-GB" sz="1800" dirty="0">
                <a:effectLst/>
                <a:latin typeface="Calibri" panose="020F0502020204030204" pitchFamily="34" charset="0"/>
              </a:rPr>
              <a:t>Its easier to say what we think the data is like than what the prior is like. </a:t>
            </a:r>
          </a:p>
          <a:p>
            <a:pPr marL="0" marR="0">
              <a:buNone/>
            </a:pPr>
            <a:r>
              <a:rPr lang="en-GB" sz="1800" dirty="0">
                <a:effectLst/>
                <a:latin typeface="Calibri" panose="020F0502020204030204" pitchFamily="34" charset="0"/>
              </a:rPr>
              <a:t> </a:t>
            </a:r>
          </a:p>
          <a:p>
            <a:endParaRPr lang="LID4096" b="1" dirty="0"/>
          </a:p>
        </p:txBody>
      </p:sp>
      <p:sp>
        <p:nvSpPr>
          <p:cNvPr id="4" name="Slide Number Placeholder 3"/>
          <p:cNvSpPr>
            <a:spLocks noGrp="1"/>
          </p:cNvSpPr>
          <p:nvPr>
            <p:ph type="sldNum" sz="quarter" idx="5"/>
          </p:nvPr>
        </p:nvSpPr>
        <p:spPr/>
        <p:txBody>
          <a:bodyPr/>
          <a:lstStyle/>
          <a:p>
            <a:fld id="{FA96E01F-8DBD-4634-ACB5-33D503B64F6E}" type="slidenum">
              <a:rPr lang="LID4096" smtClean="0"/>
              <a:t>1</a:t>
            </a:fld>
            <a:endParaRPr lang="LID4096"/>
          </a:p>
        </p:txBody>
      </p:sp>
    </p:spTree>
    <p:extLst>
      <p:ext uri="{BB962C8B-B14F-4D97-AF65-F5344CB8AC3E}">
        <p14:creationId xmlns:p14="http://schemas.microsoft.com/office/powerpoint/2010/main" val="2762190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3875B-03E9-194C-00D9-DBCE141C7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A3A941-8852-F38A-9FE6-AE61F3E75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298A39-AB09-E681-9198-3706A35C6164}"/>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7CBB125B-03AB-89AD-B45E-38FAF371C538}"/>
              </a:ext>
            </a:extLst>
          </p:cNvPr>
          <p:cNvSpPr>
            <a:spLocks noGrp="1"/>
          </p:cNvSpPr>
          <p:nvPr>
            <p:ph type="sldNum" sz="quarter" idx="5"/>
          </p:nvPr>
        </p:nvSpPr>
        <p:spPr/>
        <p:txBody>
          <a:bodyPr/>
          <a:lstStyle/>
          <a:p>
            <a:fld id="{FA96E01F-8DBD-4634-ACB5-33D503B64F6E}" type="slidenum">
              <a:rPr lang="LID4096" smtClean="0"/>
              <a:t>11</a:t>
            </a:fld>
            <a:endParaRPr lang="LID4096"/>
          </a:p>
        </p:txBody>
      </p:sp>
    </p:spTree>
    <p:extLst>
      <p:ext uri="{BB962C8B-B14F-4D97-AF65-F5344CB8AC3E}">
        <p14:creationId xmlns:p14="http://schemas.microsoft.com/office/powerpoint/2010/main" val="1534613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A0AF5-C40F-CF90-AAD2-0D003D7B2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8D11B-2928-000F-37C5-98FFFFD597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D85330-724E-B4FE-4384-B6D44274710F}"/>
              </a:ext>
            </a:extLst>
          </p:cNvPr>
          <p:cNvSpPr>
            <a:spLocks noGrp="1"/>
          </p:cNvSpPr>
          <p:nvPr>
            <p:ph type="body" idx="1"/>
          </p:nvPr>
        </p:nvSpPr>
        <p:spPr/>
        <p:txBody>
          <a:bodyPr/>
          <a:lstStyle/>
          <a:p>
            <a:pPr algn="l"/>
            <a:r>
              <a:rPr lang="en-GB" dirty="0"/>
              <a:t>Decided that 90% of the weight should be between 0-5</a:t>
            </a:r>
          </a:p>
          <a:p>
            <a:pPr algn="l"/>
            <a:endParaRPr lang="LID4096" dirty="0"/>
          </a:p>
        </p:txBody>
      </p:sp>
      <p:sp>
        <p:nvSpPr>
          <p:cNvPr id="4" name="Slide Number Placeholder 3">
            <a:extLst>
              <a:ext uri="{FF2B5EF4-FFF2-40B4-BE49-F238E27FC236}">
                <a16:creationId xmlns:a16="http://schemas.microsoft.com/office/drawing/2014/main" id="{44C9169D-6430-8E3E-E8A5-7BD0F548A447}"/>
              </a:ext>
            </a:extLst>
          </p:cNvPr>
          <p:cNvSpPr>
            <a:spLocks noGrp="1"/>
          </p:cNvSpPr>
          <p:nvPr>
            <p:ph type="sldNum" sz="quarter" idx="5"/>
          </p:nvPr>
        </p:nvSpPr>
        <p:spPr/>
        <p:txBody>
          <a:bodyPr/>
          <a:lstStyle/>
          <a:p>
            <a:fld id="{FA96E01F-8DBD-4634-ACB5-33D503B64F6E}" type="slidenum">
              <a:rPr lang="LID4096" smtClean="0"/>
              <a:t>12</a:t>
            </a:fld>
            <a:endParaRPr lang="LID4096"/>
          </a:p>
        </p:txBody>
      </p:sp>
    </p:spTree>
    <p:extLst>
      <p:ext uri="{BB962C8B-B14F-4D97-AF65-F5344CB8AC3E}">
        <p14:creationId xmlns:p14="http://schemas.microsoft.com/office/powerpoint/2010/main" val="131596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961B2-07F0-C51B-FA31-12E8B9F26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4EA84F-28EB-0AB8-8BE8-5536BB248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D5FF2D-2DB7-0500-663F-B4FC2523CA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know that it has to be proportional to this distribution, and then the normalizing constants will make it an actual distribution that integrates to 1.  The </a:t>
            </a:r>
            <a:r>
              <a:rPr lang="en-GB" dirty="0" err="1"/>
              <a:t>contstants</a:t>
            </a:r>
            <a:r>
              <a:rPr lang="en-GB" dirty="0"/>
              <a:t> we left out don’t depend on gamma, and therefore the normalizing constants have to be those of the </a:t>
            </a:r>
            <a:r>
              <a:rPr lang="en-GB"/>
              <a:t>gamma distribution</a:t>
            </a:r>
            <a:endParaRPr lang="LID4096" dirty="0"/>
          </a:p>
          <a:p>
            <a:pPr algn="l"/>
            <a:endParaRPr lang="LID4096" dirty="0"/>
          </a:p>
        </p:txBody>
      </p:sp>
      <p:sp>
        <p:nvSpPr>
          <p:cNvPr id="4" name="Slide Number Placeholder 3">
            <a:extLst>
              <a:ext uri="{FF2B5EF4-FFF2-40B4-BE49-F238E27FC236}">
                <a16:creationId xmlns:a16="http://schemas.microsoft.com/office/drawing/2014/main" id="{43DDDD3C-F3A2-AA9F-DB01-B1B2A07FAB4F}"/>
              </a:ext>
            </a:extLst>
          </p:cNvPr>
          <p:cNvSpPr>
            <a:spLocks noGrp="1"/>
          </p:cNvSpPr>
          <p:nvPr>
            <p:ph type="sldNum" sz="quarter" idx="5"/>
          </p:nvPr>
        </p:nvSpPr>
        <p:spPr/>
        <p:txBody>
          <a:bodyPr/>
          <a:lstStyle/>
          <a:p>
            <a:fld id="{FA96E01F-8DBD-4634-ACB5-33D503B64F6E}" type="slidenum">
              <a:rPr lang="LID4096" smtClean="0"/>
              <a:t>13</a:t>
            </a:fld>
            <a:endParaRPr lang="LID4096"/>
          </a:p>
        </p:txBody>
      </p:sp>
    </p:spTree>
    <p:extLst>
      <p:ext uri="{BB962C8B-B14F-4D97-AF65-F5344CB8AC3E}">
        <p14:creationId xmlns:p14="http://schemas.microsoft.com/office/powerpoint/2010/main" val="116857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1C41-B3B5-42EB-EBFA-5BEE24EA26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457FF-DE98-B050-BC93-1A5FAAFE77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1BEB6-BDC4-1DA3-9B29-933922EDF902}"/>
              </a:ext>
            </a:extLst>
          </p:cNvPr>
          <p:cNvSpPr>
            <a:spLocks noGrp="1"/>
          </p:cNvSpPr>
          <p:nvPr>
            <p:ph type="body" idx="1"/>
          </p:nvPr>
        </p:nvSpPr>
        <p:spPr/>
        <p:txBody>
          <a:bodyPr/>
          <a:lstStyle/>
          <a:p>
            <a:pPr algn="l"/>
            <a:r>
              <a:rPr lang="en-GB" dirty="0"/>
              <a:t>Show the effect of adding each datapoint. </a:t>
            </a:r>
          </a:p>
          <a:p>
            <a:pPr algn="l"/>
            <a:r>
              <a:rPr lang="en-GB" dirty="0"/>
              <a:t>This is how the data affects the posterior for a set prior.</a:t>
            </a:r>
          </a:p>
        </p:txBody>
      </p:sp>
      <p:sp>
        <p:nvSpPr>
          <p:cNvPr id="4" name="Slide Number Placeholder 3">
            <a:extLst>
              <a:ext uri="{FF2B5EF4-FFF2-40B4-BE49-F238E27FC236}">
                <a16:creationId xmlns:a16="http://schemas.microsoft.com/office/drawing/2014/main" id="{DF03E2BD-DEE2-9976-C7A6-0600089AA28E}"/>
              </a:ext>
            </a:extLst>
          </p:cNvPr>
          <p:cNvSpPr>
            <a:spLocks noGrp="1"/>
          </p:cNvSpPr>
          <p:nvPr>
            <p:ph type="sldNum" sz="quarter" idx="5"/>
          </p:nvPr>
        </p:nvSpPr>
        <p:spPr/>
        <p:txBody>
          <a:bodyPr/>
          <a:lstStyle/>
          <a:p>
            <a:fld id="{FA96E01F-8DBD-4634-ACB5-33D503B64F6E}" type="slidenum">
              <a:rPr lang="LID4096" smtClean="0"/>
              <a:t>14</a:t>
            </a:fld>
            <a:endParaRPr lang="LID4096"/>
          </a:p>
        </p:txBody>
      </p:sp>
    </p:spTree>
    <p:extLst>
      <p:ext uri="{BB962C8B-B14F-4D97-AF65-F5344CB8AC3E}">
        <p14:creationId xmlns:p14="http://schemas.microsoft.com/office/powerpoint/2010/main" val="872842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171ED-7AFA-6CAD-FA28-B78DCDB9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1E5E32-71CE-C520-CC6B-4CD12E03C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DD9466-FDE9-914B-FB39-E0A0C6C23240}"/>
              </a:ext>
            </a:extLst>
          </p:cNvPr>
          <p:cNvSpPr>
            <a:spLocks noGrp="1"/>
          </p:cNvSpPr>
          <p:nvPr>
            <p:ph type="body" idx="1"/>
          </p:nvPr>
        </p:nvSpPr>
        <p:spPr/>
        <p:txBody>
          <a:bodyPr/>
          <a:lstStyle/>
          <a:p>
            <a:pPr algn="l"/>
            <a:r>
              <a:rPr lang="en-GB" dirty="0"/>
              <a:t>Show the effect of adding each datapoint. </a:t>
            </a:r>
          </a:p>
          <a:p>
            <a:pPr algn="l"/>
            <a:r>
              <a:rPr lang="en-GB" dirty="0"/>
              <a:t>This is how the data affects the posterior for a set prior. </a:t>
            </a:r>
            <a:endParaRPr lang="LID4096" dirty="0"/>
          </a:p>
        </p:txBody>
      </p:sp>
      <p:sp>
        <p:nvSpPr>
          <p:cNvPr id="4" name="Slide Number Placeholder 3">
            <a:extLst>
              <a:ext uri="{FF2B5EF4-FFF2-40B4-BE49-F238E27FC236}">
                <a16:creationId xmlns:a16="http://schemas.microsoft.com/office/drawing/2014/main" id="{84555168-63D2-FC14-1036-35C95327845F}"/>
              </a:ext>
            </a:extLst>
          </p:cNvPr>
          <p:cNvSpPr>
            <a:spLocks noGrp="1"/>
          </p:cNvSpPr>
          <p:nvPr>
            <p:ph type="sldNum" sz="quarter" idx="5"/>
          </p:nvPr>
        </p:nvSpPr>
        <p:spPr/>
        <p:txBody>
          <a:bodyPr/>
          <a:lstStyle/>
          <a:p>
            <a:fld id="{FA96E01F-8DBD-4634-ACB5-33D503B64F6E}" type="slidenum">
              <a:rPr lang="LID4096" smtClean="0"/>
              <a:t>15</a:t>
            </a:fld>
            <a:endParaRPr lang="LID4096"/>
          </a:p>
        </p:txBody>
      </p:sp>
    </p:spTree>
    <p:extLst>
      <p:ext uri="{BB962C8B-B14F-4D97-AF65-F5344CB8AC3E}">
        <p14:creationId xmlns:p14="http://schemas.microsoft.com/office/powerpoint/2010/main" val="121299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27684-CC3B-C9C8-CE74-3B214EAD50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67405C-92E6-C138-53E8-3C2B32E41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ECA8B2-F093-3C82-425D-B10F1A627A7E}"/>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95BF2AB6-E53C-A366-750E-AAB21B37D691}"/>
              </a:ext>
            </a:extLst>
          </p:cNvPr>
          <p:cNvSpPr>
            <a:spLocks noGrp="1"/>
          </p:cNvSpPr>
          <p:nvPr>
            <p:ph type="sldNum" sz="quarter" idx="5"/>
          </p:nvPr>
        </p:nvSpPr>
        <p:spPr/>
        <p:txBody>
          <a:bodyPr/>
          <a:lstStyle/>
          <a:p>
            <a:fld id="{FA96E01F-8DBD-4634-ACB5-33D503B64F6E}" type="slidenum">
              <a:rPr lang="LID4096" smtClean="0"/>
              <a:t>16</a:t>
            </a:fld>
            <a:endParaRPr lang="LID4096"/>
          </a:p>
        </p:txBody>
      </p:sp>
    </p:spTree>
    <p:extLst>
      <p:ext uri="{BB962C8B-B14F-4D97-AF65-F5344CB8AC3E}">
        <p14:creationId xmlns:p14="http://schemas.microsoft.com/office/powerpoint/2010/main" val="3382457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58DAA-7128-7BAE-AA03-CED618BD4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C2F214-1278-520E-0758-C4B986B58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72F5FD-42F1-4F8F-1B0D-2112B25F742F}"/>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E65CBA66-4F97-FF0F-4F3E-F17B782D8455}"/>
              </a:ext>
            </a:extLst>
          </p:cNvPr>
          <p:cNvSpPr>
            <a:spLocks noGrp="1"/>
          </p:cNvSpPr>
          <p:nvPr>
            <p:ph type="sldNum" sz="quarter" idx="5"/>
          </p:nvPr>
        </p:nvSpPr>
        <p:spPr/>
        <p:txBody>
          <a:bodyPr/>
          <a:lstStyle/>
          <a:p>
            <a:fld id="{FA96E01F-8DBD-4634-ACB5-33D503B64F6E}" type="slidenum">
              <a:rPr lang="LID4096" smtClean="0"/>
              <a:t>17</a:t>
            </a:fld>
            <a:endParaRPr lang="LID4096"/>
          </a:p>
        </p:txBody>
      </p:sp>
    </p:spTree>
    <p:extLst>
      <p:ext uri="{BB962C8B-B14F-4D97-AF65-F5344CB8AC3E}">
        <p14:creationId xmlns:p14="http://schemas.microsoft.com/office/powerpoint/2010/main" val="390929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0375D-EAEE-9943-C0CD-31747004B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B9267A-4BA4-4AEC-693E-E9D27E3D8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B8761E-09AA-B293-9E36-59A108B4476B}"/>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3B7A54EC-8227-313B-4760-BADBBD3493EA}"/>
              </a:ext>
            </a:extLst>
          </p:cNvPr>
          <p:cNvSpPr>
            <a:spLocks noGrp="1"/>
          </p:cNvSpPr>
          <p:nvPr>
            <p:ph type="sldNum" sz="quarter" idx="5"/>
          </p:nvPr>
        </p:nvSpPr>
        <p:spPr/>
        <p:txBody>
          <a:bodyPr/>
          <a:lstStyle/>
          <a:p>
            <a:fld id="{FA96E01F-8DBD-4634-ACB5-33D503B64F6E}" type="slidenum">
              <a:rPr lang="LID4096" smtClean="0"/>
              <a:t>18</a:t>
            </a:fld>
            <a:endParaRPr lang="LID4096"/>
          </a:p>
        </p:txBody>
      </p:sp>
    </p:spTree>
    <p:extLst>
      <p:ext uri="{BB962C8B-B14F-4D97-AF65-F5344CB8AC3E}">
        <p14:creationId xmlns:p14="http://schemas.microsoft.com/office/powerpoint/2010/main" val="981473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some examples with different priors</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19</a:t>
            </a:fld>
            <a:endParaRPr lang="LID4096"/>
          </a:p>
        </p:txBody>
      </p:sp>
    </p:spTree>
    <p:extLst>
      <p:ext uri="{BB962C8B-B14F-4D97-AF65-F5344CB8AC3E}">
        <p14:creationId xmlns:p14="http://schemas.microsoft.com/office/powerpoint/2010/main" val="1319662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A85CE-1305-7C6B-6572-F7F4816DE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20F688-75B9-A13E-5795-3E77320DFE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94E91-A0A9-165F-B916-1948AA99E06B}"/>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D145BD42-B6A2-18F5-9F00-67BFCE916188}"/>
              </a:ext>
            </a:extLst>
          </p:cNvPr>
          <p:cNvSpPr>
            <a:spLocks noGrp="1"/>
          </p:cNvSpPr>
          <p:nvPr>
            <p:ph type="sldNum" sz="quarter" idx="5"/>
          </p:nvPr>
        </p:nvSpPr>
        <p:spPr/>
        <p:txBody>
          <a:bodyPr/>
          <a:lstStyle/>
          <a:p>
            <a:fld id="{FA96E01F-8DBD-4634-ACB5-33D503B64F6E}" type="slidenum">
              <a:rPr lang="LID4096" smtClean="0"/>
              <a:t>20</a:t>
            </a:fld>
            <a:endParaRPr lang="LID4096"/>
          </a:p>
        </p:txBody>
      </p:sp>
    </p:spTree>
    <p:extLst>
      <p:ext uri="{BB962C8B-B14F-4D97-AF65-F5344CB8AC3E}">
        <p14:creationId xmlns:p14="http://schemas.microsoft.com/office/powerpoint/2010/main" val="3889627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C331C-82CC-D0F3-529D-848F465E00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8553E5-F96F-E4B6-26BC-9C6A86A24D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55A9B-3DA6-9DAC-6BBD-650D1B76E7F8}"/>
              </a:ext>
            </a:extLst>
          </p:cNvPr>
          <p:cNvSpPr>
            <a:spLocks noGrp="1"/>
          </p:cNvSpPr>
          <p:nvPr>
            <p:ph type="body" idx="1"/>
          </p:nvPr>
        </p:nvSpPr>
        <p:spPr/>
        <p:txBody>
          <a:bodyPr/>
          <a:lstStyle/>
          <a:p>
            <a:pPr algn="l"/>
            <a:r>
              <a:rPr lang="en-GB" dirty="0" err="1"/>
              <a:t>Ml</a:t>
            </a:r>
            <a:r>
              <a:rPr lang="en-GB" dirty="0"/>
              <a:t> estimators – those that maximize the likelihood. Under which parameters is the data most likely?</a:t>
            </a:r>
          </a:p>
          <a:p>
            <a:pPr algn="l"/>
            <a:r>
              <a:rPr lang="en-GB" dirty="0"/>
              <a:t>We have to start with some idea – the prior. Then we use our data to update it. </a:t>
            </a:r>
          </a:p>
          <a:p>
            <a:pPr algn="l"/>
            <a:r>
              <a:rPr lang="en-GB" dirty="0"/>
              <a:t>We want to choose a prior which allows for updating it given our data (not a delta for example).</a:t>
            </a:r>
          </a:p>
          <a:p>
            <a:pPr algn="l"/>
            <a:endParaRPr lang="en-GB" dirty="0"/>
          </a:p>
          <a:p>
            <a:pPr algn="l"/>
            <a:r>
              <a:rPr lang="en-GB" dirty="0"/>
              <a:t>Marginal – </a:t>
            </a:r>
            <a:r>
              <a:rPr lang="en-GB" dirty="0" err="1"/>
              <a:t>probablitiy</a:t>
            </a:r>
            <a:r>
              <a:rPr lang="en-GB" dirty="0"/>
              <a:t> of the data given all possible models. But we have the data. Also called evidence.</a:t>
            </a:r>
          </a:p>
          <a:p>
            <a:pPr algn="l"/>
            <a:endParaRPr lang="en-GB" dirty="0"/>
          </a:p>
          <a:p>
            <a:pPr algn="l"/>
            <a:r>
              <a:rPr lang="en-GB" dirty="0"/>
              <a:t>Likelihood – probability distribution of the data – so if we integrate over the data it will give us 1, but not if we integrate over the parameter. </a:t>
            </a:r>
          </a:p>
          <a:p>
            <a:pPr algn="l"/>
            <a:r>
              <a:rPr lang="en-GB" dirty="0"/>
              <a:t>We integrate over the parameter in </a:t>
            </a:r>
            <a:r>
              <a:rPr lang="en-GB"/>
              <a:t>the evidence.</a:t>
            </a:r>
            <a:endParaRPr lang="LID4096" dirty="0"/>
          </a:p>
        </p:txBody>
      </p:sp>
      <p:sp>
        <p:nvSpPr>
          <p:cNvPr id="4" name="Slide Number Placeholder 3">
            <a:extLst>
              <a:ext uri="{FF2B5EF4-FFF2-40B4-BE49-F238E27FC236}">
                <a16:creationId xmlns:a16="http://schemas.microsoft.com/office/drawing/2014/main" id="{91905CA5-87BE-853A-5B9A-F68711216C0C}"/>
              </a:ext>
            </a:extLst>
          </p:cNvPr>
          <p:cNvSpPr>
            <a:spLocks noGrp="1"/>
          </p:cNvSpPr>
          <p:nvPr>
            <p:ph type="sldNum" sz="quarter" idx="5"/>
          </p:nvPr>
        </p:nvSpPr>
        <p:spPr/>
        <p:txBody>
          <a:bodyPr/>
          <a:lstStyle/>
          <a:p>
            <a:fld id="{FA96E01F-8DBD-4634-ACB5-33D503B64F6E}" type="slidenum">
              <a:rPr lang="LID4096" smtClean="0"/>
              <a:t>3</a:t>
            </a:fld>
            <a:endParaRPr lang="LID4096"/>
          </a:p>
        </p:txBody>
      </p:sp>
    </p:spTree>
    <p:extLst>
      <p:ext uri="{BB962C8B-B14F-4D97-AF65-F5344CB8AC3E}">
        <p14:creationId xmlns:p14="http://schemas.microsoft.com/office/powerpoint/2010/main" val="753397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A63C0-0B0A-0E16-E1CF-B0BF2DB47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E59B60-7B3F-9F10-C902-FEEEF412FB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780B7-4AAD-7A0E-599E-719F21C96FFE}"/>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12BF83E5-9CE4-3932-B86B-7E611BE876F9}"/>
              </a:ext>
            </a:extLst>
          </p:cNvPr>
          <p:cNvSpPr>
            <a:spLocks noGrp="1"/>
          </p:cNvSpPr>
          <p:nvPr>
            <p:ph type="sldNum" sz="quarter" idx="5"/>
          </p:nvPr>
        </p:nvSpPr>
        <p:spPr/>
        <p:txBody>
          <a:bodyPr/>
          <a:lstStyle/>
          <a:p>
            <a:fld id="{FA96E01F-8DBD-4634-ACB5-33D503B64F6E}" type="slidenum">
              <a:rPr lang="LID4096" smtClean="0"/>
              <a:t>21</a:t>
            </a:fld>
            <a:endParaRPr lang="LID4096"/>
          </a:p>
        </p:txBody>
      </p:sp>
    </p:spTree>
    <p:extLst>
      <p:ext uri="{BB962C8B-B14F-4D97-AF65-F5344CB8AC3E}">
        <p14:creationId xmlns:p14="http://schemas.microsoft.com/office/powerpoint/2010/main" val="950269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96300-44AA-29BD-3144-B05C407C31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4ECAE3-2469-5087-AB55-3AF43FAE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A7474-7D0F-2046-9ADD-FEBD817A2779}"/>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186B498D-B166-6542-9A2F-0AAFC5D18C7A}"/>
              </a:ext>
            </a:extLst>
          </p:cNvPr>
          <p:cNvSpPr>
            <a:spLocks noGrp="1"/>
          </p:cNvSpPr>
          <p:nvPr>
            <p:ph type="sldNum" sz="quarter" idx="5"/>
          </p:nvPr>
        </p:nvSpPr>
        <p:spPr/>
        <p:txBody>
          <a:bodyPr/>
          <a:lstStyle/>
          <a:p>
            <a:fld id="{FA96E01F-8DBD-4634-ACB5-33D503B64F6E}" type="slidenum">
              <a:rPr lang="LID4096" smtClean="0"/>
              <a:t>22</a:t>
            </a:fld>
            <a:endParaRPr lang="LID4096"/>
          </a:p>
        </p:txBody>
      </p:sp>
    </p:spTree>
    <p:extLst>
      <p:ext uri="{BB962C8B-B14F-4D97-AF65-F5344CB8AC3E}">
        <p14:creationId xmlns:p14="http://schemas.microsoft.com/office/powerpoint/2010/main" val="3256650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C4D59-8C31-4334-30AA-FE5A7FA006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C9AAF-2F0D-D473-BA39-ED7F69611F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E24D67-9731-E5F6-C8C5-D83A438E89BB}"/>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D27F9243-E42D-7297-5B26-7C6EC37345C6}"/>
              </a:ext>
            </a:extLst>
          </p:cNvPr>
          <p:cNvSpPr>
            <a:spLocks noGrp="1"/>
          </p:cNvSpPr>
          <p:nvPr>
            <p:ph type="sldNum" sz="quarter" idx="5"/>
          </p:nvPr>
        </p:nvSpPr>
        <p:spPr/>
        <p:txBody>
          <a:bodyPr/>
          <a:lstStyle/>
          <a:p>
            <a:fld id="{FA96E01F-8DBD-4634-ACB5-33D503B64F6E}" type="slidenum">
              <a:rPr lang="LID4096" smtClean="0"/>
              <a:t>23</a:t>
            </a:fld>
            <a:endParaRPr lang="LID4096"/>
          </a:p>
        </p:txBody>
      </p:sp>
    </p:spTree>
    <p:extLst>
      <p:ext uri="{BB962C8B-B14F-4D97-AF65-F5344CB8AC3E}">
        <p14:creationId xmlns:p14="http://schemas.microsoft.com/office/powerpoint/2010/main" val="3379121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open and create our model together</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28</a:t>
            </a:fld>
            <a:endParaRPr lang="LID4096"/>
          </a:p>
        </p:txBody>
      </p:sp>
    </p:spTree>
    <p:extLst>
      <p:ext uri="{BB962C8B-B14F-4D97-AF65-F5344CB8AC3E}">
        <p14:creationId xmlns:p14="http://schemas.microsoft.com/office/powerpoint/2010/main" val="1121125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A6FCA-4918-F300-3AAB-B3B1C3630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5F13F5-1B10-BEED-FB84-B6A9803540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A57DEE-A6C2-C597-6DF6-F7636FB4F276}"/>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F89E2228-994C-859C-218D-44EBD4FEB6E7}"/>
              </a:ext>
            </a:extLst>
          </p:cNvPr>
          <p:cNvSpPr>
            <a:spLocks noGrp="1"/>
          </p:cNvSpPr>
          <p:nvPr>
            <p:ph type="sldNum" sz="quarter" idx="5"/>
          </p:nvPr>
        </p:nvSpPr>
        <p:spPr/>
        <p:txBody>
          <a:bodyPr/>
          <a:lstStyle/>
          <a:p>
            <a:fld id="{FA96E01F-8DBD-4634-ACB5-33D503B64F6E}" type="slidenum">
              <a:rPr lang="LID4096" smtClean="0"/>
              <a:t>29</a:t>
            </a:fld>
            <a:endParaRPr lang="LID4096"/>
          </a:p>
        </p:txBody>
      </p:sp>
    </p:spTree>
    <p:extLst>
      <p:ext uri="{BB962C8B-B14F-4D97-AF65-F5344CB8AC3E}">
        <p14:creationId xmlns:p14="http://schemas.microsoft.com/office/powerpoint/2010/main" val="3655697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982A6-A1E5-D1EE-BBE4-EB8BB78A3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7FB58-2331-4A7B-A150-42B5DBA91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E5A314-EFB5-DA92-EC1B-DF4C095040FE}"/>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904B109D-C188-C5F7-EB53-5DC32367F7FD}"/>
              </a:ext>
            </a:extLst>
          </p:cNvPr>
          <p:cNvSpPr>
            <a:spLocks noGrp="1"/>
          </p:cNvSpPr>
          <p:nvPr>
            <p:ph type="sldNum" sz="quarter" idx="5"/>
          </p:nvPr>
        </p:nvSpPr>
        <p:spPr/>
        <p:txBody>
          <a:bodyPr/>
          <a:lstStyle/>
          <a:p>
            <a:fld id="{FA96E01F-8DBD-4634-ACB5-33D503B64F6E}" type="slidenum">
              <a:rPr lang="LID4096" smtClean="0"/>
              <a:t>30</a:t>
            </a:fld>
            <a:endParaRPr lang="LID4096"/>
          </a:p>
        </p:txBody>
      </p:sp>
    </p:spTree>
    <p:extLst>
      <p:ext uri="{BB962C8B-B14F-4D97-AF65-F5344CB8AC3E}">
        <p14:creationId xmlns:p14="http://schemas.microsoft.com/office/powerpoint/2010/main" val="562083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AC65-EDF2-0B4D-B7E2-CE60657ED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1FFBC-753E-3BBA-C553-27A92B001A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FAA987-5C04-2AB9-1DAD-0960130C49BF}"/>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E4EC1F0E-7F16-E52A-2B12-E895F95F4E0D}"/>
              </a:ext>
            </a:extLst>
          </p:cNvPr>
          <p:cNvSpPr>
            <a:spLocks noGrp="1"/>
          </p:cNvSpPr>
          <p:nvPr>
            <p:ph type="sldNum" sz="quarter" idx="5"/>
          </p:nvPr>
        </p:nvSpPr>
        <p:spPr/>
        <p:txBody>
          <a:bodyPr/>
          <a:lstStyle/>
          <a:p>
            <a:fld id="{FA96E01F-8DBD-4634-ACB5-33D503B64F6E}" type="slidenum">
              <a:rPr lang="LID4096" smtClean="0"/>
              <a:t>31</a:t>
            </a:fld>
            <a:endParaRPr lang="LID4096"/>
          </a:p>
        </p:txBody>
      </p:sp>
    </p:spTree>
    <p:extLst>
      <p:ext uri="{BB962C8B-B14F-4D97-AF65-F5344CB8AC3E}">
        <p14:creationId xmlns:p14="http://schemas.microsoft.com/office/powerpoint/2010/main" val="529730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E12FE-EB89-81DC-BF83-EC25B7289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B299F-2617-983A-6649-4C1F380615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6EC1A9-0EFB-AE09-FC6A-1FFCEC0E97DF}"/>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CAB2D5DC-1ACF-127E-AAF0-3653DE07E50D}"/>
              </a:ext>
            </a:extLst>
          </p:cNvPr>
          <p:cNvSpPr>
            <a:spLocks noGrp="1"/>
          </p:cNvSpPr>
          <p:nvPr>
            <p:ph type="sldNum" sz="quarter" idx="5"/>
          </p:nvPr>
        </p:nvSpPr>
        <p:spPr/>
        <p:txBody>
          <a:bodyPr/>
          <a:lstStyle/>
          <a:p>
            <a:fld id="{FA96E01F-8DBD-4634-ACB5-33D503B64F6E}" type="slidenum">
              <a:rPr lang="LID4096" smtClean="0"/>
              <a:t>32</a:t>
            </a:fld>
            <a:endParaRPr lang="LID4096"/>
          </a:p>
        </p:txBody>
      </p:sp>
    </p:spTree>
    <p:extLst>
      <p:ext uri="{BB962C8B-B14F-4D97-AF65-F5344CB8AC3E}">
        <p14:creationId xmlns:p14="http://schemas.microsoft.com/office/powerpoint/2010/main" val="1823253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FC04C-DBB5-94F8-6CC0-2EB9C3FF1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2DCEB-3872-471A-95B2-94B6B867A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4809E3-0571-D363-6DEE-B2A831E4B63D}"/>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EA1C9CFA-2724-1431-8D09-732910607810}"/>
              </a:ext>
            </a:extLst>
          </p:cNvPr>
          <p:cNvSpPr>
            <a:spLocks noGrp="1"/>
          </p:cNvSpPr>
          <p:nvPr>
            <p:ph type="sldNum" sz="quarter" idx="5"/>
          </p:nvPr>
        </p:nvSpPr>
        <p:spPr/>
        <p:txBody>
          <a:bodyPr/>
          <a:lstStyle/>
          <a:p>
            <a:fld id="{FA96E01F-8DBD-4634-ACB5-33D503B64F6E}" type="slidenum">
              <a:rPr lang="LID4096" smtClean="0"/>
              <a:t>33</a:t>
            </a:fld>
            <a:endParaRPr lang="LID4096"/>
          </a:p>
        </p:txBody>
      </p:sp>
    </p:spTree>
    <p:extLst>
      <p:ext uri="{BB962C8B-B14F-4D97-AF65-F5344CB8AC3E}">
        <p14:creationId xmlns:p14="http://schemas.microsoft.com/office/powerpoint/2010/main" val="3149146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4AE38-D6E7-1842-B70A-A30B8BB18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5265A6-09B3-1D84-1B39-B9920AD726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FA8D11-E9A6-35EB-778F-4A794B0486E1}"/>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9A778D72-6456-BF72-7981-20CE137CA838}"/>
              </a:ext>
            </a:extLst>
          </p:cNvPr>
          <p:cNvSpPr>
            <a:spLocks noGrp="1"/>
          </p:cNvSpPr>
          <p:nvPr>
            <p:ph type="sldNum" sz="quarter" idx="5"/>
          </p:nvPr>
        </p:nvSpPr>
        <p:spPr/>
        <p:txBody>
          <a:bodyPr/>
          <a:lstStyle/>
          <a:p>
            <a:fld id="{FA96E01F-8DBD-4634-ACB5-33D503B64F6E}" type="slidenum">
              <a:rPr lang="LID4096" smtClean="0"/>
              <a:t>34</a:t>
            </a:fld>
            <a:endParaRPr lang="LID4096"/>
          </a:p>
        </p:txBody>
      </p:sp>
    </p:spTree>
    <p:extLst>
      <p:ext uri="{BB962C8B-B14F-4D97-AF65-F5344CB8AC3E}">
        <p14:creationId xmlns:p14="http://schemas.microsoft.com/office/powerpoint/2010/main" val="142280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D3BFD-24C3-00E1-4FB4-6A33A6899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E61645-BDBD-2FBA-1AC4-40B6929B1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0ECEC0-47B3-24C2-9EF9-B66DC6705CFA}"/>
              </a:ext>
            </a:extLst>
          </p:cNvPr>
          <p:cNvSpPr>
            <a:spLocks noGrp="1"/>
          </p:cNvSpPr>
          <p:nvPr>
            <p:ph type="body" idx="1"/>
          </p:nvPr>
        </p:nvSpPr>
        <p:spPr/>
        <p:txBody>
          <a:bodyPr/>
          <a:lstStyle/>
          <a:p>
            <a:pPr algn="l"/>
            <a:r>
              <a:rPr lang="en-GB" dirty="0"/>
              <a:t>Specificity = TNR</a:t>
            </a:r>
            <a:endParaRPr lang="LID4096" dirty="0"/>
          </a:p>
        </p:txBody>
      </p:sp>
      <p:sp>
        <p:nvSpPr>
          <p:cNvPr id="4" name="Slide Number Placeholder 3">
            <a:extLst>
              <a:ext uri="{FF2B5EF4-FFF2-40B4-BE49-F238E27FC236}">
                <a16:creationId xmlns:a16="http://schemas.microsoft.com/office/drawing/2014/main" id="{C890203A-0BF4-B111-F341-7ADDCA1C7DF3}"/>
              </a:ext>
            </a:extLst>
          </p:cNvPr>
          <p:cNvSpPr>
            <a:spLocks noGrp="1"/>
          </p:cNvSpPr>
          <p:nvPr>
            <p:ph type="sldNum" sz="quarter" idx="5"/>
          </p:nvPr>
        </p:nvSpPr>
        <p:spPr/>
        <p:txBody>
          <a:bodyPr/>
          <a:lstStyle/>
          <a:p>
            <a:fld id="{FA96E01F-8DBD-4634-ACB5-33D503B64F6E}" type="slidenum">
              <a:rPr lang="LID4096" smtClean="0"/>
              <a:t>4</a:t>
            </a:fld>
            <a:endParaRPr lang="LID4096"/>
          </a:p>
        </p:txBody>
      </p:sp>
    </p:spTree>
    <p:extLst>
      <p:ext uri="{BB962C8B-B14F-4D97-AF65-F5344CB8AC3E}">
        <p14:creationId xmlns:p14="http://schemas.microsoft.com/office/powerpoint/2010/main" val="2643329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Denomenator</a:t>
            </a:r>
            <a:r>
              <a:rPr lang="en-GB" dirty="0"/>
              <a:t>: it does not depend on data, and the posterior is a probability. </a:t>
            </a:r>
          </a:p>
          <a:p>
            <a:r>
              <a:rPr lang="en-GB" dirty="0"/>
              <a:t>Low dimension – there will be some constant there. </a:t>
            </a:r>
          </a:p>
          <a:p>
            <a:r>
              <a:rPr lang="en-GB" dirty="0"/>
              <a:t>If we’re not in low dimension, the </a:t>
            </a:r>
            <a:r>
              <a:rPr lang="en-GB" dirty="0" err="1"/>
              <a:t>proportaional</a:t>
            </a:r>
            <a:r>
              <a:rPr lang="en-GB" dirty="0"/>
              <a:t> can do fine, but we don’t know what the normalizing constant is. Going to sampling solves that problem. Cause each sample has the </a:t>
            </a:r>
            <a:r>
              <a:rPr lang="en-GB" dirty="0" err="1"/>
              <a:t>probabability</a:t>
            </a:r>
            <a:r>
              <a:rPr lang="en-GB" dirty="0"/>
              <a:t> of 1/number of samples. MCMC does its algorithm on relative probabilities, the question whether to jump .</a:t>
            </a:r>
          </a:p>
          <a:p>
            <a:r>
              <a:rPr lang="en-GB" dirty="0"/>
              <a:t>Its not that its not important, it is, we just have an algorithm that lets us get by without that. </a:t>
            </a:r>
          </a:p>
          <a:p>
            <a:r>
              <a:rPr lang="en-GB" dirty="0"/>
              <a:t>We should be careful to always put the normalizing constant, and then go to proportionate because we’re interested in </a:t>
            </a:r>
            <a:r>
              <a:rPr lang="en-GB"/>
              <a:t>the shape. </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35</a:t>
            </a:fld>
            <a:endParaRPr lang="LID4096"/>
          </a:p>
        </p:txBody>
      </p:sp>
    </p:spTree>
    <p:extLst>
      <p:ext uri="{BB962C8B-B14F-4D97-AF65-F5344CB8AC3E}">
        <p14:creationId xmlns:p14="http://schemas.microsoft.com/office/powerpoint/2010/main" val="2449426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39</a:t>
            </a:fld>
            <a:endParaRPr lang="LID4096"/>
          </a:p>
        </p:txBody>
      </p:sp>
    </p:spTree>
    <p:extLst>
      <p:ext uri="{BB962C8B-B14F-4D97-AF65-F5344CB8AC3E}">
        <p14:creationId xmlns:p14="http://schemas.microsoft.com/office/powerpoint/2010/main" val="3571394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sz="1800" b="0" i="0" u="none" strike="noStrike" baseline="0" dirty="0">
                <a:latin typeface="LibertinusSerif-Regular"/>
              </a:rPr>
              <a:t>Why maximum entropy distribution? Because that is</a:t>
            </a:r>
          </a:p>
          <a:p>
            <a:pPr algn="l"/>
            <a:r>
              <a:rPr lang="en-GB" sz="1800" b="0" i="0" u="none" strike="noStrike" baseline="0" dirty="0">
                <a:latin typeface="LibertinusSerif-Regular"/>
              </a:rPr>
              <a:t>equivalent to computing the least informative distribution under those constraints.</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42</a:t>
            </a:fld>
            <a:endParaRPr lang="LID4096"/>
          </a:p>
        </p:txBody>
      </p:sp>
    </p:spTree>
    <p:extLst>
      <p:ext uri="{BB962C8B-B14F-4D97-AF65-F5344CB8AC3E}">
        <p14:creationId xmlns:p14="http://schemas.microsoft.com/office/powerpoint/2010/main" val="318830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Visualization and HDI</a:t>
            </a:r>
            <a:endParaRPr lang="LID4096"/>
          </a:p>
        </p:txBody>
      </p:sp>
      <p:sp>
        <p:nvSpPr>
          <p:cNvPr id="4" name="Slide Number Placeholder 3"/>
          <p:cNvSpPr>
            <a:spLocks noGrp="1"/>
          </p:cNvSpPr>
          <p:nvPr>
            <p:ph type="sldNum" sz="quarter" idx="5"/>
          </p:nvPr>
        </p:nvSpPr>
        <p:spPr/>
        <p:txBody>
          <a:bodyPr/>
          <a:lstStyle/>
          <a:p>
            <a:fld id="{FA96E01F-8DBD-4634-ACB5-33D503B64F6E}" type="slidenum">
              <a:rPr lang="LID4096" smtClean="0"/>
              <a:t>43</a:t>
            </a:fld>
            <a:endParaRPr lang="LID4096"/>
          </a:p>
        </p:txBody>
      </p:sp>
    </p:spTree>
    <p:extLst>
      <p:ext uri="{BB962C8B-B14F-4D97-AF65-F5344CB8AC3E}">
        <p14:creationId xmlns:p14="http://schemas.microsoft.com/office/powerpoint/2010/main" val="644149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88F01-4E02-5B94-999E-9F895770C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35660-A069-7CF3-F9F2-1E5F0E5D13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A0CF4C-4610-1514-BFFD-50E53AD8ED36}"/>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9FB2F747-81C5-E74E-348A-0640A55DDF9E}"/>
              </a:ext>
            </a:extLst>
          </p:cNvPr>
          <p:cNvSpPr>
            <a:spLocks noGrp="1"/>
          </p:cNvSpPr>
          <p:nvPr>
            <p:ph type="sldNum" sz="quarter" idx="5"/>
          </p:nvPr>
        </p:nvSpPr>
        <p:spPr/>
        <p:txBody>
          <a:bodyPr/>
          <a:lstStyle/>
          <a:p>
            <a:fld id="{FA96E01F-8DBD-4634-ACB5-33D503B64F6E}" type="slidenum">
              <a:rPr lang="LID4096" smtClean="0"/>
              <a:t>5</a:t>
            </a:fld>
            <a:endParaRPr lang="LID4096"/>
          </a:p>
        </p:txBody>
      </p:sp>
    </p:spTree>
    <p:extLst>
      <p:ext uri="{BB962C8B-B14F-4D97-AF65-F5344CB8AC3E}">
        <p14:creationId xmlns:p14="http://schemas.microsoft.com/office/powerpoint/2010/main" val="363515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1B55B-6E40-DE9A-D33A-61CF9501FA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DA156-4E79-94DD-A6E1-5E98BBC14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8706C-9F1A-CE1A-D8FF-691F46DBF19F}"/>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CCF79C82-C6E1-49FE-181A-F3C49CB200F4}"/>
              </a:ext>
            </a:extLst>
          </p:cNvPr>
          <p:cNvSpPr>
            <a:spLocks noGrp="1"/>
          </p:cNvSpPr>
          <p:nvPr>
            <p:ph type="sldNum" sz="quarter" idx="5"/>
          </p:nvPr>
        </p:nvSpPr>
        <p:spPr/>
        <p:txBody>
          <a:bodyPr/>
          <a:lstStyle/>
          <a:p>
            <a:fld id="{FA96E01F-8DBD-4634-ACB5-33D503B64F6E}" type="slidenum">
              <a:rPr lang="LID4096" smtClean="0"/>
              <a:t>6</a:t>
            </a:fld>
            <a:endParaRPr lang="LID4096"/>
          </a:p>
        </p:txBody>
      </p:sp>
    </p:spTree>
    <p:extLst>
      <p:ext uri="{BB962C8B-B14F-4D97-AF65-F5344CB8AC3E}">
        <p14:creationId xmlns:p14="http://schemas.microsoft.com/office/powerpoint/2010/main" val="378552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86509-73D4-DD7D-2440-99BC9FAADA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52C947-2FE8-8D8F-3906-259AECC762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B1837-03B1-CC4B-FFDB-C17847B9F035}"/>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B62466DD-D187-ABB2-90E5-E518BEF6E357}"/>
              </a:ext>
            </a:extLst>
          </p:cNvPr>
          <p:cNvSpPr>
            <a:spLocks noGrp="1"/>
          </p:cNvSpPr>
          <p:nvPr>
            <p:ph type="sldNum" sz="quarter" idx="5"/>
          </p:nvPr>
        </p:nvSpPr>
        <p:spPr/>
        <p:txBody>
          <a:bodyPr/>
          <a:lstStyle/>
          <a:p>
            <a:fld id="{FA96E01F-8DBD-4634-ACB5-33D503B64F6E}" type="slidenum">
              <a:rPr lang="LID4096" smtClean="0"/>
              <a:t>7</a:t>
            </a:fld>
            <a:endParaRPr lang="LID4096"/>
          </a:p>
        </p:txBody>
      </p:sp>
    </p:spTree>
    <p:extLst>
      <p:ext uri="{BB962C8B-B14F-4D97-AF65-F5344CB8AC3E}">
        <p14:creationId xmlns:p14="http://schemas.microsoft.com/office/powerpoint/2010/main" val="1914457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97DF8-3A92-D84E-6034-6069B600F4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8E684-A54F-826D-E2DD-BFAB86BB8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1E883-8F06-FEB4-5B3C-5C6B6666B2D0}"/>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B14E66CE-DE29-C3E7-B7CC-8990CC27EFE2}"/>
              </a:ext>
            </a:extLst>
          </p:cNvPr>
          <p:cNvSpPr>
            <a:spLocks noGrp="1"/>
          </p:cNvSpPr>
          <p:nvPr>
            <p:ph type="sldNum" sz="quarter" idx="5"/>
          </p:nvPr>
        </p:nvSpPr>
        <p:spPr/>
        <p:txBody>
          <a:bodyPr/>
          <a:lstStyle/>
          <a:p>
            <a:fld id="{FA96E01F-8DBD-4634-ACB5-33D503B64F6E}" type="slidenum">
              <a:rPr lang="LID4096" smtClean="0"/>
              <a:t>8</a:t>
            </a:fld>
            <a:endParaRPr lang="LID4096"/>
          </a:p>
        </p:txBody>
      </p:sp>
    </p:spTree>
    <p:extLst>
      <p:ext uri="{BB962C8B-B14F-4D97-AF65-F5344CB8AC3E}">
        <p14:creationId xmlns:p14="http://schemas.microsoft.com/office/powerpoint/2010/main" val="215193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8E85A-BEC9-F590-1DB3-61C6312EEC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B3CDA-53A0-10A6-3048-044FF0B88F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E53C23-C795-0350-5A9C-C296D6FEA5DF}"/>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FC8701AF-6D29-1F98-D5A5-96E7EE71A7E8}"/>
              </a:ext>
            </a:extLst>
          </p:cNvPr>
          <p:cNvSpPr>
            <a:spLocks noGrp="1"/>
          </p:cNvSpPr>
          <p:nvPr>
            <p:ph type="sldNum" sz="quarter" idx="5"/>
          </p:nvPr>
        </p:nvSpPr>
        <p:spPr/>
        <p:txBody>
          <a:bodyPr/>
          <a:lstStyle/>
          <a:p>
            <a:fld id="{FA96E01F-8DBD-4634-ACB5-33D503B64F6E}" type="slidenum">
              <a:rPr lang="LID4096" smtClean="0"/>
              <a:t>9</a:t>
            </a:fld>
            <a:endParaRPr lang="LID4096"/>
          </a:p>
        </p:txBody>
      </p:sp>
    </p:spTree>
    <p:extLst>
      <p:ext uri="{BB962C8B-B14F-4D97-AF65-F5344CB8AC3E}">
        <p14:creationId xmlns:p14="http://schemas.microsoft.com/office/powerpoint/2010/main" val="863488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FF8E2-5544-E260-695D-662DD8198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D8A666-904D-3C3E-B2AD-851EAC1B74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8A691B-6095-100C-2394-06679E1309DC}"/>
              </a:ext>
            </a:extLst>
          </p:cNvPr>
          <p:cNvSpPr>
            <a:spLocks noGrp="1"/>
          </p:cNvSpPr>
          <p:nvPr>
            <p:ph type="body" idx="1"/>
          </p:nvPr>
        </p:nvSpPr>
        <p:spPr/>
        <p:txBody>
          <a:bodyPr/>
          <a:lstStyle/>
          <a:p>
            <a:pPr algn="l"/>
            <a:endParaRPr lang="LID4096" dirty="0"/>
          </a:p>
        </p:txBody>
      </p:sp>
      <p:sp>
        <p:nvSpPr>
          <p:cNvPr id="4" name="Slide Number Placeholder 3">
            <a:extLst>
              <a:ext uri="{FF2B5EF4-FFF2-40B4-BE49-F238E27FC236}">
                <a16:creationId xmlns:a16="http://schemas.microsoft.com/office/drawing/2014/main" id="{4F5775D2-EE76-683E-BC9F-EB75F5428FA0}"/>
              </a:ext>
            </a:extLst>
          </p:cNvPr>
          <p:cNvSpPr>
            <a:spLocks noGrp="1"/>
          </p:cNvSpPr>
          <p:nvPr>
            <p:ph type="sldNum" sz="quarter" idx="5"/>
          </p:nvPr>
        </p:nvSpPr>
        <p:spPr/>
        <p:txBody>
          <a:bodyPr/>
          <a:lstStyle/>
          <a:p>
            <a:fld id="{FA96E01F-8DBD-4634-ACB5-33D503B64F6E}" type="slidenum">
              <a:rPr lang="LID4096" smtClean="0"/>
              <a:t>10</a:t>
            </a:fld>
            <a:endParaRPr lang="LID4096"/>
          </a:p>
        </p:txBody>
      </p:sp>
    </p:spTree>
    <p:extLst>
      <p:ext uri="{BB962C8B-B14F-4D97-AF65-F5344CB8AC3E}">
        <p14:creationId xmlns:p14="http://schemas.microsoft.com/office/powerpoint/2010/main" val="12966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EA5D-9082-8B50-C2CB-8C194BFD4B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ID4096"/>
          </a:p>
        </p:txBody>
      </p:sp>
      <p:sp>
        <p:nvSpPr>
          <p:cNvPr id="3" name="Subtitle 2">
            <a:extLst>
              <a:ext uri="{FF2B5EF4-FFF2-40B4-BE49-F238E27FC236}">
                <a16:creationId xmlns:a16="http://schemas.microsoft.com/office/drawing/2014/main" id="{8CC9C88C-53ED-A99C-164C-B66D55AA7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ID4096"/>
          </a:p>
        </p:txBody>
      </p:sp>
      <p:sp>
        <p:nvSpPr>
          <p:cNvPr id="4" name="Date Placeholder 3">
            <a:extLst>
              <a:ext uri="{FF2B5EF4-FFF2-40B4-BE49-F238E27FC236}">
                <a16:creationId xmlns:a16="http://schemas.microsoft.com/office/drawing/2014/main" id="{3A26CD88-4E86-62E8-F9AD-DFC272931303}"/>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5" name="Footer Placeholder 4">
            <a:extLst>
              <a:ext uri="{FF2B5EF4-FFF2-40B4-BE49-F238E27FC236}">
                <a16:creationId xmlns:a16="http://schemas.microsoft.com/office/drawing/2014/main" id="{0F0ADA09-9293-FE46-C0B0-CBD283A83A2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F793D30-9C24-C87C-DFA4-563456129608}"/>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40864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AD82-967C-F3DB-D7BA-ADE3A341EB3C}"/>
              </a:ext>
            </a:extLst>
          </p:cNvPr>
          <p:cNvSpPr>
            <a:spLocks noGrp="1"/>
          </p:cNvSpPr>
          <p:nvPr>
            <p:ph type="title"/>
          </p:nvPr>
        </p:nvSpPr>
        <p:spPr/>
        <p:txBody>
          <a:bodyPr/>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432AB70C-A54D-DF29-D2F0-D190B6F55E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77BDA0C6-CAD8-C40A-2BE3-A48F20CEB66C}"/>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5" name="Footer Placeholder 4">
            <a:extLst>
              <a:ext uri="{FF2B5EF4-FFF2-40B4-BE49-F238E27FC236}">
                <a16:creationId xmlns:a16="http://schemas.microsoft.com/office/drawing/2014/main" id="{42E9214B-0371-2E01-3ABB-7924107A8DC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9C49898-8164-C09F-3C10-7262D72987D2}"/>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720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DA5A9-50BD-759F-AE0C-329A565838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EDDEC2BF-3CDE-D7BA-2BD3-9F66DF6E76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FA93F827-D925-D561-3543-1E5ECC35F192}"/>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5" name="Footer Placeholder 4">
            <a:extLst>
              <a:ext uri="{FF2B5EF4-FFF2-40B4-BE49-F238E27FC236}">
                <a16:creationId xmlns:a16="http://schemas.microsoft.com/office/drawing/2014/main" id="{8795F0B3-735C-EECF-DC2D-7C30967383D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795D63A-E7FF-CB05-AB0C-B6BA7A05ACC6}"/>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16079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0CFB-94FB-899A-6F7D-9A3C4A8A8B43}"/>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4E2E0BF3-E866-B2F5-FD7E-348E477E13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590DACFE-DF7A-E74F-415E-167982C62008}"/>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5" name="Footer Placeholder 4">
            <a:extLst>
              <a:ext uri="{FF2B5EF4-FFF2-40B4-BE49-F238E27FC236}">
                <a16:creationId xmlns:a16="http://schemas.microsoft.com/office/drawing/2014/main" id="{89D1DAD7-B6E6-BD5E-1DD8-D78C33883D7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824AA16-39B0-9A68-3C40-9FB0740E7CA4}"/>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72752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F091-154E-BD2F-E6AF-24575C5C10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ID4096"/>
          </a:p>
        </p:txBody>
      </p:sp>
      <p:sp>
        <p:nvSpPr>
          <p:cNvPr id="3" name="Text Placeholder 2">
            <a:extLst>
              <a:ext uri="{FF2B5EF4-FFF2-40B4-BE49-F238E27FC236}">
                <a16:creationId xmlns:a16="http://schemas.microsoft.com/office/drawing/2014/main" id="{1D30A529-131C-E126-2116-183280C60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87E6FB-66D8-D724-6038-8731456D283F}"/>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5" name="Footer Placeholder 4">
            <a:extLst>
              <a:ext uri="{FF2B5EF4-FFF2-40B4-BE49-F238E27FC236}">
                <a16:creationId xmlns:a16="http://schemas.microsoft.com/office/drawing/2014/main" id="{97461F62-D767-ECE0-D357-3FC63E0DA87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9E35B5C-E7C6-6119-7A96-6532F1355E90}"/>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4439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0956-058F-808E-39B3-AA05081C1DDC}"/>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0F7D539F-FC59-B6A8-994C-189EA266EF7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Content Placeholder 3">
            <a:extLst>
              <a:ext uri="{FF2B5EF4-FFF2-40B4-BE49-F238E27FC236}">
                <a16:creationId xmlns:a16="http://schemas.microsoft.com/office/drawing/2014/main" id="{D2EEC07F-1177-2E70-8082-C6B81DCB5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Date Placeholder 4">
            <a:extLst>
              <a:ext uri="{FF2B5EF4-FFF2-40B4-BE49-F238E27FC236}">
                <a16:creationId xmlns:a16="http://schemas.microsoft.com/office/drawing/2014/main" id="{4B0D3672-7429-CD91-0DF7-0020375CF34A}"/>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6" name="Footer Placeholder 5">
            <a:extLst>
              <a:ext uri="{FF2B5EF4-FFF2-40B4-BE49-F238E27FC236}">
                <a16:creationId xmlns:a16="http://schemas.microsoft.com/office/drawing/2014/main" id="{1EDC6F78-6047-887B-93E7-6ED4BE9A53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0286C30-618F-19F9-5F37-6C51000705F5}"/>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304777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4DE0-356D-7E84-2F9A-7595780A9A3A}"/>
              </a:ext>
            </a:extLst>
          </p:cNvPr>
          <p:cNvSpPr>
            <a:spLocks noGrp="1"/>
          </p:cNvSpPr>
          <p:nvPr>
            <p:ph type="title"/>
          </p:nvPr>
        </p:nvSpPr>
        <p:spPr>
          <a:xfrm>
            <a:off x="839788" y="365125"/>
            <a:ext cx="10515600" cy="1325563"/>
          </a:xfrm>
        </p:spPr>
        <p:txBody>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3A1A16DA-9440-95C9-5EA8-C18E3A720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0D21E-2B31-F453-41BD-10E3D4543C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Text Placeholder 4">
            <a:extLst>
              <a:ext uri="{FF2B5EF4-FFF2-40B4-BE49-F238E27FC236}">
                <a16:creationId xmlns:a16="http://schemas.microsoft.com/office/drawing/2014/main" id="{AF39BC02-5B4E-D0BC-0398-7D98F72B9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F1F848-E9CF-B18E-89BB-FFF72B6A03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7" name="Date Placeholder 6">
            <a:extLst>
              <a:ext uri="{FF2B5EF4-FFF2-40B4-BE49-F238E27FC236}">
                <a16:creationId xmlns:a16="http://schemas.microsoft.com/office/drawing/2014/main" id="{0D9775C7-FF66-2F68-1764-3541D01661DF}"/>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8" name="Footer Placeholder 7">
            <a:extLst>
              <a:ext uri="{FF2B5EF4-FFF2-40B4-BE49-F238E27FC236}">
                <a16:creationId xmlns:a16="http://schemas.microsoft.com/office/drawing/2014/main" id="{7006387B-F658-E383-3DDD-517362394041}"/>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A547C07-7FA3-5181-F7D5-350F664B29B3}"/>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03164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B1F1-2E4A-EC20-A9C4-FCDC8032BCE3}"/>
              </a:ext>
            </a:extLst>
          </p:cNvPr>
          <p:cNvSpPr>
            <a:spLocks noGrp="1"/>
          </p:cNvSpPr>
          <p:nvPr>
            <p:ph type="title"/>
          </p:nvPr>
        </p:nvSpPr>
        <p:spPr/>
        <p:txBody>
          <a:bodyPr/>
          <a:lstStyle/>
          <a:p>
            <a:r>
              <a:rPr lang="en-GB"/>
              <a:t>Click to edit Master title style</a:t>
            </a:r>
            <a:endParaRPr lang="LID4096"/>
          </a:p>
        </p:txBody>
      </p:sp>
      <p:sp>
        <p:nvSpPr>
          <p:cNvPr id="3" name="Date Placeholder 2">
            <a:extLst>
              <a:ext uri="{FF2B5EF4-FFF2-40B4-BE49-F238E27FC236}">
                <a16:creationId xmlns:a16="http://schemas.microsoft.com/office/drawing/2014/main" id="{554B357B-0C70-4B99-CB46-FF5645FF5707}"/>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4" name="Footer Placeholder 3">
            <a:extLst>
              <a:ext uri="{FF2B5EF4-FFF2-40B4-BE49-F238E27FC236}">
                <a16:creationId xmlns:a16="http://schemas.microsoft.com/office/drawing/2014/main" id="{C7ED5F11-06CC-4FF6-9800-04C1B0E2AB2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94389A5-4ECD-C6CC-4A14-43DC50F22EB7}"/>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09963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836A7-1230-5AD4-53EE-6E4296E9424C}"/>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3" name="Footer Placeholder 2">
            <a:extLst>
              <a:ext uri="{FF2B5EF4-FFF2-40B4-BE49-F238E27FC236}">
                <a16:creationId xmlns:a16="http://schemas.microsoft.com/office/drawing/2014/main" id="{DD107943-AA07-9089-464A-38817EF5CB7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EA56913-7FC4-3665-8713-755BF97D0C16}"/>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40125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49A5-878A-277C-9979-9DC703922D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Content Placeholder 2">
            <a:extLst>
              <a:ext uri="{FF2B5EF4-FFF2-40B4-BE49-F238E27FC236}">
                <a16:creationId xmlns:a16="http://schemas.microsoft.com/office/drawing/2014/main" id="{20BC887C-0D58-9B79-85C8-AE5DCC7F5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Text Placeholder 3">
            <a:extLst>
              <a:ext uri="{FF2B5EF4-FFF2-40B4-BE49-F238E27FC236}">
                <a16:creationId xmlns:a16="http://schemas.microsoft.com/office/drawing/2014/main" id="{EF5C2B4D-C2F4-8F81-F8E3-1A5936C0E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F12F21-6FE5-F6B9-BD8B-61163D62539B}"/>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6" name="Footer Placeholder 5">
            <a:extLst>
              <a:ext uri="{FF2B5EF4-FFF2-40B4-BE49-F238E27FC236}">
                <a16:creationId xmlns:a16="http://schemas.microsoft.com/office/drawing/2014/main" id="{E079CE8D-FC36-FDC9-E949-C7AD84812B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19B04B8-2DBC-7977-E013-9BE99308AA45}"/>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28006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1D25-6DEF-30A7-C4A7-F013C7BA75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Picture Placeholder 2">
            <a:extLst>
              <a:ext uri="{FF2B5EF4-FFF2-40B4-BE49-F238E27FC236}">
                <a16:creationId xmlns:a16="http://schemas.microsoft.com/office/drawing/2014/main" id="{8488D0D1-CCA5-7875-975C-A4E575106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0A41E8B-7D75-71E4-9599-229536A61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881348-4474-AC3F-8AEC-E257F9A3CCC7}"/>
              </a:ext>
            </a:extLst>
          </p:cNvPr>
          <p:cNvSpPr>
            <a:spLocks noGrp="1"/>
          </p:cNvSpPr>
          <p:nvPr>
            <p:ph type="dt" sz="half" idx="10"/>
          </p:nvPr>
        </p:nvSpPr>
        <p:spPr/>
        <p:txBody>
          <a:bodyPr/>
          <a:lstStyle/>
          <a:p>
            <a:fld id="{02721D2A-1CE8-40AB-B698-5510FF93CEEF}" type="datetimeFigureOut">
              <a:rPr lang="LID4096" smtClean="0"/>
              <a:t>04/01/2025</a:t>
            </a:fld>
            <a:endParaRPr lang="LID4096"/>
          </a:p>
        </p:txBody>
      </p:sp>
      <p:sp>
        <p:nvSpPr>
          <p:cNvPr id="6" name="Footer Placeholder 5">
            <a:extLst>
              <a:ext uri="{FF2B5EF4-FFF2-40B4-BE49-F238E27FC236}">
                <a16:creationId xmlns:a16="http://schemas.microsoft.com/office/drawing/2014/main" id="{0648FC70-F32D-DB5F-9508-06B2C30CEEA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0A057F1-3FB9-9772-AB8C-CD2D96A421BC}"/>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74428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00A38-8196-1EF1-2634-123CD66B7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3F04DE0E-D934-E8BE-B56A-B045D2F3F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FA8EB8E1-28F4-B938-9A4F-0FDD17907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721D2A-1CE8-40AB-B698-5510FF93CEEF}" type="datetimeFigureOut">
              <a:rPr lang="LID4096" smtClean="0"/>
              <a:t>04/01/2025</a:t>
            </a:fld>
            <a:endParaRPr lang="LID4096"/>
          </a:p>
        </p:txBody>
      </p:sp>
      <p:sp>
        <p:nvSpPr>
          <p:cNvPr id="5" name="Footer Placeholder 4">
            <a:extLst>
              <a:ext uri="{FF2B5EF4-FFF2-40B4-BE49-F238E27FC236}">
                <a16:creationId xmlns:a16="http://schemas.microsoft.com/office/drawing/2014/main" id="{C83B577B-D1AC-D180-B6E4-A6FBD9215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90825EEA-DA44-8179-BA57-C77D0A793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796F57-8306-40D4-9229-37A3D19F0B5F}" type="slidenum">
              <a:rPr lang="LID4096" smtClean="0"/>
              <a:t>‹#›</a:t>
            </a:fld>
            <a:endParaRPr lang="LID4096"/>
          </a:p>
        </p:txBody>
      </p:sp>
    </p:spTree>
    <p:extLst>
      <p:ext uri="{BB962C8B-B14F-4D97-AF65-F5344CB8AC3E}">
        <p14:creationId xmlns:p14="http://schemas.microsoft.com/office/powerpoint/2010/main" val="255727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forms/d/e/1FAIpQLSft4eVg_WuREK27fZdXFnpXCdgbbKLlxVSRyDpXuuOTIfuHng/viewform?usp=dialo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reliz.readthedocs.io/en/latest/distribu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umsar.net/blog/2013/10/diy-kruschke-style-diagrams/" TargetMode="External"/><Relationship Id="rId2" Type="http://schemas.openxmlformats.org/officeDocument/2006/relationships/hyperlink" Target="https://www.libreoffice.org/download/download-libreoffic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reliz.readthedocs.io/en/latest/examples/gallery/direct_elicitation_1D.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preliz.readthedocs.io/en/latest/gallery_content.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9AA4-DC6F-AC25-85E9-23B70AA841D1}"/>
              </a:ext>
            </a:extLst>
          </p:cNvPr>
          <p:cNvSpPr>
            <a:spLocks noGrp="1"/>
          </p:cNvSpPr>
          <p:nvPr>
            <p:ph type="ctrTitle"/>
          </p:nvPr>
        </p:nvSpPr>
        <p:spPr>
          <a:xfrm>
            <a:off x="1524000" y="1415332"/>
            <a:ext cx="9144000" cy="1267695"/>
          </a:xfrm>
        </p:spPr>
        <p:txBody>
          <a:bodyPr/>
          <a:lstStyle/>
          <a:p>
            <a:r>
              <a:rPr lang="en-US" dirty="0"/>
              <a:t>Tutorial 3</a:t>
            </a:r>
            <a:endParaRPr lang="LID4096" dirty="0"/>
          </a:p>
        </p:txBody>
      </p:sp>
      <p:sp>
        <p:nvSpPr>
          <p:cNvPr id="3" name="Subtitle 2">
            <a:extLst>
              <a:ext uri="{FF2B5EF4-FFF2-40B4-BE49-F238E27FC236}">
                <a16:creationId xmlns:a16="http://schemas.microsoft.com/office/drawing/2014/main" id="{06ABFF89-9CAA-78A3-9827-25C0441AF86F}"/>
              </a:ext>
            </a:extLst>
          </p:cNvPr>
          <p:cNvSpPr>
            <a:spLocks noGrp="1"/>
          </p:cNvSpPr>
          <p:nvPr>
            <p:ph type="subTitle" idx="1"/>
          </p:nvPr>
        </p:nvSpPr>
        <p:spPr/>
        <p:txBody>
          <a:bodyPr/>
          <a:lstStyle/>
          <a:p>
            <a:r>
              <a:rPr lang="en-US" dirty="0"/>
              <a:t>Statistical Computation and Analysis</a:t>
            </a:r>
          </a:p>
          <a:p>
            <a:r>
              <a:rPr lang="en-US" dirty="0"/>
              <a:t>Spring 2025</a:t>
            </a:r>
            <a:endParaRPr lang="LID4096" dirty="0"/>
          </a:p>
        </p:txBody>
      </p:sp>
    </p:spTree>
    <p:extLst>
      <p:ext uri="{BB962C8B-B14F-4D97-AF65-F5344CB8AC3E}">
        <p14:creationId xmlns:p14="http://schemas.microsoft.com/office/powerpoint/2010/main" val="16337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60C56-DB14-FDFE-B3D4-C9B2ED1A1D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1B1683-21AA-31FB-13E3-A6CA1E6F7D86}"/>
              </a:ext>
            </a:extLst>
          </p:cNvPr>
          <p:cNvSpPr>
            <a:spLocks noGrp="1"/>
          </p:cNvSpPr>
          <p:nvPr>
            <p:ph type="title"/>
          </p:nvPr>
        </p:nvSpPr>
        <p:spPr>
          <a:xfrm>
            <a:off x="838200" y="20997"/>
            <a:ext cx="10515600" cy="1325563"/>
          </a:xfrm>
        </p:spPr>
        <p:txBody>
          <a:bodyPr/>
          <a:lstStyle/>
          <a:p>
            <a:r>
              <a:rPr lang="en-US" dirty="0"/>
              <a:t>Likelihood</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3C92F2-A72F-B39B-0BE0-1E2C496790FC}"/>
                  </a:ext>
                </a:extLst>
              </p:cNvPr>
              <p:cNvSpPr>
                <a:spLocks noGrp="1"/>
              </p:cNvSpPr>
              <p:nvPr>
                <p:ph idx="1"/>
              </p:nvPr>
            </p:nvSpPr>
            <p:spPr>
              <a:xfrm>
                <a:off x="130629" y="1259472"/>
                <a:ext cx="12159343" cy="5378705"/>
              </a:xfrm>
            </p:spPr>
            <p:txBody>
              <a:bodyPr>
                <a:noAutofit/>
              </a:bodyPr>
              <a:lstStyle/>
              <a:p>
                <a:pPr>
                  <a:lnSpc>
                    <a:spcPct val="150000"/>
                  </a:lnSpc>
                  <a:buFont typeface="Wingdings" panose="05000000000000000000" pitchFamily="2" charset="2"/>
                  <a:buChar char="§"/>
                </a:pPr>
                <a14:m>
                  <m:oMath xmlns:m="http://schemas.openxmlformats.org/officeDocument/2006/math">
                    <m:r>
                      <a:rPr lang="en-GB" sz="2400" i="1" smtClean="0">
                        <a:latin typeface="Cambria Math" panose="02040503050406030204" pitchFamily="18" charset="0"/>
                      </a:rPr>
                      <m:t>𝑃</m:t>
                    </m:r>
                    <m:d>
                      <m:dPr>
                        <m:ctrlPr>
                          <a:rPr lang="LID4096" sz="2400" i="1">
                            <a:latin typeface="Cambria Math" panose="02040503050406030204" pitchFamily="18" charset="0"/>
                          </a:rPr>
                        </m:ctrlPr>
                      </m:dPr>
                      <m:e>
                        <m:d>
                          <m:dPr>
                            <m:begChr m:val=""/>
                            <m:endChr m:val="|"/>
                            <m:ctrlPr>
                              <a:rPr lang="LID4096" sz="2400" i="1">
                                <a:latin typeface="Cambria Math" panose="02040503050406030204" pitchFamily="18" charset="0"/>
                              </a:rPr>
                            </m:ctrlPr>
                          </m:dPr>
                          <m:e>
                            <m:r>
                              <m:rPr>
                                <m:sty m:val="p"/>
                              </m:rPr>
                              <a:rPr lang="en-GB" sz="2400" b="0" i="1" smtClean="0">
                                <a:latin typeface="Cambria Math" panose="02040503050406030204" pitchFamily="18" charset="0"/>
                              </a:rPr>
                              <m:t>λ</m:t>
                            </m:r>
                          </m:e>
                        </m:d>
                        <m:r>
                          <m:rPr>
                            <m:nor/>
                          </m:rPr>
                          <a:rPr lang="LID4096" sz="2400">
                            <a:latin typeface="Cambria Math" panose="02040503050406030204" pitchFamily="18" charset="0"/>
                          </a:rPr>
                          <m:t>data</m:t>
                        </m:r>
                      </m:e>
                    </m:d>
                    <m:r>
                      <a:rPr lang="he-IL" sz="2400" i="1">
                        <a:latin typeface="Cambria Math" panose="02040503050406030204" pitchFamily="18" charset="0"/>
                        <a:ea typeface="Cambria Math" panose="02040503050406030204" pitchFamily="18" charset="0"/>
                      </a:rPr>
                      <m:t>∝</m:t>
                    </m:r>
                    <m:r>
                      <a:rPr lang="en-GB" sz="2400" b="1" i="1">
                        <a:solidFill>
                          <a:prstClr val="black"/>
                        </a:solidFill>
                        <a:latin typeface="Cambria Math" panose="02040503050406030204" pitchFamily="18" charset="0"/>
                      </a:rPr>
                      <m:t>𝑷</m:t>
                    </m:r>
                    <m:d>
                      <m:dPr>
                        <m:ctrlPr>
                          <a:rPr lang="LID4096" sz="2400" b="1" i="1">
                            <a:solidFill>
                              <a:prstClr val="black"/>
                            </a:solidFill>
                            <a:latin typeface="Cambria Math" panose="02040503050406030204" pitchFamily="18" charset="0"/>
                          </a:rPr>
                        </m:ctrlPr>
                      </m:dPr>
                      <m:e>
                        <m:d>
                          <m:dPr>
                            <m:begChr m:val=""/>
                            <m:endChr m:val="|"/>
                            <m:ctrlPr>
                              <a:rPr lang="LID4096" sz="2400" b="1" i="1">
                                <a:solidFill>
                                  <a:prstClr val="black"/>
                                </a:solidFill>
                                <a:latin typeface="Cambria Math" panose="02040503050406030204" pitchFamily="18" charset="0"/>
                              </a:rPr>
                            </m:ctrlPr>
                          </m:dPr>
                          <m:e>
                            <m:r>
                              <m:rPr>
                                <m:nor/>
                              </m:rPr>
                              <a:rPr lang="LID4096" sz="2400" b="1">
                                <a:solidFill>
                                  <a:prstClr val="black"/>
                                </a:solidFill>
                                <a:latin typeface="Cambria Math" panose="02040503050406030204" pitchFamily="18" charset="0"/>
                              </a:rPr>
                              <m:t>data</m:t>
                            </m:r>
                          </m:e>
                        </m:d>
                        <m:r>
                          <a:rPr lang="en-GB" sz="2400" b="1" i="1" smtClean="0">
                            <a:solidFill>
                              <a:prstClr val="black"/>
                            </a:solidFill>
                            <a:latin typeface="Cambria Math" panose="02040503050406030204" pitchFamily="18" charset="0"/>
                          </a:rPr>
                          <m:t>𝝀</m:t>
                        </m:r>
                      </m:e>
                    </m:d>
                    <m:r>
                      <a:rPr lang="en-GB" sz="2400" i="1">
                        <a:solidFill>
                          <a:prstClr val="black"/>
                        </a:solidFill>
                        <a:latin typeface="Cambria Math" panose="02040503050406030204" pitchFamily="18" charset="0"/>
                      </a:rPr>
                      <m:t>𝑃</m:t>
                    </m:r>
                    <m:d>
                      <m:dPr>
                        <m:ctrlPr>
                          <a:rPr lang="LID4096" sz="2400" i="1">
                            <a:solidFill>
                              <a:prstClr val="black"/>
                            </a:solidFill>
                            <a:latin typeface="Cambria Math" panose="02040503050406030204" pitchFamily="18" charset="0"/>
                          </a:rPr>
                        </m:ctrlPr>
                      </m:dPr>
                      <m:e>
                        <m:r>
                          <m:rPr>
                            <m:sty m:val="p"/>
                          </m:rPr>
                          <a:rPr lang="en-GB" sz="2400" b="0" i="1" smtClean="0">
                            <a:solidFill>
                              <a:prstClr val="black"/>
                            </a:solidFill>
                            <a:latin typeface="Cambria Math" panose="02040503050406030204" pitchFamily="18" charset="0"/>
                          </a:rPr>
                          <m:t>λ</m:t>
                        </m:r>
                      </m:e>
                    </m:d>
                  </m:oMath>
                </a14:m>
                <a:endParaRPr lang="en-GB" sz="2400" dirty="0"/>
              </a:p>
              <a:p>
                <a:pPr>
                  <a:lnSpc>
                    <a:spcPct val="150000"/>
                  </a:lnSpc>
                  <a:buFont typeface="Wingdings" panose="05000000000000000000" pitchFamily="2" charset="2"/>
                  <a:buChar char="§"/>
                </a:pPr>
                <a14:m>
                  <m:oMath xmlns:m="http://schemas.openxmlformats.org/officeDocument/2006/math">
                    <m:r>
                      <a:rPr lang="en-GB" sz="2400" b="0" i="1" smtClean="0">
                        <a:latin typeface="Cambria Math" panose="02040503050406030204" pitchFamily="18" charset="0"/>
                      </a:rPr>
                      <m:t>𝑃𝑜𝑖𝑠𝑠𝑜𝑛</m:t>
                    </m:r>
                    <m:r>
                      <a:rPr lang="en-GB" sz="2400" b="0" i="1" smtClean="0">
                        <a:latin typeface="Cambria Math" panose="02040503050406030204" pitchFamily="18" charset="0"/>
                      </a:rPr>
                      <m:t> </m:t>
                    </m:r>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𝑘</m:t>
                        </m:r>
                        <m:r>
                          <a:rPr lang="en-GB" sz="2400" b="0" i="1" smtClean="0">
                            <a:latin typeface="Cambria Math" panose="02040503050406030204" pitchFamily="18" charset="0"/>
                          </a:rPr>
                          <m:t>, </m:t>
                        </m:r>
                        <m:r>
                          <a:rPr lang="en-GB" sz="2400" b="0" i="1" smtClean="0">
                            <a:latin typeface="Cambria Math" panose="02040503050406030204" pitchFamily="18" charset="0"/>
                          </a:rPr>
                          <m:t>𝜆</m:t>
                        </m:r>
                      </m:e>
                    </m:d>
                    <m:r>
                      <a:rPr lang="en-GB" sz="2400" b="0" i="1" smtClean="0">
                        <a:latin typeface="Cambria Math" panose="02040503050406030204" pitchFamily="18" charset="0"/>
                      </a:rPr>
                      <m:t>=</m:t>
                    </m:r>
                    <m:f>
                      <m:fPr>
                        <m:ctrlPr>
                          <a:rPr lang="en-GB" sz="2400" i="1">
                            <a:latin typeface="Cambria Math" panose="02040503050406030204" pitchFamily="18" charset="0"/>
                          </a:rPr>
                        </m:ctrlPr>
                      </m:fPr>
                      <m:num>
                        <m:sSup>
                          <m:sSupPr>
                            <m:ctrlPr>
                              <a:rPr lang="en-GB" sz="2400" i="1">
                                <a:latin typeface="Cambria Math" panose="02040503050406030204" pitchFamily="18" charset="0"/>
                              </a:rPr>
                            </m:ctrlPr>
                          </m:sSupPr>
                          <m:e>
                            <m:r>
                              <a:rPr lang="en-GB" sz="2400" i="1">
                                <a:latin typeface="Cambria Math" panose="02040503050406030204" pitchFamily="18" charset="0"/>
                              </a:rPr>
                              <m:t>𝜆</m:t>
                            </m:r>
                          </m:e>
                          <m:sup>
                            <m:r>
                              <a:rPr lang="en-GB" sz="2400" i="1">
                                <a:latin typeface="Cambria Math" panose="02040503050406030204" pitchFamily="18" charset="0"/>
                              </a:rPr>
                              <m:t>𝑘</m:t>
                            </m:r>
                          </m:sup>
                        </m:sSup>
                        <m:sSup>
                          <m:sSupPr>
                            <m:ctrlPr>
                              <a:rPr lang="en-GB" sz="2400" i="1">
                                <a:latin typeface="Cambria Math" panose="02040503050406030204" pitchFamily="18" charset="0"/>
                              </a:rPr>
                            </m:ctrlPr>
                          </m:sSupPr>
                          <m:e>
                            <m:r>
                              <a:rPr lang="en-GB" sz="2400" i="1">
                                <a:latin typeface="Cambria Math" panose="02040503050406030204" pitchFamily="18" charset="0"/>
                              </a:rPr>
                              <m:t>𝑒</m:t>
                            </m:r>
                          </m:e>
                          <m:sup>
                            <m:r>
                              <a:rPr lang="en-GB" sz="2400" i="1">
                                <a:latin typeface="Cambria Math" panose="02040503050406030204" pitchFamily="18" charset="0"/>
                              </a:rPr>
                              <m:t>−</m:t>
                            </m:r>
                            <m:r>
                              <a:rPr lang="en-GB" sz="2400" i="1">
                                <a:latin typeface="Cambria Math" panose="02040503050406030204" pitchFamily="18" charset="0"/>
                              </a:rPr>
                              <m:t>𝜆</m:t>
                            </m:r>
                          </m:sup>
                        </m:sSup>
                      </m:num>
                      <m:den>
                        <m:r>
                          <a:rPr lang="en-GB" sz="2400" i="1">
                            <a:latin typeface="Cambria Math" panose="02040503050406030204" pitchFamily="18" charset="0"/>
                          </a:rPr>
                          <m:t>𝑘</m:t>
                        </m:r>
                        <m:r>
                          <a:rPr lang="en-GB" sz="2400" i="1">
                            <a:latin typeface="Cambria Math" panose="02040503050406030204" pitchFamily="18" charset="0"/>
                          </a:rPr>
                          <m:t>!</m:t>
                        </m:r>
                      </m:den>
                    </m:f>
                  </m:oMath>
                </a14:m>
                <a:endParaRPr lang="en-GB" sz="2400" dirty="0"/>
              </a:p>
              <a:p>
                <a:pPr>
                  <a:lnSpc>
                    <a:spcPct val="150000"/>
                  </a:lnSpc>
                  <a:buFont typeface="Wingdings" panose="05000000000000000000" pitchFamily="2" charset="2"/>
                  <a:buChar char="§"/>
                </a:pPr>
                <a:r>
                  <a:rPr lang="en-GB" sz="2400" dirty="0"/>
                  <a:t>For n </a:t>
                </a:r>
                <a:r>
                  <a:rPr lang="en-GB" sz="2400" dirty="0" err="1"/>
                  <a:t>iid</a:t>
                </a:r>
                <a:r>
                  <a:rPr lang="en-GB" sz="2400" dirty="0"/>
                  <a:t> observations:</a:t>
                </a:r>
              </a:p>
              <a:p>
                <a:pPr lvl="1">
                  <a:lnSpc>
                    <a:spcPct val="150000"/>
                  </a:lnSpc>
                  <a:buFont typeface="Wingdings" panose="05000000000000000000" pitchFamily="2" charset="2"/>
                  <a:buChar char="§"/>
                </a:pPr>
                <a14:m>
                  <m:oMath xmlns:m="http://schemas.openxmlformats.org/officeDocument/2006/math">
                    <m:r>
                      <a:rPr lang="en-GB" sz="1800" b="0" i="1" smtClean="0">
                        <a:latin typeface="Cambria Math" panose="02040503050406030204" pitchFamily="18" charset="0"/>
                      </a:rPr>
                      <m:t>𝑃</m:t>
                    </m:r>
                    <m:d>
                      <m:dPr>
                        <m:ctrlPr>
                          <a:rPr lang="en-GB" sz="1800" b="0" i="1" smtClean="0">
                            <a:latin typeface="Cambria Math" panose="02040503050406030204" pitchFamily="18" charset="0"/>
                          </a:rPr>
                        </m:ctrlPr>
                      </m:dPr>
                      <m:e>
                        <m:r>
                          <a:rPr lang="en-GB" sz="1800" b="0" i="1" smtClean="0">
                            <a:latin typeface="Cambria Math" panose="02040503050406030204" pitchFamily="18" charset="0"/>
                          </a:rPr>
                          <m:t>𝑑𝑎𝑡𝑎</m:t>
                        </m:r>
                      </m:e>
                      <m:e>
                        <m:r>
                          <a:rPr lang="en-GB" sz="1800" b="0" i="1" smtClean="0">
                            <a:latin typeface="Cambria Math" panose="02040503050406030204" pitchFamily="18" charset="0"/>
                          </a:rPr>
                          <m:t>𝜆</m:t>
                        </m:r>
                      </m:e>
                    </m:d>
                    <m:r>
                      <a:rPr lang="en-GB" sz="1800" b="0" i="1" smtClean="0">
                        <a:latin typeface="Cambria Math" panose="02040503050406030204" pitchFamily="18" charset="0"/>
                      </a:rPr>
                      <m:t>=</m:t>
                    </m:r>
                    <m:nary>
                      <m:naryPr>
                        <m:chr m:val="∏"/>
                        <m:ctrlPr>
                          <a:rPr lang="en-GB" sz="1800" b="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m:t>
                        </m:r>
                        <m:r>
                          <m:rPr>
                            <m:brk m:alnAt="23"/>
                          </m:rPr>
                          <a:rPr lang="en-GB" sz="1800" b="0" i="1" smtClean="0">
                            <a:latin typeface="Cambria Math" panose="02040503050406030204" pitchFamily="18" charset="0"/>
                          </a:rPr>
                          <m:t>1</m:t>
                        </m:r>
                      </m:sub>
                      <m:sup>
                        <m:r>
                          <a:rPr lang="en-GB" sz="1800" b="0" i="1" smtClean="0">
                            <a:latin typeface="Cambria Math" panose="02040503050406030204" pitchFamily="18" charset="0"/>
                          </a:rPr>
                          <m:t>𝑛</m:t>
                        </m:r>
                      </m:sup>
                      <m:e>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GB" sz="1800" i="1">
                                    <a:latin typeface="Cambria Math" panose="02040503050406030204" pitchFamily="18" charset="0"/>
                                  </a:rPr>
                                  <m:t>𝜆</m:t>
                                </m:r>
                              </m:e>
                              <m:sup>
                                <m:sSub>
                                  <m:sSubPr>
                                    <m:ctrlPr>
                                      <a:rPr lang="en-GB" sz="1800" b="0" i="1" smtClean="0">
                                        <a:latin typeface="Cambria Math" panose="02040503050406030204" pitchFamily="18" charset="0"/>
                                      </a:rPr>
                                    </m:ctrlPr>
                                  </m:sSubPr>
                                  <m:e>
                                    <m:r>
                                      <a:rPr lang="en-GB" sz="1800" i="1">
                                        <a:latin typeface="Cambria Math" panose="02040503050406030204" pitchFamily="18" charset="0"/>
                                      </a:rPr>
                                      <m:t>𝑘</m:t>
                                    </m:r>
                                  </m:e>
                                  <m:sub>
                                    <m:r>
                                      <a:rPr lang="en-GB" sz="1800" b="0" i="1" smtClean="0">
                                        <a:latin typeface="Cambria Math" panose="02040503050406030204" pitchFamily="18" charset="0"/>
                                      </a:rPr>
                                      <m:t>𝑖</m:t>
                                    </m:r>
                                  </m:sub>
                                </m:sSub>
                              </m:sup>
                            </m:sSup>
                            <m:sSup>
                              <m:sSupPr>
                                <m:ctrlPr>
                                  <a:rPr lang="en-GB" sz="1800" i="1">
                                    <a:latin typeface="Cambria Math" panose="02040503050406030204" pitchFamily="18" charset="0"/>
                                  </a:rPr>
                                </m:ctrlPr>
                              </m:sSupPr>
                              <m:e>
                                <m:r>
                                  <a:rPr lang="en-GB" sz="1800" i="1">
                                    <a:latin typeface="Cambria Math" panose="02040503050406030204" pitchFamily="18" charset="0"/>
                                  </a:rPr>
                                  <m:t>𝑒</m:t>
                                </m:r>
                              </m:e>
                              <m:sup>
                                <m:r>
                                  <a:rPr lang="en-GB" sz="1800" i="1">
                                    <a:latin typeface="Cambria Math" panose="02040503050406030204" pitchFamily="18" charset="0"/>
                                  </a:rPr>
                                  <m:t>−</m:t>
                                </m:r>
                                <m:r>
                                  <a:rPr lang="en-GB" sz="1800" i="1">
                                    <a:latin typeface="Cambria Math" panose="02040503050406030204" pitchFamily="18" charset="0"/>
                                  </a:rPr>
                                  <m:t>𝜆</m:t>
                                </m:r>
                              </m:sup>
                            </m:sSup>
                          </m:num>
                          <m:den>
                            <m:sSub>
                              <m:sSubPr>
                                <m:ctrlPr>
                                  <a:rPr lang="en-GB" sz="1800" b="0" i="1" smtClean="0">
                                    <a:latin typeface="Cambria Math" panose="02040503050406030204" pitchFamily="18" charset="0"/>
                                  </a:rPr>
                                </m:ctrlPr>
                              </m:sSubPr>
                              <m:e>
                                <m:r>
                                  <a:rPr lang="en-GB" sz="1800" i="1">
                                    <a:latin typeface="Cambria Math" panose="02040503050406030204" pitchFamily="18" charset="0"/>
                                  </a:rPr>
                                  <m:t>𝑘</m:t>
                                </m:r>
                              </m:e>
                              <m:sub>
                                <m:r>
                                  <a:rPr lang="en-GB" sz="1800" b="0" i="1" smtClean="0">
                                    <a:latin typeface="Cambria Math" panose="02040503050406030204" pitchFamily="18" charset="0"/>
                                  </a:rPr>
                                  <m:t>𝑖</m:t>
                                </m:r>
                              </m:sub>
                            </m:sSub>
                            <m:r>
                              <a:rPr lang="en-GB" sz="1800" i="1">
                                <a:latin typeface="Cambria Math" panose="02040503050406030204" pitchFamily="18" charset="0"/>
                              </a:rPr>
                              <m:t>!</m:t>
                            </m:r>
                          </m:den>
                        </m:f>
                      </m:e>
                    </m:nary>
                    <m:r>
                      <a:rPr lang="en-GB" sz="1800" b="0" i="1" smtClean="0">
                        <a:latin typeface="Cambria Math" panose="02040503050406030204" pitchFamily="18" charset="0"/>
                      </a:rPr>
                      <m:t>=</m:t>
                    </m:r>
                    <m:f>
                      <m:fPr>
                        <m:ctrlPr>
                          <a:rPr lang="en-GB" sz="1800" b="0" i="1" smtClean="0">
                            <a:latin typeface="Cambria Math" panose="02040503050406030204" pitchFamily="18" charset="0"/>
                          </a:rPr>
                        </m:ctrlPr>
                      </m:fPr>
                      <m:num>
                        <m:sSup>
                          <m:sSupPr>
                            <m:ctrlPr>
                              <a:rPr lang="en-GB" sz="1800" i="1">
                                <a:latin typeface="Cambria Math" panose="02040503050406030204" pitchFamily="18" charset="0"/>
                              </a:rPr>
                            </m:ctrlPr>
                          </m:sSupPr>
                          <m:e>
                            <m:r>
                              <a:rPr lang="en-GB" sz="1800" i="1">
                                <a:latin typeface="Cambria Math" panose="02040503050406030204" pitchFamily="18" charset="0"/>
                              </a:rPr>
                              <m:t>𝜆</m:t>
                            </m:r>
                          </m:e>
                          <m:sup>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𝑖</m:t>
                                </m:r>
                                <m:r>
                                  <a:rPr lang="en-GB" sz="1800" i="1">
                                    <a:latin typeface="Cambria Math" panose="02040503050406030204" pitchFamily="18" charset="0"/>
                                  </a:rPr>
                                  <m:t>=</m:t>
                                </m:r>
                                <m:r>
                                  <m:rPr>
                                    <m:brk m:alnAt="23"/>
                                  </m:rPr>
                                  <a:rPr lang="en-GB" sz="1800" i="1">
                                    <a:latin typeface="Cambria Math" panose="02040503050406030204" pitchFamily="18" charset="0"/>
                                  </a:rPr>
                                  <m:t>1</m:t>
                                </m:r>
                              </m:sub>
                              <m:sup>
                                <m:r>
                                  <a:rPr lang="en-GB" sz="1800" i="1">
                                    <a:latin typeface="Cambria Math" panose="02040503050406030204" pitchFamily="18" charset="0"/>
                                  </a:rPr>
                                  <m:t>𝑛</m:t>
                                </m:r>
                              </m:sup>
                              <m:e>
                                <m:r>
                                  <a:rPr lang="en-GB" sz="1800" i="1">
                                    <a:latin typeface="Cambria Math" panose="02040503050406030204" pitchFamily="18" charset="0"/>
                                  </a:rPr>
                                  <m:t>𝑘𝑖</m:t>
                                </m:r>
                              </m:e>
                            </m:nary>
                          </m:sup>
                        </m:sSup>
                        <m:sSup>
                          <m:sSupPr>
                            <m:ctrlPr>
                              <a:rPr lang="en-GB" sz="1800" i="1">
                                <a:latin typeface="Cambria Math" panose="02040503050406030204" pitchFamily="18" charset="0"/>
                              </a:rPr>
                            </m:ctrlPr>
                          </m:sSupPr>
                          <m:e>
                            <m:r>
                              <a:rPr lang="en-GB" sz="1800" i="1">
                                <a:latin typeface="Cambria Math" panose="02040503050406030204" pitchFamily="18" charset="0"/>
                              </a:rPr>
                              <m:t>𝑒</m:t>
                            </m:r>
                          </m:e>
                          <m:sup>
                            <m:r>
                              <a:rPr lang="en-GB" sz="1800" i="1">
                                <a:latin typeface="Cambria Math" panose="02040503050406030204" pitchFamily="18" charset="0"/>
                              </a:rPr>
                              <m:t>−</m:t>
                            </m:r>
                            <m:r>
                              <a:rPr lang="en-GB" sz="1800" i="1">
                                <a:latin typeface="Cambria Math" panose="02040503050406030204" pitchFamily="18" charset="0"/>
                              </a:rPr>
                              <m:t>𝑛</m:t>
                            </m:r>
                            <m:r>
                              <a:rPr lang="en-GB" sz="1800" i="1">
                                <a:latin typeface="Cambria Math" panose="02040503050406030204" pitchFamily="18" charset="0"/>
                              </a:rPr>
                              <m:t>𝜆</m:t>
                            </m:r>
                          </m:sup>
                        </m:sSup>
                      </m:num>
                      <m:den>
                        <m:nary>
                          <m:naryPr>
                            <m:chr m:val="∏"/>
                            <m:ctrlPr>
                              <a:rPr lang="en-GB" sz="1800" b="0" i="1" smtClean="0">
                                <a:latin typeface="Cambria Math" panose="02040503050406030204" pitchFamily="18" charset="0"/>
                              </a:rPr>
                            </m:ctrlPr>
                          </m:naryPr>
                          <m:sub>
                            <m:r>
                              <m:rPr>
                                <m:brk m:alnAt="23"/>
                              </m:rPr>
                              <a:rPr lang="en-GB" sz="1800" b="0" i="1" smtClean="0">
                                <a:latin typeface="Cambria Math" panose="02040503050406030204" pitchFamily="18" charset="0"/>
                              </a:rPr>
                              <m:t>𝑖</m:t>
                            </m:r>
                            <m:r>
                              <a:rPr lang="en-GB" sz="1800" b="0" i="1" smtClean="0">
                                <a:latin typeface="Cambria Math" panose="02040503050406030204" pitchFamily="18" charset="0"/>
                              </a:rPr>
                              <m:t>=</m:t>
                            </m:r>
                            <m:r>
                              <m:rPr>
                                <m:brk m:alnAt="23"/>
                              </m:rPr>
                              <a:rPr lang="en-GB" sz="1800" b="0" i="1" smtClean="0">
                                <a:latin typeface="Cambria Math" panose="02040503050406030204" pitchFamily="18" charset="0"/>
                              </a:rPr>
                              <m:t>1</m:t>
                            </m:r>
                          </m:sub>
                          <m:sup>
                            <m:r>
                              <a:rPr lang="en-GB" sz="1800" b="0" i="1" smtClean="0">
                                <a:latin typeface="Cambria Math" panose="02040503050406030204" pitchFamily="18" charset="0"/>
                              </a:rPr>
                              <m:t>𝑛</m:t>
                            </m:r>
                          </m:sup>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𝑘</m:t>
                                </m:r>
                              </m:e>
                              <m:sub>
                                <m:r>
                                  <a:rPr lang="en-GB" sz="1800" b="0" i="1" smtClean="0">
                                    <a:latin typeface="Cambria Math" panose="02040503050406030204" pitchFamily="18" charset="0"/>
                                  </a:rPr>
                                  <m:t>𝑖</m:t>
                                </m:r>
                              </m:sub>
                            </m:sSub>
                            <m:r>
                              <a:rPr lang="en-GB" sz="1800" b="0" i="1" smtClean="0">
                                <a:latin typeface="Cambria Math" panose="02040503050406030204" pitchFamily="18" charset="0"/>
                              </a:rPr>
                              <m:t>!</m:t>
                            </m:r>
                          </m:e>
                        </m:nary>
                      </m:den>
                    </m:f>
                  </m:oMath>
                </a14:m>
                <a:endParaRPr lang="en-GB" sz="1800" dirty="0"/>
              </a:p>
              <a:p>
                <a:pPr lvl="1">
                  <a:lnSpc>
                    <a:spcPct val="150000"/>
                  </a:lnSpc>
                  <a:buFont typeface="Wingdings" panose="05000000000000000000" pitchFamily="2" charset="2"/>
                  <a:buChar char="§"/>
                </a:pPr>
                <a14:m>
                  <m:oMath xmlns:m="http://schemas.openxmlformats.org/officeDocument/2006/math">
                    <m:r>
                      <a:rPr lang="en-GB" sz="1800" b="0" i="1" smtClean="0">
                        <a:latin typeface="Cambria Math" panose="02040503050406030204" pitchFamily="18" charset="0"/>
                      </a:rPr>
                      <m:t>𝑆</m:t>
                    </m:r>
                    <m:r>
                      <a:rPr lang="en-GB" sz="1800" b="0" i="1" smtClean="0">
                        <a:latin typeface="Cambria Math" panose="02040503050406030204" pitchFamily="18" charset="0"/>
                      </a:rPr>
                      <m:t>=</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𝑖</m:t>
                        </m:r>
                        <m:r>
                          <a:rPr lang="en-GB" sz="1800" i="1">
                            <a:latin typeface="Cambria Math" panose="02040503050406030204" pitchFamily="18" charset="0"/>
                          </a:rPr>
                          <m:t>=</m:t>
                        </m:r>
                        <m:r>
                          <m:rPr>
                            <m:brk m:alnAt="23"/>
                          </m:rPr>
                          <a:rPr lang="en-GB" sz="1800" i="1">
                            <a:latin typeface="Cambria Math" panose="02040503050406030204" pitchFamily="18" charset="0"/>
                          </a:rPr>
                          <m:t>1</m:t>
                        </m:r>
                      </m:sub>
                      <m:sup>
                        <m:r>
                          <a:rPr lang="en-GB" sz="1800" i="1">
                            <a:latin typeface="Cambria Math" panose="02040503050406030204" pitchFamily="18" charset="0"/>
                          </a:rPr>
                          <m:t>𝑛</m:t>
                        </m:r>
                      </m:sup>
                      <m:e>
                        <m:r>
                          <a:rPr lang="en-GB" sz="1800" i="1">
                            <a:latin typeface="Cambria Math" panose="02040503050406030204" pitchFamily="18" charset="0"/>
                          </a:rPr>
                          <m:t>𝑘𝑖</m:t>
                        </m:r>
                      </m:e>
                    </m:nary>
                  </m:oMath>
                </a14:m>
                <a:r>
                  <a:rPr lang="en-GB" sz="1800" dirty="0"/>
                  <a:t> (total number of observed events)</a:t>
                </a:r>
              </a:p>
              <a:p>
                <a:pPr lvl="1">
                  <a:lnSpc>
                    <a:spcPct val="150000"/>
                  </a:lnSpc>
                  <a:buFont typeface="Wingdings" panose="05000000000000000000" pitchFamily="2" charset="2"/>
                  <a:buChar char="§"/>
                </a:pPr>
                <a14:m>
                  <m:oMath xmlns:m="http://schemas.openxmlformats.org/officeDocument/2006/math">
                    <m:r>
                      <a:rPr lang="en-GB" sz="1800" i="1">
                        <a:latin typeface="Cambria Math" panose="02040503050406030204" pitchFamily="18" charset="0"/>
                      </a:rPr>
                      <m:t>𝑃</m:t>
                    </m:r>
                    <m:d>
                      <m:dPr>
                        <m:ctrlPr>
                          <a:rPr lang="en-GB" sz="1800" i="1">
                            <a:latin typeface="Cambria Math" panose="02040503050406030204" pitchFamily="18" charset="0"/>
                          </a:rPr>
                        </m:ctrlPr>
                      </m:dPr>
                      <m:e>
                        <m:r>
                          <a:rPr lang="en-GB" sz="1800" i="1">
                            <a:latin typeface="Cambria Math" panose="02040503050406030204" pitchFamily="18" charset="0"/>
                          </a:rPr>
                          <m:t>𝑑𝑎𝑡𝑎</m:t>
                        </m:r>
                      </m:e>
                      <m:e>
                        <m:r>
                          <a:rPr lang="en-GB" sz="1800" i="1">
                            <a:latin typeface="Cambria Math" panose="02040503050406030204" pitchFamily="18" charset="0"/>
                          </a:rPr>
                          <m:t>𝜆</m:t>
                        </m:r>
                      </m:e>
                    </m:d>
                    <m:r>
                      <a:rPr lang="en-GB" sz="1800" i="1">
                        <a:latin typeface="Cambria Math" panose="02040503050406030204" pitchFamily="18" charset="0"/>
                      </a:rPr>
                      <m:t>=</m:t>
                    </m:r>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𝑖</m:t>
                        </m:r>
                        <m:r>
                          <a:rPr lang="en-GB" sz="1800" i="1">
                            <a:latin typeface="Cambria Math" panose="02040503050406030204" pitchFamily="18" charset="0"/>
                          </a:rPr>
                          <m:t>=</m:t>
                        </m:r>
                        <m:r>
                          <m:rPr>
                            <m:brk m:alnAt="23"/>
                          </m:rPr>
                          <a:rPr lang="en-GB" sz="1800" i="1">
                            <a:latin typeface="Cambria Math" panose="02040503050406030204" pitchFamily="18" charset="0"/>
                          </a:rPr>
                          <m:t>1</m:t>
                        </m:r>
                      </m:sub>
                      <m:sup>
                        <m:r>
                          <a:rPr lang="en-GB" sz="1800" i="1">
                            <a:latin typeface="Cambria Math" panose="02040503050406030204" pitchFamily="18" charset="0"/>
                          </a:rPr>
                          <m:t>𝑛</m:t>
                        </m:r>
                      </m:sup>
                      <m:e>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GB" sz="1800" i="1">
                                    <a:latin typeface="Cambria Math" panose="02040503050406030204" pitchFamily="18" charset="0"/>
                                  </a:rPr>
                                  <m:t>𝜆</m:t>
                                </m:r>
                              </m:e>
                              <m:sup>
                                <m:sSub>
                                  <m:sSubPr>
                                    <m:ctrlPr>
                                      <a:rPr lang="en-GB" sz="1800" i="1">
                                        <a:latin typeface="Cambria Math" panose="02040503050406030204" pitchFamily="18" charset="0"/>
                                      </a:rPr>
                                    </m:ctrlPr>
                                  </m:sSubPr>
                                  <m:e>
                                    <m:r>
                                      <a:rPr lang="en-GB" sz="1800" i="1">
                                        <a:latin typeface="Cambria Math" panose="02040503050406030204" pitchFamily="18" charset="0"/>
                                      </a:rPr>
                                      <m:t>𝑘</m:t>
                                    </m:r>
                                  </m:e>
                                  <m:sub>
                                    <m:r>
                                      <a:rPr lang="en-GB" sz="1800" i="1">
                                        <a:latin typeface="Cambria Math" panose="02040503050406030204" pitchFamily="18" charset="0"/>
                                      </a:rPr>
                                      <m:t>𝑖</m:t>
                                    </m:r>
                                  </m:sub>
                                </m:sSub>
                              </m:sup>
                            </m:sSup>
                            <m:sSup>
                              <m:sSupPr>
                                <m:ctrlPr>
                                  <a:rPr lang="en-GB" sz="1800" i="1">
                                    <a:latin typeface="Cambria Math" panose="02040503050406030204" pitchFamily="18" charset="0"/>
                                  </a:rPr>
                                </m:ctrlPr>
                              </m:sSupPr>
                              <m:e>
                                <m:r>
                                  <a:rPr lang="en-GB" sz="1800" i="1">
                                    <a:latin typeface="Cambria Math" panose="02040503050406030204" pitchFamily="18" charset="0"/>
                                  </a:rPr>
                                  <m:t>𝑒</m:t>
                                </m:r>
                              </m:e>
                              <m:sup>
                                <m:r>
                                  <a:rPr lang="en-GB" sz="1800" i="1">
                                    <a:latin typeface="Cambria Math" panose="02040503050406030204" pitchFamily="18" charset="0"/>
                                  </a:rPr>
                                  <m:t>−</m:t>
                                </m:r>
                                <m:r>
                                  <a:rPr lang="en-GB" sz="1800" i="1">
                                    <a:latin typeface="Cambria Math" panose="02040503050406030204" pitchFamily="18" charset="0"/>
                                  </a:rPr>
                                  <m:t>𝜆</m:t>
                                </m:r>
                              </m:sup>
                            </m:sSup>
                          </m:num>
                          <m:den>
                            <m:sSub>
                              <m:sSubPr>
                                <m:ctrlPr>
                                  <a:rPr lang="en-GB" sz="1800" i="1">
                                    <a:latin typeface="Cambria Math" panose="02040503050406030204" pitchFamily="18" charset="0"/>
                                  </a:rPr>
                                </m:ctrlPr>
                              </m:sSubPr>
                              <m:e>
                                <m:r>
                                  <a:rPr lang="en-GB" sz="1800" i="1">
                                    <a:latin typeface="Cambria Math" panose="02040503050406030204" pitchFamily="18" charset="0"/>
                                  </a:rPr>
                                  <m:t>𝑘</m:t>
                                </m:r>
                              </m:e>
                              <m:sub>
                                <m:r>
                                  <a:rPr lang="en-GB" sz="1800" i="1">
                                    <a:latin typeface="Cambria Math" panose="02040503050406030204" pitchFamily="18" charset="0"/>
                                  </a:rPr>
                                  <m:t>𝑖</m:t>
                                </m:r>
                              </m:sub>
                            </m:sSub>
                            <m:r>
                              <a:rPr lang="en-GB" sz="1800" i="1">
                                <a:latin typeface="Cambria Math" panose="02040503050406030204" pitchFamily="18" charset="0"/>
                              </a:rPr>
                              <m:t>!</m:t>
                            </m:r>
                          </m:den>
                        </m:f>
                      </m:e>
                    </m:nary>
                    <m:r>
                      <a:rPr lang="en-GB" sz="1800" i="1">
                        <a:latin typeface="Cambria Math" panose="02040503050406030204" pitchFamily="18" charset="0"/>
                      </a:rPr>
                      <m:t>=</m:t>
                    </m:r>
                    <m:f>
                      <m:fPr>
                        <m:ctrlPr>
                          <a:rPr lang="en-GB" sz="1800" i="1">
                            <a:latin typeface="Cambria Math" panose="02040503050406030204" pitchFamily="18" charset="0"/>
                          </a:rPr>
                        </m:ctrlPr>
                      </m:fPr>
                      <m:num>
                        <m:sSup>
                          <m:sSupPr>
                            <m:ctrlPr>
                              <a:rPr lang="en-GB" sz="1800" i="1">
                                <a:latin typeface="Cambria Math" panose="02040503050406030204" pitchFamily="18" charset="0"/>
                              </a:rPr>
                            </m:ctrlPr>
                          </m:sSupPr>
                          <m:e>
                            <m:r>
                              <a:rPr lang="en-GB" sz="1800" i="1">
                                <a:latin typeface="Cambria Math" panose="02040503050406030204" pitchFamily="18" charset="0"/>
                              </a:rPr>
                              <m:t>𝜆</m:t>
                            </m:r>
                          </m:e>
                          <m:sup>
                            <m:r>
                              <a:rPr lang="en-GB" sz="1800" b="0" i="1" smtClean="0">
                                <a:latin typeface="Cambria Math" panose="02040503050406030204" pitchFamily="18" charset="0"/>
                              </a:rPr>
                              <m:t>𝑆</m:t>
                            </m:r>
                          </m:sup>
                        </m:sSup>
                        <m:sSup>
                          <m:sSupPr>
                            <m:ctrlPr>
                              <a:rPr lang="en-GB" sz="1800" i="1">
                                <a:latin typeface="Cambria Math" panose="02040503050406030204" pitchFamily="18" charset="0"/>
                              </a:rPr>
                            </m:ctrlPr>
                          </m:sSupPr>
                          <m:e>
                            <m:r>
                              <a:rPr lang="en-GB" sz="1800" i="1">
                                <a:latin typeface="Cambria Math" panose="02040503050406030204" pitchFamily="18" charset="0"/>
                              </a:rPr>
                              <m:t>𝑒</m:t>
                            </m:r>
                          </m:e>
                          <m:sup>
                            <m:r>
                              <a:rPr lang="en-GB" sz="1800" i="1">
                                <a:latin typeface="Cambria Math" panose="02040503050406030204" pitchFamily="18" charset="0"/>
                              </a:rPr>
                              <m:t>−</m:t>
                            </m:r>
                            <m:r>
                              <a:rPr lang="en-GB" sz="1800" i="1">
                                <a:latin typeface="Cambria Math" panose="02040503050406030204" pitchFamily="18" charset="0"/>
                              </a:rPr>
                              <m:t>𝑛</m:t>
                            </m:r>
                            <m:r>
                              <a:rPr lang="en-GB" sz="1800" i="1">
                                <a:latin typeface="Cambria Math" panose="02040503050406030204" pitchFamily="18" charset="0"/>
                              </a:rPr>
                              <m:t>𝜆</m:t>
                            </m:r>
                          </m:sup>
                        </m:sSup>
                      </m:num>
                      <m:den>
                        <m:nary>
                          <m:naryPr>
                            <m:chr m:val="∏"/>
                            <m:ctrlPr>
                              <a:rPr lang="en-GB" sz="1800" i="1">
                                <a:latin typeface="Cambria Math" panose="02040503050406030204" pitchFamily="18" charset="0"/>
                              </a:rPr>
                            </m:ctrlPr>
                          </m:naryPr>
                          <m:sub>
                            <m:r>
                              <m:rPr>
                                <m:brk m:alnAt="23"/>
                              </m:rPr>
                              <a:rPr lang="en-GB" sz="1800" i="1">
                                <a:latin typeface="Cambria Math" panose="02040503050406030204" pitchFamily="18" charset="0"/>
                              </a:rPr>
                              <m:t>𝑖</m:t>
                            </m:r>
                            <m:r>
                              <a:rPr lang="en-GB" sz="1800" i="1">
                                <a:latin typeface="Cambria Math" panose="02040503050406030204" pitchFamily="18" charset="0"/>
                              </a:rPr>
                              <m:t>=</m:t>
                            </m:r>
                            <m:r>
                              <m:rPr>
                                <m:brk m:alnAt="23"/>
                              </m:rPr>
                              <a:rPr lang="en-GB" sz="1800" i="1">
                                <a:latin typeface="Cambria Math" panose="02040503050406030204" pitchFamily="18" charset="0"/>
                              </a:rPr>
                              <m:t>1</m:t>
                            </m:r>
                          </m:sub>
                          <m:sup>
                            <m:r>
                              <a:rPr lang="en-GB" sz="1800" i="1">
                                <a:latin typeface="Cambria Math" panose="02040503050406030204" pitchFamily="18" charset="0"/>
                              </a:rPr>
                              <m:t>𝑛</m:t>
                            </m:r>
                          </m:sup>
                          <m:e>
                            <m:sSub>
                              <m:sSubPr>
                                <m:ctrlPr>
                                  <a:rPr lang="en-GB" sz="1800" i="1">
                                    <a:latin typeface="Cambria Math" panose="02040503050406030204" pitchFamily="18" charset="0"/>
                                  </a:rPr>
                                </m:ctrlPr>
                              </m:sSubPr>
                              <m:e>
                                <m:r>
                                  <a:rPr lang="en-GB" sz="1800" i="1">
                                    <a:latin typeface="Cambria Math" panose="02040503050406030204" pitchFamily="18" charset="0"/>
                                  </a:rPr>
                                  <m:t>𝑘</m:t>
                                </m:r>
                              </m:e>
                              <m:sub>
                                <m:r>
                                  <a:rPr lang="en-GB" sz="1800" i="1">
                                    <a:latin typeface="Cambria Math" panose="02040503050406030204" pitchFamily="18" charset="0"/>
                                  </a:rPr>
                                  <m:t>𝑖</m:t>
                                </m:r>
                              </m:sub>
                            </m:sSub>
                            <m:r>
                              <a:rPr lang="en-GB" sz="1800" i="1">
                                <a:latin typeface="Cambria Math" panose="02040503050406030204" pitchFamily="18" charset="0"/>
                              </a:rPr>
                              <m:t>!</m:t>
                            </m:r>
                          </m:e>
                        </m:nary>
                      </m:den>
                    </m:f>
                  </m:oMath>
                </a14:m>
                <a:endParaRPr lang="en-GB" sz="1800" dirty="0"/>
              </a:p>
              <a:p>
                <a:pPr>
                  <a:lnSpc>
                    <a:spcPct val="150000"/>
                  </a:lnSpc>
                  <a:buFont typeface="Wingdings" panose="05000000000000000000" pitchFamily="2" charset="2"/>
                  <a:buChar char="§"/>
                </a:pPr>
                <a:r>
                  <a:rPr lang="en-GB" sz="2000" dirty="0">
                    <a:hlinkClick r:id="rId3"/>
                  </a:rPr>
                  <a:t>https://docs.google.com/forms/d/e/1FAIpQLSft4eVg_WuREK27fZdXFnpXCdgbbKLlxVSRyDpXuuOTIfuHng/viewform?usp=dialog</a:t>
                </a:r>
                <a:br>
                  <a:rPr lang="en-GB" sz="2400" dirty="0"/>
                </a:br>
                <a:endParaRPr lang="en-GB" sz="2400" dirty="0"/>
              </a:p>
              <a:p>
                <a:pPr>
                  <a:lnSpc>
                    <a:spcPct val="150000"/>
                  </a:lnSpc>
                  <a:buFont typeface="Wingdings" panose="05000000000000000000" pitchFamily="2" charset="2"/>
                  <a:buChar char="§"/>
                </a:pPr>
                <a:endParaRPr lang="en-GB" sz="2400" dirty="0"/>
              </a:p>
              <a:p>
                <a:pPr>
                  <a:lnSpc>
                    <a:spcPct val="150000"/>
                  </a:lnSpc>
                  <a:buFont typeface="Wingdings" panose="05000000000000000000" pitchFamily="2" charset="2"/>
                  <a:buChar char="§"/>
                </a:pPr>
                <a:endParaRPr lang="en-GB" sz="2400" dirty="0">
                  <a:highlight>
                    <a:srgbClr val="FFFF00"/>
                  </a:highlight>
                </a:endParaRPr>
              </a:p>
            </p:txBody>
          </p:sp>
        </mc:Choice>
        <mc:Fallback xmlns="">
          <p:sp>
            <p:nvSpPr>
              <p:cNvPr id="3" name="Content Placeholder 2">
                <a:extLst>
                  <a:ext uri="{FF2B5EF4-FFF2-40B4-BE49-F238E27FC236}">
                    <a16:creationId xmlns:a16="http://schemas.microsoft.com/office/drawing/2014/main" id="{EA3C92F2-A72F-B39B-0BE0-1E2C496790FC}"/>
                  </a:ext>
                </a:extLst>
              </p:cNvPr>
              <p:cNvSpPr>
                <a:spLocks noGrp="1" noRot="1" noChangeAspect="1" noMove="1" noResize="1" noEditPoints="1" noAdjustHandles="1" noChangeArrowheads="1" noChangeShapeType="1" noTextEdit="1"/>
              </p:cNvSpPr>
              <p:nvPr>
                <p:ph idx="1"/>
              </p:nvPr>
            </p:nvSpPr>
            <p:spPr>
              <a:xfrm>
                <a:off x="130629" y="1259472"/>
                <a:ext cx="12159343" cy="5378705"/>
              </a:xfrm>
              <a:blipFill>
                <a:blip r:embed="rId4"/>
                <a:stretch>
                  <a:fillRect l="-652" t="-8844" r="-50" b="-4535"/>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281D949F-35EC-11BB-98AA-30B81481D3B3}"/>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302538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5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25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150FE-2FD1-CEB5-43A7-42381B9F0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25B9B-73ED-F085-62FA-9CB0FB6DF461}"/>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AFF04-C121-6CA0-2658-D7CAF6392CF9}"/>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14:m>
                  <m:oMath xmlns:m="http://schemas.openxmlformats.org/officeDocument/2006/math">
                    <m:r>
                      <a:rPr lang="en-GB" i="1" smtClean="0">
                        <a:latin typeface="Cambria Math" panose="02040503050406030204" pitchFamily="18" charset="0"/>
                      </a:rPr>
                      <m:t>𝑃</m:t>
                    </m:r>
                    <m:d>
                      <m:dPr>
                        <m:ctrlPr>
                          <a:rPr lang="LID4096" i="1">
                            <a:latin typeface="Cambria Math" panose="02040503050406030204" pitchFamily="18" charset="0"/>
                          </a:rPr>
                        </m:ctrlPr>
                      </m:dPr>
                      <m:e>
                        <m:d>
                          <m:dPr>
                            <m:begChr m:val=""/>
                            <m:endChr m:val="|"/>
                            <m:ctrlPr>
                              <a:rPr lang="LID4096" i="1">
                                <a:latin typeface="Cambria Math" panose="02040503050406030204" pitchFamily="18" charset="0"/>
                              </a:rPr>
                            </m:ctrlPr>
                          </m:dPr>
                          <m:e>
                            <m:r>
                              <m:rPr>
                                <m:sty m:val="p"/>
                              </m:rPr>
                              <a:rPr lang="en-GB" b="0" i="1" smtClean="0">
                                <a:latin typeface="Cambria Math" panose="02040503050406030204" pitchFamily="18" charset="0"/>
                              </a:rPr>
                              <m:t>λ</m:t>
                            </m:r>
                          </m:e>
                        </m:d>
                        <m:r>
                          <m:rPr>
                            <m:nor/>
                          </m:rPr>
                          <a:rPr lang="LID4096">
                            <a:latin typeface="Cambria Math" panose="02040503050406030204" pitchFamily="18" charset="0"/>
                          </a:rPr>
                          <m:t>data</m:t>
                        </m:r>
                      </m:e>
                    </m:d>
                    <m:r>
                      <a:rPr lang="he-IL" i="1">
                        <a:latin typeface="Cambria Math" panose="02040503050406030204" pitchFamily="18" charset="0"/>
                        <a:ea typeface="Cambria Math" panose="02040503050406030204" pitchFamily="18" charset="0"/>
                      </a:rPr>
                      <m:t>∝</m:t>
                    </m:r>
                    <m:r>
                      <a:rPr lang="en-GB" i="1">
                        <a:solidFill>
                          <a:prstClr val="black"/>
                        </a:solidFill>
                        <a:latin typeface="Cambria Math" panose="02040503050406030204" pitchFamily="18" charset="0"/>
                      </a:rPr>
                      <m:t>𝑃</m:t>
                    </m:r>
                    <m:d>
                      <m:dPr>
                        <m:ctrlPr>
                          <a:rPr lang="LID4096" i="1">
                            <a:solidFill>
                              <a:prstClr val="black"/>
                            </a:solidFill>
                            <a:latin typeface="Cambria Math" panose="02040503050406030204" pitchFamily="18" charset="0"/>
                          </a:rPr>
                        </m:ctrlPr>
                      </m:dPr>
                      <m:e>
                        <m:d>
                          <m:dPr>
                            <m:begChr m:val=""/>
                            <m:endChr m:val="|"/>
                            <m:ctrlPr>
                              <a:rPr lang="LID4096" i="1">
                                <a:solidFill>
                                  <a:prstClr val="black"/>
                                </a:solidFill>
                                <a:latin typeface="Cambria Math" panose="02040503050406030204" pitchFamily="18" charset="0"/>
                              </a:rPr>
                            </m:ctrlPr>
                          </m:dPr>
                          <m:e>
                            <m:r>
                              <m:rPr>
                                <m:nor/>
                              </m:rPr>
                              <a:rPr lang="LID4096">
                                <a:solidFill>
                                  <a:prstClr val="black"/>
                                </a:solidFill>
                                <a:latin typeface="Cambria Math" panose="02040503050406030204" pitchFamily="18" charset="0"/>
                              </a:rPr>
                              <m:t>data</m:t>
                            </m:r>
                          </m:e>
                        </m:d>
                        <m:r>
                          <a:rPr lang="en-GB" b="0" i="1" smtClean="0">
                            <a:solidFill>
                              <a:prstClr val="black"/>
                            </a:solidFill>
                            <a:latin typeface="Cambria Math" panose="02040503050406030204" pitchFamily="18" charset="0"/>
                          </a:rPr>
                          <m:t>𝜆</m:t>
                        </m:r>
                      </m:e>
                    </m:d>
                    <m:r>
                      <a:rPr lang="en-GB" b="1" i="1">
                        <a:solidFill>
                          <a:prstClr val="black"/>
                        </a:solidFill>
                        <a:latin typeface="Cambria Math" panose="02040503050406030204" pitchFamily="18" charset="0"/>
                      </a:rPr>
                      <m:t>𝑷</m:t>
                    </m:r>
                    <m:d>
                      <m:dPr>
                        <m:ctrlPr>
                          <a:rPr lang="LID4096" b="1" i="1">
                            <a:solidFill>
                              <a:prstClr val="black"/>
                            </a:solidFill>
                            <a:latin typeface="Cambria Math" panose="02040503050406030204" pitchFamily="18" charset="0"/>
                          </a:rPr>
                        </m:ctrlPr>
                      </m:dPr>
                      <m:e>
                        <m:r>
                          <a:rPr lang="en-GB" b="1" i="1" smtClean="0">
                            <a:solidFill>
                              <a:prstClr val="black"/>
                            </a:solidFill>
                            <a:latin typeface="Cambria Math" panose="02040503050406030204" pitchFamily="18" charset="0"/>
                          </a:rPr>
                          <m:t>𝝀</m:t>
                        </m:r>
                      </m:e>
                    </m:d>
                  </m:oMath>
                </a14:m>
                <a:endParaRPr lang="en-GB" b="1"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8E4AFF04-C121-6CA0-2658-D7CAF6392CF9}"/>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8210D5B1-0A1E-CA9E-02AD-C7EAAEF0A42C}"/>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9757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AD442-9541-FA1D-B247-D3B56E938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65043-F645-6D03-AF67-B27CF312154B}"/>
              </a:ext>
            </a:extLst>
          </p:cNvPr>
          <p:cNvSpPr>
            <a:spLocks noGrp="1"/>
          </p:cNvSpPr>
          <p:nvPr>
            <p:ph type="title"/>
          </p:nvPr>
        </p:nvSpPr>
        <p:spPr>
          <a:xfrm>
            <a:off x="838200" y="20997"/>
            <a:ext cx="10515600" cy="1325563"/>
          </a:xfrm>
        </p:spPr>
        <p:txBody>
          <a:bodyPr/>
          <a:lstStyle/>
          <a:p>
            <a:r>
              <a:rPr lang="en-US" dirty="0"/>
              <a:t>Prior</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479B-05A8-030F-5014-444E8D083D19}"/>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𝜆</m:t>
                        </m:r>
                      </m:e>
                    </m:d>
                    <m:r>
                      <a:rPr lang="en-GB" b="0" i="1" smtClean="0">
                        <a:latin typeface="Cambria Math" panose="02040503050406030204" pitchFamily="18" charset="0"/>
                      </a:rPr>
                      <m:t>~ </m:t>
                    </m:r>
                    <m:r>
                      <a:rPr lang="en-GB" b="0" i="1" smtClean="0">
                        <a:latin typeface="Cambria Math" panose="02040503050406030204" pitchFamily="18" charset="0"/>
                      </a:rPr>
                      <m:t>𝐺𝑎𝑚𝑚𝑎</m:t>
                    </m:r>
                    <m:d>
                      <m:dPr>
                        <m:ctrlPr>
                          <a:rPr lang="en-GB" b="0" i="1" smtClean="0">
                            <a:latin typeface="Cambria Math" panose="02040503050406030204" pitchFamily="18" charset="0"/>
                          </a:rPr>
                        </m:ctrlPr>
                      </m:dPr>
                      <m:e>
                        <m:r>
                          <a:rPr lang="en-GB" b="0" i="1" smtClean="0">
                            <a:latin typeface="Cambria Math" panose="02040503050406030204" pitchFamily="18" charset="0"/>
                          </a:rPr>
                          <m:t>𝛼</m:t>
                        </m:r>
                        <m:r>
                          <a:rPr lang="en-GB" b="0" i="1" smtClean="0">
                            <a:latin typeface="Cambria Math" panose="02040503050406030204" pitchFamily="18" charset="0"/>
                          </a:rPr>
                          <m:t>, </m:t>
                        </m:r>
                        <m:r>
                          <a:rPr lang="en-GB" b="0" i="1" smtClean="0">
                            <a:latin typeface="Cambria Math" panose="02040503050406030204" pitchFamily="18" charset="0"/>
                          </a:rPr>
                          <m:t>𝛽</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𝛼</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𝛽𝜆</m:t>
                            </m:r>
                          </m:sup>
                        </m:sSup>
                      </m:num>
                      <m:den>
                        <m:r>
                          <m:rPr>
                            <m:sty m:val="p"/>
                          </m:rPr>
                          <a:rPr lang="en-US" b="0" i="0" smtClean="0">
                            <a:latin typeface="Cambria Math" panose="02040503050406030204" pitchFamily="18" charset="0"/>
                          </a:rPr>
                          <m:t>Γ</m:t>
                        </m:r>
                        <m:d>
                          <m:dPr>
                            <m:ctrlPr>
                              <a:rPr lang="en-US" b="0" i="1" smtClean="0">
                                <a:latin typeface="Cambria Math" panose="02040503050406030204" pitchFamily="18" charset="0"/>
                              </a:rPr>
                            </m:ctrlPr>
                          </m:dPr>
                          <m:e>
                            <m:r>
                              <a:rPr lang="en-US" b="0" i="1" smtClean="0">
                                <a:latin typeface="Cambria Math" panose="02040503050406030204" pitchFamily="18" charset="0"/>
                              </a:rPr>
                              <m:t>𝛼</m:t>
                            </m:r>
                          </m:e>
                        </m:d>
                      </m:den>
                    </m:f>
                  </m:oMath>
                </a14:m>
                <a:endParaRPr lang="en-GB" b="0" dirty="0"/>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endParaRPr lang="en-GB" b="1"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605A479B-05A8-030F-5014-444E8D083D19}"/>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1652A355-B030-96AE-C972-0E4F54488B54}"/>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pic>
        <p:nvPicPr>
          <p:cNvPr id="7" name="Picture 6" descr="A graph with a line&#10;&#10;AI-generated content may be incorrect.">
            <a:extLst>
              <a:ext uri="{FF2B5EF4-FFF2-40B4-BE49-F238E27FC236}">
                <a16:creationId xmlns:a16="http://schemas.microsoft.com/office/drawing/2014/main" id="{F4F364A5-EAE6-761D-E304-31AC87697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828" y="2672123"/>
            <a:ext cx="7461519" cy="3776479"/>
          </a:xfrm>
          <a:prstGeom prst="rect">
            <a:avLst/>
          </a:prstGeom>
        </p:spPr>
      </p:pic>
    </p:spTree>
    <p:extLst>
      <p:ext uri="{BB962C8B-B14F-4D97-AF65-F5344CB8AC3E}">
        <p14:creationId xmlns:p14="http://schemas.microsoft.com/office/powerpoint/2010/main" val="18689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61B73-F95B-89CE-9DD1-7DF720834F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94CEC-D513-9702-CCD4-CFF2CE665CF6}"/>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BEB6AA-6541-E23D-F945-F9A396B77631}"/>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14:m>
                  <m:oMath xmlns:m="http://schemas.openxmlformats.org/officeDocument/2006/math">
                    <m:r>
                      <a:rPr lang="en-GB" i="1" smtClean="0">
                        <a:latin typeface="Cambria Math" panose="02040503050406030204" pitchFamily="18" charset="0"/>
                      </a:rPr>
                      <m:t>𝑃</m:t>
                    </m:r>
                    <m:d>
                      <m:dPr>
                        <m:ctrlPr>
                          <a:rPr lang="LID4096" i="1">
                            <a:latin typeface="Cambria Math" panose="02040503050406030204" pitchFamily="18" charset="0"/>
                          </a:rPr>
                        </m:ctrlPr>
                      </m:dPr>
                      <m:e>
                        <m:d>
                          <m:dPr>
                            <m:begChr m:val=""/>
                            <m:endChr m:val="|"/>
                            <m:ctrlPr>
                              <a:rPr lang="LID4096" i="1">
                                <a:latin typeface="Cambria Math" panose="02040503050406030204" pitchFamily="18" charset="0"/>
                              </a:rPr>
                            </m:ctrlPr>
                          </m:dPr>
                          <m:e>
                            <m:r>
                              <m:rPr>
                                <m:sty m:val="p"/>
                              </m:rPr>
                              <a:rPr lang="en-GB" b="0" i="1" smtClean="0">
                                <a:latin typeface="Cambria Math" panose="02040503050406030204" pitchFamily="18" charset="0"/>
                              </a:rPr>
                              <m:t>λ</m:t>
                            </m:r>
                          </m:e>
                        </m:d>
                        <m:r>
                          <m:rPr>
                            <m:nor/>
                          </m:rPr>
                          <a:rPr lang="LID4096">
                            <a:latin typeface="Cambria Math" panose="02040503050406030204" pitchFamily="18" charset="0"/>
                          </a:rPr>
                          <m:t>data</m:t>
                        </m:r>
                      </m:e>
                    </m:d>
                    <m:r>
                      <a:rPr lang="he-IL" i="1">
                        <a:latin typeface="Cambria Math" panose="02040503050406030204" pitchFamily="18" charset="0"/>
                        <a:ea typeface="Cambria Math" panose="02040503050406030204" pitchFamily="18" charset="0"/>
                      </a:rPr>
                      <m:t>∝</m:t>
                    </m:r>
                    <m:r>
                      <a:rPr lang="en-GB" i="1">
                        <a:solidFill>
                          <a:prstClr val="black"/>
                        </a:solidFill>
                        <a:latin typeface="Cambria Math" panose="02040503050406030204" pitchFamily="18" charset="0"/>
                      </a:rPr>
                      <m:t>𝑃</m:t>
                    </m:r>
                    <m:d>
                      <m:dPr>
                        <m:ctrlPr>
                          <a:rPr lang="LID4096" i="1">
                            <a:solidFill>
                              <a:prstClr val="black"/>
                            </a:solidFill>
                            <a:latin typeface="Cambria Math" panose="02040503050406030204" pitchFamily="18" charset="0"/>
                          </a:rPr>
                        </m:ctrlPr>
                      </m:dPr>
                      <m:e>
                        <m:d>
                          <m:dPr>
                            <m:begChr m:val=""/>
                            <m:endChr m:val="|"/>
                            <m:ctrlPr>
                              <a:rPr lang="LID4096" i="1">
                                <a:solidFill>
                                  <a:prstClr val="black"/>
                                </a:solidFill>
                                <a:latin typeface="Cambria Math" panose="02040503050406030204" pitchFamily="18" charset="0"/>
                              </a:rPr>
                            </m:ctrlPr>
                          </m:dPr>
                          <m:e>
                            <m:r>
                              <m:rPr>
                                <m:nor/>
                              </m:rPr>
                              <a:rPr lang="LID4096">
                                <a:solidFill>
                                  <a:prstClr val="black"/>
                                </a:solidFill>
                                <a:latin typeface="Cambria Math" panose="02040503050406030204" pitchFamily="18" charset="0"/>
                              </a:rPr>
                              <m:t>data</m:t>
                            </m:r>
                          </m:e>
                        </m:d>
                        <m:r>
                          <a:rPr lang="en-GB" b="0" i="1" smtClean="0">
                            <a:solidFill>
                              <a:prstClr val="black"/>
                            </a:solidFill>
                            <a:latin typeface="Cambria Math" panose="02040503050406030204" pitchFamily="18" charset="0"/>
                          </a:rPr>
                          <m:t>𝜆</m:t>
                        </m:r>
                      </m:e>
                    </m:d>
                    <m:r>
                      <a:rPr lang="en-GB" b="0" i="1">
                        <a:solidFill>
                          <a:prstClr val="black"/>
                        </a:solidFill>
                        <a:latin typeface="Cambria Math" panose="02040503050406030204" pitchFamily="18" charset="0"/>
                      </a:rPr>
                      <m:t>𝑃</m:t>
                    </m:r>
                    <m:d>
                      <m:dPr>
                        <m:ctrlPr>
                          <a:rPr lang="LID4096" i="1">
                            <a:solidFill>
                              <a:prstClr val="black"/>
                            </a:solidFill>
                            <a:latin typeface="Cambria Math" panose="02040503050406030204" pitchFamily="18" charset="0"/>
                          </a:rPr>
                        </m:ctrlPr>
                      </m:dPr>
                      <m:e>
                        <m:r>
                          <a:rPr lang="en-GB" b="0" i="1" smtClean="0">
                            <a:solidFill>
                              <a:prstClr val="black"/>
                            </a:solidFill>
                            <a:latin typeface="Cambria Math" panose="02040503050406030204" pitchFamily="18" charset="0"/>
                          </a:rPr>
                          <m:t>𝜆</m:t>
                        </m:r>
                      </m:e>
                    </m:d>
                    <m:r>
                      <a:rPr lang="en-US" b="0" i="1" smtClean="0">
                        <a:solidFill>
                          <a:prstClr val="black"/>
                        </a:solidFill>
                        <a:latin typeface="Cambria Math" panose="02040503050406030204" pitchFamily="18" charset="0"/>
                      </a:rPr>
                      <m:t> </m:t>
                    </m:r>
                  </m:oMath>
                </a14:m>
                <a:endParaRPr lang="en-US" b="0" dirty="0">
                  <a:solidFill>
                    <a:prstClr val="black"/>
                  </a:solidFill>
                </a:endParaRPr>
              </a:p>
              <a:p>
                <a:pPr marL="0" indent="0">
                  <a:lnSpc>
                    <a:spcPct val="150000"/>
                  </a:lnSpc>
                  <a:buNone/>
                </a:pPr>
                <a14:m>
                  <m:oMath xmlns:m="http://schemas.openxmlformats.org/officeDocument/2006/math">
                    <m:r>
                      <a:rPr lang="en-US" b="0"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𝑆</m:t>
                            </m:r>
                          </m:sup>
                        </m:sSup>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𝜆</m:t>
                            </m:r>
                          </m:sup>
                        </m:sSup>
                      </m:num>
                      <m:den>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m:rPr>
                                <m:brk m:alnAt="23"/>
                              </m:rPr>
                              <a:rPr lang="en-GB" i="1">
                                <a:latin typeface="Cambria Math" panose="02040503050406030204" pitchFamily="18" charset="0"/>
                              </a:rPr>
                              <m:t>1</m:t>
                            </m:r>
                          </m:sub>
                          <m:sup>
                            <m:r>
                              <a:rPr lang="en-GB" i="1">
                                <a:latin typeface="Cambria Math" panose="02040503050406030204" pitchFamily="18" charset="0"/>
                              </a:rPr>
                              <m:t>𝑛</m:t>
                            </m:r>
                          </m:sup>
                          <m:e>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𝑖</m:t>
                                </m:r>
                              </m:sub>
                            </m:sSub>
                            <m:r>
                              <a:rPr lang="en-GB" i="1">
                                <a:latin typeface="Cambria Math" panose="02040503050406030204" pitchFamily="18" charset="0"/>
                              </a:rPr>
                              <m:t>!</m:t>
                            </m:r>
                          </m:e>
                        </m:nary>
                      </m:den>
                    </m:f>
                    <m:r>
                      <a:rPr lang="en-US" b="0" i="1" smtClean="0">
                        <a:latin typeface="Cambria Math" panose="02040503050406030204" pitchFamily="18" charset="0"/>
                      </a:rPr>
                      <m:t>⋅</m:t>
                    </m:r>
                  </m:oMath>
                </a14:m>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𝛽</m:t>
                            </m:r>
                          </m:e>
                          <m:sup>
                            <m:r>
                              <a:rPr lang="en-US" i="1">
                                <a:latin typeface="Cambria Math" panose="02040503050406030204" pitchFamily="18" charset="0"/>
                              </a:rPr>
                              <m:t>𝛼</m:t>
                            </m:r>
                          </m:sup>
                        </m:sSup>
                        <m:sSup>
                          <m:sSupPr>
                            <m:ctrlPr>
                              <a:rPr lang="en-US" i="1">
                                <a:latin typeface="Cambria Math" panose="02040503050406030204" pitchFamily="18" charset="0"/>
                              </a:rPr>
                            </m:ctrlPr>
                          </m:sSupPr>
                          <m:e>
                            <m:r>
                              <a:rPr lang="en-US" i="1">
                                <a:latin typeface="Cambria Math" panose="02040503050406030204" pitchFamily="18" charset="0"/>
                              </a:rPr>
                              <m:t>𝜆</m:t>
                            </m:r>
                          </m:e>
                          <m:sup>
                            <m:r>
                              <a:rPr lang="en-US" i="1">
                                <a:latin typeface="Cambria Math" panose="02040503050406030204" pitchFamily="18" charset="0"/>
                              </a:rPr>
                              <m:t>𝛼</m:t>
                            </m:r>
                            <m:r>
                              <a:rPr lang="en-US" i="1">
                                <a:latin typeface="Cambria Math" panose="02040503050406030204" pitchFamily="18" charset="0"/>
                              </a:rPr>
                              <m:t>−</m:t>
                            </m:r>
                            <m:r>
                              <a:rPr lang="en-US" i="1">
                                <a:latin typeface="Cambria Math" panose="02040503050406030204" pitchFamily="18" charset="0"/>
                              </a:rPr>
                              <m:t>1</m:t>
                            </m:r>
                          </m:sup>
                        </m:sSup>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𝛽𝜆</m:t>
                            </m:r>
                          </m:sup>
                        </m:sSup>
                      </m:num>
                      <m:den>
                        <m:r>
                          <m:rPr>
                            <m:sty m:val="p"/>
                          </m:rPr>
                          <a:rPr lang="en-US">
                            <a:latin typeface="Cambria Math" panose="02040503050406030204" pitchFamily="18" charset="0"/>
                          </a:rPr>
                          <m:t>Γ</m:t>
                        </m:r>
                        <m:d>
                          <m:dPr>
                            <m:ctrlPr>
                              <a:rPr lang="en-US" i="1">
                                <a:latin typeface="Cambria Math" panose="02040503050406030204" pitchFamily="18" charset="0"/>
                              </a:rPr>
                            </m:ctrlPr>
                          </m:dPr>
                          <m:e>
                            <m:r>
                              <a:rPr lang="en-US" i="1">
                                <a:latin typeface="Cambria Math" panose="02040503050406030204" pitchFamily="18" charset="0"/>
                              </a:rPr>
                              <m:t>𝛼</m:t>
                            </m:r>
                          </m:e>
                        </m:d>
                      </m:den>
                    </m:f>
                  </m:oMath>
                </a14:m>
                <a:endParaRPr lang="en-GB" dirty="0"/>
              </a:p>
              <a:p>
                <a:pPr>
                  <a:lnSpc>
                    <a:spcPct val="150000"/>
                  </a:lnSpc>
                  <a:buFont typeface="Wingdings" panose="05000000000000000000" pitchFamily="2" charset="2"/>
                  <a:buChar char="§"/>
                </a:pPr>
                <a:r>
                  <a:rPr lang="en-GB" dirty="0"/>
                  <a:t>Leaving out the constants: </a:t>
                </a:r>
              </a:p>
              <a:p>
                <a:pPr marL="0" indent="0">
                  <a:lnSpc>
                    <a:spcPct val="150000"/>
                  </a:lnSpc>
                  <a:buNone/>
                </a:pPr>
                <a14:m>
                  <m:oMath xmlns:m="http://schemas.openxmlformats.org/officeDocument/2006/math">
                    <m:r>
                      <a:rPr lang="en-GB" i="1">
                        <a:latin typeface="Cambria Math" panose="02040503050406030204" pitchFamily="18" charset="0"/>
                      </a:rPr>
                      <m:t>𝑃</m:t>
                    </m:r>
                    <m:d>
                      <m:dPr>
                        <m:ctrlPr>
                          <a:rPr lang="LID4096" i="1">
                            <a:latin typeface="Cambria Math" panose="02040503050406030204" pitchFamily="18" charset="0"/>
                          </a:rPr>
                        </m:ctrlPr>
                      </m:dPr>
                      <m:e>
                        <m:d>
                          <m:dPr>
                            <m:begChr m:val=""/>
                            <m:endChr m:val="|"/>
                            <m:ctrlPr>
                              <a:rPr lang="LID4096" i="1">
                                <a:latin typeface="Cambria Math" panose="02040503050406030204" pitchFamily="18" charset="0"/>
                              </a:rPr>
                            </m:ctrlPr>
                          </m:dPr>
                          <m:e>
                            <m:r>
                              <m:rPr>
                                <m:sty m:val="p"/>
                              </m:rPr>
                              <a:rPr lang="en-GB" i="1">
                                <a:latin typeface="Cambria Math" panose="02040503050406030204" pitchFamily="18" charset="0"/>
                              </a:rPr>
                              <m:t>λ</m:t>
                            </m:r>
                          </m:e>
                        </m:d>
                        <m:r>
                          <m:rPr>
                            <m:nor/>
                          </m:rPr>
                          <a:rPr lang="LID4096">
                            <a:latin typeface="Cambria Math" panose="02040503050406030204" pitchFamily="18" charset="0"/>
                          </a:rPr>
                          <m:t>data</m:t>
                        </m:r>
                      </m:e>
                    </m:d>
                  </m:oMath>
                </a14:m>
                <a:r>
                  <a:rPr lang="he-IL" dirty="0">
                    <a:ea typeface="Cambria Math" panose="02040503050406030204" pitchFamily="18" charset="0"/>
                  </a:rPr>
                  <a:t> </a:t>
                </a:r>
                <a14:m>
                  <m:oMath xmlns:m="http://schemas.openxmlformats.org/officeDocument/2006/math">
                    <m:r>
                      <a:rPr lang="he-IL"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𝜆</m:t>
                        </m:r>
                      </m:e>
                      <m:sup>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r>
                          <a:rPr lang="he-IL" b="0" i="1" smtClean="0">
                            <a:latin typeface="Cambria Math" panose="02040503050406030204" pitchFamily="18" charset="0"/>
                            <a:ea typeface="Cambria Math" panose="02040503050406030204" pitchFamily="18" charset="0"/>
                          </a:rPr>
                          <m:t>𝜆</m:t>
                        </m:r>
                      </m:sup>
                    </m:sSup>
                    <m:r>
                      <a:rPr lang="en-US" b="0" i="1" smtClean="0">
                        <a:latin typeface="Cambria Math" panose="02040503050406030204" pitchFamily="18" charset="0"/>
                        <a:ea typeface="Cambria Math" panose="02040503050406030204" pitchFamily="18" charset="0"/>
                      </a:rPr>
                      <m:t> </m:t>
                    </m:r>
                  </m:oMath>
                </a14:m>
                <a:endParaRPr lang="en-GB" dirty="0"/>
              </a:p>
              <a:p>
                <a:pPr>
                  <a:lnSpc>
                    <a:spcPct val="150000"/>
                  </a:lnSpc>
                  <a:buFont typeface="Wingdings" panose="05000000000000000000" pitchFamily="2" charset="2"/>
                  <a:buChar char="§"/>
                </a:pPr>
                <a:r>
                  <a:rPr lang="en-GB" dirty="0"/>
                  <a:t>Therefore:</a:t>
                </a:r>
              </a:p>
              <a:p>
                <a:pPr marL="0" indent="0">
                  <a:lnSpc>
                    <a:spcPct val="150000"/>
                  </a:lnSpc>
                  <a:buNone/>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𝑃</m:t>
                      </m:r>
                      <m:d>
                        <m:dPr>
                          <m:ctrlPr>
                            <a:rPr lang="LID4096" i="1">
                              <a:latin typeface="Cambria Math" panose="02040503050406030204" pitchFamily="18" charset="0"/>
                            </a:rPr>
                          </m:ctrlPr>
                        </m:dPr>
                        <m:e>
                          <m:d>
                            <m:dPr>
                              <m:begChr m:val=""/>
                              <m:endChr m:val="|"/>
                              <m:ctrlPr>
                                <a:rPr lang="LID4096" i="1">
                                  <a:latin typeface="Cambria Math" panose="02040503050406030204" pitchFamily="18" charset="0"/>
                                </a:rPr>
                              </m:ctrlPr>
                            </m:dPr>
                            <m:e>
                              <m:r>
                                <m:rPr>
                                  <m:sty m:val="p"/>
                                </m:rPr>
                                <a:rPr lang="en-GB" i="1">
                                  <a:latin typeface="Cambria Math" panose="02040503050406030204" pitchFamily="18" charset="0"/>
                                </a:rPr>
                                <m:t>λ</m:t>
                              </m:r>
                            </m:e>
                          </m:d>
                          <m:r>
                            <m:rPr>
                              <m:nor/>
                            </m:rPr>
                            <a:rPr lang="LID4096">
                              <a:latin typeface="Cambria Math" panose="02040503050406030204" pitchFamily="18" charset="0"/>
                            </a:rPr>
                            <m:t>data</m:t>
                          </m:r>
                        </m:e>
                      </m:d>
                      <m:r>
                        <a:rPr lang="en-US"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𝐺𝑎𝑚𝑚𝑎</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𝛼</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𝑆</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𝑛</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𝛽</m:t>
                          </m:r>
                        </m:e>
                      </m:d>
                    </m:oMath>
                  </m:oMathPara>
                </a14:m>
                <a:endParaRPr lang="en-GB" dirty="0"/>
              </a:p>
              <a:p>
                <a:pPr>
                  <a:lnSpc>
                    <a:spcPct val="150000"/>
                  </a:lnSpc>
                  <a:buFont typeface="Wingdings" panose="05000000000000000000" pitchFamily="2" charset="2"/>
                  <a:buChar char="§"/>
                </a:pPr>
                <a:endParaRPr lang="en-GB" dirty="0">
                  <a:highlight>
                    <a:srgbClr val="FFFF00"/>
                  </a:highlight>
                </a:endParaRPr>
              </a:p>
            </p:txBody>
          </p:sp>
        </mc:Choice>
        <mc:Fallback>
          <p:sp>
            <p:nvSpPr>
              <p:cNvPr id="3" name="Content Placeholder 2">
                <a:extLst>
                  <a:ext uri="{FF2B5EF4-FFF2-40B4-BE49-F238E27FC236}">
                    <a16:creationId xmlns:a16="http://schemas.microsoft.com/office/drawing/2014/main" id="{C4BEB6AA-6541-E23D-F945-F9A396B77631}"/>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l="-852"/>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1C86BD51-8ABF-8CCC-C877-A52F953E2ACB}"/>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281509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4EC24-F22E-484F-A9F7-7134B3286B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97D7D3-8E58-81D2-385C-1FC391FE3DA5}"/>
              </a:ext>
            </a:extLst>
          </p:cNvPr>
          <p:cNvSpPr>
            <a:spLocks noGrp="1"/>
          </p:cNvSpPr>
          <p:nvPr>
            <p:ph type="title"/>
          </p:nvPr>
        </p:nvSpPr>
        <p:spPr>
          <a:xfrm>
            <a:off x="838200" y="20997"/>
            <a:ext cx="10515600" cy="1325563"/>
          </a:xfrm>
        </p:spPr>
        <p:txBody>
          <a:bodyPr/>
          <a:lstStyle/>
          <a:p>
            <a:r>
              <a:rPr lang="en-US" dirty="0"/>
              <a:t>Posterior</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B974AB-13D7-828C-1C1A-2FFF4F816532}"/>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14:m>
                  <m:oMath xmlns:m="http://schemas.openxmlformats.org/officeDocument/2006/math">
                    <m:r>
                      <a:rPr lang="en-GB" i="1" smtClean="0">
                        <a:latin typeface="Cambria Math" panose="02040503050406030204" pitchFamily="18" charset="0"/>
                      </a:rPr>
                      <m:t>𝑃</m:t>
                    </m:r>
                    <m:d>
                      <m:dPr>
                        <m:ctrlPr>
                          <a:rPr lang="LID4096" i="1">
                            <a:latin typeface="Cambria Math" panose="02040503050406030204" pitchFamily="18" charset="0"/>
                          </a:rPr>
                        </m:ctrlPr>
                      </m:dPr>
                      <m:e>
                        <m:d>
                          <m:dPr>
                            <m:begChr m:val=""/>
                            <m:endChr m:val="|"/>
                            <m:ctrlPr>
                              <a:rPr lang="LID4096" i="1">
                                <a:latin typeface="Cambria Math" panose="02040503050406030204" pitchFamily="18" charset="0"/>
                              </a:rPr>
                            </m:ctrlPr>
                          </m:dPr>
                          <m:e>
                            <m:r>
                              <m:rPr>
                                <m:sty m:val="p"/>
                              </m:rPr>
                              <a:rPr lang="en-GB" b="0" i="1" smtClean="0">
                                <a:latin typeface="Cambria Math" panose="02040503050406030204" pitchFamily="18" charset="0"/>
                              </a:rPr>
                              <m:t>λ</m:t>
                            </m:r>
                          </m:e>
                        </m:d>
                        <m:r>
                          <m:rPr>
                            <m:nor/>
                          </m:rPr>
                          <a:rPr lang="LID4096">
                            <a:latin typeface="Cambria Math" panose="02040503050406030204" pitchFamily="18" charset="0"/>
                          </a:rPr>
                          <m:t>data</m:t>
                        </m:r>
                      </m:e>
                    </m:d>
                    <m:r>
                      <a:rPr lang="en-US"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𝐺𝑎𝑚𝑚𝑎</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𝑛</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𝛽</m:t>
                        </m:r>
                      </m:e>
                    </m:d>
                  </m:oMath>
                </a14:m>
                <a:endParaRPr lang="en-GB" b="0" dirty="0">
                  <a:ea typeface="Cambria Math" panose="02040503050406030204" pitchFamily="18" charset="0"/>
                </a:endParaRPr>
              </a:p>
              <a:p>
                <a:pPr lvl="1">
                  <a:lnSpc>
                    <a:spcPct val="150000"/>
                  </a:lnSpc>
                  <a:buFont typeface="Wingdings" panose="05000000000000000000" pitchFamily="2" charset="2"/>
                  <a:buChar char="§"/>
                </a:pPr>
                <a:r>
                  <a:rPr lang="en-GB" dirty="0"/>
                  <a:t>S = total number of emails received </a:t>
                </a:r>
              </a:p>
              <a:p>
                <a:pPr lvl="1">
                  <a:lnSpc>
                    <a:spcPct val="150000"/>
                  </a:lnSpc>
                  <a:buFont typeface="Wingdings" panose="05000000000000000000" pitchFamily="2" charset="2"/>
                  <a:buChar char="§"/>
                </a:pPr>
                <a:r>
                  <a:rPr lang="en-GB" dirty="0"/>
                  <a:t>n = Number of students</a:t>
                </a:r>
              </a:p>
              <a:p>
                <a:pPr lvl="1">
                  <a:lnSpc>
                    <a:spcPct val="150000"/>
                  </a:lnSpc>
                  <a:buFont typeface="Wingdings" panose="05000000000000000000" pitchFamily="2" charset="2"/>
                  <a:buChar char="§"/>
                </a:pPr>
                <a:r>
                  <a:rPr lang="en-GB" dirty="0"/>
                  <a:t>With simulated data (</a:t>
                </a:r>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m:t>
                    </m:r>
                    <m:r>
                      <a:rPr lang="en-GB" b="0" i="1" smtClean="0">
                        <a:latin typeface="Cambria Math" panose="02040503050406030204" pitchFamily="18" charset="0"/>
                      </a:rPr>
                      <m:t>8</m:t>
                    </m:r>
                    <m:r>
                      <a:rPr lang="en-GB" b="0" i="1" smtClean="0">
                        <a:latin typeface="Cambria Math" panose="02040503050406030204" pitchFamily="18" charset="0"/>
                      </a:rPr>
                      <m:t>)</m:t>
                    </m:r>
                  </m:oMath>
                </a14:m>
                <a:br>
                  <a:rPr lang="en-GB" dirty="0"/>
                </a:br>
                <a:endParaRPr lang="en-GB" dirty="0"/>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E9B974AB-13D7-828C-1C1A-2FFF4F816532}"/>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BC083226-F6FC-B9FE-5FDC-610603CDCCBB}"/>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pic>
        <p:nvPicPr>
          <p:cNvPr id="5" name="Picture 4" descr="A graph of a number&#10;&#10;AI-generated content may be incorrect.">
            <a:extLst>
              <a:ext uri="{FF2B5EF4-FFF2-40B4-BE49-F238E27FC236}">
                <a16:creationId xmlns:a16="http://schemas.microsoft.com/office/drawing/2014/main" id="{49189B2F-4D6B-0438-71B7-B9ECD562C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3777" y="2802228"/>
            <a:ext cx="5303531" cy="4032512"/>
          </a:xfrm>
          <a:prstGeom prst="rect">
            <a:avLst/>
          </a:prstGeom>
        </p:spPr>
      </p:pic>
    </p:spTree>
    <p:extLst>
      <p:ext uri="{BB962C8B-B14F-4D97-AF65-F5344CB8AC3E}">
        <p14:creationId xmlns:p14="http://schemas.microsoft.com/office/powerpoint/2010/main" val="72576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1F47-77C3-59ED-DF07-4E876099A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FD6FD-E67E-40D0-4179-C5EAC6A8D5A4}"/>
              </a:ext>
            </a:extLst>
          </p:cNvPr>
          <p:cNvSpPr>
            <a:spLocks noGrp="1"/>
          </p:cNvSpPr>
          <p:nvPr>
            <p:ph type="title"/>
          </p:nvPr>
        </p:nvSpPr>
        <p:spPr>
          <a:xfrm>
            <a:off x="838200" y="20997"/>
            <a:ext cx="10515600" cy="1325563"/>
          </a:xfrm>
        </p:spPr>
        <p:txBody>
          <a:bodyPr/>
          <a:lstStyle/>
          <a:p>
            <a:r>
              <a:rPr lang="en-US" dirty="0"/>
              <a:t>Posterior</a:t>
            </a:r>
            <a:endParaRPr lang="LID4096" dirty="0"/>
          </a:p>
        </p:txBody>
      </p:sp>
      <p:sp>
        <p:nvSpPr>
          <p:cNvPr id="3" name="Content Placeholder 2">
            <a:extLst>
              <a:ext uri="{FF2B5EF4-FFF2-40B4-BE49-F238E27FC236}">
                <a16:creationId xmlns:a16="http://schemas.microsoft.com/office/drawing/2014/main" id="{7284C6D8-F668-DFC5-2131-E42DCE8C1648}"/>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r>
              <a:rPr lang="en-GB" dirty="0"/>
              <a:t>We can see the effect of each </a:t>
            </a:r>
          </a:p>
          <a:p>
            <a:pPr marL="0" indent="0">
              <a:lnSpc>
                <a:spcPct val="150000"/>
              </a:lnSpc>
              <a:buNone/>
            </a:pPr>
            <a:r>
              <a:rPr lang="en-GB" dirty="0"/>
              <a:t>data point</a:t>
            </a:r>
            <a:br>
              <a:rPr lang="en-GB" dirty="0"/>
            </a:br>
            <a:endParaRPr lang="en-GB" dirty="0"/>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endParaRPr lang="en-GB" dirty="0">
              <a:highlight>
                <a:srgbClr val="FFFF00"/>
              </a:highlight>
            </a:endParaRPr>
          </a:p>
        </p:txBody>
      </p:sp>
      <p:sp>
        <p:nvSpPr>
          <p:cNvPr id="11" name="Content Placeholder 2">
            <a:extLst>
              <a:ext uri="{FF2B5EF4-FFF2-40B4-BE49-F238E27FC236}">
                <a16:creationId xmlns:a16="http://schemas.microsoft.com/office/drawing/2014/main" id="{0B0B43FF-31F4-16B5-72C8-116B2A627933}"/>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pic>
        <p:nvPicPr>
          <p:cNvPr id="8" name="Picture 7" descr="A graph of a graph&#10;&#10;AI-generated content may be incorrect.">
            <a:extLst>
              <a:ext uri="{FF2B5EF4-FFF2-40B4-BE49-F238E27FC236}">
                <a16:creationId xmlns:a16="http://schemas.microsoft.com/office/drawing/2014/main" id="{152CE622-8CB2-688E-5184-29F80D414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4583" y="20997"/>
            <a:ext cx="6995389" cy="6858000"/>
          </a:xfrm>
          <a:prstGeom prst="rect">
            <a:avLst/>
          </a:prstGeom>
        </p:spPr>
      </p:pic>
    </p:spTree>
    <p:extLst>
      <p:ext uri="{BB962C8B-B14F-4D97-AF65-F5344CB8AC3E}">
        <p14:creationId xmlns:p14="http://schemas.microsoft.com/office/powerpoint/2010/main" val="3781285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870D7-3C7C-CA2C-CE54-D221AECA6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10071-D227-592B-FFFD-6ECEC7C5BE28}"/>
              </a:ext>
            </a:extLst>
          </p:cNvPr>
          <p:cNvSpPr>
            <a:spLocks noGrp="1"/>
          </p:cNvSpPr>
          <p:nvPr>
            <p:ph type="title"/>
          </p:nvPr>
        </p:nvSpPr>
        <p:spPr>
          <a:xfrm>
            <a:off x="838200" y="20997"/>
            <a:ext cx="10515600" cy="1325563"/>
          </a:xfrm>
        </p:spPr>
        <p:txBody>
          <a:bodyPr/>
          <a:lstStyle/>
          <a:p>
            <a:r>
              <a:rPr lang="en-US" dirty="0"/>
              <a:t>Prior</a:t>
            </a:r>
            <a:endParaRPr lang="LID4096" dirty="0"/>
          </a:p>
        </p:txBody>
      </p:sp>
      <p:sp>
        <p:nvSpPr>
          <p:cNvPr id="3" name="Content Placeholder 2">
            <a:extLst>
              <a:ext uri="{FF2B5EF4-FFF2-40B4-BE49-F238E27FC236}">
                <a16:creationId xmlns:a16="http://schemas.microsoft.com/office/drawing/2014/main" id="{7B5A6F7A-CBFC-39CF-8398-E6236221A3A5}"/>
              </a:ext>
            </a:extLst>
          </p:cNvPr>
          <p:cNvSpPr>
            <a:spLocks noGrp="1"/>
          </p:cNvSpPr>
          <p:nvPr>
            <p:ph idx="1"/>
          </p:nvPr>
        </p:nvSpPr>
        <p:spPr>
          <a:xfrm>
            <a:off x="130629" y="1346560"/>
            <a:ext cx="12159343" cy="5378705"/>
          </a:xfrm>
        </p:spPr>
        <p:txBody>
          <a:bodyPr>
            <a:normAutofit lnSpcReduction="10000"/>
          </a:bodyPr>
          <a:lstStyle/>
          <a:p>
            <a:pPr>
              <a:lnSpc>
                <a:spcPct val="150000"/>
              </a:lnSpc>
              <a:buFont typeface="Wingdings" panose="05000000000000000000" pitchFamily="2" charset="2"/>
              <a:buChar char="§"/>
            </a:pPr>
            <a:r>
              <a:rPr lang="en-GB" dirty="0"/>
              <a:t>Probability distribution</a:t>
            </a:r>
          </a:p>
          <a:p>
            <a:pPr>
              <a:lnSpc>
                <a:spcPct val="150000"/>
              </a:lnSpc>
              <a:buFont typeface="Wingdings" panose="05000000000000000000" pitchFamily="2" charset="2"/>
              <a:buChar char="§"/>
            </a:pPr>
            <a:r>
              <a:rPr lang="en-GB" dirty="0"/>
              <a:t>Describes our prior beliefs on the values of the model </a:t>
            </a:r>
          </a:p>
          <a:p>
            <a:pPr>
              <a:lnSpc>
                <a:spcPct val="150000"/>
              </a:lnSpc>
              <a:buFont typeface="Wingdings" panose="05000000000000000000" pitchFamily="2" charset="2"/>
              <a:buChar char="§"/>
            </a:pPr>
            <a:r>
              <a:rPr lang="en-GB" dirty="0"/>
              <a:t>If we have no prior beliefs, what distribution would we use?</a:t>
            </a:r>
          </a:p>
          <a:p>
            <a:pPr lvl="1">
              <a:lnSpc>
                <a:spcPct val="150000"/>
              </a:lnSpc>
              <a:buFont typeface="Wingdings" panose="05000000000000000000" pitchFamily="2" charset="2"/>
              <a:buChar char="§"/>
            </a:pPr>
            <a:r>
              <a:rPr lang="en-GB" dirty="0"/>
              <a:t>Uniform</a:t>
            </a:r>
          </a:p>
          <a:p>
            <a:pPr>
              <a:lnSpc>
                <a:spcPct val="150000"/>
              </a:lnSpc>
              <a:buFont typeface="Wingdings" panose="05000000000000000000" pitchFamily="2" charset="2"/>
              <a:buChar char="§"/>
            </a:pPr>
            <a:r>
              <a:rPr lang="en-GB" dirty="0"/>
              <a:t>If we know for a fact what the values of the model are, what function would we use (hypothetical)?</a:t>
            </a:r>
          </a:p>
          <a:p>
            <a:pPr lvl="1">
              <a:lnSpc>
                <a:spcPct val="150000"/>
              </a:lnSpc>
              <a:buFont typeface="Wingdings" panose="05000000000000000000" pitchFamily="2" charset="2"/>
              <a:buChar char="§"/>
            </a:pPr>
            <a:r>
              <a:rPr lang="en-GB" dirty="0"/>
              <a:t>Delta</a:t>
            </a:r>
          </a:p>
          <a:p>
            <a:pPr>
              <a:lnSpc>
                <a:spcPct val="150000"/>
              </a:lnSpc>
              <a:buFont typeface="Wingdings" panose="05000000000000000000" pitchFamily="2" charset="2"/>
              <a:buChar char="§"/>
            </a:pPr>
            <a:r>
              <a:rPr lang="en-GB" dirty="0"/>
              <a:t>In reality, we generally use something in between. </a:t>
            </a:r>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endParaRPr lang="en-GB" dirty="0">
              <a:highlight>
                <a:srgbClr val="FFFF00"/>
              </a:highlight>
            </a:endParaRPr>
          </a:p>
        </p:txBody>
      </p:sp>
      <p:sp>
        <p:nvSpPr>
          <p:cNvPr id="11" name="Content Placeholder 2">
            <a:extLst>
              <a:ext uri="{FF2B5EF4-FFF2-40B4-BE49-F238E27FC236}">
                <a16:creationId xmlns:a16="http://schemas.microsoft.com/office/drawing/2014/main" id="{39967C3A-8083-6ABE-5AE9-67B0E301B6AD}"/>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297298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5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0E768-EFCA-B6E5-D58A-0471375514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94CC0-2A04-25CA-808C-B9C2BD70624B}"/>
              </a:ext>
            </a:extLst>
          </p:cNvPr>
          <p:cNvSpPr>
            <a:spLocks noGrp="1"/>
          </p:cNvSpPr>
          <p:nvPr>
            <p:ph type="title"/>
          </p:nvPr>
        </p:nvSpPr>
        <p:spPr>
          <a:xfrm>
            <a:off x="838200" y="20997"/>
            <a:ext cx="10515600" cy="1325563"/>
          </a:xfrm>
        </p:spPr>
        <p:txBody>
          <a:bodyPr/>
          <a:lstStyle/>
          <a:p>
            <a:r>
              <a:rPr lang="en-US" dirty="0"/>
              <a:t>Prior</a:t>
            </a:r>
            <a:endParaRPr lang="LID4096" dirty="0"/>
          </a:p>
        </p:txBody>
      </p:sp>
      <p:sp>
        <p:nvSpPr>
          <p:cNvPr id="3" name="Content Placeholder 2">
            <a:extLst>
              <a:ext uri="{FF2B5EF4-FFF2-40B4-BE49-F238E27FC236}">
                <a16:creationId xmlns:a16="http://schemas.microsoft.com/office/drawing/2014/main" id="{8E7AE365-F769-470C-C2E0-87652AE1C1E7}"/>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r>
              <a:rPr lang="en-GB" dirty="0"/>
              <a:t>Choose a distribution with values that make sense.</a:t>
            </a:r>
            <a:endParaRPr lang="en-GB" dirty="0">
              <a:highlight>
                <a:srgbClr val="FFFF00"/>
              </a:highlight>
            </a:endParaRPr>
          </a:p>
          <a:p>
            <a:pPr>
              <a:lnSpc>
                <a:spcPct val="150000"/>
              </a:lnSpc>
              <a:buFont typeface="Wingdings" panose="05000000000000000000" pitchFamily="2" charset="2"/>
              <a:buChar char="§"/>
            </a:pPr>
            <a:r>
              <a:rPr lang="en-GB" dirty="0"/>
              <a:t>The gamma distribution is defined for non-negative values. </a:t>
            </a:r>
          </a:p>
          <a:p>
            <a:pPr lvl="1">
              <a:lnSpc>
                <a:spcPct val="150000"/>
              </a:lnSpc>
              <a:buFont typeface="Wingdings" panose="05000000000000000000" pitchFamily="2" charset="2"/>
              <a:buChar char="§"/>
            </a:pPr>
            <a:r>
              <a:rPr lang="en-GB" dirty="0"/>
              <a:t>The average number of emails received has to be non-negative. </a:t>
            </a:r>
          </a:p>
          <a:p>
            <a:pPr>
              <a:lnSpc>
                <a:spcPct val="150000"/>
              </a:lnSpc>
              <a:buFont typeface="Wingdings" panose="05000000000000000000" pitchFamily="2" charset="2"/>
              <a:buChar char="§"/>
            </a:pPr>
            <a:r>
              <a:rPr lang="en-GB" dirty="0"/>
              <a:t>The gamma distribution is a </a:t>
            </a:r>
            <a:r>
              <a:rPr lang="en-GB" b="1" dirty="0"/>
              <a:t>conjugate prior </a:t>
            </a:r>
            <a:r>
              <a:rPr lang="en-GB" dirty="0"/>
              <a:t>for the Poisson distribution.  </a:t>
            </a:r>
          </a:p>
          <a:p>
            <a:pPr>
              <a:lnSpc>
                <a:spcPct val="150000"/>
              </a:lnSpc>
              <a:buFont typeface="Wingdings" panose="05000000000000000000" pitchFamily="2" charset="2"/>
              <a:buChar char="§"/>
            </a:pPr>
            <a:r>
              <a:rPr lang="en-GB" dirty="0"/>
              <a:t>We chose the shape and scale parameters based on our belief of how many emails students receive each day.</a:t>
            </a:r>
          </a:p>
        </p:txBody>
      </p:sp>
      <p:sp>
        <p:nvSpPr>
          <p:cNvPr id="11" name="Content Placeholder 2">
            <a:extLst>
              <a:ext uri="{FF2B5EF4-FFF2-40B4-BE49-F238E27FC236}">
                <a16:creationId xmlns:a16="http://schemas.microsoft.com/office/drawing/2014/main" id="{D39C6032-CE7B-3DFE-0A96-F9D645736DCC}"/>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126263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62D42-F712-9F62-643E-04D2981626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50D2F-20B8-BD37-665B-A11812E6B050}"/>
              </a:ext>
            </a:extLst>
          </p:cNvPr>
          <p:cNvSpPr>
            <a:spLocks noGrp="1"/>
          </p:cNvSpPr>
          <p:nvPr>
            <p:ph type="title"/>
          </p:nvPr>
        </p:nvSpPr>
        <p:spPr>
          <a:xfrm>
            <a:off x="838200" y="20997"/>
            <a:ext cx="10515600" cy="1325563"/>
          </a:xfrm>
        </p:spPr>
        <p:txBody>
          <a:bodyPr/>
          <a:lstStyle/>
          <a:p>
            <a:r>
              <a:rPr lang="en-US" dirty="0"/>
              <a:t>Conjugate Priors</a:t>
            </a:r>
            <a:endParaRPr lang="LID4096" dirty="0"/>
          </a:p>
        </p:txBody>
      </p:sp>
      <p:sp>
        <p:nvSpPr>
          <p:cNvPr id="3" name="Content Placeholder 2">
            <a:extLst>
              <a:ext uri="{FF2B5EF4-FFF2-40B4-BE49-F238E27FC236}">
                <a16:creationId xmlns:a16="http://schemas.microsoft.com/office/drawing/2014/main" id="{2D0D4CAC-0A78-F23A-31EB-5750ED71CEC7}"/>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r>
              <a:rPr lang="en-GB" dirty="0"/>
              <a:t>The prior and posterior have the same shape distribution with updated parameters.</a:t>
            </a:r>
          </a:p>
          <a:p>
            <a:pPr>
              <a:lnSpc>
                <a:spcPct val="150000"/>
              </a:lnSpc>
              <a:buFont typeface="Wingdings" panose="05000000000000000000" pitchFamily="2" charset="2"/>
              <a:buChar char="§"/>
            </a:pPr>
            <a:endParaRPr lang="en-GB" dirty="0"/>
          </a:p>
        </p:txBody>
      </p:sp>
      <p:sp>
        <p:nvSpPr>
          <p:cNvPr id="11" name="Content Placeholder 2">
            <a:extLst>
              <a:ext uri="{FF2B5EF4-FFF2-40B4-BE49-F238E27FC236}">
                <a16:creationId xmlns:a16="http://schemas.microsoft.com/office/drawing/2014/main" id="{F7751E1F-726C-6AFC-F324-58B1DA5A388F}"/>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graphicFrame>
        <p:nvGraphicFramePr>
          <p:cNvPr id="4" name="Table 3">
            <a:extLst>
              <a:ext uri="{FF2B5EF4-FFF2-40B4-BE49-F238E27FC236}">
                <a16:creationId xmlns:a16="http://schemas.microsoft.com/office/drawing/2014/main" id="{844679DE-FFC3-71D6-1B44-A8FFE0566765}"/>
              </a:ext>
            </a:extLst>
          </p:cNvPr>
          <p:cNvGraphicFramePr>
            <a:graphicFrameLocks noGrp="1"/>
          </p:cNvGraphicFramePr>
          <p:nvPr>
            <p:extLst>
              <p:ext uri="{D42A27DB-BD31-4B8C-83A1-F6EECF244321}">
                <p14:modId xmlns:p14="http://schemas.microsoft.com/office/powerpoint/2010/main" val="2661013405"/>
              </p:ext>
            </p:extLst>
          </p:nvPr>
        </p:nvGraphicFramePr>
        <p:xfrm>
          <a:off x="2113643" y="2950028"/>
          <a:ext cx="9065986" cy="3331815"/>
        </p:xfrm>
        <a:graphic>
          <a:graphicData uri="http://schemas.openxmlformats.org/drawingml/2006/table">
            <a:tbl>
              <a:tblPr firstRow="1" bandRow="1">
                <a:tableStyleId>{5C22544A-7EE6-4342-B048-85BDC9FD1C3A}</a:tableStyleId>
              </a:tblPr>
              <a:tblGrid>
                <a:gridCol w="4532993">
                  <a:extLst>
                    <a:ext uri="{9D8B030D-6E8A-4147-A177-3AD203B41FA5}">
                      <a16:colId xmlns:a16="http://schemas.microsoft.com/office/drawing/2014/main" val="610931443"/>
                    </a:ext>
                  </a:extLst>
                </a:gridCol>
                <a:gridCol w="4532993">
                  <a:extLst>
                    <a:ext uri="{9D8B030D-6E8A-4147-A177-3AD203B41FA5}">
                      <a16:colId xmlns:a16="http://schemas.microsoft.com/office/drawing/2014/main" val="3509551982"/>
                    </a:ext>
                  </a:extLst>
                </a:gridCol>
              </a:tblGrid>
              <a:tr h="501771">
                <a:tc>
                  <a:txBody>
                    <a:bodyPr/>
                    <a:lstStyle/>
                    <a:p>
                      <a:pPr algn="ctr"/>
                      <a:r>
                        <a:rPr lang="en-GB" sz="2400" dirty="0"/>
                        <a:t>Prior</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Likelihood</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860089"/>
                  </a:ext>
                </a:extLst>
              </a:tr>
              <a:tr h="501771">
                <a:tc>
                  <a:txBody>
                    <a:bodyPr/>
                    <a:lstStyle/>
                    <a:p>
                      <a:pPr algn="ctr"/>
                      <a:r>
                        <a:rPr lang="en-GB" sz="2400" dirty="0"/>
                        <a:t>Gamma</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Poisson</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6861861"/>
                  </a:ext>
                </a:extLst>
              </a:tr>
              <a:tr h="501771">
                <a:tc>
                  <a:txBody>
                    <a:bodyPr/>
                    <a:lstStyle/>
                    <a:p>
                      <a:pPr algn="ctr"/>
                      <a:r>
                        <a:rPr lang="en-GB" sz="2400" dirty="0"/>
                        <a:t>Gamma</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Exponential</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0861332"/>
                  </a:ext>
                </a:extLst>
              </a:tr>
              <a:tr h="501771">
                <a:tc>
                  <a:txBody>
                    <a:bodyPr/>
                    <a:lstStyle/>
                    <a:p>
                      <a:pPr algn="ctr"/>
                      <a:r>
                        <a:rPr lang="en-GB" sz="2400" dirty="0"/>
                        <a:t>Beta</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Binomial</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8001074"/>
                  </a:ext>
                </a:extLst>
              </a:tr>
              <a:tr h="501771">
                <a:tc>
                  <a:txBody>
                    <a:bodyPr/>
                    <a:lstStyle/>
                    <a:p>
                      <a:pPr algn="ctr"/>
                      <a:r>
                        <a:rPr lang="en-GB" sz="2400" dirty="0"/>
                        <a:t>Beta</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Bernoulli</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7952267"/>
                  </a:ext>
                </a:extLst>
              </a:tr>
              <a:tr h="501771">
                <a:tc>
                  <a:txBody>
                    <a:bodyPr/>
                    <a:lstStyle/>
                    <a:p>
                      <a:pPr algn="ctr"/>
                      <a:r>
                        <a:rPr lang="en-GB" sz="2400" dirty="0"/>
                        <a:t>Gaussian</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2400" dirty="0"/>
                        <a:t>Mean: gaussian</a:t>
                      </a:r>
                    </a:p>
                    <a:p>
                      <a:pPr algn="ctr" rtl="0"/>
                      <a:r>
                        <a:rPr lang="en-GB" sz="2400" dirty="0"/>
                        <a:t>Variance: Inverse Gamma</a:t>
                      </a:r>
                      <a:endParaRPr lang="LID4096"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830196"/>
                  </a:ext>
                </a:extLst>
              </a:tr>
            </a:tbl>
          </a:graphicData>
        </a:graphic>
      </p:graphicFrame>
    </p:spTree>
    <p:extLst>
      <p:ext uri="{BB962C8B-B14F-4D97-AF65-F5344CB8AC3E}">
        <p14:creationId xmlns:p14="http://schemas.microsoft.com/office/powerpoint/2010/main" val="341711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8CA18-0786-97CC-3881-7842D89B6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40AC50-4001-353F-C192-DC8B2F2BEC02}"/>
              </a:ext>
            </a:extLst>
          </p:cNvPr>
          <p:cNvSpPr>
            <a:spLocks noGrp="1"/>
          </p:cNvSpPr>
          <p:nvPr>
            <p:ph type="title"/>
          </p:nvPr>
        </p:nvSpPr>
        <p:spPr>
          <a:xfrm>
            <a:off x="838200" y="20997"/>
            <a:ext cx="10515600" cy="1325563"/>
          </a:xfrm>
        </p:spPr>
        <p:txBody>
          <a:bodyPr/>
          <a:lstStyle/>
          <a:p>
            <a:r>
              <a:rPr lang="en-US" dirty="0"/>
              <a:t>Effect of the Prior</a:t>
            </a:r>
            <a:endParaRPr lang="LID4096" dirty="0"/>
          </a:p>
        </p:txBody>
      </p:sp>
      <p:sp>
        <p:nvSpPr>
          <p:cNvPr id="3" name="Content Placeholder 2">
            <a:extLst>
              <a:ext uri="{FF2B5EF4-FFF2-40B4-BE49-F238E27FC236}">
                <a16:creationId xmlns:a16="http://schemas.microsoft.com/office/drawing/2014/main" id="{474459C9-8ADA-71F0-BD57-E3D5A87BA475}"/>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err="1"/>
              <a:t>Preliz</a:t>
            </a:r>
            <a:r>
              <a:rPr lang="en-US" dirty="0"/>
              <a:t> distributions documentation: </a:t>
            </a:r>
          </a:p>
          <a:p>
            <a:pPr marL="0" indent="0">
              <a:lnSpc>
                <a:spcPct val="150000"/>
              </a:lnSpc>
              <a:buNone/>
            </a:pPr>
            <a:r>
              <a:rPr lang="en-US" dirty="0">
                <a:hlinkClick r:id="rId3"/>
              </a:rPr>
              <a:t>https://preliz.readthedocs.io/en/latest/distributions.html</a:t>
            </a:r>
            <a:endParaRPr lang="en-US"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400285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Tutorial Outline</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Bayes theorem</a:t>
            </a:r>
          </a:p>
          <a:p>
            <a:pPr>
              <a:lnSpc>
                <a:spcPct val="150000"/>
              </a:lnSpc>
              <a:buFont typeface="Wingdings" panose="05000000000000000000" pitchFamily="2" charset="2"/>
              <a:buChar char="§"/>
            </a:pPr>
            <a:r>
              <a:rPr lang="en-US" dirty="0"/>
              <a:t>Likelihood</a:t>
            </a:r>
          </a:p>
          <a:p>
            <a:pPr>
              <a:lnSpc>
                <a:spcPct val="150000"/>
              </a:lnSpc>
              <a:buFont typeface="Wingdings" panose="05000000000000000000" pitchFamily="2" charset="2"/>
              <a:buChar char="§"/>
            </a:pPr>
            <a:r>
              <a:rPr lang="en-US" dirty="0"/>
              <a:t>Posterior</a:t>
            </a:r>
          </a:p>
          <a:p>
            <a:pPr>
              <a:lnSpc>
                <a:spcPct val="150000"/>
              </a:lnSpc>
              <a:buFont typeface="Wingdings" panose="05000000000000000000" pitchFamily="2" charset="2"/>
              <a:buChar char="§"/>
            </a:pPr>
            <a:r>
              <a:rPr lang="en-US" dirty="0"/>
              <a:t>Prior</a:t>
            </a:r>
          </a:p>
          <a:p>
            <a:pPr>
              <a:lnSpc>
                <a:spcPct val="150000"/>
              </a:lnSpc>
              <a:buFont typeface="Wingdings" panose="05000000000000000000" pitchFamily="2" charset="2"/>
              <a:buChar char="§"/>
            </a:pPr>
            <a:r>
              <a:rPr lang="en-US" dirty="0" err="1"/>
              <a:t>Preliz</a:t>
            </a:r>
            <a:endParaRPr lang="en-US" dirty="0"/>
          </a:p>
          <a:p>
            <a:pPr>
              <a:lnSpc>
                <a:spcPct val="150000"/>
              </a:lnSpc>
              <a:buFont typeface="Wingdings" panose="05000000000000000000" pitchFamily="2" charset="2"/>
              <a:buChar char="§"/>
            </a:pPr>
            <a:r>
              <a:rPr lang="en-US" dirty="0"/>
              <a:t>Model visualization</a:t>
            </a:r>
          </a:p>
        </p:txBody>
      </p:sp>
    </p:spTree>
    <p:extLst>
      <p:ext uri="{BB962C8B-B14F-4D97-AF65-F5344CB8AC3E}">
        <p14:creationId xmlns:p14="http://schemas.microsoft.com/office/powerpoint/2010/main" val="293263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B8B33-18A5-D21B-0073-F9266B3CC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25F0A-5631-6880-4330-BB9704288C88}"/>
              </a:ext>
            </a:extLst>
          </p:cNvPr>
          <p:cNvSpPr>
            <a:spLocks noGrp="1"/>
          </p:cNvSpPr>
          <p:nvPr>
            <p:ph type="title"/>
          </p:nvPr>
        </p:nvSpPr>
        <p:spPr>
          <a:xfrm>
            <a:off x="838200" y="20997"/>
            <a:ext cx="10515600" cy="1325563"/>
          </a:xfrm>
        </p:spPr>
        <p:txBody>
          <a:bodyPr/>
          <a:lstStyle/>
          <a:p>
            <a:r>
              <a:rPr lang="en-US" dirty="0"/>
              <a:t>Prior</a:t>
            </a:r>
            <a:endParaRPr lang="LID4096" dirty="0"/>
          </a:p>
        </p:txBody>
      </p:sp>
      <p:sp>
        <p:nvSpPr>
          <p:cNvPr id="3" name="Content Placeholder 2">
            <a:extLst>
              <a:ext uri="{FF2B5EF4-FFF2-40B4-BE49-F238E27FC236}">
                <a16:creationId xmlns:a16="http://schemas.microsoft.com/office/drawing/2014/main" id="{349B0A7B-7D97-4DF9-9603-36ECD19025A1}"/>
              </a:ext>
            </a:extLst>
          </p:cNvPr>
          <p:cNvSpPr>
            <a:spLocks noGrp="1"/>
          </p:cNvSpPr>
          <p:nvPr>
            <p:ph idx="1"/>
          </p:nvPr>
        </p:nvSpPr>
        <p:spPr>
          <a:xfrm>
            <a:off x="130629" y="943788"/>
            <a:ext cx="12159343" cy="5378705"/>
          </a:xfrm>
        </p:spPr>
        <p:txBody>
          <a:bodyPr>
            <a:normAutofit/>
          </a:bodyPr>
          <a:lstStyle/>
          <a:p>
            <a:pPr>
              <a:lnSpc>
                <a:spcPct val="150000"/>
              </a:lnSpc>
              <a:buFont typeface="Wingdings" panose="05000000000000000000" pitchFamily="2" charset="2"/>
              <a:buChar char="§"/>
            </a:pPr>
            <a:r>
              <a:rPr lang="en-GB" dirty="0"/>
              <a:t>Let’s look at the effect of different priors</a:t>
            </a:r>
          </a:p>
          <a:p>
            <a:pPr lvl="1">
              <a:lnSpc>
                <a:spcPct val="150000"/>
              </a:lnSpc>
              <a:buFont typeface="Wingdings" panose="05000000000000000000" pitchFamily="2" charset="2"/>
              <a:buChar char="§"/>
            </a:pPr>
            <a:r>
              <a:rPr lang="en-GB" dirty="0"/>
              <a:t>Which is the least informative?</a:t>
            </a:r>
          </a:p>
          <a:p>
            <a:pPr lvl="1">
              <a:lnSpc>
                <a:spcPct val="150000"/>
              </a:lnSpc>
              <a:buFont typeface="Wingdings" panose="05000000000000000000" pitchFamily="2" charset="2"/>
              <a:buChar char="§"/>
            </a:pPr>
            <a:r>
              <a:rPr lang="en-GB" dirty="0"/>
              <a:t>Which is likely wrongly informative?</a:t>
            </a:r>
          </a:p>
        </p:txBody>
      </p:sp>
      <p:sp>
        <p:nvSpPr>
          <p:cNvPr id="11" name="Content Placeholder 2">
            <a:extLst>
              <a:ext uri="{FF2B5EF4-FFF2-40B4-BE49-F238E27FC236}">
                <a16:creationId xmlns:a16="http://schemas.microsoft.com/office/drawing/2014/main" id="{9382F3B5-7BF1-6246-B284-B9CD367D6B74}"/>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pic>
        <p:nvPicPr>
          <p:cNvPr id="12" name="Picture 11" descr="A graph with numbers and lines&#10;&#10;AI-generated content may be incorrect.">
            <a:extLst>
              <a:ext uri="{FF2B5EF4-FFF2-40B4-BE49-F238E27FC236}">
                <a16:creationId xmlns:a16="http://schemas.microsoft.com/office/drawing/2014/main" id="{6828A255-F15F-1846-60F8-C8070C30C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700" y="2930244"/>
            <a:ext cx="7534671" cy="3776479"/>
          </a:xfrm>
          <a:prstGeom prst="rect">
            <a:avLst/>
          </a:prstGeom>
        </p:spPr>
      </p:pic>
    </p:spTree>
    <p:extLst>
      <p:ext uri="{BB962C8B-B14F-4D97-AF65-F5344CB8AC3E}">
        <p14:creationId xmlns:p14="http://schemas.microsoft.com/office/powerpoint/2010/main" val="277435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1C1F7-CD63-5AA7-4BF8-71EC4298D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C48F7-05D9-8A5D-9AEA-CB982230755F}"/>
              </a:ext>
            </a:extLst>
          </p:cNvPr>
          <p:cNvSpPr>
            <a:spLocks noGrp="1"/>
          </p:cNvSpPr>
          <p:nvPr>
            <p:ph type="title"/>
          </p:nvPr>
        </p:nvSpPr>
        <p:spPr>
          <a:xfrm>
            <a:off x="838200" y="20997"/>
            <a:ext cx="10515600" cy="1325563"/>
          </a:xfrm>
        </p:spPr>
        <p:txBody>
          <a:bodyPr/>
          <a:lstStyle/>
          <a:p>
            <a:r>
              <a:rPr lang="en-US" dirty="0"/>
              <a:t>Posterior</a:t>
            </a:r>
            <a:endParaRPr lang="LID4096"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4839E3D-ABF5-BB89-7CDD-D68EDB8AFDFD}"/>
                  </a:ext>
                </a:extLst>
              </p:cNvPr>
              <p:cNvSpPr txBox="1">
                <a:spLocks/>
              </p:cNvSpPr>
              <p:nvPr/>
            </p:nvSpPr>
            <p:spPr>
              <a:xfrm>
                <a:off x="199806" y="957361"/>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GB" dirty="0"/>
                  <a:t>Simulated data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𝜆</m:t>
                        </m:r>
                        <m:r>
                          <a:rPr lang="en-GB" b="0" i="1" smtClean="0">
                            <a:latin typeface="Cambria Math" panose="02040503050406030204" pitchFamily="18" charset="0"/>
                          </a:rPr>
                          <m:t>=</m:t>
                        </m:r>
                        <m:r>
                          <a:rPr lang="en-GB" b="0" i="1" smtClean="0">
                            <a:latin typeface="Cambria Math" panose="02040503050406030204" pitchFamily="18" charset="0"/>
                          </a:rPr>
                          <m:t>8</m:t>
                        </m:r>
                      </m:e>
                    </m:d>
                  </m:oMath>
                </a14:m>
                <a:endParaRPr lang="en-GB" b="0" dirty="0"/>
              </a:p>
              <a:p>
                <a:pPr>
                  <a:lnSpc>
                    <a:spcPct val="150000"/>
                  </a:lnSpc>
                  <a:buFont typeface="Wingdings" panose="05000000000000000000" pitchFamily="2" charset="2"/>
                  <a:buChar char="§"/>
                </a:pPr>
                <a:r>
                  <a:rPr lang="en-GB" dirty="0"/>
                  <a:t>The weakly informative prior</a:t>
                </a:r>
              </a:p>
              <a:p>
                <a:pPr marL="0" indent="0">
                  <a:lnSpc>
                    <a:spcPct val="150000"/>
                  </a:lnSpc>
                  <a:buNone/>
                </a:pPr>
                <a:r>
                  <a:rPr lang="en-GB" dirty="0"/>
                  <a:t>converged to the informative </a:t>
                </a:r>
              </a:p>
              <a:p>
                <a:pPr marL="0" indent="0">
                  <a:lnSpc>
                    <a:spcPct val="150000"/>
                  </a:lnSpc>
                  <a:buNone/>
                </a:pPr>
                <a:r>
                  <a:rPr lang="en-GB" dirty="0"/>
                  <a:t>correct one quickly.</a:t>
                </a:r>
              </a:p>
              <a:p>
                <a:pPr>
                  <a:lnSpc>
                    <a:spcPct val="150000"/>
                  </a:lnSpc>
                  <a:buFont typeface="Wingdings" panose="05000000000000000000" pitchFamily="2" charset="2"/>
                  <a:buChar char="§"/>
                </a:pPr>
                <a:r>
                  <a:rPr lang="en-GB" dirty="0"/>
                  <a:t>Even the wrong prior gives a </a:t>
                </a:r>
              </a:p>
              <a:p>
                <a:pPr marL="0" indent="0">
                  <a:lnSpc>
                    <a:spcPct val="150000"/>
                  </a:lnSpc>
                  <a:buNone/>
                </a:pPr>
                <a:r>
                  <a:rPr lang="en-GB" dirty="0"/>
                  <a:t>final similar result after only </a:t>
                </a:r>
              </a:p>
              <a:p>
                <a:pPr marL="0" indent="0">
                  <a:lnSpc>
                    <a:spcPct val="150000"/>
                  </a:lnSpc>
                  <a:buNone/>
                </a:pPr>
                <a:r>
                  <a:rPr lang="en-GB" dirty="0"/>
                  <a:t>24 data points. </a:t>
                </a:r>
              </a:p>
            </p:txBody>
          </p:sp>
        </mc:Choice>
        <mc:Fallback xmlns="">
          <p:sp>
            <p:nvSpPr>
              <p:cNvPr id="11" name="Content Placeholder 2">
                <a:extLst>
                  <a:ext uri="{FF2B5EF4-FFF2-40B4-BE49-F238E27FC236}">
                    <a16:creationId xmlns:a16="http://schemas.microsoft.com/office/drawing/2014/main" id="{C4839E3D-ABF5-BB89-7CDD-D68EDB8AFDFD}"/>
                  </a:ext>
                </a:extLst>
              </p:cNvPr>
              <p:cNvSpPr txBox="1">
                <a:spLocks noRot="1" noChangeAspect="1" noMove="1" noResize="1" noEditPoints="1" noAdjustHandles="1" noChangeArrowheads="1" noChangeShapeType="1" noTextEdit="1"/>
              </p:cNvSpPr>
              <p:nvPr/>
            </p:nvSpPr>
            <p:spPr>
              <a:xfrm>
                <a:off x="199806" y="957361"/>
                <a:ext cx="10881852" cy="5378705"/>
              </a:xfrm>
              <a:prstGeom prst="rect">
                <a:avLst/>
              </a:prstGeom>
              <a:blipFill>
                <a:blip r:embed="rId3"/>
                <a:stretch>
                  <a:fillRect l="-1176" b="-1247"/>
                </a:stretch>
              </a:blipFill>
            </p:spPr>
            <p:txBody>
              <a:bodyPr/>
              <a:lstStyle/>
              <a:p>
                <a:r>
                  <a:rPr lang="LID4096">
                    <a:noFill/>
                  </a:rPr>
                  <a:t> </a:t>
                </a:r>
              </a:p>
            </p:txBody>
          </p:sp>
        </mc:Fallback>
      </mc:AlternateContent>
      <p:pic>
        <p:nvPicPr>
          <p:cNvPr id="6" name="Picture 5" descr="A screenshot of a graph&#10;&#10;AI-generated content may be incorrect.">
            <a:extLst>
              <a:ext uri="{FF2B5EF4-FFF2-40B4-BE49-F238E27FC236}">
                <a16:creationId xmlns:a16="http://schemas.microsoft.com/office/drawing/2014/main" id="{3F80F3A0-800E-6A2A-2A0E-D8636237F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2717" y="20997"/>
            <a:ext cx="7046909" cy="6858000"/>
          </a:xfrm>
          <a:prstGeom prst="rect">
            <a:avLst/>
          </a:prstGeom>
        </p:spPr>
      </p:pic>
    </p:spTree>
    <p:extLst>
      <p:ext uri="{BB962C8B-B14F-4D97-AF65-F5344CB8AC3E}">
        <p14:creationId xmlns:p14="http://schemas.microsoft.com/office/powerpoint/2010/main" val="379788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250"/>
                                        <p:tgtEl>
                                          <p:spTgt spid="11">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250"/>
                                        <p:tgtEl>
                                          <p:spTgt spid="1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animEffect transition="in" filter="fade">
                                      <p:cBhvr>
                                        <p:cTn id="13" dur="250"/>
                                        <p:tgtEl>
                                          <p:spTgt spid="11">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250"/>
                                        <p:tgtEl>
                                          <p:spTgt spid="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250"/>
                                        <p:tgtEl>
                                          <p:spTgt spid="11">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25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40C5-BFCE-FB7E-D806-40F489A94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D3769-68E4-AD8B-166E-E7FCDC13BBE0}"/>
              </a:ext>
            </a:extLst>
          </p:cNvPr>
          <p:cNvSpPr>
            <a:spLocks noGrp="1"/>
          </p:cNvSpPr>
          <p:nvPr>
            <p:ph type="title"/>
          </p:nvPr>
        </p:nvSpPr>
        <p:spPr>
          <a:xfrm>
            <a:off x="838200" y="20997"/>
            <a:ext cx="10515600" cy="1325563"/>
          </a:xfrm>
        </p:spPr>
        <p:txBody>
          <a:bodyPr/>
          <a:lstStyle/>
          <a:p>
            <a:r>
              <a:rPr lang="en-US" dirty="0"/>
              <a:t>Posterior</a:t>
            </a:r>
            <a:endParaRPr lang="LID4096" dirty="0"/>
          </a:p>
        </p:txBody>
      </p:sp>
      <p:sp>
        <p:nvSpPr>
          <p:cNvPr id="11" name="Content Placeholder 2">
            <a:extLst>
              <a:ext uri="{FF2B5EF4-FFF2-40B4-BE49-F238E27FC236}">
                <a16:creationId xmlns:a16="http://schemas.microsoft.com/office/drawing/2014/main" id="{99FC152B-765D-8A07-F547-900781C17791}"/>
              </a:ext>
            </a:extLst>
          </p:cNvPr>
          <p:cNvSpPr txBox="1">
            <a:spLocks/>
          </p:cNvSpPr>
          <p:nvPr/>
        </p:nvSpPr>
        <p:spPr>
          <a:xfrm>
            <a:off x="199806" y="957361"/>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GB" dirty="0"/>
              <a:t>Final posterior</a:t>
            </a:r>
          </a:p>
        </p:txBody>
      </p:sp>
      <p:pic>
        <p:nvPicPr>
          <p:cNvPr id="4" name="Picture 3" descr="A green and orange line graph&#10;&#10;AI-generated content may be incorrect.">
            <a:extLst>
              <a:ext uri="{FF2B5EF4-FFF2-40B4-BE49-F238E27FC236}">
                <a16:creationId xmlns:a16="http://schemas.microsoft.com/office/drawing/2014/main" id="{676D2208-DF6D-8093-12CB-C92E196B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920" y="1518265"/>
            <a:ext cx="6995166" cy="5318738"/>
          </a:xfrm>
          <a:prstGeom prst="rect">
            <a:avLst/>
          </a:prstGeom>
        </p:spPr>
      </p:pic>
    </p:spTree>
    <p:extLst>
      <p:ext uri="{BB962C8B-B14F-4D97-AF65-F5344CB8AC3E}">
        <p14:creationId xmlns:p14="http://schemas.microsoft.com/office/powerpoint/2010/main" val="388530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4837A-149E-4639-36C5-9173FCD35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C07F64-B1A4-1884-1EFC-2DD207389626}"/>
              </a:ext>
            </a:extLst>
          </p:cNvPr>
          <p:cNvSpPr>
            <a:spLocks noGrp="1"/>
          </p:cNvSpPr>
          <p:nvPr>
            <p:ph type="title"/>
          </p:nvPr>
        </p:nvSpPr>
        <p:spPr>
          <a:xfrm>
            <a:off x="838200" y="20997"/>
            <a:ext cx="10515600" cy="1325563"/>
          </a:xfrm>
        </p:spPr>
        <p:txBody>
          <a:bodyPr/>
          <a:lstStyle/>
          <a:p>
            <a:r>
              <a:rPr lang="en-US" dirty="0"/>
              <a:t>Posterior</a:t>
            </a:r>
            <a:endParaRPr lang="LID4096" dirty="0"/>
          </a:p>
        </p:txBody>
      </p:sp>
      <p:sp>
        <p:nvSpPr>
          <p:cNvPr id="11" name="Content Placeholder 2">
            <a:extLst>
              <a:ext uri="{FF2B5EF4-FFF2-40B4-BE49-F238E27FC236}">
                <a16:creationId xmlns:a16="http://schemas.microsoft.com/office/drawing/2014/main" id="{6A3A4136-F454-3C5A-9328-3DED58E19AD7}"/>
              </a:ext>
            </a:extLst>
          </p:cNvPr>
          <p:cNvSpPr txBox="1">
            <a:spLocks/>
          </p:cNvSpPr>
          <p:nvPr/>
        </p:nvSpPr>
        <p:spPr>
          <a:xfrm>
            <a:off x="199806" y="957361"/>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GB" dirty="0"/>
              <a:t>Final posterior</a:t>
            </a:r>
          </a:p>
          <a:p>
            <a:pPr lvl="1">
              <a:lnSpc>
                <a:spcPct val="150000"/>
              </a:lnSpc>
              <a:buFont typeface="Wingdings" panose="05000000000000000000" pitchFamily="2" charset="2"/>
              <a:buChar char="§"/>
            </a:pPr>
            <a:r>
              <a:rPr lang="en-GB" dirty="0"/>
              <a:t>Let’s compute the mode of each posterior</a:t>
            </a:r>
          </a:p>
        </p:txBody>
      </p:sp>
      <p:pic>
        <p:nvPicPr>
          <p:cNvPr id="7" name="Picture 6" descr="A diagram of a normal distribution&#10;&#10;AI-generated content may be incorrect.">
            <a:extLst>
              <a:ext uri="{FF2B5EF4-FFF2-40B4-BE49-F238E27FC236}">
                <a16:creationId xmlns:a16="http://schemas.microsoft.com/office/drawing/2014/main" id="{DFFA100A-CD38-B6FF-6EBF-8DA30CF7C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17" y="2350398"/>
            <a:ext cx="5928366" cy="4507602"/>
          </a:xfrm>
          <a:prstGeom prst="rect">
            <a:avLst/>
          </a:prstGeom>
        </p:spPr>
      </p:pic>
    </p:spTree>
    <p:extLst>
      <p:ext uri="{BB962C8B-B14F-4D97-AF65-F5344CB8AC3E}">
        <p14:creationId xmlns:p14="http://schemas.microsoft.com/office/powerpoint/2010/main" val="1320841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3EE65-D445-29F9-B3E0-E90E9EFA8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4C0A75-E7D7-C51D-3855-DB03C57B600F}"/>
              </a:ext>
            </a:extLst>
          </p:cNvPr>
          <p:cNvSpPr>
            <a:spLocks noGrp="1"/>
          </p:cNvSpPr>
          <p:nvPr>
            <p:ph type="title"/>
          </p:nvPr>
        </p:nvSpPr>
        <p:spPr>
          <a:xfrm>
            <a:off x="838200" y="20997"/>
            <a:ext cx="10515600" cy="1325563"/>
          </a:xfrm>
        </p:spPr>
        <p:txBody>
          <a:bodyPr/>
          <a:lstStyle/>
          <a:p>
            <a:r>
              <a:rPr lang="en-US" dirty="0"/>
              <a:t>Models and Bayes</a:t>
            </a:r>
            <a:endParaRPr lang="LID4096" dirty="0"/>
          </a:p>
        </p:txBody>
      </p:sp>
      <p:sp>
        <p:nvSpPr>
          <p:cNvPr id="3" name="Content Placeholder 2">
            <a:extLst>
              <a:ext uri="{FF2B5EF4-FFF2-40B4-BE49-F238E27FC236}">
                <a16:creationId xmlns:a16="http://schemas.microsoft.com/office/drawing/2014/main" id="{033BBD54-22DE-47C7-0AF7-DAD2E791B1AF}"/>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 A model has </a:t>
            </a:r>
          </a:p>
          <a:p>
            <a:pPr lvl="1">
              <a:lnSpc>
                <a:spcPct val="150000"/>
              </a:lnSpc>
              <a:buFont typeface="Wingdings" panose="05000000000000000000" pitchFamily="2" charset="2"/>
              <a:buChar char="§"/>
            </a:pPr>
            <a:r>
              <a:rPr lang="en-US" dirty="0"/>
              <a:t>Probability distributions</a:t>
            </a:r>
          </a:p>
          <a:p>
            <a:pPr lvl="1">
              <a:lnSpc>
                <a:spcPct val="150000"/>
              </a:lnSpc>
              <a:buFont typeface="Wingdings" panose="05000000000000000000" pitchFamily="2" charset="2"/>
              <a:buChar char="§"/>
            </a:pPr>
            <a:r>
              <a:rPr lang="en-US" dirty="0"/>
              <a:t>Parameters</a:t>
            </a:r>
          </a:p>
          <a:p>
            <a:pPr>
              <a:lnSpc>
                <a:spcPct val="150000"/>
              </a:lnSpc>
              <a:buFont typeface="Wingdings" panose="05000000000000000000" pitchFamily="2" charset="2"/>
              <a:buChar char="§"/>
            </a:pPr>
            <a:r>
              <a:rPr lang="en-US" dirty="0"/>
              <a:t>Probabilities are used to measure the uncertainty we have about parameters</a:t>
            </a:r>
          </a:p>
          <a:p>
            <a:pPr>
              <a:lnSpc>
                <a:spcPct val="150000"/>
              </a:lnSpc>
              <a:buFont typeface="Wingdings" panose="05000000000000000000" pitchFamily="2" charset="2"/>
              <a:buChar char="§"/>
            </a:pPr>
            <a:r>
              <a:rPr lang="en-US" dirty="0"/>
              <a:t>Bayes’ theorem is a mechanism to correctly update those probabilities in light of new data</a:t>
            </a:r>
          </a:p>
        </p:txBody>
      </p:sp>
    </p:spTree>
    <p:extLst>
      <p:ext uri="{BB962C8B-B14F-4D97-AF65-F5344CB8AC3E}">
        <p14:creationId xmlns:p14="http://schemas.microsoft.com/office/powerpoint/2010/main" val="290591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31A95-141D-08EE-C2A4-7272CDC5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A9D2F-63F6-6267-7113-712C17EBCBCC}"/>
              </a:ext>
            </a:extLst>
          </p:cNvPr>
          <p:cNvSpPr>
            <a:spLocks noGrp="1"/>
          </p:cNvSpPr>
          <p:nvPr>
            <p:ph type="title"/>
          </p:nvPr>
        </p:nvSpPr>
        <p:spPr>
          <a:xfrm>
            <a:off x="838200" y="20997"/>
            <a:ext cx="10515600" cy="1325563"/>
          </a:xfrm>
        </p:spPr>
        <p:txBody>
          <a:bodyPr/>
          <a:lstStyle/>
          <a:p>
            <a:r>
              <a:rPr lang="en-US" dirty="0"/>
              <a:t>Bayesian Inference</a:t>
            </a:r>
            <a:endParaRPr lang="LID4096" dirty="0"/>
          </a:p>
        </p:txBody>
      </p:sp>
      <p:sp>
        <p:nvSpPr>
          <p:cNvPr id="3" name="Content Placeholder 2">
            <a:extLst>
              <a:ext uri="{FF2B5EF4-FFF2-40B4-BE49-F238E27FC236}">
                <a16:creationId xmlns:a16="http://schemas.microsoft.com/office/drawing/2014/main" id="{C641A4AD-9143-B205-7C8F-C4803E158319}"/>
              </a:ext>
            </a:extLst>
          </p:cNvPr>
          <p:cNvSpPr>
            <a:spLocks noGrp="1"/>
          </p:cNvSpPr>
          <p:nvPr>
            <p:ph idx="1"/>
          </p:nvPr>
        </p:nvSpPr>
        <p:spPr>
          <a:xfrm>
            <a:off x="838200" y="1346560"/>
            <a:ext cx="10515600" cy="5378705"/>
          </a:xfrm>
        </p:spPr>
        <p:txBody>
          <a:bodyPr>
            <a:normAutofit fontScale="85000" lnSpcReduction="20000"/>
          </a:bodyPr>
          <a:lstStyle/>
          <a:p>
            <a:pPr algn="just">
              <a:lnSpc>
                <a:spcPct val="150000"/>
              </a:lnSpc>
              <a:buFont typeface="Wingdings" panose="05000000000000000000" pitchFamily="2" charset="2"/>
              <a:buChar char="§"/>
            </a:pPr>
            <a:r>
              <a:rPr lang="en-GB" dirty="0"/>
              <a:t>The result of a Bayesian analysis is a posterior distribution – not a single value but a distribution of plausible values given the data and our model.</a:t>
            </a:r>
          </a:p>
          <a:p>
            <a:pPr algn="just">
              <a:lnSpc>
                <a:spcPct val="150000"/>
              </a:lnSpc>
              <a:buFont typeface="Wingdings" panose="05000000000000000000" pitchFamily="2" charset="2"/>
              <a:buChar char="§"/>
            </a:pPr>
            <a:r>
              <a:rPr lang="en-GB" dirty="0"/>
              <a:t>The most probable value is the mode of the posterior.</a:t>
            </a:r>
          </a:p>
          <a:p>
            <a:pPr algn="just">
              <a:lnSpc>
                <a:spcPct val="150000"/>
              </a:lnSpc>
              <a:buFont typeface="Wingdings" panose="05000000000000000000" pitchFamily="2" charset="2"/>
              <a:buChar char="§"/>
            </a:pPr>
            <a:r>
              <a:rPr lang="en-GB" dirty="0"/>
              <a:t>The spread of the posterior reflects the uncertainty about the value of the parameter.</a:t>
            </a:r>
          </a:p>
          <a:p>
            <a:pPr algn="just">
              <a:lnSpc>
                <a:spcPct val="150000"/>
              </a:lnSpc>
              <a:buFont typeface="Wingdings" panose="05000000000000000000" pitchFamily="2" charset="2"/>
              <a:buChar char="§"/>
            </a:pPr>
            <a:r>
              <a:rPr lang="en-US" dirty="0"/>
              <a:t>The more data we have, the less the prior effects the posterior. </a:t>
            </a:r>
          </a:p>
          <a:p>
            <a:pPr algn="just">
              <a:lnSpc>
                <a:spcPct val="150000"/>
              </a:lnSpc>
              <a:buFont typeface="Wingdings" panose="05000000000000000000" pitchFamily="2" charset="2"/>
              <a:buChar char="§"/>
            </a:pPr>
            <a:r>
              <a:rPr lang="en-GB" dirty="0"/>
              <a:t>Given a sufficiently large amount of data, two or more Bayesian models with different priors will tend to converge to the same result. In the limit of infinite data, no matter which prior we use, all of them will provide the same posterior.</a:t>
            </a:r>
            <a:endParaRPr lang="en-US" dirty="0"/>
          </a:p>
        </p:txBody>
      </p:sp>
    </p:spTree>
    <p:extLst>
      <p:ext uri="{BB962C8B-B14F-4D97-AF65-F5344CB8AC3E}">
        <p14:creationId xmlns:p14="http://schemas.microsoft.com/office/powerpoint/2010/main" val="172937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FD866-34AB-D8A0-01C5-88474DA4C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5490C-E300-0580-A679-0A5F45BE7F0E}"/>
              </a:ext>
            </a:extLst>
          </p:cNvPr>
          <p:cNvSpPr>
            <a:spLocks noGrp="1"/>
          </p:cNvSpPr>
          <p:nvPr>
            <p:ph type="title"/>
          </p:nvPr>
        </p:nvSpPr>
        <p:spPr>
          <a:xfrm>
            <a:off x="838200" y="20997"/>
            <a:ext cx="10515600" cy="1325563"/>
          </a:xfrm>
        </p:spPr>
        <p:txBody>
          <a:bodyPr/>
          <a:lstStyle/>
          <a:p>
            <a:r>
              <a:rPr lang="en-US" dirty="0"/>
              <a:t>Model Visualization</a:t>
            </a:r>
            <a:endParaRPr lang="LID4096" dirty="0"/>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7DC17102-B6FA-8574-F545-44E0F18004E4}"/>
                  </a:ext>
                </a:extLst>
              </p:cNvPr>
              <p:cNvSpPr>
                <a:spLocks noGrp="1"/>
              </p:cNvSpPr>
              <p:nvPr>
                <p:ph idx="1"/>
              </p:nvPr>
            </p:nvSpPr>
            <p:spPr>
              <a:xfrm>
                <a:off x="329671" y="1588558"/>
                <a:ext cx="5427133" cy="4351338"/>
              </a:xfrm>
            </p:spPr>
            <p:txBody>
              <a:bodyPr/>
              <a:lstStyle/>
              <a:p>
                <a:pPr>
                  <a:buFont typeface="Wingdings" panose="05000000000000000000" pitchFamily="2" charset="2"/>
                  <a:buChar char="§"/>
                </a:pPr>
                <a:r>
                  <a:rPr lang="en-US" dirty="0">
                    <a:latin typeface="+mj-lt"/>
                  </a:rPr>
                  <a:t>We will represent our models with diagrams</a:t>
                </a:r>
              </a:p>
              <a:p>
                <a:pPr lvl="1">
                  <a:buFont typeface="Wingdings" panose="05000000000000000000" pitchFamily="2" charset="2"/>
                  <a:buChar char="§"/>
                </a:pPr>
                <a:r>
                  <a:rPr lang="en-US" dirty="0">
                    <a:latin typeface="+mj-lt"/>
                  </a:rPr>
                  <a:t>Data at the bottom</a:t>
                </a:r>
              </a:p>
              <a:p>
                <a:pPr lvl="2">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 </m:t>
                    </m:r>
                  </m:oMath>
                </a14:m>
                <a:r>
                  <a:rPr lang="en-US" dirty="0">
                    <a:latin typeface="+mj-lt"/>
                  </a:rPr>
                  <a:t>emails</a:t>
                </a:r>
              </a:p>
              <a:p>
                <a:pPr lvl="1">
                  <a:buFont typeface="Wingdings" panose="05000000000000000000" pitchFamily="2" charset="2"/>
                  <a:buChar char="§"/>
                </a:pPr>
                <a:r>
                  <a:rPr lang="en-US" dirty="0">
                    <a:latin typeface="+mj-lt"/>
                  </a:rPr>
                  <a:t>Likelihood in the middle</a:t>
                </a:r>
              </a:p>
              <a:p>
                <a:pPr lvl="2">
                  <a:buFont typeface="Wingdings" panose="05000000000000000000" pitchFamily="2" charset="2"/>
                  <a:buChar char="§"/>
                </a:pPr>
                <a:r>
                  <a:rPr lang="en-US" dirty="0">
                    <a:latin typeface="+mj-lt"/>
                  </a:rPr>
                  <a:t>This is our model of how the data was produced</a:t>
                </a:r>
              </a:p>
              <a:p>
                <a:pPr lvl="2">
                  <a:buFont typeface="Wingdings" panose="05000000000000000000" pitchFamily="2" charset="2"/>
                  <a:buChar char="§"/>
                </a:pPr>
                <a14:m>
                  <m:oMath xmlns:m="http://schemas.openxmlformats.org/officeDocument/2006/math">
                    <m:r>
                      <a:rPr lang="en-GB" b="0" i="1" smtClean="0">
                        <a:latin typeface="Cambria Math" panose="02040503050406030204" pitchFamily="18" charset="0"/>
                      </a:rPr>
                      <m:t>𝑛</m:t>
                    </m:r>
                  </m:oMath>
                </a14:m>
                <a:r>
                  <a:rPr lang="en-US" dirty="0">
                    <a:latin typeface="+mj-lt"/>
                  </a:rPr>
                  <a:t> students with an average of </a:t>
                </a:r>
                <a14:m>
                  <m:oMath xmlns:m="http://schemas.openxmlformats.org/officeDocument/2006/math">
                    <m:r>
                      <a:rPr lang="en-GB" b="0" i="1" smtClean="0">
                        <a:latin typeface="Cambria Math" panose="02040503050406030204" pitchFamily="18" charset="0"/>
                      </a:rPr>
                      <m:t>𝜆</m:t>
                    </m:r>
                  </m:oMath>
                </a14:m>
                <a:r>
                  <a:rPr lang="en-US" dirty="0">
                    <a:latin typeface="+mj-lt"/>
                  </a:rPr>
                  <a:t> emails</a:t>
                </a:r>
              </a:p>
              <a:p>
                <a:pPr lvl="1">
                  <a:buFont typeface="Wingdings" panose="05000000000000000000" pitchFamily="2" charset="2"/>
                  <a:buChar char="§"/>
                </a:pPr>
                <a:r>
                  <a:rPr lang="en-US" dirty="0">
                    <a:latin typeface="+mj-lt"/>
                  </a:rPr>
                  <a:t>Prior at the top</a:t>
                </a:r>
              </a:p>
              <a:p>
                <a:pPr lvl="2">
                  <a:buFont typeface="Wingdings" panose="05000000000000000000" pitchFamily="2" charset="2"/>
                  <a:buChar char="§"/>
                </a:pPr>
                <a:r>
                  <a:rPr lang="en-US" dirty="0">
                    <a:latin typeface="+mj-lt"/>
                  </a:rPr>
                  <a:t>This reflects our uncertainty about </a:t>
                </a:r>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 </m:t>
                    </m:r>
                  </m:oMath>
                </a14:m>
                <a:r>
                  <a:rPr lang="en-US" dirty="0">
                    <a:latin typeface="+mj-lt"/>
                  </a:rPr>
                  <a:t>when the experiment began.</a:t>
                </a:r>
              </a:p>
              <a:p>
                <a:pPr lvl="1">
                  <a:buFont typeface="Wingdings" panose="05000000000000000000" pitchFamily="2" charset="2"/>
                  <a:buChar char="§"/>
                </a:pPr>
                <a:endParaRPr lang="en-IL" dirty="0">
                  <a:latin typeface="+mj-lt"/>
                </a:endParaRPr>
              </a:p>
            </p:txBody>
          </p:sp>
        </mc:Choice>
        <mc:Fallback xmlns="">
          <p:sp>
            <p:nvSpPr>
              <p:cNvPr id="4" name="Content Placeholder 4">
                <a:extLst>
                  <a:ext uri="{FF2B5EF4-FFF2-40B4-BE49-F238E27FC236}">
                    <a16:creationId xmlns:a16="http://schemas.microsoft.com/office/drawing/2014/main" id="{7DC17102-B6FA-8574-F545-44E0F18004E4}"/>
                  </a:ext>
                </a:extLst>
              </p:cNvPr>
              <p:cNvSpPr>
                <a:spLocks noGrp="1" noRot="1" noChangeAspect="1" noMove="1" noResize="1" noEditPoints="1" noAdjustHandles="1" noChangeArrowheads="1" noChangeShapeType="1" noTextEdit="1"/>
              </p:cNvSpPr>
              <p:nvPr>
                <p:ph idx="1"/>
              </p:nvPr>
            </p:nvSpPr>
            <p:spPr>
              <a:xfrm>
                <a:off x="329671" y="1588558"/>
                <a:ext cx="5427133" cy="4351338"/>
              </a:xfrm>
              <a:blipFill>
                <a:blip r:embed="rId2"/>
                <a:stretch>
                  <a:fillRect l="-1910" t="-2525" r="-1011"/>
                </a:stretch>
              </a:blipFill>
            </p:spPr>
            <p:txBody>
              <a:bodyPr/>
              <a:lstStyle/>
              <a:p>
                <a:r>
                  <a:rPr lang="LID4096">
                    <a:noFill/>
                  </a:rPr>
                  <a:t> </a:t>
                </a:r>
              </a:p>
            </p:txBody>
          </p:sp>
        </mc:Fallback>
      </mc:AlternateContent>
      <p:pic>
        <p:nvPicPr>
          <p:cNvPr id="6" name="Picture 5" descr="A diagram of a function&#10;&#10;AI-generated content may be incorrect.">
            <a:extLst>
              <a:ext uri="{FF2B5EF4-FFF2-40B4-BE49-F238E27FC236}">
                <a16:creationId xmlns:a16="http://schemas.microsoft.com/office/drawing/2014/main" id="{4F37F1DB-0D0B-56D8-D21B-EB171D8F0687}"/>
              </a:ext>
            </a:extLst>
          </p:cNvPr>
          <p:cNvPicPr>
            <a:picLocks noChangeAspect="1"/>
          </p:cNvPicPr>
          <p:nvPr/>
        </p:nvPicPr>
        <p:blipFill>
          <a:blip r:embed="rId3">
            <a:extLst>
              <a:ext uri="{28A0092B-C50C-407E-A947-70E740481C1C}">
                <a14:useLocalDpi xmlns:a14="http://schemas.microsoft.com/office/drawing/2010/main" val="0"/>
              </a:ext>
            </a:extLst>
          </a:blip>
          <a:srcRect l="39051" t="3809" r="40663" b="25079"/>
          <a:stretch/>
        </p:blipFill>
        <p:spPr>
          <a:xfrm>
            <a:off x="7851038" y="156203"/>
            <a:ext cx="2490389" cy="6545593"/>
          </a:xfrm>
          <a:prstGeom prst="rect">
            <a:avLst/>
          </a:prstGeom>
        </p:spPr>
      </p:pic>
    </p:spTree>
    <p:extLst>
      <p:ext uri="{BB962C8B-B14F-4D97-AF65-F5344CB8AC3E}">
        <p14:creationId xmlns:p14="http://schemas.microsoft.com/office/powerpoint/2010/main" val="311394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41215-F410-2CF4-001F-7F6B47BF4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7F7FE-5916-7790-7A07-4649A318F075}"/>
              </a:ext>
            </a:extLst>
          </p:cNvPr>
          <p:cNvSpPr>
            <a:spLocks noGrp="1"/>
          </p:cNvSpPr>
          <p:nvPr>
            <p:ph type="title"/>
          </p:nvPr>
        </p:nvSpPr>
        <p:spPr>
          <a:xfrm>
            <a:off x="838200" y="20997"/>
            <a:ext cx="10515600" cy="1325563"/>
          </a:xfrm>
        </p:spPr>
        <p:txBody>
          <a:bodyPr/>
          <a:lstStyle/>
          <a:p>
            <a:r>
              <a:rPr lang="en-US" dirty="0"/>
              <a:t>Model Visualization - downloads</a:t>
            </a:r>
            <a:endParaRPr lang="LID4096" dirty="0"/>
          </a:p>
        </p:txBody>
      </p:sp>
      <p:sp>
        <p:nvSpPr>
          <p:cNvPr id="4" name="Content Placeholder 4">
            <a:extLst>
              <a:ext uri="{FF2B5EF4-FFF2-40B4-BE49-F238E27FC236}">
                <a16:creationId xmlns:a16="http://schemas.microsoft.com/office/drawing/2014/main" id="{489C1B52-CEC7-8053-EF8D-BB5EC2741B63}"/>
              </a:ext>
            </a:extLst>
          </p:cNvPr>
          <p:cNvSpPr>
            <a:spLocks noGrp="1"/>
          </p:cNvSpPr>
          <p:nvPr>
            <p:ph idx="1"/>
          </p:nvPr>
        </p:nvSpPr>
        <p:spPr>
          <a:xfrm>
            <a:off x="329672" y="1588558"/>
            <a:ext cx="11764358" cy="4351338"/>
          </a:xfrm>
        </p:spPr>
        <p:txBody>
          <a:bodyPr/>
          <a:lstStyle/>
          <a:p>
            <a:pPr marL="514350" indent="-514350">
              <a:buFont typeface="+mj-lt"/>
              <a:buAutoNum type="arabicPeriod"/>
            </a:pPr>
            <a:r>
              <a:rPr lang="en-GB" dirty="0">
                <a:latin typeface="+mj-lt"/>
              </a:rPr>
              <a:t>Download LibreOffice:</a:t>
            </a:r>
          </a:p>
          <a:p>
            <a:pPr marL="0" indent="0">
              <a:buNone/>
            </a:pPr>
            <a:r>
              <a:rPr lang="en-GB" dirty="0">
                <a:hlinkClick r:id="rId2"/>
              </a:rPr>
              <a:t>Download LibreOffice | LibreOffice - Free and private office suite - Based on OpenOffice - Compatible with Microsoft</a:t>
            </a:r>
            <a:endParaRPr lang="en-GB" dirty="0">
              <a:latin typeface="+mj-lt"/>
            </a:endParaRPr>
          </a:p>
          <a:p>
            <a:pPr marL="514350" indent="-514350">
              <a:buFont typeface="+mj-lt"/>
              <a:buAutoNum type="arabicPeriod" startAt="2"/>
            </a:pPr>
            <a:r>
              <a:rPr lang="en-GB" dirty="0">
                <a:latin typeface="+mj-lt"/>
              </a:rPr>
              <a:t>Download diagrams template:</a:t>
            </a:r>
          </a:p>
          <a:p>
            <a:pPr marL="0" indent="0">
              <a:buNone/>
            </a:pPr>
            <a:r>
              <a:rPr lang="en-GB" dirty="0">
                <a:latin typeface="+mj-lt"/>
                <a:hlinkClick r:id="rId3"/>
              </a:rPr>
              <a:t>https://www.sumsar.net/blog/2013/10/diy-kruschke-style-diagrams/</a:t>
            </a:r>
            <a:endParaRPr lang="en-GB" dirty="0">
              <a:latin typeface="+mj-lt"/>
            </a:endParaRPr>
          </a:p>
          <a:p>
            <a:pPr marL="0" indent="0">
              <a:buNone/>
            </a:pPr>
            <a:endParaRPr lang="en-GB" dirty="0">
              <a:latin typeface="+mj-lt"/>
            </a:endParaRPr>
          </a:p>
          <a:p>
            <a:pPr marL="514350" indent="-514350">
              <a:buFont typeface="+mj-lt"/>
              <a:buAutoNum type="arabicPeriod" startAt="2"/>
            </a:pPr>
            <a:endParaRPr lang="en-US" dirty="0">
              <a:latin typeface="+mj-lt"/>
            </a:endParaRPr>
          </a:p>
          <a:p>
            <a:pPr lvl="1">
              <a:buFont typeface="Wingdings" panose="05000000000000000000" pitchFamily="2" charset="2"/>
              <a:buChar char="§"/>
            </a:pPr>
            <a:endParaRPr lang="en-IL" dirty="0">
              <a:latin typeface="+mj-lt"/>
            </a:endParaRPr>
          </a:p>
        </p:txBody>
      </p:sp>
    </p:spTree>
    <p:extLst>
      <p:ext uri="{BB962C8B-B14F-4D97-AF65-F5344CB8AC3E}">
        <p14:creationId xmlns:p14="http://schemas.microsoft.com/office/powerpoint/2010/main" val="966994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76DB1-1F01-91F4-3C7C-C82A269652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32EE1-25F2-373F-B7BD-6F92D43D6CFC}"/>
              </a:ext>
            </a:extLst>
          </p:cNvPr>
          <p:cNvSpPr>
            <a:spLocks noGrp="1"/>
          </p:cNvSpPr>
          <p:nvPr>
            <p:ph type="title"/>
          </p:nvPr>
        </p:nvSpPr>
        <p:spPr>
          <a:xfrm>
            <a:off x="838200" y="20997"/>
            <a:ext cx="10515600" cy="1325563"/>
          </a:xfrm>
        </p:spPr>
        <p:txBody>
          <a:bodyPr/>
          <a:lstStyle/>
          <a:p>
            <a:r>
              <a:rPr lang="en-US" dirty="0"/>
              <a:t>Model Visualization - Explanations</a:t>
            </a:r>
            <a:endParaRPr lang="LID4096" dirty="0"/>
          </a:p>
        </p:txBody>
      </p:sp>
      <p:sp>
        <p:nvSpPr>
          <p:cNvPr id="4" name="Content Placeholder 4">
            <a:extLst>
              <a:ext uri="{FF2B5EF4-FFF2-40B4-BE49-F238E27FC236}">
                <a16:creationId xmlns:a16="http://schemas.microsoft.com/office/drawing/2014/main" id="{B5D41543-44D9-26A8-2626-085EA511C7B9}"/>
              </a:ext>
            </a:extLst>
          </p:cNvPr>
          <p:cNvSpPr>
            <a:spLocks noGrp="1"/>
          </p:cNvSpPr>
          <p:nvPr>
            <p:ph idx="1"/>
          </p:nvPr>
        </p:nvSpPr>
        <p:spPr>
          <a:xfrm>
            <a:off x="329672" y="1588558"/>
            <a:ext cx="11764358" cy="4351338"/>
          </a:xfrm>
        </p:spPr>
        <p:txBody>
          <a:bodyPr/>
          <a:lstStyle/>
          <a:p>
            <a:pPr marL="514350" indent="-514350">
              <a:buFont typeface="+mj-lt"/>
              <a:buAutoNum type="arabicPeriod"/>
            </a:pPr>
            <a:r>
              <a:rPr lang="en-GB" dirty="0">
                <a:latin typeface="+mj-lt"/>
              </a:rPr>
              <a:t>Copy-paste and drag</a:t>
            </a:r>
          </a:p>
          <a:p>
            <a:pPr marL="514350" indent="-514350">
              <a:buFont typeface="+mj-lt"/>
              <a:buAutoNum type="arabicPeriod"/>
            </a:pPr>
            <a:r>
              <a:rPr lang="en-GB" dirty="0">
                <a:latin typeface="+mj-lt"/>
              </a:rPr>
              <a:t>Double click to edit</a:t>
            </a:r>
          </a:p>
          <a:p>
            <a:pPr marL="514350" indent="-514350">
              <a:buFont typeface="+mj-lt"/>
              <a:buAutoNum type="arabicPeriod"/>
            </a:pPr>
            <a:r>
              <a:rPr lang="en-GB" dirty="0">
                <a:latin typeface="+mj-lt"/>
              </a:rPr>
              <a:t>To save: export + selection -&gt; as jpeg</a:t>
            </a:r>
          </a:p>
          <a:p>
            <a:pPr marL="0" indent="0">
              <a:buNone/>
            </a:pPr>
            <a:endParaRPr lang="en-GB" dirty="0">
              <a:latin typeface="+mj-lt"/>
            </a:endParaRPr>
          </a:p>
          <a:p>
            <a:pPr marL="514350" indent="-514350">
              <a:buFont typeface="+mj-lt"/>
              <a:buAutoNum type="arabicPeriod" startAt="2"/>
            </a:pPr>
            <a:endParaRPr lang="en-US" dirty="0">
              <a:latin typeface="+mj-lt"/>
            </a:endParaRPr>
          </a:p>
          <a:p>
            <a:pPr lvl="1">
              <a:buFont typeface="Wingdings" panose="05000000000000000000" pitchFamily="2" charset="2"/>
              <a:buChar char="§"/>
            </a:pPr>
            <a:endParaRPr lang="en-IL" dirty="0">
              <a:latin typeface="+mj-lt"/>
            </a:endParaRPr>
          </a:p>
        </p:txBody>
      </p:sp>
      <p:pic>
        <p:nvPicPr>
          <p:cNvPr id="5" name="Picture 4">
            <a:extLst>
              <a:ext uri="{FF2B5EF4-FFF2-40B4-BE49-F238E27FC236}">
                <a16:creationId xmlns:a16="http://schemas.microsoft.com/office/drawing/2014/main" id="{B879FCC4-0C91-BAE5-FB77-DDFA0FD3BF35}"/>
              </a:ext>
            </a:extLst>
          </p:cNvPr>
          <p:cNvPicPr>
            <a:picLocks noChangeAspect="1"/>
          </p:cNvPicPr>
          <p:nvPr/>
        </p:nvPicPr>
        <p:blipFill>
          <a:blip r:embed="rId3"/>
          <a:stretch>
            <a:fillRect/>
          </a:stretch>
        </p:blipFill>
        <p:spPr>
          <a:xfrm>
            <a:off x="2922567" y="3192286"/>
            <a:ext cx="6346866" cy="3473851"/>
          </a:xfrm>
          <a:prstGeom prst="rect">
            <a:avLst/>
          </a:prstGeom>
        </p:spPr>
      </p:pic>
    </p:spTree>
    <p:extLst>
      <p:ext uri="{BB962C8B-B14F-4D97-AF65-F5344CB8AC3E}">
        <p14:creationId xmlns:p14="http://schemas.microsoft.com/office/powerpoint/2010/main" val="2025748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5CEED-8747-1265-F2DA-1CF2E021C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20E7B-3F06-2000-F38E-97C69C6FA566}"/>
              </a:ext>
            </a:extLst>
          </p:cNvPr>
          <p:cNvSpPr>
            <a:spLocks noGrp="1"/>
          </p:cNvSpPr>
          <p:nvPr>
            <p:ph type="title"/>
          </p:nvPr>
        </p:nvSpPr>
        <p:spPr>
          <a:xfrm>
            <a:off x="838200" y="20997"/>
            <a:ext cx="10515600" cy="1325563"/>
          </a:xfrm>
        </p:spPr>
        <p:txBody>
          <a:bodyPr/>
          <a:lstStyle/>
          <a:p>
            <a:r>
              <a:rPr lang="en-US" dirty="0"/>
              <a:t>More About Priors</a:t>
            </a:r>
            <a:endParaRPr lang="LID4096" dirty="0"/>
          </a:p>
        </p:txBody>
      </p:sp>
      <p:sp>
        <p:nvSpPr>
          <p:cNvPr id="3" name="Content Placeholder 2">
            <a:extLst>
              <a:ext uri="{FF2B5EF4-FFF2-40B4-BE49-F238E27FC236}">
                <a16:creationId xmlns:a16="http://schemas.microsoft.com/office/drawing/2014/main" id="{45E72A5F-CF31-B03D-1E1B-6E8AE3C993BC}"/>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US" dirty="0"/>
              <a:t>We used the maxent function</a:t>
            </a:r>
          </a:p>
          <a:p>
            <a:pPr lvl="1">
              <a:lnSpc>
                <a:spcPct val="150000"/>
              </a:lnSpc>
              <a:buFont typeface="Wingdings" panose="05000000000000000000" pitchFamily="2" charset="2"/>
              <a:buChar char="§"/>
            </a:pPr>
            <a:r>
              <a:rPr lang="en-US" dirty="0"/>
              <a:t>There are a lot of priors that would give X% of the range in a given distribution. </a:t>
            </a:r>
          </a:p>
          <a:p>
            <a:pPr lvl="1">
              <a:lnSpc>
                <a:spcPct val="150000"/>
              </a:lnSpc>
              <a:buFont typeface="Wingdings" panose="05000000000000000000" pitchFamily="2" charset="2"/>
              <a:buChar char="§"/>
            </a:pPr>
            <a:r>
              <a:rPr lang="en-US" dirty="0"/>
              <a:t>Which should we choose?</a:t>
            </a:r>
          </a:p>
          <a:p>
            <a:pPr lvl="1">
              <a:lnSpc>
                <a:spcPct val="150000"/>
              </a:lnSpc>
              <a:buFont typeface="Wingdings" panose="05000000000000000000" pitchFamily="2" charset="2"/>
              <a:buChar char="§"/>
            </a:pPr>
            <a:r>
              <a:rPr lang="en-US" dirty="0"/>
              <a:t>Maximizing the entropy means c</a:t>
            </a:r>
            <a:r>
              <a:rPr lang="en-GB" dirty="0" err="1"/>
              <a:t>hoosing</a:t>
            </a:r>
            <a:r>
              <a:rPr lang="en-GB" dirty="0"/>
              <a:t> the probability distribution that is the most uncertain (least biased) while still satisfying given constraints.</a:t>
            </a:r>
          </a:p>
          <a:p>
            <a:pPr lvl="1">
              <a:lnSpc>
                <a:spcPct val="150000"/>
              </a:lnSpc>
              <a:buFont typeface="Wingdings" panose="05000000000000000000" pitchFamily="2" charset="2"/>
              <a:buChar char="§"/>
            </a:pPr>
            <a:r>
              <a:rPr lang="en-GB" dirty="0"/>
              <a:t>This g</a:t>
            </a:r>
            <a:r>
              <a:rPr lang="en-GB" b="0" i="0" dirty="0">
                <a:solidFill>
                  <a:srgbClr val="222832"/>
                </a:solidFill>
                <a:effectLst/>
                <a:latin typeface="-apple-system"/>
              </a:rPr>
              <a:t>uarantees that we have the less informative distribution, given a set of constraints.</a:t>
            </a:r>
            <a:endParaRPr lang="en-US"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74218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A1FAE-9FA0-77F2-4510-1D081D0BB4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D0EBA-ED40-AA19-299D-F686775D31D9}"/>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F4D9C8-8F29-9F02-B1DC-E85F4964AD1A}"/>
                  </a:ext>
                </a:extLst>
              </p:cNvPr>
              <p:cNvSpPr>
                <a:spLocks noGrp="1"/>
              </p:cNvSpPr>
              <p:nvPr>
                <p:ph idx="1"/>
              </p:nvPr>
            </p:nvSpPr>
            <p:spPr>
              <a:xfrm>
                <a:off x="838200" y="1159747"/>
                <a:ext cx="10881852" cy="5378705"/>
              </a:xfrm>
            </p:spPr>
            <p:txBody>
              <a:bodyPr>
                <a:normAutofit/>
              </a:bodyPr>
              <a:lstStyle/>
              <a:p>
                <a:pPr>
                  <a:buFont typeface="Wingdings" panose="05000000000000000000" pitchFamily="2" charset="2"/>
                  <a:buChar char="§"/>
                </a:pPr>
                <a14:m>
                  <m:oMath xmlns:m="http://schemas.openxmlformats.org/officeDocument/2006/math">
                    <m:r>
                      <a:rPr lang="en-GB" sz="2400" b="0" i="1" smtClean="0">
                        <a:solidFill>
                          <a:schemeClr val="accent3"/>
                        </a:solidFill>
                        <a:latin typeface="Cambria Math" panose="02040503050406030204" pitchFamily="18" charset="0"/>
                      </a:rPr>
                      <m:t>𝑃</m:t>
                    </m:r>
                    <m:d>
                      <m:dPr>
                        <m:ctrlPr>
                          <a:rPr lang="LID4096" sz="2400" i="1">
                            <a:solidFill>
                              <a:schemeClr val="accent3"/>
                            </a:solidFill>
                            <a:latin typeface="Cambria Math" panose="02040503050406030204" pitchFamily="18" charset="0"/>
                          </a:rPr>
                        </m:ctrlPr>
                      </m:dPr>
                      <m:e>
                        <m:d>
                          <m:dPr>
                            <m:begChr m:val=""/>
                            <m:endChr m:val="|"/>
                            <m:ctrlPr>
                              <a:rPr lang="LID4096" sz="2400" i="1">
                                <a:solidFill>
                                  <a:schemeClr val="accent3"/>
                                </a:solidFill>
                                <a:latin typeface="Cambria Math" panose="02040503050406030204" pitchFamily="18" charset="0"/>
                              </a:rPr>
                            </m:ctrlPr>
                          </m:dPr>
                          <m:e>
                            <m:r>
                              <m:rPr>
                                <m:nor/>
                              </m:rPr>
                              <a:rPr lang="LID4096" sz="2400" i="0">
                                <a:solidFill>
                                  <a:schemeClr val="accent3"/>
                                </a:solidFill>
                                <a:latin typeface="Cambria Math" panose="02040503050406030204" pitchFamily="18" charset="0"/>
                              </a:rPr>
                              <m:t>model</m:t>
                            </m:r>
                          </m:e>
                        </m:d>
                        <m:r>
                          <m:rPr>
                            <m:nor/>
                          </m:rPr>
                          <a:rPr lang="LID4096" sz="2400" i="0">
                            <a:solidFill>
                              <a:schemeClr val="accent3"/>
                            </a:solidFill>
                            <a:latin typeface="Cambria Math" panose="02040503050406030204" pitchFamily="18" charset="0"/>
                          </a:rPr>
                          <m:t>data</m:t>
                        </m:r>
                      </m:e>
                    </m:d>
                    <m:r>
                      <a:rPr lang="LID4096" sz="2400" i="1">
                        <a:solidFill>
                          <a:srgbClr val="000000"/>
                        </a:solidFill>
                        <a:latin typeface="Cambria Math" panose="02040503050406030204" pitchFamily="18" charset="0"/>
                      </a:rPr>
                      <m:t>=</m:t>
                    </m:r>
                    <m:f>
                      <m:fPr>
                        <m:ctrlPr>
                          <a:rPr lang="LID4096" sz="2400" i="1">
                            <a:solidFill>
                              <a:srgbClr val="000000"/>
                            </a:solidFill>
                            <a:latin typeface="Cambria Math" panose="02040503050406030204" pitchFamily="18" charset="0"/>
                          </a:rPr>
                        </m:ctrlPr>
                      </m:fPr>
                      <m:num>
                        <m:r>
                          <a:rPr lang="en-GB" sz="2400" b="0" i="1" smtClean="0">
                            <a:solidFill>
                              <a:srgbClr val="C00000"/>
                            </a:solidFill>
                            <a:latin typeface="Cambria Math" panose="02040503050406030204" pitchFamily="18" charset="0"/>
                          </a:rPr>
                          <m:t>𝑃</m:t>
                        </m:r>
                        <m:d>
                          <m:dPr>
                            <m:ctrlPr>
                              <a:rPr lang="LID4096" sz="2400" i="1">
                                <a:solidFill>
                                  <a:srgbClr val="C00000"/>
                                </a:solidFill>
                                <a:latin typeface="Cambria Math" panose="02040503050406030204" pitchFamily="18" charset="0"/>
                              </a:rPr>
                            </m:ctrlPr>
                          </m:dPr>
                          <m:e>
                            <m:d>
                              <m:dPr>
                                <m:begChr m:val=""/>
                                <m:endChr m:val="|"/>
                                <m:ctrlPr>
                                  <a:rPr lang="LID4096" sz="2400" i="1">
                                    <a:solidFill>
                                      <a:srgbClr val="C00000"/>
                                    </a:solidFill>
                                    <a:latin typeface="Cambria Math" panose="02040503050406030204" pitchFamily="18" charset="0"/>
                                  </a:rPr>
                                </m:ctrlPr>
                              </m:dPr>
                              <m:e>
                                <m:r>
                                  <m:rPr>
                                    <m:nor/>
                                  </m:rPr>
                                  <a:rPr lang="LID4096" sz="2400" i="0">
                                    <a:solidFill>
                                      <a:srgbClr val="C00000"/>
                                    </a:solidFill>
                                    <a:latin typeface="Cambria Math" panose="02040503050406030204" pitchFamily="18" charset="0"/>
                                  </a:rPr>
                                  <m:t>data</m:t>
                                </m:r>
                              </m:e>
                            </m:d>
                            <m:r>
                              <m:rPr>
                                <m:nor/>
                              </m:rPr>
                              <a:rPr lang="LID4096" sz="2400" i="0">
                                <a:solidFill>
                                  <a:srgbClr val="C00000"/>
                                </a:solidFill>
                                <a:latin typeface="Cambria Math" panose="02040503050406030204" pitchFamily="18" charset="0"/>
                              </a:rPr>
                              <m:t>model</m:t>
                            </m:r>
                          </m:e>
                        </m:d>
                        <m:r>
                          <a:rPr lang="en-GB" sz="2400" b="0" i="1" smtClean="0">
                            <a:solidFill>
                              <a:srgbClr val="0070C0"/>
                            </a:solidFill>
                            <a:latin typeface="Cambria Math" panose="02040503050406030204" pitchFamily="18" charset="0"/>
                          </a:rPr>
                          <m:t>𝑃</m:t>
                        </m:r>
                        <m:d>
                          <m:dPr>
                            <m:ctrlPr>
                              <a:rPr lang="LID4096" sz="2400" i="1">
                                <a:solidFill>
                                  <a:srgbClr val="0070C0"/>
                                </a:solidFill>
                                <a:latin typeface="Cambria Math" panose="02040503050406030204" pitchFamily="18" charset="0"/>
                              </a:rPr>
                            </m:ctrlPr>
                          </m:dPr>
                          <m:e>
                            <m:r>
                              <m:rPr>
                                <m:nor/>
                              </m:rPr>
                              <a:rPr lang="LID4096" sz="2400" i="0">
                                <a:solidFill>
                                  <a:srgbClr val="0070C0"/>
                                </a:solidFill>
                                <a:latin typeface="Cambria Math" panose="02040503050406030204" pitchFamily="18" charset="0"/>
                              </a:rPr>
                              <m:t>model</m:t>
                            </m:r>
                          </m:e>
                        </m:d>
                      </m:num>
                      <m:den>
                        <m:nary>
                          <m:naryPr>
                            <m:chr m:val="∑"/>
                            <m:supHide m:val="on"/>
                            <m:ctrlPr>
                              <a:rPr lang="LID4096" sz="2400" i="1" smtClean="0">
                                <a:solidFill>
                                  <a:srgbClr val="FFC000"/>
                                </a:solidFill>
                                <a:latin typeface="Cambria Math" panose="02040503050406030204" pitchFamily="18" charset="0"/>
                              </a:rPr>
                            </m:ctrlPr>
                          </m:naryPr>
                          <m:sub>
                            <m:r>
                              <m:rPr>
                                <m:nor/>
                              </m:rPr>
                              <a:rPr lang="LID4096" sz="2400" i="0">
                                <a:solidFill>
                                  <a:srgbClr val="FFC000"/>
                                </a:solidFill>
                                <a:latin typeface="Cambria Math" panose="02040503050406030204" pitchFamily="18" charset="0"/>
                              </a:rPr>
                              <m:t>models</m:t>
                            </m:r>
                          </m:sub>
                          <m:sup/>
                          <m:e>
                            <m:r>
                              <a:rPr lang="en-GB" sz="2400" b="0" i="1" smtClean="0">
                                <a:solidFill>
                                  <a:srgbClr val="FFC000"/>
                                </a:solidFill>
                                <a:latin typeface="Cambria Math" panose="02040503050406030204" pitchFamily="18" charset="0"/>
                              </a:rPr>
                              <m:t>𝑃</m:t>
                            </m:r>
                            <m:d>
                              <m:dPr>
                                <m:ctrlPr>
                                  <a:rPr lang="LID4096" sz="2400" i="1">
                                    <a:solidFill>
                                      <a:srgbClr val="FFC000"/>
                                    </a:solidFill>
                                    <a:latin typeface="Cambria Math" panose="02040503050406030204" pitchFamily="18" charset="0"/>
                                  </a:rPr>
                                </m:ctrlPr>
                              </m:dPr>
                              <m:e>
                                <m:d>
                                  <m:dPr>
                                    <m:begChr m:val=""/>
                                    <m:endChr m:val="|"/>
                                    <m:ctrlPr>
                                      <a:rPr lang="LID4096" sz="2400" i="1">
                                        <a:solidFill>
                                          <a:srgbClr val="FFC000"/>
                                        </a:solidFill>
                                        <a:latin typeface="Cambria Math" panose="02040503050406030204" pitchFamily="18" charset="0"/>
                                      </a:rPr>
                                    </m:ctrlPr>
                                  </m:dPr>
                                  <m:e>
                                    <m:r>
                                      <m:rPr>
                                        <m:nor/>
                                      </m:rPr>
                                      <a:rPr lang="LID4096" sz="2400" i="0">
                                        <a:solidFill>
                                          <a:srgbClr val="FFC000"/>
                                        </a:solidFill>
                                        <a:latin typeface="Cambria Math" panose="02040503050406030204" pitchFamily="18" charset="0"/>
                                      </a:rPr>
                                      <m:t>data</m:t>
                                    </m:r>
                                  </m:e>
                                </m:d>
                                <m:r>
                                  <m:rPr>
                                    <m:nor/>
                                  </m:rPr>
                                  <a:rPr lang="LID4096" sz="2400" i="0">
                                    <a:solidFill>
                                      <a:srgbClr val="FFC000"/>
                                    </a:solidFill>
                                    <a:latin typeface="Cambria Math" panose="02040503050406030204" pitchFamily="18" charset="0"/>
                                  </a:rPr>
                                  <m:t>model</m:t>
                                </m:r>
                              </m:e>
                            </m:d>
                            <m:r>
                              <a:rPr lang="en-GB" sz="2400" b="0" i="1" smtClean="0">
                                <a:solidFill>
                                  <a:srgbClr val="FFC000"/>
                                </a:solidFill>
                                <a:latin typeface="Cambria Math" panose="02040503050406030204" pitchFamily="18" charset="0"/>
                              </a:rPr>
                              <m:t>𝑃</m:t>
                            </m:r>
                            <m:d>
                              <m:dPr>
                                <m:ctrlPr>
                                  <a:rPr lang="LID4096" sz="2400" i="1">
                                    <a:solidFill>
                                      <a:srgbClr val="FFC000"/>
                                    </a:solidFill>
                                    <a:latin typeface="Cambria Math" panose="02040503050406030204" pitchFamily="18" charset="0"/>
                                  </a:rPr>
                                </m:ctrlPr>
                              </m:dPr>
                              <m:e>
                                <m:r>
                                  <m:rPr>
                                    <m:nor/>
                                  </m:rPr>
                                  <a:rPr lang="LID4096" sz="2400" i="0">
                                    <a:solidFill>
                                      <a:srgbClr val="FFC000"/>
                                    </a:solidFill>
                                    <a:latin typeface="Cambria Math" panose="02040503050406030204" pitchFamily="18" charset="0"/>
                                  </a:rPr>
                                  <m:t>model</m:t>
                                </m:r>
                              </m:e>
                            </m:d>
                          </m:e>
                        </m:nary>
                      </m:den>
                    </m:f>
                  </m:oMath>
                </a14:m>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A8F4D9C8-8F29-9F02-B1DC-E85F4964AD1A}"/>
                  </a:ext>
                </a:extLst>
              </p:cNvPr>
              <p:cNvSpPr>
                <a:spLocks noGrp="1" noRot="1" noChangeAspect="1" noMove="1" noResize="1" noEditPoints="1" noAdjustHandles="1" noChangeArrowheads="1" noChangeShapeType="1" noTextEdit="1"/>
              </p:cNvSpPr>
              <p:nvPr>
                <p:ph idx="1"/>
              </p:nvPr>
            </p:nvSpPr>
            <p:spPr>
              <a:xfrm>
                <a:off x="838200" y="1159747"/>
                <a:ext cx="10881852" cy="5378705"/>
              </a:xfrm>
              <a:blipFill>
                <a:blip r:embed="rId3"/>
                <a:stretch>
                  <a:fillRect/>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611B8008-765B-5D32-B417-1F92E4D9FADE}"/>
              </a:ext>
            </a:extLst>
          </p:cNvPr>
          <p:cNvSpPr txBox="1">
            <a:spLocks/>
          </p:cNvSpPr>
          <p:nvPr/>
        </p:nvSpPr>
        <p:spPr>
          <a:xfrm>
            <a:off x="916172" y="2096474"/>
            <a:ext cx="10881852" cy="537870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GB" dirty="0">
                <a:solidFill>
                  <a:srgbClr val="0070C0"/>
                </a:solidFill>
              </a:rPr>
              <a:t>Prior distribution</a:t>
            </a:r>
            <a:r>
              <a:rPr lang="en-GB" dirty="0"/>
              <a:t>:</a:t>
            </a:r>
            <a:r>
              <a:rPr lang="en-GB" dirty="0">
                <a:solidFill>
                  <a:srgbClr val="C00000"/>
                </a:solidFill>
              </a:rPr>
              <a:t> </a:t>
            </a:r>
            <a:r>
              <a:rPr lang="en-GB" dirty="0"/>
              <a:t>what do we know about the values of the model before seeing the data.</a:t>
            </a:r>
          </a:p>
          <a:p>
            <a:pPr>
              <a:lnSpc>
                <a:spcPct val="150000"/>
              </a:lnSpc>
              <a:buFont typeface="Wingdings" panose="05000000000000000000" pitchFamily="2" charset="2"/>
              <a:buChar char="§"/>
            </a:pPr>
            <a:r>
              <a:rPr lang="en-GB" dirty="0">
                <a:solidFill>
                  <a:srgbClr val="C00000"/>
                </a:solidFill>
              </a:rPr>
              <a:t>Likelihood</a:t>
            </a:r>
            <a:r>
              <a:rPr lang="en-GB" dirty="0"/>
              <a:t>: how we will introduce our data.</a:t>
            </a:r>
          </a:p>
          <a:p>
            <a:pPr>
              <a:lnSpc>
                <a:spcPct val="150000"/>
              </a:lnSpc>
              <a:buFont typeface="Wingdings" panose="05000000000000000000" pitchFamily="2" charset="2"/>
              <a:buChar char="§"/>
            </a:pPr>
            <a:r>
              <a:rPr lang="en-GB" dirty="0">
                <a:solidFill>
                  <a:schemeClr val="accent3"/>
                </a:solidFill>
              </a:rPr>
              <a:t>Posterior distribution</a:t>
            </a:r>
            <a:r>
              <a:rPr lang="en-GB" dirty="0"/>
              <a:t>: the result of Bayesian analysis -&gt; reflects all we know about our question given our data and model.</a:t>
            </a:r>
          </a:p>
          <a:p>
            <a:pPr lvl="1">
              <a:lnSpc>
                <a:spcPct val="150000"/>
              </a:lnSpc>
              <a:buFont typeface="Wingdings" panose="05000000000000000000" pitchFamily="2" charset="2"/>
              <a:buChar char="§"/>
            </a:pPr>
            <a:r>
              <a:rPr lang="en-GB" dirty="0"/>
              <a:t>Probability distribution for the parameters in our model</a:t>
            </a:r>
          </a:p>
          <a:p>
            <a:pPr lvl="1">
              <a:lnSpc>
                <a:spcPct val="150000"/>
              </a:lnSpc>
              <a:buFont typeface="Wingdings" panose="05000000000000000000" pitchFamily="2" charset="2"/>
              <a:buChar char="§"/>
            </a:pPr>
            <a:r>
              <a:rPr lang="en-GB" dirty="0"/>
              <a:t>Not a single value</a:t>
            </a:r>
          </a:p>
          <a:p>
            <a:pPr>
              <a:lnSpc>
                <a:spcPct val="150000"/>
              </a:lnSpc>
              <a:buFont typeface="Wingdings" panose="05000000000000000000" pitchFamily="2" charset="2"/>
              <a:buChar char="§"/>
            </a:pPr>
            <a:r>
              <a:rPr lang="en-GB" dirty="0">
                <a:solidFill>
                  <a:srgbClr val="FFC000"/>
                </a:solidFill>
              </a:rPr>
              <a:t>Marginal likelihood</a:t>
            </a:r>
            <a:r>
              <a:rPr lang="en-GB" dirty="0"/>
              <a:t>: probability of observing the data averaged over all the possible values the parameter can take</a:t>
            </a:r>
          </a:p>
          <a:p>
            <a:pPr lvl="1">
              <a:lnSpc>
                <a:spcPct val="150000"/>
              </a:lnSpc>
              <a:buFont typeface="Wingdings" panose="05000000000000000000" pitchFamily="2" charset="2"/>
              <a:buChar char="§"/>
            </a:pPr>
            <a:r>
              <a:rPr lang="en-GB" dirty="0"/>
              <a:t>Normalization factor</a:t>
            </a:r>
          </a:p>
          <a:p>
            <a:pPr marL="457200" lvl="1" indent="0">
              <a:lnSpc>
                <a:spcPct val="150000"/>
              </a:lnSpc>
              <a:buFont typeface="Arial" panose="020B0604020202020204" pitchFamily="34" charset="0"/>
              <a:buNone/>
            </a:pPr>
            <a:r>
              <a:rPr lang="en-GB" dirty="0"/>
              <a:t>			</a:t>
            </a:r>
            <a:endParaRPr lang="LID4096" dirty="0"/>
          </a:p>
          <a:p>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42698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5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25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250"/>
                                        <p:tgtEl>
                                          <p:spTgt spid="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250"/>
                                        <p:tgtEl>
                                          <p:spTgt spid="1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25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fade">
                                      <p:cBhvr>
                                        <p:cTn id="28" dur="250"/>
                                        <p:tgtEl>
                                          <p:spTgt spid="11">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Effect transition="in" filter="fade">
                                      <p:cBhvr>
                                        <p:cTn id="31" dur="25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41724-3F80-2A70-678B-C5E5687D5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8FA15-A165-42BA-7F46-677319F12348}"/>
              </a:ext>
            </a:extLst>
          </p:cNvPr>
          <p:cNvSpPr>
            <a:spLocks noGrp="1"/>
          </p:cNvSpPr>
          <p:nvPr>
            <p:ph type="title"/>
          </p:nvPr>
        </p:nvSpPr>
        <p:spPr>
          <a:xfrm>
            <a:off x="838200" y="20997"/>
            <a:ext cx="10515600" cy="1325563"/>
          </a:xfrm>
        </p:spPr>
        <p:txBody>
          <a:bodyPr/>
          <a:lstStyle/>
          <a:p>
            <a:r>
              <a:rPr lang="en-US" dirty="0"/>
              <a:t>More About Priors</a:t>
            </a:r>
            <a:endParaRPr lang="LID4096" dirty="0"/>
          </a:p>
        </p:txBody>
      </p:sp>
      <p:sp>
        <p:nvSpPr>
          <p:cNvPr id="3" name="Content Placeholder 2">
            <a:extLst>
              <a:ext uri="{FF2B5EF4-FFF2-40B4-BE49-F238E27FC236}">
                <a16:creationId xmlns:a16="http://schemas.microsoft.com/office/drawing/2014/main" id="{A33C04A6-F6F7-10EE-E849-99179AAF8A46}"/>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Visualizes this for a beta prior with 90% of the mass between 0.1-0.7</a:t>
            </a:r>
          </a:p>
          <a:p>
            <a:pPr lvl="1">
              <a:lnSpc>
                <a:spcPct val="150000"/>
              </a:lnSpc>
              <a:buFont typeface="Wingdings" panose="05000000000000000000" pitchFamily="2" charset="2"/>
              <a:buChar char="§"/>
            </a:pPr>
            <a:r>
              <a:rPr lang="en-GB" dirty="0"/>
              <a:t>The blue maximizes the entropy</a:t>
            </a:r>
            <a:endParaRPr lang="en-US" dirty="0"/>
          </a:p>
          <a:p>
            <a:pPr>
              <a:lnSpc>
                <a:spcPct val="150000"/>
              </a:lnSpc>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DDD22160-4C7F-9D27-ABD0-EADB5578018F}"/>
              </a:ext>
            </a:extLst>
          </p:cNvPr>
          <p:cNvPicPr>
            <a:picLocks noChangeAspect="1"/>
          </p:cNvPicPr>
          <p:nvPr/>
        </p:nvPicPr>
        <p:blipFill>
          <a:blip r:embed="rId3"/>
          <a:stretch>
            <a:fillRect/>
          </a:stretch>
        </p:blipFill>
        <p:spPr>
          <a:xfrm>
            <a:off x="2266618" y="3429000"/>
            <a:ext cx="7658764" cy="3254022"/>
          </a:xfrm>
          <a:prstGeom prst="rect">
            <a:avLst/>
          </a:prstGeom>
        </p:spPr>
      </p:pic>
    </p:spTree>
    <p:extLst>
      <p:ext uri="{BB962C8B-B14F-4D97-AF65-F5344CB8AC3E}">
        <p14:creationId xmlns:p14="http://schemas.microsoft.com/office/powerpoint/2010/main" val="3781948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AF73-413C-4407-215A-D79D18006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D4A3B-3FCC-0440-1FFD-EBB43AE74A0A}"/>
              </a:ext>
            </a:extLst>
          </p:cNvPr>
          <p:cNvSpPr>
            <a:spLocks noGrp="1"/>
          </p:cNvSpPr>
          <p:nvPr>
            <p:ph type="title"/>
          </p:nvPr>
        </p:nvSpPr>
        <p:spPr>
          <a:xfrm>
            <a:off x="838200" y="20997"/>
            <a:ext cx="10515600" cy="1325563"/>
          </a:xfrm>
        </p:spPr>
        <p:txBody>
          <a:bodyPr/>
          <a:lstStyle/>
          <a:p>
            <a:r>
              <a:rPr lang="en-US" dirty="0"/>
              <a:t>More About Priors</a:t>
            </a:r>
            <a:endParaRPr lang="LID4096" dirty="0"/>
          </a:p>
        </p:txBody>
      </p:sp>
      <p:sp>
        <p:nvSpPr>
          <p:cNvPr id="3" name="Content Placeholder 2">
            <a:extLst>
              <a:ext uri="{FF2B5EF4-FFF2-40B4-BE49-F238E27FC236}">
                <a16:creationId xmlns:a16="http://schemas.microsoft.com/office/drawing/2014/main" id="{47B4CCA6-6F62-2720-975D-7ED24EE50788}"/>
              </a:ext>
            </a:extLst>
          </p:cNvPr>
          <p:cNvSpPr>
            <a:spLocks noGrp="1"/>
          </p:cNvSpPr>
          <p:nvPr>
            <p:ph idx="1"/>
          </p:nvPr>
        </p:nvSpPr>
        <p:spPr>
          <a:xfrm>
            <a:off x="838200" y="1346560"/>
            <a:ext cx="10515600" cy="5378705"/>
          </a:xfrm>
        </p:spPr>
        <p:txBody>
          <a:bodyPr>
            <a:normAutofit fontScale="85000" lnSpcReduction="20000"/>
          </a:bodyPr>
          <a:lstStyle/>
          <a:p>
            <a:pPr>
              <a:lnSpc>
                <a:spcPct val="150000"/>
              </a:lnSpc>
              <a:buFont typeface="Wingdings" panose="05000000000000000000" pitchFamily="2" charset="2"/>
              <a:buChar char="§"/>
            </a:pPr>
            <a:r>
              <a:rPr lang="en-GB" dirty="0"/>
              <a:t>In our example, we used a gamma prior, where all we set was the range and the percentage of the distribution.</a:t>
            </a:r>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endParaRPr lang="en-GB" dirty="0"/>
          </a:p>
          <a:p>
            <a:pPr>
              <a:lnSpc>
                <a:spcPct val="150000"/>
              </a:lnSpc>
              <a:buFont typeface="Wingdings" panose="05000000000000000000" pitchFamily="2" charset="2"/>
              <a:buChar char="§"/>
            </a:pPr>
            <a:r>
              <a:rPr lang="en-GB" dirty="0"/>
              <a:t>We can also add constraints, such as the mean. </a:t>
            </a:r>
          </a:p>
          <a:p>
            <a:pPr>
              <a:lnSpc>
                <a:spcPct val="150000"/>
              </a:lnSpc>
              <a:buFont typeface="Wingdings" panose="05000000000000000000" pitchFamily="2" charset="2"/>
              <a:buChar char="§"/>
            </a:pPr>
            <a:endParaRPr lang="en-GB" dirty="0"/>
          </a:p>
          <a:p>
            <a:pPr lvl="1">
              <a:lnSpc>
                <a:spcPct val="150000"/>
              </a:lnSpc>
              <a:buFont typeface="Wingdings" panose="05000000000000000000" pitchFamily="2" charset="2"/>
              <a:buChar char="§"/>
            </a:pPr>
            <a:endParaRPr lang="en-GB" dirty="0"/>
          </a:p>
          <a:p>
            <a:pPr lvl="1">
              <a:lnSpc>
                <a:spcPct val="150000"/>
              </a:lnSpc>
              <a:buFont typeface="Wingdings" panose="05000000000000000000" pitchFamily="2" charset="2"/>
              <a:buChar char="§"/>
            </a:pPr>
            <a:r>
              <a:rPr lang="en-GB" dirty="0"/>
              <a:t>Here, the mean has to be 4.</a:t>
            </a:r>
          </a:p>
          <a:p>
            <a:pPr lvl="1">
              <a:lnSpc>
                <a:spcPct val="150000"/>
              </a:lnSpc>
              <a:buFont typeface="Wingdings" panose="05000000000000000000" pitchFamily="2" charset="2"/>
              <a:buChar char="§"/>
            </a:pPr>
            <a:r>
              <a:rPr kumimoji="0" lang="LID4096" altLang="LID4096" sz="2400" b="0" i="0" u="none" strike="noStrike" cap="none" normalizeH="0" baseline="0" dirty="0">
                <a:ln>
                  <a:noFill/>
                </a:ln>
                <a:solidFill>
                  <a:srgbClr val="222832"/>
                </a:solidFill>
                <a:effectLst/>
                <a:latin typeface="-apple-system"/>
              </a:rPr>
              <a:t>If you pass a distribution with all the parameters specified, like </a:t>
            </a:r>
            <a:r>
              <a:rPr kumimoji="0" lang="LID4096" altLang="LID4096" b="0" i="0" u="none" strike="noStrike" cap="none" normalizeH="0" baseline="0" dirty="0">
                <a:ln>
                  <a:noFill/>
                </a:ln>
                <a:solidFill>
                  <a:schemeClr val="tx1"/>
                </a:solidFill>
                <a:effectLst/>
                <a:latin typeface="var(--pst-font-family-monospace)"/>
              </a:rPr>
              <a:t>pz.Gamma(mu=4, sigma=1)</a:t>
            </a:r>
            <a:r>
              <a:rPr kumimoji="0" lang="LID4096" altLang="LID4096" sz="2400" b="0" i="0" u="none" strike="noStrike" cap="none" normalizeH="0" baseline="0" dirty="0">
                <a:ln>
                  <a:noFill/>
                </a:ln>
                <a:solidFill>
                  <a:srgbClr val="222832"/>
                </a:solidFill>
                <a:effectLst/>
                <a:latin typeface="-apple-system"/>
              </a:rPr>
              <a:t>, you will get an error saying “All parameters are fixed, at least one should be free”.</a:t>
            </a:r>
            <a:r>
              <a:rPr kumimoji="0" lang="LID4096" altLang="LID4096" sz="1200" b="0" i="0" u="none" strike="noStrike" cap="none" normalizeH="0" baseline="0" dirty="0">
                <a:ln>
                  <a:noFill/>
                </a:ln>
                <a:solidFill>
                  <a:schemeClr val="tx1"/>
                </a:solidFill>
                <a:effectLst/>
              </a:rPr>
              <a:t> </a:t>
            </a:r>
            <a:endParaRPr kumimoji="0" lang="LID4096" altLang="LID4096" sz="3600" b="0" i="0" u="none" strike="noStrike" cap="none" normalizeH="0" baseline="0" dirty="0">
              <a:ln>
                <a:noFill/>
              </a:ln>
              <a:solidFill>
                <a:schemeClr val="tx1"/>
              </a:solidFill>
              <a:effectLst/>
              <a:latin typeface="Arial" panose="020B0604020202020204" pitchFamily="34" charset="0"/>
            </a:endParaRPr>
          </a:p>
          <a:p>
            <a:pPr lvl="1">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5B1EDFDE-5D9D-4168-36CF-761E6D9C34A9}"/>
              </a:ext>
            </a:extLst>
          </p:cNvPr>
          <p:cNvPicPr>
            <a:picLocks noChangeAspect="1"/>
          </p:cNvPicPr>
          <p:nvPr/>
        </p:nvPicPr>
        <p:blipFill>
          <a:blip r:embed="rId3"/>
          <a:stretch>
            <a:fillRect/>
          </a:stretch>
        </p:blipFill>
        <p:spPr>
          <a:xfrm>
            <a:off x="4035879" y="2405239"/>
            <a:ext cx="4120237" cy="907344"/>
          </a:xfrm>
          <a:prstGeom prst="rect">
            <a:avLst/>
          </a:prstGeom>
        </p:spPr>
      </p:pic>
      <p:pic>
        <p:nvPicPr>
          <p:cNvPr id="8" name="Picture 7">
            <a:extLst>
              <a:ext uri="{FF2B5EF4-FFF2-40B4-BE49-F238E27FC236}">
                <a16:creationId xmlns:a16="http://schemas.microsoft.com/office/drawing/2014/main" id="{54843123-5EEF-035B-A337-B85E416A49C2}"/>
              </a:ext>
            </a:extLst>
          </p:cNvPr>
          <p:cNvPicPr>
            <a:picLocks noChangeAspect="1"/>
          </p:cNvPicPr>
          <p:nvPr/>
        </p:nvPicPr>
        <p:blipFill>
          <a:blip r:embed="rId4"/>
          <a:stretch>
            <a:fillRect/>
          </a:stretch>
        </p:blipFill>
        <p:spPr>
          <a:xfrm>
            <a:off x="2187716" y="4265933"/>
            <a:ext cx="7664161" cy="907344"/>
          </a:xfrm>
          <a:prstGeom prst="rect">
            <a:avLst/>
          </a:prstGeom>
        </p:spPr>
      </p:pic>
    </p:spTree>
    <p:extLst>
      <p:ext uri="{BB962C8B-B14F-4D97-AF65-F5344CB8AC3E}">
        <p14:creationId xmlns:p14="http://schemas.microsoft.com/office/powerpoint/2010/main" val="394658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25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25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DD9CC-2750-0ABB-7115-A7BC38F72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4DC3FC-E143-016A-1436-E6D8D3D0A9EC}"/>
              </a:ext>
            </a:extLst>
          </p:cNvPr>
          <p:cNvSpPr>
            <a:spLocks noGrp="1"/>
          </p:cNvSpPr>
          <p:nvPr>
            <p:ph type="title"/>
          </p:nvPr>
        </p:nvSpPr>
        <p:spPr>
          <a:xfrm>
            <a:off x="838200" y="20997"/>
            <a:ext cx="10515600" cy="1325563"/>
          </a:xfrm>
        </p:spPr>
        <p:txBody>
          <a:bodyPr/>
          <a:lstStyle/>
          <a:p>
            <a:r>
              <a:rPr lang="en-US" dirty="0"/>
              <a:t>More About Priors</a:t>
            </a:r>
            <a:endParaRPr lang="LID4096" dirty="0"/>
          </a:p>
        </p:txBody>
      </p:sp>
      <p:sp>
        <p:nvSpPr>
          <p:cNvPr id="3" name="Content Placeholder 2">
            <a:extLst>
              <a:ext uri="{FF2B5EF4-FFF2-40B4-BE49-F238E27FC236}">
                <a16:creationId xmlns:a16="http://schemas.microsoft.com/office/drawing/2014/main" id="{ED0946AB-0F2B-8754-A7A6-27EF70C37090}"/>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We can also fix other properties, such as the mode.</a:t>
            </a:r>
            <a:endParaRPr lang="en-US" dirty="0"/>
          </a:p>
          <a:p>
            <a:pPr>
              <a:lnSpc>
                <a:spcPct val="150000"/>
              </a:lnSpc>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F3FDB6EB-6ECB-8E0C-ED52-ED856CC57724}"/>
              </a:ext>
            </a:extLst>
          </p:cNvPr>
          <p:cNvPicPr>
            <a:picLocks noChangeAspect="1"/>
          </p:cNvPicPr>
          <p:nvPr/>
        </p:nvPicPr>
        <p:blipFill>
          <a:blip r:embed="rId3"/>
          <a:stretch>
            <a:fillRect/>
          </a:stretch>
        </p:blipFill>
        <p:spPr>
          <a:xfrm>
            <a:off x="359380" y="2201580"/>
            <a:ext cx="11473240" cy="941086"/>
          </a:xfrm>
          <a:prstGeom prst="rect">
            <a:avLst/>
          </a:prstGeom>
        </p:spPr>
      </p:pic>
    </p:spTree>
    <p:extLst>
      <p:ext uri="{BB962C8B-B14F-4D97-AF65-F5344CB8AC3E}">
        <p14:creationId xmlns:p14="http://schemas.microsoft.com/office/powerpoint/2010/main" val="3819903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537B3-9EAB-C50B-FDA1-C339B676A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E9C58C-4FE0-2D16-061A-E199BC2C90A5}"/>
              </a:ext>
            </a:extLst>
          </p:cNvPr>
          <p:cNvSpPr>
            <a:spLocks noGrp="1"/>
          </p:cNvSpPr>
          <p:nvPr>
            <p:ph type="title"/>
          </p:nvPr>
        </p:nvSpPr>
        <p:spPr>
          <a:xfrm>
            <a:off x="838200" y="20997"/>
            <a:ext cx="10515600" cy="1325563"/>
          </a:xfrm>
        </p:spPr>
        <p:txBody>
          <a:bodyPr/>
          <a:lstStyle/>
          <a:p>
            <a:r>
              <a:rPr lang="en-US" dirty="0"/>
              <a:t>More About Priors</a:t>
            </a:r>
            <a:endParaRPr lang="LID4096" dirty="0"/>
          </a:p>
        </p:txBody>
      </p:sp>
      <p:sp>
        <p:nvSpPr>
          <p:cNvPr id="3" name="Content Placeholder 2">
            <a:extLst>
              <a:ext uri="{FF2B5EF4-FFF2-40B4-BE49-F238E27FC236}">
                <a16:creationId xmlns:a16="http://schemas.microsoft.com/office/drawing/2014/main" id="{892065D3-CCF2-004F-76C3-CC696FBE54E9}"/>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We can also use methods other than maximizing the entropy.</a:t>
            </a:r>
          </a:p>
          <a:p>
            <a:pPr lvl="1">
              <a:lnSpc>
                <a:spcPct val="150000"/>
              </a:lnSpc>
              <a:buFont typeface="Wingdings" panose="05000000000000000000" pitchFamily="2" charset="2"/>
              <a:buChar char="§"/>
            </a:pPr>
            <a:r>
              <a:rPr lang="en-US" dirty="0"/>
              <a:t>We can </a:t>
            </a:r>
            <a:r>
              <a:rPr lang="en-GB" dirty="0"/>
              <a:t>define a distribution by its quartiles, that is by the 3 points which divides the distribution into 4 parts each with 25% of the total mass.</a:t>
            </a:r>
            <a:endParaRPr lang="en-US" dirty="0"/>
          </a:p>
          <a:p>
            <a:pPr>
              <a:lnSpc>
                <a:spcPct val="150000"/>
              </a:lnSpc>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E4486768-6EBF-2FD6-65CD-C9BA71A5EC6A}"/>
              </a:ext>
            </a:extLst>
          </p:cNvPr>
          <p:cNvPicPr>
            <a:picLocks noChangeAspect="1"/>
          </p:cNvPicPr>
          <p:nvPr/>
        </p:nvPicPr>
        <p:blipFill>
          <a:blip r:embed="rId3"/>
          <a:stretch>
            <a:fillRect/>
          </a:stretch>
        </p:blipFill>
        <p:spPr>
          <a:xfrm>
            <a:off x="1894356" y="3242623"/>
            <a:ext cx="8588484" cy="3482642"/>
          </a:xfrm>
          <a:prstGeom prst="rect">
            <a:avLst/>
          </a:prstGeom>
        </p:spPr>
      </p:pic>
    </p:spTree>
    <p:extLst>
      <p:ext uri="{BB962C8B-B14F-4D97-AF65-F5344CB8AC3E}">
        <p14:creationId xmlns:p14="http://schemas.microsoft.com/office/powerpoint/2010/main" val="2690146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F3CA1-DF4D-7FF3-9321-4D1AA437F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B495D-AD3C-39AB-8B24-6C936478788C}"/>
              </a:ext>
            </a:extLst>
          </p:cNvPr>
          <p:cNvSpPr>
            <a:spLocks noGrp="1"/>
          </p:cNvSpPr>
          <p:nvPr>
            <p:ph type="title"/>
          </p:nvPr>
        </p:nvSpPr>
        <p:spPr>
          <a:xfrm>
            <a:off x="838200" y="20997"/>
            <a:ext cx="10515600" cy="1325563"/>
          </a:xfrm>
        </p:spPr>
        <p:txBody>
          <a:bodyPr/>
          <a:lstStyle/>
          <a:p>
            <a:r>
              <a:rPr lang="en-US" dirty="0"/>
              <a:t>More About Priors</a:t>
            </a:r>
            <a:endParaRPr lang="LID4096" dirty="0"/>
          </a:p>
        </p:txBody>
      </p:sp>
      <p:sp>
        <p:nvSpPr>
          <p:cNvPr id="3" name="Content Placeholder 2">
            <a:extLst>
              <a:ext uri="{FF2B5EF4-FFF2-40B4-BE49-F238E27FC236}">
                <a16:creationId xmlns:a16="http://schemas.microsoft.com/office/drawing/2014/main" id="{FC9BE44F-036C-9631-DCF9-A2C175101D72}"/>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A few more options can be found:</a:t>
            </a:r>
          </a:p>
          <a:p>
            <a:pPr marL="0" indent="0">
              <a:lnSpc>
                <a:spcPct val="150000"/>
              </a:lnSpc>
              <a:buNone/>
            </a:pPr>
            <a:r>
              <a:rPr lang="en-US" dirty="0">
                <a:hlinkClick r:id="rId3"/>
              </a:rPr>
              <a:t>https://preliz.readthedocs.io/en/latest/examples/gallery/direct_elicitation_1D.html</a:t>
            </a:r>
            <a:endParaRPr lang="en-US" dirty="0"/>
          </a:p>
          <a:p>
            <a:pPr>
              <a:lnSpc>
                <a:spcPct val="150000"/>
              </a:lnSpc>
              <a:buFont typeface="Wingdings" panose="05000000000000000000" pitchFamily="2" charset="2"/>
              <a:buChar char="§"/>
            </a:pPr>
            <a:r>
              <a:rPr lang="en-US" dirty="0"/>
              <a:t>Reminder: we can also plot interactively using:</a:t>
            </a:r>
          </a:p>
          <a:p>
            <a:pPr lvl="1">
              <a:lnSpc>
                <a:spcPct val="150000"/>
              </a:lnSpc>
              <a:buFont typeface="Wingdings" panose="05000000000000000000" pitchFamily="2" charset="2"/>
              <a:buChar char="§"/>
            </a:pPr>
            <a:r>
              <a:rPr lang="en-US" dirty="0" err="1"/>
              <a:t>pz.Gamma</a:t>
            </a:r>
            <a:r>
              <a:rPr lang="en-US" dirty="0"/>
              <a:t>(mu=2, sigma=1).</a:t>
            </a:r>
            <a:r>
              <a:rPr lang="en-US" dirty="0" err="1"/>
              <a:t>plot_interactive</a:t>
            </a:r>
            <a:r>
              <a:rPr lang="en-US" dirty="0"/>
              <a:t>()</a:t>
            </a:r>
          </a:p>
          <a:p>
            <a:pPr marL="0" indent="0">
              <a:lnSpc>
                <a:spcPct val="150000"/>
              </a:lnSpc>
              <a:buNone/>
            </a:pPr>
            <a:endParaRPr lang="en-US" dirty="0"/>
          </a:p>
          <a:p>
            <a:pPr marL="0" indent="0">
              <a:lnSpc>
                <a:spcPct val="150000"/>
              </a:lnSpc>
              <a:buNone/>
            </a:pPr>
            <a:endParaRPr lang="en-US"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3284571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536B5A8-4A81-51C9-657C-0E00DC72D1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885AD-137F-3520-2773-AD3A982C31F2}"/>
              </a:ext>
            </a:extLst>
          </p:cNvPr>
          <p:cNvSpPr>
            <a:spLocks noGrp="1"/>
          </p:cNvSpPr>
          <p:nvPr>
            <p:ph type="title"/>
          </p:nvPr>
        </p:nvSpPr>
        <p:spPr>
          <a:xfrm>
            <a:off x="838200" y="20997"/>
            <a:ext cx="10515600" cy="1325563"/>
          </a:xfrm>
        </p:spPr>
        <p:txBody>
          <a:bodyPr/>
          <a:lstStyle/>
          <a:p>
            <a:r>
              <a:rPr lang="en-US" dirty="0"/>
              <a:t>Another example – not the coin flipping</a:t>
            </a:r>
            <a:endParaRPr lang="LID4096" dirty="0"/>
          </a:p>
        </p:txBody>
      </p:sp>
      <p:sp>
        <p:nvSpPr>
          <p:cNvPr id="3" name="Content Placeholder 2">
            <a:extLst>
              <a:ext uri="{FF2B5EF4-FFF2-40B4-BE49-F238E27FC236}">
                <a16:creationId xmlns:a16="http://schemas.microsoft.com/office/drawing/2014/main" id="{8914F5D9-74F1-A2EC-7444-D4A719EC62C1}"/>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highlight>
                  <a:srgbClr val="FFFF00"/>
                </a:highlight>
              </a:rPr>
              <a:t>In slide 29, how does the probability get to above 1? </a:t>
            </a:r>
            <a:r>
              <a:rPr lang="en-GB" dirty="0" err="1">
                <a:highlight>
                  <a:srgbClr val="FFFF00"/>
                </a:highlight>
              </a:rPr>
              <a:t>Probaiblity</a:t>
            </a:r>
            <a:r>
              <a:rPr lang="en-GB" dirty="0">
                <a:highlight>
                  <a:srgbClr val="FFFF00"/>
                </a:highlight>
              </a:rPr>
              <a:t> density – in tutorial 2</a:t>
            </a:r>
          </a:p>
          <a:p>
            <a:pPr>
              <a:lnSpc>
                <a:spcPct val="150000"/>
              </a:lnSpc>
              <a:buFont typeface="Wingdings" panose="05000000000000000000" pitchFamily="2" charset="2"/>
              <a:buChar char="§"/>
            </a:pPr>
            <a:endParaRPr lang="en-GB" dirty="0">
              <a:highlight>
                <a:srgbClr val="FFFF00"/>
              </a:highlight>
            </a:endParaRPr>
          </a:p>
          <a:p>
            <a:pPr>
              <a:lnSpc>
                <a:spcPct val="150000"/>
              </a:lnSpc>
              <a:buFont typeface="Wingdings" panose="05000000000000000000" pitchFamily="2" charset="2"/>
              <a:buChar char="§"/>
            </a:pPr>
            <a:endParaRPr lang="en-US" dirty="0">
              <a:highlight>
                <a:srgbClr val="FFFF00"/>
              </a:highlight>
            </a:endParaRPr>
          </a:p>
        </p:txBody>
      </p:sp>
      <p:sp>
        <p:nvSpPr>
          <p:cNvPr id="4" name="Content Placeholder 2">
            <a:extLst>
              <a:ext uri="{FF2B5EF4-FFF2-40B4-BE49-F238E27FC236}">
                <a16:creationId xmlns:a16="http://schemas.microsoft.com/office/drawing/2014/main" id="{DE041B43-7212-F244-B792-2674094CFD86}"/>
              </a:ext>
            </a:extLst>
          </p:cNvPr>
          <p:cNvSpPr txBox="1">
            <a:spLocks/>
          </p:cNvSpPr>
          <p:nvPr/>
        </p:nvSpPr>
        <p:spPr>
          <a:xfrm>
            <a:off x="1001486" y="3291457"/>
            <a:ext cx="3353554" cy="2219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ighlight>
                  <a:srgbClr val="00FF00"/>
                </a:highlight>
              </a:rPr>
              <a:t>As we add more data, the data will dominate the prior – important point</a:t>
            </a:r>
            <a:endParaRPr lang="he-IL" dirty="0">
              <a:highlight>
                <a:srgbClr val="00FF00"/>
              </a:highlight>
            </a:endParaRPr>
          </a:p>
        </p:txBody>
      </p:sp>
    </p:spTree>
    <p:extLst>
      <p:ext uri="{BB962C8B-B14F-4D97-AF65-F5344CB8AC3E}">
        <p14:creationId xmlns:p14="http://schemas.microsoft.com/office/powerpoint/2010/main" val="2885621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8693C1B-6138-408E-9029-EDD0581BF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9F2F-401D-F309-8066-631AAF8AD370}"/>
              </a:ext>
            </a:extLst>
          </p:cNvPr>
          <p:cNvSpPr>
            <a:spLocks noGrp="1"/>
          </p:cNvSpPr>
          <p:nvPr>
            <p:ph type="title"/>
          </p:nvPr>
        </p:nvSpPr>
        <p:spPr>
          <a:xfrm>
            <a:off x="838200" y="20997"/>
            <a:ext cx="10515600" cy="1325563"/>
          </a:xfrm>
        </p:spPr>
        <p:txBody>
          <a:bodyPr/>
          <a:lstStyle/>
          <a:p>
            <a:r>
              <a:rPr lang="en-US" dirty="0"/>
              <a:t>Another example – not the coin flipping</a:t>
            </a:r>
            <a:endParaRPr lang="LID4096" dirty="0"/>
          </a:p>
        </p:txBody>
      </p:sp>
      <p:sp>
        <p:nvSpPr>
          <p:cNvPr id="3" name="Content Placeholder 2">
            <a:extLst>
              <a:ext uri="{FF2B5EF4-FFF2-40B4-BE49-F238E27FC236}">
                <a16:creationId xmlns:a16="http://schemas.microsoft.com/office/drawing/2014/main" id="{5F2E7424-67AD-8485-044A-04B3877DE65C}"/>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Start with bayes.</a:t>
            </a:r>
          </a:p>
          <a:p>
            <a:pPr>
              <a:lnSpc>
                <a:spcPct val="150000"/>
              </a:lnSpc>
              <a:buFont typeface="Wingdings" panose="05000000000000000000" pitchFamily="2" charset="2"/>
              <a:buChar char="§"/>
            </a:pPr>
            <a:r>
              <a:rPr lang="en-GB" dirty="0"/>
              <a:t>Show that we’re going to look at the proportion – and therefore not at the marginal. Really understand why this is ok.</a:t>
            </a:r>
          </a:p>
          <a:p>
            <a:pPr>
              <a:lnSpc>
                <a:spcPct val="150000"/>
              </a:lnSpc>
              <a:buFont typeface="Wingdings" panose="05000000000000000000" pitchFamily="2" charset="2"/>
              <a:buChar char="§"/>
            </a:pPr>
            <a:r>
              <a:rPr lang="en-GB" dirty="0"/>
              <a:t>Then give at least one example here of likelihood. </a:t>
            </a:r>
          </a:p>
          <a:p>
            <a:pPr lvl="1">
              <a:lnSpc>
                <a:spcPct val="150000"/>
              </a:lnSpc>
              <a:buFont typeface="Wingdings" panose="05000000000000000000" pitchFamily="2" charset="2"/>
              <a:buChar char="§"/>
            </a:pPr>
            <a:r>
              <a:rPr lang="en-GB" dirty="0"/>
              <a:t>Including showing the effect of the amount of data of the likelihood. </a:t>
            </a:r>
          </a:p>
          <a:p>
            <a:pPr lvl="1">
              <a:lnSpc>
                <a:spcPct val="150000"/>
              </a:lnSpc>
              <a:buFont typeface="Wingdings" panose="05000000000000000000" pitchFamily="2" charset="2"/>
              <a:buChar char="§"/>
            </a:pPr>
            <a:r>
              <a:rPr lang="en-GB" dirty="0"/>
              <a:t>Go into detail about the meaning of the likelihood.</a:t>
            </a:r>
            <a:endParaRPr lang="en-US" dirty="0"/>
          </a:p>
        </p:txBody>
      </p:sp>
    </p:spTree>
    <p:extLst>
      <p:ext uri="{BB962C8B-B14F-4D97-AF65-F5344CB8AC3E}">
        <p14:creationId xmlns:p14="http://schemas.microsoft.com/office/powerpoint/2010/main" val="2725375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B81B0B-F15E-1A6E-4C47-BAD6357C6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9B42B-F949-8E81-5D2D-89F892130CC7}"/>
              </a:ext>
            </a:extLst>
          </p:cNvPr>
          <p:cNvSpPr>
            <a:spLocks noGrp="1"/>
          </p:cNvSpPr>
          <p:nvPr>
            <p:ph type="title"/>
          </p:nvPr>
        </p:nvSpPr>
        <p:spPr>
          <a:xfrm>
            <a:off x="838200" y="20997"/>
            <a:ext cx="10515600" cy="1325563"/>
          </a:xfrm>
        </p:spPr>
        <p:txBody>
          <a:bodyPr/>
          <a:lstStyle/>
          <a:p>
            <a:r>
              <a:rPr lang="en-US" dirty="0"/>
              <a:t>Another example – not the coin flipping</a:t>
            </a:r>
            <a:endParaRPr lang="LID4096" dirty="0"/>
          </a:p>
        </p:txBody>
      </p:sp>
      <p:sp>
        <p:nvSpPr>
          <p:cNvPr id="3" name="Content Placeholder 2">
            <a:extLst>
              <a:ext uri="{FF2B5EF4-FFF2-40B4-BE49-F238E27FC236}">
                <a16:creationId xmlns:a16="http://schemas.microsoft.com/office/drawing/2014/main" id="{5BD69107-9208-7D6C-CBAE-B11A1D3B0E3E}"/>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Go into the difference (understanding and definition wise) between the likelihood and the posterior. – not here in the order.</a:t>
            </a:r>
          </a:p>
          <a:p>
            <a:pPr>
              <a:lnSpc>
                <a:spcPct val="150000"/>
              </a:lnSpc>
              <a:buFont typeface="Wingdings" panose="05000000000000000000" pitchFamily="2" charset="2"/>
              <a:buChar char="§"/>
            </a:pPr>
            <a:r>
              <a:rPr lang="en-GB" dirty="0"/>
              <a:t>Return to bayes, show that we need the prior. </a:t>
            </a:r>
          </a:p>
          <a:p>
            <a:pPr>
              <a:lnSpc>
                <a:spcPct val="150000"/>
              </a:lnSpc>
              <a:buFont typeface="Wingdings" panose="05000000000000000000" pitchFamily="2" charset="2"/>
              <a:buChar char="§"/>
            </a:pPr>
            <a:r>
              <a:rPr lang="en-GB" dirty="0"/>
              <a:t>Talk about priors.</a:t>
            </a:r>
          </a:p>
          <a:p>
            <a:pPr>
              <a:lnSpc>
                <a:spcPct val="150000"/>
              </a:lnSpc>
              <a:buFont typeface="Wingdings" panose="05000000000000000000" pitchFamily="2" charset="2"/>
              <a:buChar char="§"/>
            </a:pPr>
            <a:r>
              <a:rPr lang="en-GB" dirty="0"/>
              <a:t>When we’re done with the priors, go back to bayes again and then show the posterior and really explain that this is what we’re aiming to get. </a:t>
            </a:r>
          </a:p>
        </p:txBody>
      </p:sp>
    </p:spTree>
    <p:extLst>
      <p:ext uri="{BB962C8B-B14F-4D97-AF65-F5344CB8AC3E}">
        <p14:creationId xmlns:p14="http://schemas.microsoft.com/office/powerpoint/2010/main" val="1944473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956D299-427F-0291-2214-48FFBB875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40CE8-B4F9-B529-1EB0-67BA76DB3D51}"/>
              </a:ext>
            </a:extLst>
          </p:cNvPr>
          <p:cNvSpPr>
            <a:spLocks noGrp="1"/>
          </p:cNvSpPr>
          <p:nvPr>
            <p:ph type="title"/>
          </p:nvPr>
        </p:nvSpPr>
        <p:spPr>
          <a:xfrm>
            <a:off x="838200" y="20997"/>
            <a:ext cx="10515600" cy="1325563"/>
          </a:xfrm>
        </p:spPr>
        <p:txBody>
          <a:bodyPr/>
          <a:lstStyle/>
          <a:p>
            <a:r>
              <a:rPr lang="en-US" dirty="0"/>
              <a:t>Another example – not the coin flipping</a:t>
            </a:r>
            <a:endParaRPr lang="LID4096" dirty="0"/>
          </a:p>
        </p:txBody>
      </p:sp>
      <p:sp>
        <p:nvSpPr>
          <p:cNvPr id="3" name="Content Placeholder 2">
            <a:extLst>
              <a:ext uri="{FF2B5EF4-FFF2-40B4-BE49-F238E27FC236}">
                <a16:creationId xmlns:a16="http://schemas.microsoft.com/office/drawing/2014/main" id="{F3288E7A-1488-AAA9-02CE-C92530344007}"/>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Show the effect of amounts of data on the likelihood and then the posterior.</a:t>
            </a:r>
          </a:p>
          <a:p>
            <a:pPr>
              <a:lnSpc>
                <a:spcPct val="150000"/>
              </a:lnSpc>
              <a:buFont typeface="Wingdings" panose="05000000000000000000" pitchFamily="2" charset="2"/>
              <a:buChar char="§"/>
            </a:pPr>
            <a:r>
              <a:rPr lang="en-GB" dirty="0"/>
              <a:t>Show the effect of the prior with the same likelihood on the posterior.  </a:t>
            </a:r>
          </a:p>
        </p:txBody>
      </p:sp>
    </p:spTree>
    <p:extLst>
      <p:ext uri="{BB962C8B-B14F-4D97-AF65-F5344CB8AC3E}">
        <p14:creationId xmlns:p14="http://schemas.microsoft.com/office/powerpoint/2010/main" val="1836127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5286-3F3F-1C86-056C-BE27C6ED459E}"/>
              </a:ext>
            </a:extLst>
          </p:cNvPr>
          <p:cNvSpPr>
            <a:spLocks noGrp="1"/>
          </p:cNvSpPr>
          <p:nvPr>
            <p:ph type="title"/>
          </p:nvPr>
        </p:nvSpPr>
        <p:spPr/>
        <p:txBody>
          <a:bodyPr/>
          <a:lstStyle/>
          <a:p>
            <a:r>
              <a:rPr lang="en-US" dirty="0"/>
              <a:t>Why use the beta distribution as a prior for the binomial likelihood</a:t>
            </a:r>
            <a:endParaRPr lang="en-IL" dirty="0"/>
          </a:p>
        </p:txBody>
      </p:sp>
      <p:sp>
        <p:nvSpPr>
          <p:cNvPr id="3" name="Content Placeholder 2">
            <a:extLst>
              <a:ext uri="{FF2B5EF4-FFF2-40B4-BE49-F238E27FC236}">
                <a16:creationId xmlns:a16="http://schemas.microsoft.com/office/drawing/2014/main" id="{8DF89280-A901-8A02-6F74-45F37B02CBDD}"/>
              </a:ext>
            </a:extLst>
          </p:cNvPr>
          <p:cNvSpPr>
            <a:spLocks noGrp="1"/>
          </p:cNvSpPr>
          <p:nvPr>
            <p:ph idx="1"/>
          </p:nvPr>
        </p:nvSpPr>
        <p:spPr>
          <a:xfrm>
            <a:off x="838200" y="1825625"/>
            <a:ext cx="10515600" cy="1798108"/>
          </a:xfrm>
        </p:spPr>
        <p:txBody>
          <a:bodyPr>
            <a:normAutofit lnSpcReduction="10000"/>
          </a:bodyPr>
          <a:lstStyle/>
          <a:p>
            <a:pPr marL="514350" indent="-514350">
              <a:buFont typeface="+mj-lt"/>
              <a:buAutoNum type="arabicPeriod"/>
            </a:pPr>
            <a:r>
              <a:rPr lang="en-US" dirty="0"/>
              <a:t>Range of 0 to 1 makes sense for </a:t>
            </a:r>
            <a:r>
              <a:rPr lang="en-US" dirty="0" err="1"/>
              <a:t>probility</a:t>
            </a:r>
            <a:endParaRPr lang="en-US" dirty="0"/>
          </a:p>
          <a:p>
            <a:pPr marL="514350" indent="-514350">
              <a:buFont typeface="+mj-lt"/>
              <a:buAutoNum type="arabicPeriod"/>
            </a:pPr>
            <a:r>
              <a:rPr lang="en-US" dirty="0"/>
              <a:t>Flexibility to represent many possible priors</a:t>
            </a:r>
          </a:p>
          <a:p>
            <a:pPr marL="514350" indent="-514350">
              <a:buFont typeface="+mj-lt"/>
              <a:buAutoNum type="arabicPeriod"/>
            </a:pPr>
            <a:r>
              <a:rPr lang="en-US" dirty="0"/>
              <a:t>The beta distribution is a conjugate prior for the binomial likelihood</a:t>
            </a:r>
            <a:endParaRPr lang="en-IL" dirty="0"/>
          </a:p>
        </p:txBody>
      </p:sp>
      <p:sp>
        <p:nvSpPr>
          <p:cNvPr id="4" name="TextBox 3">
            <a:extLst>
              <a:ext uri="{FF2B5EF4-FFF2-40B4-BE49-F238E27FC236}">
                <a16:creationId xmlns:a16="http://schemas.microsoft.com/office/drawing/2014/main" id="{910588CA-1496-B008-D811-CE14EC4B9562}"/>
              </a:ext>
            </a:extLst>
          </p:cNvPr>
          <p:cNvSpPr txBox="1"/>
          <p:nvPr/>
        </p:nvSpPr>
        <p:spPr>
          <a:xfrm>
            <a:off x="2040467" y="3911600"/>
            <a:ext cx="6711837" cy="707886"/>
          </a:xfrm>
          <a:prstGeom prst="rect">
            <a:avLst/>
          </a:prstGeom>
          <a:noFill/>
        </p:spPr>
        <p:txBody>
          <a:bodyPr wrap="none" rtlCol="0">
            <a:spAutoFit/>
          </a:bodyPr>
          <a:lstStyle/>
          <a:p>
            <a:r>
              <a:rPr lang="en-US" sz="2000" dirty="0"/>
              <a:t>A conjugate prior for a likelihood:</a:t>
            </a:r>
          </a:p>
          <a:p>
            <a:r>
              <a:rPr lang="en-US" sz="2000" dirty="0"/>
              <a:t>A family of priors where the posterior will also be in the family.</a:t>
            </a:r>
            <a:endParaRPr lang="en-IL" sz="2000" dirty="0"/>
          </a:p>
        </p:txBody>
      </p:sp>
      <p:graphicFrame>
        <p:nvGraphicFramePr>
          <p:cNvPr id="5" name="Object 4">
            <a:extLst>
              <a:ext uri="{FF2B5EF4-FFF2-40B4-BE49-F238E27FC236}">
                <a16:creationId xmlns:a16="http://schemas.microsoft.com/office/drawing/2014/main" id="{9627C748-E02C-49FA-6A3E-56A59B3E1182}"/>
              </a:ext>
            </a:extLst>
          </p:cNvPr>
          <p:cNvGraphicFramePr>
            <a:graphicFrameLocks noChangeAspect="1"/>
          </p:cNvGraphicFramePr>
          <p:nvPr/>
        </p:nvGraphicFramePr>
        <p:xfrm>
          <a:off x="2870199" y="4907353"/>
          <a:ext cx="8102600" cy="460375"/>
        </p:xfrm>
        <a:graphic>
          <a:graphicData uri="http://schemas.openxmlformats.org/presentationml/2006/ole">
            <mc:AlternateContent xmlns:mc="http://schemas.openxmlformats.org/markup-compatibility/2006">
              <mc:Choice xmlns:v="urn:schemas-microsoft-com:vml" Requires="v">
                <p:oleObj name="Equation" r:id="rId3" imgW="4470120" imgH="253800" progId="Equation.DSMT4">
                  <p:embed/>
                </p:oleObj>
              </mc:Choice>
              <mc:Fallback>
                <p:oleObj name="Equation" r:id="rId3" imgW="4470120" imgH="253800" progId="Equation.DSMT4">
                  <p:embed/>
                  <p:pic>
                    <p:nvPicPr>
                      <p:cNvPr id="5" name="Object 4">
                        <a:extLst>
                          <a:ext uri="{FF2B5EF4-FFF2-40B4-BE49-F238E27FC236}">
                            <a16:creationId xmlns:a16="http://schemas.microsoft.com/office/drawing/2014/main" id="{9627C748-E02C-49FA-6A3E-56A59B3E1182}"/>
                          </a:ext>
                        </a:extLst>
                      </p:cNvPr>
                      <p:cNvPicPr/>
                      <p:nvPr/>
                    </p:nvPicPr>
                    <p:blipFill>
                      <a:blip r:embed="rId4"/>
                      <a:stretch>
                        <a:fillRect/>
                      </a:stretch>
                    </p:blipFill>
                    <p:spPr>
                      <a:xfrm>
                        <a:off x="2870199" y="4907353"/>
                        <a:ext cx="8102600" cy="460375"/>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132821C5-9CC8-57A4-4505-B6D4BE098FA3}"/>
              </a:ext>
            </a:extLst>
          </p:cNvPr>
          <p:cNvSpPr txBox="1">
            <a:spLocks/>
          </p:cNvSpPr>
          <p:nvPr/>
        </p:nvSpPr>
        <p:spPr>
          <a:xfrm>
            <a:off x="875696" y="5752294"/>
            <a:ext cx="10515600" cy="1798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highlight>
                  <a:srgbClr val="00FFFF"/>
                </a:highlight>
              </a:rPr>
              <a:t>Another example of a conjugate prior is normal for normal</a:t>
            </a:r>
            <a:endParaRPr lang="en-IL" dirty="0">
              <a:highlight>
                <a:srgbClr val="00FFFF"/>
              </a:highlight>
            </a:endParaRPr>
          </a:p>
        </p:txBody>
      </p:sp>
    </p:spTree>
    <p:extLst>
      <p:ext uri="{BB962C8B-B14F-4D97-AF65-F5344CB8AC3E}">
        <p14:creationId xmlns:p14="http://schemas.microsoft.com/office/powerpoint/2010/main" val="413458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870F5-74A6-A5EB-4B75-27DC23A8A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796D4-DF9A-F41E-517A-5606AD80FA4C}"/>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9A7369-7EB0-A4FF-E4C2-1E47371183EF}"/>
                  </a:ext>
                </a:extLst>
              </p:cNvPr>
              <p:cNvSpPr>
                <a:spLocks noGrp="1"/>
              </p:cNvSpPr>
              <p:nvPr>
                <p:ph idx="1"/>
              </p:nvPr>
            </p:nvSpPr>
            <p:spPr>
              <a:xfrm>
                <a:off x="108857" y="1159747"/>
                <a:ext cx="12159343" cy="5378705"/>
              </a:xfrm>
            </p:spPr>
            <p:txBody>
              <a:bodyPr>
                <a:normAutofit fontScale="92500" lnSpcReduction="20000"/>
              </a:bodyPr>
              <a:lstStyle/>
              <a:p>
                <a:pPr>
                  <a:buFont typeface="Wingdings" panose="05000000000000000000" pitchFamily="2" charset="2"/>
                  <a:buChar char="§"/>
                </a:pPr>
                <a:r>
                  <a:rPr lang="en-GB" dirty="0"/>
                  <a:t>Let’s calculate the probability of having a disease given a positive test result.	</a:t>
                </a:r>
              </a:p>
              <a:p>
                <a:pPr>
                  <a:buFont typeface="Wingdings" panose="05000000000000000000" pitchFamily="2" charset="2"/>
                  <a:buChar char="§"/>
                </a:pPr>
                <a14:m>
                  <m:oMath xmlns:m="http://schemas.openxmlformats.org/officeDocument/2006/math">
                    <m:r>
                      <a:rPr lang="en-GB" sz="2800" b="0" i="1" smtClean="0">
                        <a:solidFill>
                          <a:schemeClr val="accent3"/>
                        </a:solidFill>
                        <a:latin typeface="Cambria Math" panose="02040503050406030204" pitchFamily="18" charset="0"/>
                      </a:rPr>
                      <m:t>𝑃</m:t>
                    </m:r>
                    <m:d>
                      <m:dPr>
                        <m:ctrlPr>
                          <a:rPr lang="LID4096" sz="2800" i="1">
                            <a:solidFill>
                              <a:schemeClr val="accent3"/>
                            </a:solidFill>
                            <a:latin typeface="Cambria Math" panose="02040503050406030204" pitchFamily="18" charset="0"/>
                          </a:rPr>
                        </m:ctrlPr>
                      </m:dPr>
                      <m:e>
                        <m:d>
                          <m:dPr>
                            <m:begChr m:val=""/>
                            <m:endChr m:val="|"/>
                            <m:ctrlPr>
                              <a:rPr lang="LID4096" sz="2800" i="1">
                                <a:solidFill>
                                  <a:schemeClr val="accent3"/>
                                </a:solidFill>
                                <a:latin typeface="Cambria Math" panose="02040503050406030204" pitchFamily="18" charset="0"/>
                              </a:rPr>
                            </m:ctrlPr>
                          </m:dPr>
                          <m:e>
                            <m:r>
                              <m:rPr>
                                <m:nor/>
                              </m:rPr>
                              <a:rPr lang="en-GB" sz="2800" b="0" i="0" smtClean="0">
                                <a:solidFill>
                                  <a:schemeClr val="accent3"/>
                                </a:solidFill>
                                <a:latin typeface="Cambria Math" panose="02040503050406030204" pitchFamily="18" charset="0"/>
                              </a:rPr>
                              <m:t>d</m:t>
                            </m:r>
                            <m:r>
                              <a:rPr lang="en-GB" sz="2800" b="0" i="1" smtClean="0">
                                <a:solidFill>
                                  <a:schemeClr val="accent3"/>
                                </a:solidFill>
                                <a:latin typeface="Cambria Math" panose="02040503050406030204" pitchFamily="18" charset="0"/>
                              </a:rPr>
                              <m:t>𝑖𝑠𝑒𝑎𝑠𝑒</m:t>
                            </m:r>
                          </m:e>
                        </m:d>
                        <m:r>
                          <m:rPr>
                            <m:nor/>
                          </m:rPr>
                          <a:rPr lang="en-GB" sz="2800" b="0" i="0" smtClean="0">
                            <a:solidFill>
                              <a:schemeClr val="accent3"/>
                            </a:solidFill>
                            <a:latin typeface="Cambria Math" panose="02040503050406030204" pitchFamily="18" charset="0"/>
                          </a:rPr>
                          <m:t>positive</m:t>
                        </m:r>
                        <m:r>
                          <a:rPr lang="en-GB" sz="2800" b="0" i="1" smtClean="0">
                            <a:solidFill>
                              <a:schemeClr val="accent3"/>
                            </a:solidFill>
                            <a:latin typeface="Cambria Math" panose="02040503050406030204" pitchFamily="18" charset="0"/>
                          </a:rPr>
                          <m:t> </m:t>
                        </m:r>
                        <m:r>
                          <a:rPr lang="en-GB" sz="2800" b="0" i="1" smtClean="0">
                            <a:solidFill>
                              <a:schemeClr val="accent3"/>
                            </a:solidFill>
                            <a:latin typeface="Cambria Math" panose="02040503050406030204" pitchFamily="18" charset="0"/>
                          </a:rPr>
                          <m:t>𝑡𝑒𝑠𝑡</m:t>
                        </m:r>
                      </m:e>
                    </m:d>
                    <m:r>
                      <a:rPr lang="LID4096" sz="2800" i="1">
                        <a:solidFill>
                          <a:srgbClr val="000000"/>
                        </a:solidFill>
                        <a:latin typeface="Cambria Math" panose="02040503050406030204" pitchFamily="18" charset="0"/>
                      </a:rPr>
                      <m:t>=</m:t>
                    </m:r>
                    <m:f>
                      <m:fPr>
                        <m:ctrlPr>
                          <a:rPr lang="LID4096" sz="2800" i="1" smtClean="0">
                            <a:solidFill>
                              <a:srgbClr val="000000"/>
                            </a:solidFill>
                            <a:latin typeface="Cambria Math" panose="02040503050406030204" pitchFamily="18" charset="0"/>
                          </a:rPr>
                        </m:ctrlPr>
                      </m:fPr>
                      <m:num>
                        <m:r>
                          <a:rPr lang="en-GB" sz="2800" b="0" i="1" smtClean="0">
                            <a:solidFill>
                              <a:srgbClr val="C00000"/>
                            </a:solidFill>
                            <a:latin typeface="Cambria Math" panose="02040503050406030204" pitchFamily="18" charset="0"/>
                          </a:rPr>
                          <m:t>𝑃</m:t>
                        </m:r>
                        <m:d>
                          <m:dPr>
                            <m:ctrlPr>
                              <a:rPr lang="LID4096" sz="2800" i="1">
                                <a:solidFill>
                                  <a:srgbClr val="C00000"/>
                                </a:solidFill>
                                <a:latin typeface="Cambria Math" panose="02040503050406030204" pitchFamily="18" charset="0"/>
                              </a:rPr>
                            </m:ctrlPr>
                          </m:dPr>
                          <m:e>
                            <m:d>
                              <m:dPr>
                                <m:begChr m:val=""/>
                                <m:endChr m:val="|"/>
                                <m:ctrlPr>
                                  <a:rPr lang="LID4096" sz="2800" i="1">
                                    <a:solidFill>
                                      <a:srgbClr val="C00000"/>
                                    </a:solidFill>
                                    <a:latin typeface="Cambria Math" panose="02040503050406030204" pitchFamily="18" charset="0"/>
                                  </a:rPr>
                                </m:ctrlPr>
                              </m:dPr>
                              <m:e>
                                <m:r>
                                  <m:rPr>
                                    <m:nor/>
                                  </m:rPr>
                                  <a:rPr lang="en-GB" sz="2800" b="0" i="0" smtClean="0">
                                    <a:solidFill>
                                      <a:srgbClr val="C00000"/>
                                    </a:solidFill>
                                    <a:latin typeface="Cambria Math" panose="02040503050406030204" pitchFamily="18" charset="0"/>
                                  </a:rPr>
                                  <m:t>positive</m:t>
                                </m:r>
                                <m:r>
                                  <m:rPr>
                                    <m:nor/>
                                  </m:rPr>
                                  <a:rPr lang="en-GB" sz="2800" b="0" i="0" smtClean="0">
                                    <a:solidFill>
                                      <a:srgbClr val="C00000"/>
                                    </a:solidFill>
                                    <a:latin typeface="Cambria Math" panose="02040503050406030204" pitchFamily="18" charset="0"/>
                                  </a:rPr>
                                  <m:t> </m:t>
                                </m:r>
                                <m:r>
                                  <m:rPr>
                                    <m:nor/>
                                  </m:rPr>
                                  <a:rPr lang="en-GB" sz="2800" b="0" i="0" smtClean="0">
                                    <a:solidFill>
                                      <a:srgbClr val="C00000"/>
                                    </a:solidFill>
                                    <a:latin typeface="Cambria Math" panose="02040503050406030204" pitchFamily="18" charset="0"/>
                                  </a:rPr>
                                  <m:t>test</m:t>
                                </m:r>
                              </m:e>
                            </m:d>
                            <m:r>
                              <m:rPr>
                                <m:nor/>
                              </m:rPr>
                              <a:rPr lang="en-GB" sz="2800" b="0" i="0" smtClean="0">
                                <a:solidFill>
                                  <a:srgbClr val="C00000"/>
                                </a:solidFill>
                                <a:latin typeface="Cambria Math" panose="02040503050406030204" pitchFamily="18" charset="0"/>
                              </a:rPr>
                              <m:t>disease</m:t>
                            </m:r>
                          </m:e>
                        </m:d>
                        <m:r>
                          <a:rPr lang="en-GB" sz="2800" b="0" i="1" smtClean="0">
                            <a:solidFill>
                              <a:srgbClr val="0070C0"/>
                            </a:solidFill>
                            <a:latin typeface="Cambria Math" panose="02040503050406030204" pitchFamily="18" charset="0"/>
                          </a:rPr>
                          <m:t>𝑃</m:t>
                        </m:r>
                        <m:d>
                          <m:dPr>
                            <m:ctrlPr>
                              <a:rPr lang="LID4096" sz="2800" i="1">
                                <a:solidFill>
                                  <a:srgbClr val="0070C0"/>
                                </a:solidFill>
                                <a:latin typeface="Cambria Math" panose="02040503050406030204" pitchFamily="18" charset="0"/>
                              </a:rPr>
                            </m:ctrlPr>
                          </m:dPr>
                          <m:e>
                            <m:r>
                              <m:rPr>
                                <m:nor/>
                              </m:rPr>
                              <a:rPr lang="en-GB" sz="2800" b="0" i="0" smtClean="0">
                                <a:solidFill>
                                  <a:srgbClr val="0070C0"/>
                                </a:solidFill>
                                <a:latin typeface="Cambria Math" panose="02040503050406030204" pitchFamily="18" charset="0"/>
                              </a:rPr>
                              <m:t>disease</m:t>
                            </m:r>
                          </m:e>
                        </m:d>
                      </m:num>
                      <m:den>
                        <m:nary>
                          <m:naryPr>
                            <m:chr m:val="∑"/>
                            <m:supHide m:val="on"/>
                            <m:ctrlPr>
                              <a:rPr lang="LID4096" sz="2800" i="1" smtClean="0">
                                <a:solidFill>
                                  <a:srgbClr val="FFC000"/>
                                </a:solidFill>
                                <a:latin typeface="Cambria Math" panose="02040503050406030204" pitchFamily="18" charset="0"/>
                              </a:rPr>
                            </m:ctrlPr>
                          </m:naryPr>
                          <m:sub>
                            <m:r>
                              <m:rPr>
                                <m:nor/>
                              </m:rPr>
                              <a:rPr lang="en-GB" sz="2800" b="0" i="0" smtClean="0">
                                <a:solidFill>
                                  <a:srgbClr val="FFC000"/>
                                </a:solidFill>
                                <a:latin typeface="Cambria Math" panose="02040503050406030204" pitchFamily="18" charset="0"/>
                              </a:rPr>
                              <m:t>condition</m:t>
                            </m:r>
                          </m:sub>
                          <m:sup/>
                          <m:e>
                            <m:r>
                              <a:rPr lang="en-GB" sz="2800" b="0" i="1" smtClean="0">
                                <a:solidFill>
                                  <a:srgbClr val="FFC000"/>
                                </a:solidFill>
                                <a:latin typeface="Cambria Math" panose="02040503050406030204" pitchFamily="18" charset="0"/>
                              </a:rPr>
                              <m:t>𝑃</m:t>
                            </m:r>
                            <m:d>
                              <m:dPr>
                                <m:ctrlPr>
                                  <a:rPr lang="LID4096" sz="2800" i="1">
                                    <a:solidFill>
                                      <a:srgbClr val="FFC000"/>
                                    </a:solidFill>
                                    <a:latin typeface="Cambria Math" panose="02040503050406030204" pitchFamily="18" charset="0"/>
                                  </a:rPr>
                                </m:ctrlPr>
                              </m:dPr>
                              <m:e>
                                <m:d>
                                  <m:dPr>
                                    <m:begChr m:val=""/>
                                    <m:endChr m:val="|"/>
                                    <m:ctrlPr>
                                      <a:rPr lang="LID4096" sz="2800" i="1">
                                        <a:solidFill>
                                          <a:srgbClr val="FFC000"/>
                                        </a:solidFill>
                                        <a:latin typeface="Cambria Math" panose="02040503050406030204" pitchFamily="18" charset="0"/>
                                      </a:rPr>
                                    </m:ctrlPr>
                                  </m:dPr>
                                  <m:e>
                                    <m:r>
                                      <m:rPr>
                                        <m:nor/>
                                      </m:rPr>
                                      <a:rPr lang="en-GB" sz="2800" b="0" i="0" smtClean="0">
                                        <a:solidFill>
                                          <a:srgbClr val="FFC000"/>
                                        </a:solidFill>
                                        <a:latin typeface="Cambria Math" panose="02040503050406030204" pitchFamily="18" charset="0"/>
                                      </a:rPr>
                                      <m:t>positive</m:t>
                                    </m:r>
                                    <m:r>
                                      <m:rPr>
                                        <m:nor/>
                                      </m:rPr>
                                      <a:rPr lang="en-GB" sz="2800" b="0" i="0" smtClean="0">
                                        <a:solidFill>
                                          <a:srgbClr val="FFC000"/>
                                        </a:solidFill>
                                        <a:latin typeface="Cambria Math" panose="02040503050406030204" pitchFamily="18" charset="0"/>
                                      </a:rPr>
                                      <m:t> </m:t>
                                    </m:r>
                                    <m:r>
                                      <m:rPr>
                                        <m:nor/>
                                      </m:rPr>
                                      <a:rPr lang="en-GB" sz="2800" b="0" i="0" smtClean="0">
                                        <a:solidFill>
                                          <a:srgbClr val="FFC000"/>
                                        </a:solidFill>
                                        <a:latin typeface="Cambria Math" panose="02040503050406030204" pitchFamily="18" charset="0"/>
                                      </a:rPr>
                                      <m:t>test</m:t>
                                    </m:r>
                                  </m:e>
                                </m:d>
                                <m:r>
                                  <m:rPr>
                                    <m:nor/>
                                  </m:rPr>
                                  <a:rPr lang="en-GB" sz="2800" b="0" i="0" smtClean="0">
                                    <a:solidFill>
                                      <a:srgbClr val="FFC000"/>
                                    </a:solidFill>
                                    <a:latin typeface="Cambria Math" panose="02040503050406030204" pitchFamily="18" charset="0"/>
                                  </a:rPr>
                                  <m:t>condition</m:t>
                                </m:r>
                              </m:e>
                            </m:d>
                            <m:r>
                              <a:rPr lang="en-GB" sz="2800" b="0" i="1" smtClean="0">
                                <a:solidFill>
                                  <a:srgbClr val="FFC000"/>
                                </a:solidFill>
                                <a:latin typeface="Cambria Math" panose="02040503050406030204" pitchFamily="18" charset="0"/>
                              </a:rPr>
                              <m:t>𝑃</m:t>
                            </m:r>
                            <m:d>
                              <m:dPr>
                                <m:ctrlPr>
                                  <a:rPr lang="LID4096" sz="2800" i="1">
                                    <a:solidFill>
                                      <a:srgbClr val="FFC000"/>
                                    </a:solidFill>
                                    <a:latin typeface="Cambria Math" panose="02040503050406030204" pitchFamily="18" charset="0"/>
                                  </a:rPr>
                                </m:ctrlPr>
                              </m:dPr>
                              <m:e>
                                <m:r>
                                  <m:rPr>
                                    <m:nor/>
                                  </m:rPr>
                                  <a:rPr lang="en-GB" sz="2800" b="0" i="0" smtClean="0">
                                    <a:solidFill>
                                      <a:srgbClr val="FFC000"/>
                                    </a:solidFill>
                                    <a:latin typeface="Cambria Math" panose="02040503050406030204" pitchFamily="18" charset="0"/>
                                  </a:rPr>
                                  <m:t>condition</m:t>
                                </m:r>
                              </m:e>
                            </m:d>
                          </m:e>
                        </m:nary>
                      </m:den>
                    </m:f>
                  </m:oMath>
                </a14:m>
                <a:endParaRPr lang="en-GB" dirty="0"/>
              </a:p>
              <a:p>
                <a:pPr>
                  <a:buFont typeface="Wingdings" panose="05000000000000000000" pitchFamily="2" charset="2"/>
                  <a:buChar char="§"/>
                </a:pPr>
                <a:endParaRPr lang="LID4096" dirty="0"/>
              </a:p>
              <a:p>
                <a:pPr>
                  <a:buFont typeface="Wingdings" panose="05000000000000000000" pitchFamily="2" charset="2"/>
                  <a:buChar char="§"/>
                </a:pPr>
                <a14:m>
                  <m:oMath xmlns:m="http://schemas.openxmlformats.org/officeDocument/2006/math">
                    <m:r>
                      <a:rPr lang="en-GB" b="0" i="1" smtClean="0">
                        <a:solidFill>
                          <a:srgbClr val="C00000"/>
                        </a:solidFill>
                        <a:latin typeface="Cambria Math" panose="02040503050406030204" pitchFamily="18" charset="0"/>
                      </a:rPr>
                      <m:t>𝑃</m:t>
                    </m:r>
                    <m:d>
                      <m:dPr>
                        <m:ctrlPr>
                          <a:rPr lang="en-GB" b="0" i="1" smtClean="0">
                            <a:solidFill>
                              <a:srgbClr val="C00000"/>
                            </a:solidFill>
                            <a:latin typeface="Cambria Math" panose="02040503050406030204" pitchFamily="18" charset="0"/>
                          </a:rPr>
                        </m:ctrlPr>
                      </m:dPr>
                      <m:e>
                        <m:r>
                          <a:rPr lang="en-GB" b="0" i="1" smtClean="0">
                            <a:solidFill>
                              <a:srgbClr val="C00000"/>
                            </a:solidFill>
                            <a:latin typeface="Cambria Math" panose="02040503050406030204" pitchFamily="18" charset="0"/>
                          </a:rPr>
                          <m:t>𝑝𝑜𝑠𝑖𝑡𝑖𝑣𝑒</m:t>
                        </m:r>
                        <m:r>
                          <a:rPr lang="en-GB" b="0" i="1" smtClean="0">
                            <a:solidFill>
                              <a:srgbClr val="C00000"/>
                            </a:solidFill>
                            <a:latin typeface="Cambria Math" panose="02040503050406030204" pitchFamily="18" charset="0"/>
                          </a:rPr>
                          <m:t> </m:t>
                        </m:r>
                        <m:r>
                          <a:rPr lang="en-GB" b="0" i="1" smtClean="0">
                            <a:solidFill>
                              <a:srgbClr val="C00000"/>
                            </a:solidFill>
                            <a:latin typeface="Cambria Math" panose="02040503050406030204" pitchFamily="18" charset="0"/>
                          </a:rPr>
                          <m:t>𝑡𝑒𝑠𝑡</m:t>
                        </m:r>
                      </m:e>
                      <m:e>
                        <m:r>
                          <a:rPr lang="en-GB" b="0" i="1" smtClean="0">
                            <a:solidFill>
                              <a:srgbClr val="C00000"/>
                            </a:solidFill>
                            <a:latin typeface="Cambria Math" panose="02040503050406030204" pitchFamily="18" charset="0"/>
                          </a:rPr>
                          <m:t>𝑑𝑖𝑠𝑒𝑎𝑠𝑒</m:t>
                        </m:r>
                      </m:e>
                    </m:d>
                    <m:r>
                      <a:rPr lang="en-GB" b="0" i="1" smtClean="0">
                        <a:latin typeface="Cambria Math" panose="02040503050406030204" pitchFamily="18" charset="0"/>
                      </a:rPr>
                      <m:t>=</m:t>
                    </m:r>
                    <m:r>
                      <a:rPr lang="en-GB" b="0" i="1" smtClean="0">
                        <a:latin typeface="Cambria Math" panose="02040503050406030204" pitchFamily="18" charset="0"/>
                      </a:rPr>
                      <m:t>𝑠𝑒𝑛𝑠𝑖𝑡𝑖𝑣𝑖𝑡𝑦</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𝑡𝑟𝑢𝑒</m:t>
                        </m:r>
                        <m:r>
                          <a:rPr lang="en-GB" b="0" i="1" smtClean="0">
                            <a:latin typeface="Cambria Math" panose="02040503050406030204" pitchFamily="18" charset="0"/>
                          </a:rPr>
                          <m:t> </m:t>
                        </m:r>
                        <m:r>
                          <a:rPr lang="en-GB" b="0" i="1" smtClean="0">
                            <a:latin typeface="Cambria Math" panose="02040503050406030204" pitchFamily="18" charset="0"/>
                          </a:rPr>
                          <m:t>𝑝𝑜𝑠𝑖𝑡𝑖𝑣𝑒</m:t>
                        </m:r>
                      </m:num>
                      <m:den>
                        <m:r>
                          <a:rPr lang="en-GB" b="0" i="1" smtClean="0">
                            <a:latin typeface="Cambria Math" panose="02040503050406030204" pitchFamily="18" charset="0"/>
                          </a:rPr>
                          <m:t># </m:t>
                        </m:r>
                        <m:r>
                          <a:rPr lang="en-GB" b="0" i="1" smtClean="0">
                            <a:latin typeface="Cambria Math" panose="02040503050406030204" pitchFamily="18" charset="0"/>
                          </a:rPr>
                          <m:t>𝑠𝑖𝑐𝑘</m:t>
                        </m:r>
                      </m:den>
                    </m:f>
                  </m:oMath>
                </a14:m>
                <a:endParaRPr lang="en-GB" dirty="0"/>
              </a:p>
              <a:p>
                <a:pPr>
                  <a:buFont typeface="Wingdings" panose="05000000000000000000" pitchFamily="2" charset="2"/>
                  <a:buChar char="§"/>
                </a:pPr>
                <a14:m>
                  <m:oMath xmlns:m="http://schemas.openxmlformats.org/officeDocument/2006/math">
                    <m:r>
                      <a:rPr lang="en-GB" b="0" i="1" smtClean="0">
                        <a:solidFill>
                          <a:srgbClr val="0070C0"/>
                        </a:solidFill>
                        <a:latin typeface="Cambria Math" panose="02040503050406030204" pitchFamily="18" charset="0"/>
                      </a:rPr>
                      <m:t>𝑃</m:t>
                    </m:r>
                    <m:d>
                      <m:dPr>
                        <m:ctrlPr>
                          <a:rPr lang="en-GB" b="0" i="1" smtClean="0">
                            <a:solidFill>
                              <a:srgbClr val="0070C0"/>
                            </a:solidFill>
                            <a:latin typeface="Cambria Math" panose="02040503050406030204" pitchFamily="18" charset="0"/>
                          </a:rPr>
                        </m:ctrlPr>
                      </m:dPr>
                      <m:e>
                        <m:r>
                          <a:rPr lang="en-GB" b="0" i="1" smtClean="0">
                            <a:solidFill>
                              <a:srgbClr val="0070C0"/>
                            </a:solidFill>
                            <a:latin typeface="Cambria Math" panose="02040503050406030204" pitchFamily="18" charset="0"/>
                          </a:rPr>
                          <m:t>𝑑𝑖𝑠𝑒𝑎𝑠𝑒</m:t>
                        </m:r>
                      </m:e>
                    </m:d>
                    <m:r>
                      <a:rPr lang="en-GB" b="0" i="1" smtClean="0">
                        <a:solidFill>
                          <a:srgbClr val="0070C0"/>
                        </a:solidFill>
                        <a:latin typeface="Cambria Math" panose="02040503050406030204" pitchFamily="18" charset="0"/>
                      </a:rPr>
                      <m:t>=</m:t>
                    </m:r>
                    <m:r>
                      <a:rPr lang="en-GB" b="0" i="1" smtClean="0">
                        <a:latin typeface="Cambria Math" panose="02040503050406030204" pitchFamily="18" charset="0"/>
                      </a:rPr>
                      <m:t>𝑑𝑖𝑠𝑒𝑎𝑠𝑒</m:t>
                    </m:r>
                    <m:r>
                      <a:rPr lang="en-GB" b="0" i="1" smtClean="0">
                        <a:latin typeface="Cambria Math" panose="02040503050406030204" pitchFamily="18" charset="0"/>
                      </a:rPr>
                      <m:t> </m:t>
                    </m:r>
                    <m:r>
                      <a:rPr lang="en-GB" b="0" i="1" smtClean="0">
                        <a:latin typeface="Cambria Math" panose="02040503050406030204" pitchFamily="18" charset="0"/>
                      </a:rPr>
                      <m:t>𝑝𝑟𝑒𝑣𝑒𝑙𝑒𝑛𝑐𝑒</m:t>
                    </m:r>
                    <m:r>
                      <a:rPr lang="en-GB" b="0" i="1" smtClean="0">
                        <a:latin typeface="Cambria Math" panose="02040503050406030204" pitchFamily="18" charset="0"/>
                      </a:rPr>
                      <m:t>  </m:t>
                    </m:r>
                  </m:oMath>
                </a14:m>
                <a:endParaRPr lang="en-GB" dirty="0"/>
              </a:p>
              <a:p>
                <a:pPr>
                  <a:buFont typeface="Wingdings" panose="05000000000000000000" pitchFamily="2" charset="2"/>
                  <a:buChar char="§"/>
                </a:pPr>
                <a14:m>
                  <m:oMath xmlns:m="http://schemas.openxmlformats.org/officeDocument/2006/math">
                    <m:nary>
                      <m:naryPr>
                        <m:chr m:val="∑"/>
                        <m:supHide m:val="on"/>
                        <m:ctrlPr>
                          <a:rPr lang="en-GB" i="1" smtClean="0">
                            <a:solidFill>
                              <a:srgbClr val="FFC000"/>
                            </a:solidFill>
                            <a:latin typeface="Cambria Math" panose="02040503050406030204" pitchFamily="18" charset="0"/>
                          </a:rPr>
                        </m:ctrlPr>
                      </m:naryPr>
                      <m:sub>
                        <m:r>
                          <m:rPr>
                            <m:brk m:alnAt="7"/>
                          </m:rPr>
                          <a:rPr lang="en-GB" b="0" i="1" smtClean="0">
                            <a:solidFill>
                              <a:srgbClr val="FFC000"/>
                            </a:solidFill>
                            <a:latin typeface="Cambria Math" panose="02040503050406030204" pitchFamily="18" charset="0"/>
                          </a:rPr>
                          <m:t>𝑐</m:t>
                        </m:r>
                        <m:r>
                          <a:rPr lang="en-GB" b="0" i="1" smtClean="0">
                            <a:solidFill>
                              <a:srgbClr val="FFC000"/>
                            </a:solidFill>
                            <a:latin typeface="Cambria Math" panose="02040503050406030204" pitchFamily="18" charset="0"/>
                          </a:rPr>
                          <m:t>𝑜𝑛𝑑𝑖𝑡𝑖𝑜𝑛</m:t>
                        </m:r>
                      </m:sub>
                      <m:sup/>
                      <m:e>
                        <m:r>
                          <a:rPr lang="en-GB" b="0" i="1" smtClean="0">
                            <a:solidFill>
                              <a:srgbClr val="FFC000"/>
                            </a:solidFill>
                            <a:latin typeface="Cambria Math" panose="02040503050406030204" pitchFamily="18" charset="0"/>
                          </a:rPr>
                          <m:t>𝑃</m:t>
                        </m:r>
                        <m:d>
                          <m:dPr>
                            <m:ctrlPr>
                              <a:rPr lang="en-GB" b="0" i="1" smtClean="0">
                                <a:solidFill>
                                  <a:srgbClr val="FFC000"/>
                                </a:solidFill>
                                <a:latin typeface="Cambria Math" panose="02040503050406030204" pitchFamily="18" charset="0"/>
                              </a:rPr>
                            </m:ctrlPr>
                          </m:dPr>
                          <m:e>
                            <m:r>
                              <a:rPr lang="en-GB" b="0" i="1" smtClean="0">
                                <a:solidFill>
                                  <a:srgbClr val="FFC000"/>
                                </a:solidFill>
                                <a:latin typeface="Cambria Math" panose="02040503050406030204" pitchFamily="18" charset="0"/>
                              </a:rPr>
                              <m:t>𝑝𝑜𝑠𝑖𝑡𝑖𝑣𝑒</m:t>
                            </m:r>
                            <m:r>
                              <a:rPr lang="en-GB" b="0" i="1" smtClean="0">
                                <a:solidFill>
                                  <a:srgbClr val="FFC000"/>
                                </a:solidFill>
                                <a:latin typeface="Cambria Math" panose="02040503050406030204" pitchFamily="18" charset="0"/>
                              </a:rPr>
                              <m:t> </m:t>
                            </m:r>
                            <m:r>
                              <a:rPr lang="en-GB" b="0" i="1" smtClean="0">
                                <a:solidFill>
                                  <a:srgbClr val="FFC000"/>
                                </a:solidFill>
                                <a:latin typeface="Cambria Math" panose="02040503050406030204" pitchFamily="18" charset="0"/>
                              </a:rPr>
                              <m:t>𝑡𝑒𝑠𝑡</m:t>
                            </m:r>
                          </m:e>
                          <m:e>
                            <m:r>
                              <a:rPr lang="en-GB" b="0" i="1" smtClean="0">
                                <a:solidFill>
                                  <a:srgbClr val="FFC000"/>
                                </a:solidFill>
                                <a:latin typeface="Cambria Math" panose="02040503050406030204" pitchFamily="18" charset="0"/>
                              </a:rPr>
                              <m:t>𝑐𝑜𝑛𝑑𝑖𝑡𝑖𝑜𝑛</m:t>
                            </m:r>
                          </m:e>
                        </m:d>
                        <m:r>
                          <a:rPr lang="en-GB" b="0" i="1" smtClean="0">
                            <a:solidFill>
                              <a:srgbClr val="FFC000"/>
                            </a:solidFill>
                            <a:latin typeface="Cambria Math" panose="02040503050406030204" pitchFamily="18" charset="0"/>
                          </a:rPr>
                          <m:t>𝑃</m:t>
                        </m:r>
                        <m:d>
                          <m:dPr>
                            <m:ctrlPr>
                              <a:rPr lang="en-GB" b="0" i="1" smtClean="0">
                                <a:solidFill>
                                  <a:srgbClr val="FFC000"/>
                                </a:solidFill>
                                <a:latin typeface="Cambria Math" panose="02040503050406030204" pitchFamily="18" charset="0"/>
                              </a:rPr>
                            </m:ctrlPr>
                          </m:dPr>
                          <m:e>
                            <m:r>
                              <a:rPr lang="en-GB" b="0" i="1" smtClean="0">
                                <a:solidFill>
                                  <a:srgbClr val="FFC000"/>
                                </a:solidFill>
                                <a:latin typeface="Cambria Math" panose="02040503050406030204" pitchFamily="18" charset="0"/>
                              </a:rPr>
                              <m:t>𝑐𝑜𝑛𝑑𝑖𝑡𝑖𝑜𝑛</m:t>
                            </m:r>
                          </m:e>
                        </m:d>
                        <m:r>
                          <a:rPr lang="en-GB" b="0" i="1" smtClean="0">
                            <a:solidFill>
                              <a:schemeClr val="tx1"/>
                            </a:solidFill>
                            <a:latin typeface="Cambria Math" panose="02040503050406030204" pitchFamily="18" charset="0"/>
                          </a:rPr>
                          <m:t>=</m:t>
                        </m:r>
                        <m:r>
                          <a:rPr lang="en-GB" b="0" i="1" smtClean="0">
                            <a:solidFill>
                              <a:srgbClr val="FFC000"/>
                            </a:solidFill>
                            <a:latin typeface="Cambria Math" panose="02040503050406030204" pitchFamily="18" charset="0"/>
                          </a:rPr>
                          <m:t> </m:t>
                        </m:r>
                      </m:e>
                    </m:nary>
                  </m:oMath>
                </a14:m>
                <a:endParaRPr lang="en-GB" dirty="0"/>
              </a:p>
              <a:p>
                <a:pPr marL="0" indent="0">
                  <a:buNone/>
                </a:pP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𝑝𝑜𝑠𝑖𝑡𝑖𝑣𝑒</m:t>
                        </m:r>
                        <m:r>
                          <a:rPr lang="en-GB" b="0" i="1" smtClean="0">
                            <a:latin typeface="Cambria Math" panose="02040503050406030204" pitchFamily="18" charset="0"/>
                          </a:rPr>
                          <m:t> </m:t>
                        </m:r>
                        <m:r>
                          <a:rPr lang="en-GB" b="0" i="1" smtClean="0">
                            <a:latin typeface="Cambria Math" panose="02040503050406030204" pitchFamily="18" charset="0"/>
                          </a:rPr>
                          <m:t>𝑡𝑒𝑠𝑡</m:t>
                        </m:r>
                      </m:e>
                      <m:e>
                        <m:r>
                          <a:rPr lang="en-GB" b="0" i="1" smtClean="0">
                            <a:latin typeface="Cambria Math" panose="02040503050406030204" pitchFamily="18" charset="0"/>
                          </a:rPr>
                          <m:t>𝑑𝑖𝑠𝑒𝑎𝑠𝑒</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i="1">
                            <a:latin typeface="Cambria Math" panose="02040503050406030204" pitchFamily="18" charset="0"/>
                          </a:rPr>
                          <m:t>𝑑𝑖𝑠𝑒𝑎𝑠𝑒</m:t>
                        </m:r>
                      </m:e>
                    </m:d>
                    <m:r>
                      <a:rPr lang="en-GB" b="0" i="1" smtClean="0">
                        <a:latin typeface="Cambria Math" panose="02040503050406030204" pitchFamily="18" charset="0"/>
                      </a:rPr>
                      <m:t> </m:t>
                    </m:r>
                  </m:oMath>
                </a14:m>
                <a:r>
                  <a:rPr lang="en-GB" dirty="0"/>
                  <a:t>+</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𝑝𝑜𝑠𝑖𝑡𝑖𝑣𝑒</m:t>
                          </m:r>
                          <m:r>
                            <a:rPr lang="en-GB" b="0" i="1" smtClean="0">
                              <a:latin typeface="Cambria Math" panose="02040503050406030204" pitchFamily="18" charset="0"/>
                            </a:rPr>
                            <m:t> </m:t>
                          </m:r>
                          <m:r>
                            <a:rPr lang="en-GB" b="0" i="1" smtClean="0">
                              <a:latin typeface="Cambria Math" panose="02040503050406030204" pitchFamily="18" charset="0"/>
                            </a:rPr>
                            <m:t>𝑡𝑒𝑠𝑡</m:t>
                          </m:r>
                        </m:e>
                        <m:e>
                          <m:r>
                            <a:rPr lang="en-GB" b="0" i="1" smtClean="0">
                              <a:latin typeface="Cambria Math" panose="02040503050406030204" pitchFamily="18" charset="0"/>
                            </a:rPr>
                            <m:t>𝑛𝑜𝑡</m:t>
                          </m:r>
                          <m:r>
                            <a:rPr lang="en-GB" b="0" i="1" smtClean="0">
                              <a:latin typeface="Cambria Math" panose="02040503050406030204" pitchFamily="18" charset="0"/>
                            </a:rPr>
                            <m:t> </m:t>
                          </m:r>
                          <m:r>
                            <a:rPr lang="en-GB" i="1">
                              <a:latin typeface="Cambria Math" panose="02040503050406030204" pitchFamily="18" charset="0"/>
                            </a:rPr>
                            <m:t>𝑑𝑖𝑠𝑒𝑎𝑠𝑒</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𝑛𝑜𝑡</m:t>
                          </m:r>
                          <m:r>
                            <a:rPr lang="en-GB" b="0" i="1" smtClean="0">
                              <a:latin typeface="Cambria Math" panose="02040503050406030204" pitchFamily="18" charset="0"/>
                            </a:rPr>
                            <m:t> </m:t>
                          </m:r>
                          <m:r>
                            <a:rPr lang="en-GB" i="1">
                              <a:latin typeface="Cambria Math" panose="02040503050406030204" pitchFamily="18" charset="0"/>
                            </a:rPr>
                            <m:t>𝑑𝑖𝑠𝑒𝑎𝑠𝑒</m:t>
                          </m:r>
                        </m:e>
                      </m:d>
                      <m:r>
                        <a:rPr lang="en-GB" b="0" i="1" smtClean="0">
                          <a:latin typeface="Cambria Math" panose="02040503050406030204" pitchFamily="18" charset="0"/>
                        </a:rPr>
                        <m:t>=</m:t>
                      </m:r>
                    </m:oMath>
                  </m:oMathPara>
                </a14:m>
                <a:endParaRPr lang="en-GB" b="0" dirty="0"/>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𝑠𝑒𝑛𝑠𝑖𝑡𝑖𝑣𝑖𝑡𝑦</m:t>
                      </m:r>
                      <m:r>
                        <a:rPr lang="en-GB" b="0" i="1" smtClean="0">
                          <a:latin typeface="Cambria Math" panose="02040503050406030204" pitchFamily="18" charset="0"/>
                        </a:rPr>
                        <m:t>⋅</m:t>
                      </m:r>
                      <m:r>
                        <a:rPr lang="en-GB" b="0" i="1" smtClean="0">
                          <a:latin typeface="Cambria Math" panose="02040503050406030204" pitchFamily="18" charset="0"/>
                        </a:rPr>
                        <m:t>𝑝𝑟𝑒𝑣𝑒𝑙𝑎𝑛𝑐𝑒</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b="0" i="1" smtClean="0">
                              <a:latin typeface="Cambria Math" panose="02040503050406030204" pitchFamily="18" charset="0"/>
                            </a:rPr>
                            <m:t>𝑓𝑎𝑙𝑠𝑒</m:t>
                          </m:r>
                          <m:r>
                            <a:rPr lang="en-GB" i="1">
                              <a:latin typeface="Cambria Math" panose="02040503050406030204" pitchFamily="18" charset="0"/>
                            </a:rPr>
                            <m:t> </m:t>
                          </m:r>
                          <m:r>
                            <a:rPr lang="en-GB" i="1">
                              <a:latin typeface="Cambria Math" panose="02040503050406030204" pitchFamily="18" charset="0"/>
                            </a:rPr>
                            <m:t>𝑝𝑜𝑠𝑖𝑡𝑖𝑣𝑒</m:t>
                          </m:r>
                        </m:num>
                        <m:den>
                          <m:r>
                            <a:rPr lang="en-GB" i="1">
                              <a:latin typeface="Cambria Math" panose="02040503050406030204" pitchFamily="18" charset="0"/>
                            </a:rPr>
                            <m:t># </m:t>
                          </m:r>
                          <m:r>
                            <a:rPr lang="en-GB" b="0" i="1" smtClean="0">
                              <a:latin typeface="Cambria Math" panose="02040503050406030204" pitchFamily="18" charset="0"/>
                            </a:rPr>
                            <m:t>𝑛𝑜𝑡</m:t>
                          </m:r>
                          <m:r>
                            <a:rPr lang="en-GB" b="0" i="1" smtClean="0">
                              <a:latin typeface="Cambria Math" panose="02040503050406030204" pitchFamily="18" charset="0"/>
                            </a:rPr>
                            <m:t> </m:t>
                          </m:r>
                          <m:r>
                            <a:rPr lang="en-GB" i="1">
                              <a:latin typeface="Cambria Math" panose="02040503050406030204" pitchFamily="18" charset="0"/>
                            </a:rPr>
                            <m:t>𝑠𝑖𝑐𝑘</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𝑝𝑟𝑒𝑣𝑒𝑙𝑎𝑛𝑐𝑒</m:t>
                      </m:r>
                      <m:r>
                        <a:rPr lang="en-GB" b="0" i="1" smtClean="0">
                          <a:latin typeface="Cambria Math" panose="02040503050406030204" pitchFamily="18" charset="0"/>
                        </a:rPr>
                        <m:t>)</m:t>
                      </m:r>
                    </m:oMath>
                  </m:oMathPara>
                </a14:m>
                <a:endParaRPr lang="en-GB" b="0" dirty="0"/>
              </a:p>
              <a:p>
                <a:pPr>
                  <a:buFont typeface="Wingdings" panose="05000000000000000000" pitchFamily="2" charset="2"/>
                  <a:buChar char="§"/>
                </a:pP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𝑓𝑎𝑙𝑠𝑒</m:t>
                        </m:r>
                        <m:r>
                          <a:rPr lang="en-GB" i="1">
                            <a:latin typeface="Cambria Math" panose="02040503050406030204" pitchFamily="18" charset="0"/>
                          </a:rPr>
                          <m:t> </m:t>
                        </m:r>
                        <m:r>
                          <a:rPr lang="en-GB" i="1">
                            <a:latin typeface="Cambria Math" panose="02040503050406030204" pitchFamily="18" charset="0"/>
                          </a:rPr>
                          <m:t>𝑝𝑜𝑠𝑖𝑡𝑖𝑣𝑒</m:t>
                        </m:r>
                      </m:num>
                      <m:den>
                        <m:r>
                          <a:rPr lang="en-GB" i="1">
                            <a:latin typeface="Cambria Math" panose="02040503050406030204" pitchFamily="18" charset="0"/>
                          </a:rPr>
                          <m:t># </m:t>
                        </m:r>
                        <m:r>
                          <a:rPr lang="en-GB" i="1">
                            <a:latin typeface="Cambria Math" panose="02040503050406030204" pitchFamily="18" charset="0"/>
                          </a:rPr>
                          <m:t>𝑛𝑜𝑡</m:t>
                        </m:r>
                        <m:r>
                          <a:rPr lang="en-GB" i="1">
                            <a:latin typeface="Cambria Math" panose="02040503050406030204" pitchFamily="18" charset="0"/>
                          </a:rPr>
                          <m:t> </m:t>
                        </m:r>
                        <m:r>
                          <a:rPr lang="en-GB" i="1">
                            <a:latin typeface="Cambria Math" panose="02040503050406030204" pitchFamily="18" charset="0"/>
                          </a:rPr>
                          <m:t>𝑠𝑖𝑐𝑘</m:t>
                        </m:r>
                      </m:den>
                    </m:f>
                    <m:r>
                      <a:rPr lang="en-GB" b="0" i="0" smtClean="0">
                        <a:latin typeface="Cambria Math" panose="02040503050406030204" pitchFamily="18" charset="0"/>
                      </a:rPr>
                      <m:t>=</m:t>
                    </m:r>
                    <m:r>
                      <a:rPr lang="en-GB" b="0" i="0" smtClean="0">
                        <a:latin typeface="Cambria Math" panose="02040503050406030204" pitchFamily="18" charset="0"/>
                      </a:rPr>
                      <m:t>1</m:t>
                    </m:r>
                    <m:r>
                      <a:rPr lang="en-GB" b="0" i="0" smtClean="0">
                        <a:latin typeface="Cambria Math" panose="02040503050406030204" pitchFamily="18" charset="0"/>
                      </a:rPr>
                      <m:t>−</m:t>
                    </m:r>
                    <m:r>
                      <m:rPr>
                        <m:sty m:val="p"/>
                      </m:rPr>
                      <a:rPr lang="en-GB" b="0" i="0" smtClean="0">
                        <a:latin typeface="Cambria Math" panose="02040503050406030204" pitchFamily="18" charset="0"/>
                      </a:rPr>
                      <m:t>specificity</m:t>
                    </m:r>
                  </m:oMath>
                </a14:m>
                <a:endParaRPr lang="en-GB" b="0" dirty="0"/>
              </a:p>
              <a:p>
                <a:pPr marL="0" indent="0">
                  <a:buNone/>
                </a:pPr>
                <a:r>
                  <a:rPr lang="en-GB" dirty="0"/>
                  <a:t>		</a:t>
                </a:r>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069A7369-7EB0-A4FF-E4C2-1E47371183EF}"/>
                  </a:ext>
                </a:extLst>
              </p:cNvPr>
              <p:cNvSpPr>
                <a:spLocks noGrp="1" noRot="1" noChangeAspect="1" noMove="1" noResize="1" noEditPoints="1" noAdjustHandles="1" noChangeArrowheads="1" noChangeShapeType="1" noTextEdit="1"/>
              </p:cNvSpPr>
              <p:nvPr>
                <p:ph idx="1"/>
              </p:nvPr>
            </p:nvSpPr>
            <p:spPr>
              <a:xfrm>
                <a:off x="108857" y="1159747"/>
                <a:ext cx="12159343" cy="5378705"/>
              </a:xfrm>
              <a:blipFill>
                <a:blip r:embed="rId3"/>
                <a:stretch>
                  <a:fillRect l="-802" t="-2831"/>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C241F3CA-04E0-B857-914D-CDE7D444317D}"/>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13938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5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5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5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5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25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7809313-9D33-9E5F-6BAE-851473626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0C521A-2EDE-3563-8571-57A019F73DBF}"/>
              </a:ext>
            </a:extLst>
          </p:cNvPr>
          <p:cNvSpPr>
            <a:spLocks noGrp="1"/>
          </p:cNvSpPr>
          <p:nvPr>
            <p:ph type="title"/>
          </p:nvPr>
        </p:nvSpPr>
        <p:spPr>
          <a:xfrm>
            <a:off x="838200" y="20997"/>
            <a:ext cx="10515600" cy="1325563"/>
          </a:xfrm>
        </p:spPr>
        <p:txBody>
          <a:bodyPr/>
          <a:lstStyle/>
          <a:p>
            <a:r>
              <a:rPr lang="en-US" dirty="0"/>
              <a:t>Another example – not the coin flipping</a:t>
            </a:r>
            <a:endParaRPr lang="LID4096" dirty="0"/>
          </a:p>
        </p:txBody>
      </p:sp>
      <p:sp>
        <p:nvSpPr>
          <p:cNvPr id="3" name="Content Placeholder 2">
            <a:extLst>
              <a:ext uri="{FF2B5EF4-FFF2-40B4-BE49-F238E27FC236}">
                <a16:creationId xmlns:a16="http://schemas.microsoft.com/office/drawing/2014/main" id="{F5196BA2-29BC-B1B3-D102-C57550647059}"/>
              </a:ext>
            </a:extLst>
          </p:cNvPr>
          <p:cNvSpPr>
            <a:spLocks noGrp="1"/>
          </p:cNvSpPr>
          <p:nvPr>
            <p:ph idx="1"/>
          </p:nvPr>
        </p:nvSpPr>
        <p:spPr>
          <a:xfrm>
            <a:off x="838200" y="1346560"/>
            <a:ext cx="10515600" cy="5378705"/>
          </a:xfrm>
        </p:spPr>
        <p:txBody>
          <a:bodyPr>
            <a:normAutofit lnSpcReduction="10000"/>
          </a:bodyPr>
          <a:lstStyle/>
          <a:p>
            <a:pPr>
              <a:lnSpc>
                <a:spcPct val="150000"/>
              </a:lnSpc>
              <a:buFont typeface="Wingdings" panose="05000000000000000000" pitchFamily="2" charset="2"/>
              <a:buChar char="§"/>
            </a:pPr>
            <a:r>
              <a:rPr lang="en-GB" dirty="0">
                <a:highlight>
                  <a:srgbClr val="FFFF00"/>
                </a:highlight>
              </a:rPr>
              <a:t>How are they meant to know how to choose a and b in the beta prior?</a:t>
            </a:r>
          </a:p>
          <a:p>
            <a:pPr>
              <a:lnSpc>
                <a:spcPct val="150000"/>
              </a:lnSpc>
              <a:buFont typeface="Wingdings" panose="05000000000000000000" pitchFamily="2" charset="2"/>
              <a:buChar char="§"/>
            </a:pPr>
            <a:r>
              <a:rPr lang="en-GB" dirty="0">
                <a:highlight>
                  <a:srgbClr val="00FF00"/>
                </a:highlight>
              </a:rPr>
              <a:t>The result of a Bayesian analysis is a posterior distribution – not a single value, but a distribution of plausible values given the data and our model.</a:t>
            </a:r>
          </a:p>
          <a:p>
            <a:pPr>
              <a:lnSpc>
                <a:spcPct val="150000"/>
              </a:lnSpc>
              <a:buFont typeface="Wingdings" panose="05000000000000000000" pitchFamily="2" charset="2"/>
              <a:buChar char="§"/>
            </a:pPr>
            <a:r>
              <a:rPr lang="en-GB" dirty="0">
                <a:highlight>
                  <a:srgbClr val="00FF00"/>
                </a:highlight>
              </a:rPr>
              <a:t>The most probable value is given by the mode of the posterior.</a:t>
            </a:r>
          </a:p>
          <a:p>
            <a:pPr>
              <a:lnSpc>
                <a:spcPct val="150000"/>
              </a:lnSpc>
              <a:buFont typeface="Wingdings" panose="05000000000000000000" pitchFamily="2" charset="2"/>
              <a:buChar char="§"/>
            </a:pPr>
            <a:r>
              <a:rPr lang="en-GB" dirty="0">
                <a:highlight>
                  <a:srgbClr val="00FF00"/>
                </a:highlight>
              </a:rPr>
              <a:t>The spread of the parameter is proportional to the uncertainty about the value of a parameter. </a:t>
            </a:r>
          </a:p>
        </p:txBody>
      </p:sp>
    </p:spTree>
    <p:extLst>
      <p:ext uri="{BB962C8B-B14F-4D97-AF65-F5344CB8AC3E}">
        <p14:creationId xmlns:p14="http://schemas.microsoft.com/office/powerpoint/2010/main" val="1677124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4B92A18-1916-0AFE-68D3-5D72B27780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3C6CB8-C747-0970-FAFB-44E4A39B30BE}"/>
              </a:ext>
            </a:extLst>
          </p:cNvPr>
          <p:cNvSpPr>
            <a:spLocks noGrp="1"/>
          </p:cNvSpPr>
          <p:nvPr>
            <p:ph type="title"/>
          </p:nvPr>
        </p:nvSpPr>
        <p:spPr>
          <a:xfrm>
            <a:off x="838200" y="20997"/>
            <a:ext cx="10515600" cy="1325563"/>
          </a:xfrm>
        </p:spPr>
        <p:txBody>
          <a:bodyPr/>
          <a:lstStyle/>
          <a:p>
            <a:r>
              <a:rPr lang="en-US" dirty="0"/>
              <a:t>Another example – not the coin flipping</a:t>
            </a:r>
            <a:endParaRPr lang="LID4096" dirty="0"/>
          </a:p>
        </p:txBody>
      </p:sp>
      <p:sp>
        <p:nvSpPr>
          <p:cNvPr id="3" name="Content Placeholder 2">
            <a:extLst>
              <a:ext uri="{FF2B5EF4-FFF2-40B4-BE49-F238E27FC236}">
                <a16:creationId xmlns:a16="http://schemas.microsoft.com/office/drawing/2014/main" id="{79DD4DD8-9A1B-A60E-D592-B0F0A416CF5F}"/>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dirty="0"/>
              <a:t>Given a sufficiently large amount of data, two or more Bayesian models with different priors will tend to converge to the same result. </a:t>
            </a:r>
          </a:p>
          <a:p>
            <a:pPr lvl="1">
              <a:lnSpc>
                <a:spcPct val="150000"/>
              </a:lnSpc>
              <a:buFont typeface="Wingdings" panose="05000000000000000000" pitchFamily="2" charset="2"/>
              <a:buChar char="§"/>
            </a:pPr>
            <a:r>
              <a:rPr lang="en-GB" dirty="0"/>
              <a:t>In the limit of infinite data, all priors will lead to the same posterior.</a:t>
            </a:r>
          </a:p>
          <a:p>
            <a:pPr>
              <a:lnSpc>
                <a:spcPct val="150000"/>
              </a:lnSpc>
              <a:buFont typeface="Wingdings" panose="05000000000000000000" pitchFamily="2" charset="2"/>
              <a:buChar char="§"/>
            </a:pPr>
            <a:r>
              <a:rPr lang="en-GB" dirty="0">
                <a:highlight>
                  <a:srgbClr val="FFFF00"/>
                </a:highlight>
              </a:rPr>
              <a:t>Sequential update of the posterior – discuss how its actually done. </a:t>
            </a:r>
          </a:p>
        </p:txBody>
      </p:sp>
    </p:spTree>
    <p:extLst>
      <p:ext uri="{BB962C8B-B14F-4D97-AF65-F5344CB8AC3E}">
        <p14:creationId xmlns:p14="http://schemas.microsoft.com/office/powerpoint/2010/main" val="86503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E6DA-E1BA-0DD5-E38C-7A2CDE97CB08}"/>
              </a:ext>
            </a:extLst>
          </p:cNvPr>
          <p:cNvSpPr>
            <a:spLocks noGrp="1"/>
          </p:cNvSpPr>
          <p:nvPr>
            <p:ph type="title"/>
          </p:nvPr>
        </p:nvSpPr>
        <p:spPr/>
        <p:txBody>
          <a:bodyPr/>
          <a:lstStyle/>
          <a:p>
            <a:r>
              <a:rPr lang="en-US" dirty="0" err="1"/>
              <a:t>Preliz</a:t>
            </a:r>
            <a:r>
              <a:rPr lang="en-US" dirty="0"/>
              <a:t>: a package for prior elicitation</a:t>
            </a:r>
            <a:endParaRPr lang="en-IL" dirty="0"/>
          </a:p>
        </p:txBody>
      </p:sp>
      <p:sp>
        <p:nvSpPr>
          <p:cNvPr id="3" name="Content Placeholder 2">
            <a:extLst>
              <a:ext uri="{FF2B5EF4-FFF2-40B4-BE49-F238E27FC236}">
                <a16:creationId xmlns:a16="http://schemas.microsoft.com/office/drawing/2014/main" id="{C2B10B28-504A-E7D9-3905-AC2E7C3E41C9}"/>
              </a:ext>
            </a:extLst>
          </p:cNvPr>
          <p:cNvSpPr>
            <a:spLocks noGrp="1"/>
          </p:cNvSpPr>
          <p:nvPr>
            <p:ph idx="1"/>
          </p:nvPr>
        </p:nvSpPr>
        <p:spPr>
          <a:xfrm>
            <a:off x="838200" y="1485676"/>
            <a:ext cx="10668000" cy="1325563"/>
          </a:xfrm>
        </p:spPr>
        <p:txBody>
          <a:bodyPr>
            <a:normAutofit fontScale="85000" lnSpcReduction="10000"/>
          </a:bodyPr>
          <a:lstStyle/>
          <a:p>
            <a:r>
              <a:rPr lang="en-US" dirty="0">
                <a:cs typeface="Courier New" panose="02070309020205020404" pitchFamily="49" charset="0"/>
              </a:rPr>
              <a:t>I’m pretty sure the coin’s probability is somewhere between 0.1 and 0.7</a:t>
            </a:r>
          </a:p>
          <a:p>
            <a:r>
              <a:rPr lang="en-US" dirty="0">
                <a:latin typeface="Courier New" panose="02070309020205020404" pitchFamily="49" charset="0"/>
                <a:cs typeface="Courier New" panose="02070309020205020404" pitchFamily="49" charset="0"/>
              </a:rPr>
              <a:t>maxent</a:t>
            </a:r>
            <a:r>
              <a:rPr lang="en-US" dirty="0"/>
              <a:t> finds a Beta prior with X% of the probability between low and high</a:t>
            </a:r>
          </a:p>
          <a:p>
            <a:pPr lvl="1"/>
            <a:r>
              <a:rPr lang="en-US" dirty="0"/>
              <a:t>And displays it</a:t>
            </a:r>
            <a:endParaRPr lang="en-IL" dirty="0"/>
          </a:p>
        </p:txBody>
      </p:sp>
      <p:sp>
        <p:nvSpPr>
          <p:cNvPr id="5" name="TextBox 4">
            <a:extLst>
              <a:ext uri="{FF2B5EF4-FFF2-40B4-BE49-F238E27FC236}">
                <a16:creationId xmlns:a16="http://schemas.microsoft.com/office/drawing/2014/main" id="{A32F2E97-9DB7-E980-ECCB-CC90FCF62223}"/>
              </a:ext>
            </a:extLst>
          </p:cNvPr>
          <p:cNvSpPr txBox="1"/>
          <p:nvPr/>
        </p:nvSpPr>
        <p:spPr>
          <a:xfrm>
            <a:off x="736600" y="3269102"/>
            <a:ext cx="4572000" cy="1200329"/>
          </a:xfrm>
          <a:prstGeom prst="rect">
            <a:avLst/>
          </a:prstGeom>
          <a:noFill/>
        </p:spPr>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preliz</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pz</a:t>
            </a:r>
            <a:endParaRPr lang="en-US" b="0" dirty="0">
              <a:solidFill>
                <a:srgbClr val="3B3B3B"/>
              </a:solidFill>
              <a:effectLst/>
              <a:latin typeface="Consolas" panose="020B0609020204030204" pitchFamily="49" charset="0"/>
            </a:endParaRPr>
          </a:p>
          <a:p>
            <a:endParaRPr lang="en-US" b="0" dirty="0">
              <a:solidFill>
                <a:srgbClr val="00108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dist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pz</a:t>
            </a:r>
            <a:r>
              <a:rPr lang="en-US" b="0" dirty="0" err="1">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Beta</a:t>
            </a:r>
            <a:r>
              <a:rPr lang="en-US" b="0" dirty="0">
                <a:solidFill>
                  <a:srgbClr val="3B3B3B"/>
                </a:solidFill>
                <a:effectLst/>
                <a:latin typeface="Consolas" panose="020B0609020204030204" pitchFamily="49" charset="0"/>
              </a:rPr>
              <a:t>()</a:t>
            </a:r>
          </a:p>
          <a:p>
            <a:r>
              <a:rPr lang="en-US" b="0" dirty="0" err="1">
                <a:solidFill>
                  <a:srgbClr val="267F99"/>
                </a:solidFill>
                <a:effectLst/>
                <a:latin typeface="Consolas" panose="020B0609020204030204" pitchFamily="49" charset="0"/>
              </a:rPr>
              <a:t>pz</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maxent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dist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0.1</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0.7</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0.9</a:t>
            </a:r>
            <a:r>
              <a:rPr lang="en-US" b="0" dirty="0">
                <a:solidFill>
                  <a:srgbClr val="3B3B3B"/>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296C3DD2-00C8-7860-C895-884A402DC743}"/>
              </a:ext>
            </a:extLst>
          </p:cNvPr>
          <p:cNvPicPr>
            <a:picLocks noChangeAspect="1"/>
          </p:cNvPicPr>
          <p:nvPr/>
        </p:nvPicPr>
        <p:blipFill>
          <a:blip r:embed="rId3"/>
          <a:stretch>
            <a:fillRect/>
          </a:stretch>
        </p:blipFill>
        <p:spPr>
          <a:xfrm>
            <a:off x="5173133" y="3127566"/>
            <a:ext cx="6824134" cy="2983754"/>
          </a:xfrm>
          <a:prstGeom prst="rect">
            <a:avLst/>
          </a:prstGeom>
        </p:spPr>
      </p:pic>
    </p:spTree>
    <p:extLst>
      <p:ext uri="{BB962C8B-B14F-4D97-AF65-F5344CB8AC3E}">
        <p14:creationId xmlns:p14="http://schemas.microsoft.com/office/powerpoint/2010/main" val="1628105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1FEA-FE3B-0140-1201-DEAAB5D97F79}"/>
              </a:ext>
            </a:extLst>
          </p:cNvPr>
          <p:cNvSpPr>
            <a:spLocks noGrp="1"/>
          </p:cNvSpPr>
          <p:nvPr>
            <p:ph type="title"/>
          </p:nvPr>
        </p:nvSpPr>
        <p:spPr>
          <a:xfrm>
            <a:off x="838200" y="365125"/>
            <a:ext cx="4461933" cy="1345142"/>
          </a:xfrm>
        </p:spPr>
        <p:txBody>
          <a:bodyPr>
            <a:normAutofit fontScale="90000"/>
          </a:bodyPr>
          <a:lstStyle/>
          <a:p>
            <a:r>
              <a:rPr lang="en-US" dirty="0" err="1"/>
              <a:t>Preliz</a:t>
            </a:r>
            <a:r>
              <a:rPr lang="en-US" dirty="0"/>
              <a:t> is handy for learning distributions</a:t>
            </a:r>
            <a:endParaRPr lang="en-IL" dirty="0"/>
          </a:p>
        </p:txBody>
      </p:sp>
      <p:sp>
        <p:nvSpPr>
          <p:cNvPr id="3" name="Content Placeholder 2">
            <a:extLst>
              <a:ext uri="{FF2B5EF4-FFF2-40B4-BE49-F238E27FC236}">
                <a16:creationId xmlns:a16="http://schemas.microsoft.com/office/drawing/2014/main" id="{C38E3DF5-5456-55C5-8D7E-D189CFC57E1F}"/>
              </a:ext>
            </a:extLst>
          </p:cNvPr>
          <p:cNvSpPr>
            <a:spLocks noGrp="1"/>
          </p:cNvSpPr>
          <p:nvPr>
            <p:ph idx="1"/>
          </p:nvPr>
        </p:nvSpPr>
        <p:spPr>
          <a:xfrm>
            <a:off x="838200" y="2404533"/>
            <a:ext cx="5020733" cy="3772430"/>
          </a:xfrm>
        </p:spPr>
        <p:txBody>
          <a:bodyPr>
            <a:normAutofit/>
          </a:bodyPr>
          <a:lstStyle/>
          <a:p>
            <a:r>
              <a:rPr lang="en-US" dirty="0"/>
              <a:t>See the full gallery here:</a:t>
            </a:r>
          </a:p>
          <a:p>
            <a:pPr lvl="1"/>
            <a:r>
              <a:rPr lang="en-US" dirty="0">
                <a:hlinkClick r:id="rId3"/>
              </a:rPr>
              <a:t>https://preliz.readthedocs.io/en/latest/gallery_content.html</a:t>
            </a:r>
            <a:endParaRPr lang="en-US" dirty="0"/>
          </a:p>
          <a:p>
            <a:r>
              <a:rPr lang="en-US" dirty="0"/>
              <a:t>We will use many of these distributions.</a:t>
            </a:r>
          </a:p>
          <a:p>
            <a:r>
              <a:rPr lang="en-US" dirty="0"/>
              <a:t>This is a great reference</a:t>
            </a:r>
          </a:p>
          <a:p>
            <a:r>
              <a:rPr lang="en-US" dirty="0"/>
              <a:t>And it can also help in prior selection</a:t>
            </a:r>
            <a:endParaRPr lang="en-IL" dirty="0"/>
          </a:p>
        </p:txBody>
      </p:sp>
      <p:pic>
        <p:nvPicPr>
          <p:cNvPr id="4" name="Picture 3">
            <a:extLst>
              <a:ext uri="{FF2B5EF4-FFF2-40B4-BE49-F238E27FC236}">
                <a16:creationId xmlns:a16="http://schemas.microsoft.com/office/drawing/2014/main" id="{6DE2A356-585A-48A7-B176-F2C9E37FB66E}"/>
              </a:ext>
            </a:extLst>
          </p:cNvPr>
          <p:cNvPicPr>
            <a:picLocks noChangeAspect="1"/>
          </p:cNvPicPr>
          <p:nvPr/>
        </p:nvPicPr>
        <p:blipFill>
          <a:blip r:embed="rId4"/>
          <a:stretch>
            <a:fillRect/>
          </a:stretch>
        </p:blipFill>
        <p:spPr>
          <a:xfrm>
            <a:off x="5958158" y="462012"/>
            <a:ext cx="5982218" cy="6187976"/>
          </a:xfrm>
          <a:prstGeom prst="rect">
            <a:avLst/>
          </a:prstGeom>
        </p:spPr>
      </p:pic>
    </p:spTree>
    <p:extLst>
      <p:ext uri="{BB962C8B-B14F-4D97-AF65-F5344CB8AC3E}">
        <p14:creationId xmlns:p14="http://schemas.microsoft.com/office/powerpoint/2010/main" val="335808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224B9-62E9-E157-2453-1D48E45A1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93ABE-8013-399A-90C5-7EFC10A74ADE}"/>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DFE31-7EB5-3F08-9924-B95436B5DF10}"/>
                  </a:ext>
                </a:extLst>
              </p:cNvPr>
              <p:cNvSpPr>
                <a:spLocks noGrp="1"/>
              </p:cNvSpPr>
              <p:nvPr>
                <p:ph idx="1"/>
              </p:nvPr>
            </p:nvSpPr>
            <p:spPr>
              <a:xfrm>
                <a:off x="130629" y="1346560"/>
                <a:ext cx="12159343" cy="5378705"/>
              </a:xfrm>
            </p:spPr>
            <p:txBody>
              <a:bodyPr>
                <a:normAutofit/>
              </a:bodyPr>
              <a:lstStyle/>
              <a:p>
                <a:pPr>
                  <a:buFont typeface="Wingdings" panose="05000000000000000000" pitchFamily="2" charset="2"/>
                  <a:buChar char="§"/>
                </a:pPr>
                <a:r>
                  <a:rPr lang="en-GB" dirty="0"/>
                  <a:t>Sensitivity = 0.7</a:t>
                </a:r>
              </a:p>
              <a:p>
                <a:pPr>
                  <a:buFont typeface="Wingdings" panose="05000000000000000000" pitchFamily="2" charset="2"/>
                  <a:buChar char="§"/>
                </a:pPr>
                <a:r>
                  <a:rPr lang="en-GB" b="0" dirty="0"/>
                  <a:t>Specificity = 0.95</a:t>
                </a:r>
              </a:p>
              <a:p>
                <a:pPr>
                  <a:buFont typeface="Wingdings" panose="05000000000000000000" pitchFamily="2" charset="2"/>
                  <a:buChar char="§"/>
                </a:pPr>
                <a:r>
                  <a:rPr lang="en-GB" dirty="0"/>
                  <a:t>Prevalence = 0.05</a:t>
                </a:r>
              </a:p>
              <a:p>
                <a:pPr>
                  <a:buFont typeface="Wingdings" panose="05000000000000000000" pitchFamily="2" charset="2"/>
                  <a:buChar char="§"/>
                </a:pPr>
                <a14:m>
                  <m:oMath xmlns:m="http://schemas.openxmlformats.org/officeDocument/2006/math">
                    <m:r>
                      <a:rPr lang="en-GB" i="1">
                        <a:solidFill>
                          <a:schemeClr val="accent3"/>
                        </a:solidFill>
                        <a:latin typeface="Cambria Math" panose="02040503050406030204" pitchFamily="18" charset="0"/>
                      </a:rPr>
                      <m:t>𝑃</m:t>
                    </m:r>
                    <m:d>
                      <m:dPr>
                        <m:ctrlPr>
                          <a:rPr lang="LID4096" i="1">
                            <a:solidFill>
                              <a:schemeClr val="accent3"/>
                            </a:solidFill>
                            <a:latin typeface="Cambria Math" panose="02040503050406030204" pitchFamily="18" charset="0"/>
                          </a:rPr>
                        </m:ctrlPr>
                      </m:dPr>
                      <m:e>
                        <m:d>
                          <m:dPr>
                            <m:begChr m:val=""/>
                            <m:endChr m:val="|"/>
                            <m:ctrlPr>
                              <a:rPr lang="LID4096" i="1">
                                <a:solidFill>
                                  <a:schemeClr val="accent3"/>
                                </a:solidFill>
                                <a:latin typeface="Cambria Math" panose="02040503050406030204" pitchFamily="18" charset="0"/>
                              </a:rPr>
                            </m:ctrlPr>
                          </m:dPr>
                          <m:e>
                            <m:r>
                              <m:rPr>
                                <m:nor/>
                              </m:rPr>
                              <a:rPr lang="en-GB">
                                <a:solidFill>
                                  <a:schemeClr val="accent3"/>
                                </a:solidFill>
                                <a:latin typeface="Cambria Math" panose="02040503050406030204" pitchFamily="18" charset="0"/>
                              </a:rPr>
                              <m:t>d</m:t>
                            </m:r>
                            <m:r>
                              <a:rPr lang="en-GB" i="1">
                                <a:solidFill>
                                  <a:schemeClr val="accent3"/>
                                </a:solidFill>
                                <a:latin typeface="Cambria Math" panose="02040503050406030204" pitchFamily="18" charset="0"/>
                              </a:rPr>
                              <m:t>𝑖𝑠𝑒𝑎𝑠𝑒</m:t>
                            </m:r>
                          </m:e>
                        </m:d>
                        <m:r>
                          <m:rPr>
                            <m:nor/>
                          </m:rPr>
                          <a:rPr lang="en-GB">
                            <a:solidFill>
                              <a:schemeClr val="accent3"/>
                            </a:solidFill>
                            <a:latin typeface="Cambria Math" panose="02040503050406030204" pitchFamily="18" charset="0"/>
                          </a:rPr>
                          <m:t>positive</m:t>
                        </m:r>
                        <m:r>
                          <a:rPr lang="en-GB" i="1">
                            <a:solidFill>
                              <a:schemeClr val="accent3"/>
                            </a:solidFill>
                            <a:latin typeface="Cambria Math" panose="02040503050406030204" pitchFamily="18" charset="0"/>
                          </a:rPr>
                          <m:t> </m:t>
                        </m:r>
                        <m:r>
                          <a:rPr lang="en-GB" i="1">
                            <a:solidFill>
                              <a:schemeClr val="accent3"/>
                            </a:solidFill>
                            <a:latin typeface="Cambria Math" panose="02040503050406030204" pitchFamily="18" charset="0"/>
                          </a:rPr>
                          <m:t>𝑡𝑒𝑠𝑡</m:t>
                        </m:r>
                      </m:e>
                    </m:d>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en-GB" i="1">
                            <a:solidFill>
                              <a:srgbClr val="C00000"/>
                            </a:solidFill>
                            <a:latin typeface="Cambria Math" panose="02040503050406030204" pitchFamily="18" charset="0"/>
                          </a:rPr>
                          <m:t>𝑃</m:t>
                        </m:r>
                        <m:d>
                          <m:dPr>
                            <m:ctrlPr>
                              <a:rPr lang="LID4096" i="1">
                                <a:solidFill>
                                  <a:srgbClr val="C00000"/>
                                </a:solidFill>
                                <a:latin typeface="Cambria Math" panose="02040503050406030204" pitchFamily="18" charset="0"/>
                              </a:rPr>
                            </m:ctrlPr>
                          </m:dPr>
                          <m:e>
                            <m:d>
                              <m:dPr>
                                <m:begChr m:val=""/>
                                <m:endChr m:val="|"/>
                                <m:ctrlPr>
                                  <a:rPr lang="LID4096" i="1">
                                    <a:solidFill>
                                      <a:srgbClr val="C00000"/>
                                    </a:solidFill>
                                    <a:latin typeface="Cambria Math" panose="02040503050406030204" pitchFamily="18" charset="0"/>
                                  </a:rPr>
                                </m:ctrlPr>
                              </m:dPr>
                              <m:e>
                                <m:r>
                                  <m:rPr>
                                    <m:nor/>
                                  </m:rPr>
                                  <a:rPr lang="en-GB">
                                    <a:solidFill>
                                      <a:srgbClr val="C00000"/>
                                    </a:solidFill>
                                    <a:latin typeface="Cambria Math" panose="02040503050406030204" pitchFamily="18" charset="0"/>
                                  </a:rPr>
                                  <m:t>positive</m:t>
                                </m:r>
                                <m:r>
                                  <m:rPr>
                                    <m:nor/>
                                  </m:rPr>
                                  <a:rPr lang="en-GB">
                                    <a:solidFill>
                                      <a:srgbClr val="C00000"/>
                                    </a:solidFill>
                                    <a:latin typeface="Cambria Math" panose="02040503050406030204" pitchFamily="18" charset="0"/>
                                  </a:rPr>
                                  <m:t> </m:t>
                                </m:r>
                                <m:r>
                                  <m:rPr>
                                    <m:nor/>
                                  </m:rPr>
                                  <a:rPr lang="en-GB">
                                    <a:solidFill>
                                      <a:srgbClr val="C00000"/>
                                    </a:solidFill>
                                    <a:latin typeface="Cambria Math" panose="02040503050406030204" pitchFamily="18" charset="0"/>
                                  </a:rPr>
                                  <m:t>test</m:t>
                                </m:r>
                              </m:e>
                            </m:d>
                            <m:r>
                              <m:rPr>
                                <m:nor/>
                              </m:rPr>
                              <a:rPr lang="en-GB">
                                <a:solidFill>
                                  <a:srgbClr val="C00000"/>
                                </a:solidFill>
                                <a:latin typeface="Cambria Math" panose="02040503050406030204" pitchFamily="18" charset="0"/>
                              </a:rPr>
                              <m:t>disease</m:t>
                            </m:r>
                          </m:e>
                        </m:d>
                        <m:r>
                          <a:rPr lang="en-GB" i="1">
                            <a:solidFill>
                              <a:srgbClr val="0070C0"/>
                            </a:solidFill>
                            <a:latin typeface="Cambria Math" panose="02040503050406030204" pitchFamily="18" charset="0"/>
                          </a:rPr>
                          <m:t>𝑃</m:t>
                        </m:r>
                        <m:d>
                          <m:dPr>
                            <m:ctrlPr>
                              <a:rPr lang="LID4096" i="1">
                                <a:solidFill>
                                  <a:srgbClr val="0070C0"/>
                                </a:solidFill>
                                <a:latin typeface="Cambria Math" panose="02040503050406030204" pitchFamily="18" charset="0"/>
                              </a:rPr>
                            </m:ctrlPr>
                          </m:dPr>
                          <m:e>
                            <m:r>
                              <m:rPr>
                                <m:nor/>
                              </m:rPr>
                              <a:rPr lang="en-GB">
                                <a:solidFill>
                                  <a:srgbClr val="0070C0"/>
                                </a:solidFill>
                                <a:latin typeface="Cambria Math" panose="02040503050406030204" pitchFamily="18" charset="0"/>
                              </a:rPr>
                              <m:t>disease</m:t>
                            </m:r>
                          </m:e>
                        </m:d>
                      </m:num>
                      <m:den>
                        <m:nary>
                          <m:naryPr>
                            <m:chr m:val="∑"/>
                            <m:supHide m:val="on"/>
                            <m:ctrlPr>
                              <a:rPr lang="LID4096" i="1">
                                <a:solidFill>
                                  <a:srgbClr val="FFC000"/>
                                </a:solidFill>
                                <a:latin typeface="Cambria Math" panose="02040503050406030204" pitchFamily="18" charset="0"/>
                              </a:rPr>
                            </m:ctrlPr>
                          </m:naryPr>
                          <m:sub>
                            <m:r>
                              <m:rPr>
                                <m:nor/>
                              </m:rPr>
                              <a:rPr lang="en-GB">
                                <a:solidFill>
                                  <a:srgbClr val="FFC000"/>
                                </a:solidFill>
                                <a:latin typeface="Cambria Math" panose="02040503050406030204" pitchFamily="18" charset="0"/>
                              </a:rPr>
                              <m:t>condition</m:t>
                            </m:r>
                          </m:sub>
                          <m:sup/>
                          <m:e>
                            <m:r>
                              <a:rPr lang="en-GB" i="1">
                                <a:solidFill>
                                  <a:srgbClr val="FFC000"/>
                                </a:solidFill>
                                <a:latin typeface="Cambria Math" panose="02040503050406030204" pitchFamily="18" charset="0"/>
                              </a:rPr>
                              <m:t>𝑃</m:t>
                            </m:r>
                            <m:d>
                              <m:dPr>
                                <m:ctrlPr>
                                  <a:rPr lang="LID4096" i="1">
                                    <a:solidFill>
                                      <a:srgbClr val="FFC000"/>
                                    </a:solidFill>
                                    <a:latin typeface="Cambria Math" panose="02040503050406030204" pitchFamily="18" charset="0"/>
                                  </a:rPr>
                                </m:ctrlPr>
                              </m:dPr>
                              <m:e>
                                <m:d>
                                  <m:dPr>
                                    <m:begChr m:val=""/>
                                    <m:endChr m:val="|"/>
                                    <m:ctrlPr>
                                      <a:rPr lang="LID4096" i="1">
                                        <a:solidFill>
                                          <a:srgbClr val="FFC000"/>
                                        </a:solidFill>
                                        <a:latin typeface="Cambria Math" panose="02040503050406030204" pitchFamily="18" charset="0"/>
                                      </a:rPr>
                                    </m:ctrlPr>
                                  </m:dPr>
                                  <m:e>
                                    <m:r>
                                      <m:rPr>
                                        <m:nor/>
                                      </m:rPr>
                                      <a:rPr lang="en-GB">
                                        <a:solidFill>
                                          <a:srgbClr val="FFC000"/>
                                        </a:solidFill>
                                        <a:latin typeface="Cambria Math" panose="02040503050406030204" pitchFamily="18" charset="0"/>
                                      </a:rPr>
                                      <m:t>positive</m:t>
                                    </m:r>
                                    <m:r>
                                      <m:rPr>
                                        <m:nor/>
                                      </m:rPr>
                                      <a:rPr lang="en-GB">
                                        <a:solidFill>
                                          <a:srgbClr val="FFC000"/>
                                        </a:solidFill>
                                        <a:latin typeface="Cambria Math" panose="02040503050406030204" pitchFamily="18" charset="0"/>
                                      </a:rPr>
                                      <m:t> </m:t>
                                    </m:r>
                                    <m:r>
                                      <m:rPr>
                                        <m:nor/>
                                      </m:rPr>
                                      <a:rPr lang="en-GB">
                                        <a:solidFill>
                                          <a:srgbClr val="FFC000"/>
                                        </a:solidFill>
                                        <a:latin typeface="Cambria Math" panose="02040503050406030204" pitchFamily="18" charset="0"/>
                                      </a:rPr>
                                      <m:t>test</m:t>
                                    </m:r>
                                  </m:e>
                                </m:d>
                                <m:r>
                                  <m:rPr>
                                    <m:nor/>
                                  </m:rPr>
                                  <a:rPr lang="en-GB">
                                    <a:solidFill>
                                      <a:srgbClr val="FFC000"/>
                                    </a:solidFill>
                                    <a:latin typeface="Cambria Math" panose="02040503050406030204" pitchFamily="18" charset="0"/>
                                  </a:rPr>
                                  <m:t>condition</m:t>
                                </m:r>
                              </m:e>
                            </m:d>
                            <m:r>
                              <a:rPr lang="en-GB" i="1">
                                <a:solidFill>
                                  <a:srgbClr val="FFC000"/>
                                </a:solidFill>
                                <a:latin typeface="Cambria Math" panose="02040503050406030204" pitchFamily="18" charset="0"/>
                              </a:rPr>
                              <m:t>𝑃</m:t>
                            </m:r>
                            <m:d>
                              <m:dPr>
                                <m:ctrlPr>
                                  <a:rPr lang="LID4096" i="1">
                                    <a:solidFill>
                                      <a:srgbClr val="FFC000"/>
                                    </a:solidFill>
                                    <a:latin typeface="Cambria Math" panose="02040503050406030204" pitchFamily="18" charset="0"/>
                                  </a:rPr>
                                </m:ctrlPr>
                              </m:dPr>
                              <m:e>
                                <m:r>
                                  <m:rPr>
                                    <m:nor/>
                                  </m:rPr>
                                  <a:rPr lang="en-GB">
                                    <a:solidFill>
                                      <a:srgbClr val="FFC000"/>
                                    </a:solidFill>
                                    <a:latin typeface="Cambria Math" panose="02040503050406030204" pitchFamily="18" charset="0"/>
                                  </a:rPr>
                                  <m:t>condition</m:t>
                                </m:r>
                              </m:e>
                            </m:d>
                          </m:e>
                        </m:nary>
                      </m:den>
                    </m:f>
                  </m:oMath>
                </a14:m>
                <a:r>
                  <a:rPr lang="en-GB" dirty="0"/>
                  <a:t>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05</m:t>
                        </m:r>
                      </m:num>
                      <m:den>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05</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95</m:t>
                            </m:r>
                          </m:e>
                        </m:d>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05</m:t>
                        </m:r>
                        <m:r>
                          <a:rPr lang="en-GB" b="0" i="1" smtClean="0">
                            <a:latin typeface="Cambria Math" panose="02040503050406030204" pitchFamily="18" charset="0"/>
                          </a:rPr>
                          <m:t>)</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42</m:t>
                    </m:r>
                  </m:oMath>
                </a14:m>
                <a:endParaRPr lang="en-GB" b="0" dirty="0"/>
              </a:p>
              <a:p>
                <a:pPr marL="0" indent="0">
                  <a:buNone/>
                </a:pPr>
                <a:r>
                  <a:rPr lang="en-GB" dirty="0"/>
                  <a:t>		</a:t>
                </a:r>
                <a:endParaRPr lang="LID4096" dirty="0"/>
              </a:p>
              <a:p>
                <a:pPr algn="l"/>
                <a:endParaRPr lang="en-US"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C55DFE31-7EB5-3F08-9924-B95436B5DF10}"/>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l="-852" t="-2041"/>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39199AE5-2E12-4712-883A-5D6AE80ED57E}"/>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129867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A56E0-F46B-AE2E-96C8-B565F9819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8BA16-B890-4DFF-A6B1-40B819D1253F}"/>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23BC0-1762-ADDE-161F-4CD09CBC3096}"/>
                  </a:ext>
                </a:extLst>
              </p:cNvPr>
              <p:cNvSpPr>
                <a:spLocks noGrp="1"/>
              </p:cNvSpPr>
              <p:nvPr>
                <p:ph idx="1"/>
              </p:nvPr>
            </p:nvSpPr>
            <p:spPr>
              <a:xfrm>
                <a:off x="130629" y="1346560"/>
                <a:ext cx="12159343" cy="5378705"/>
              </a:xfrm>
            </p:spPr>
            <p:txBody>
              <a:bodyPr>
                <a:normAutofit lnSpcReduction="10000"/>
              </a:bodyPr>
              <a:lstStyle/>
              <a:p>
                <a:pPr marL="0" indent="0">
                  <a:buNone/>
                </a:pPr>
                <a:r>
                  <a:rPr lang="en-GB" sz="3200" b="1" u="sng" dirty="0"/>
                  <a:t>Effect of likelihood:</a:t>
                </a:r>
              </a:p>
              <a:p>
                <a:pPr>
                  <a:buFont typeface="Wingdings" panose="05000000000000000000" pitchFamily="2" charset="2"/>
                  <a:buChar char="§"/>
                </a:pPr>
                <a:r>
                  <a:rPr lang="en-GB" dirty="0">
                    <a:highlight>
                      <a:srgbClr val="FFFF00"/>
                    </a:highlight>
                  </a:rPr>
                  <a:t>Sensitivity = 0.9</a:t>
                </a:r>
              </a:p>
              <a:p>
                <a:pPr>
                  <a:buFont typeface="Wingdings" panose="05000000000000000000" pitchFamily="2" charset="2"/>
                  <a:buChar char="§"/>
                </a:pPr>
                <a:r>
                  <a:rPr lang="en-GB" b="0" dirty="0"/>
                  <a:t>Specificity = 0.95</a:t>
                </a:r>
              </a:p>
              <a:p>
                <a:pPr>
                  <a:buFont typeface="Wingdings" panose="05000000000000000000" pitchFamily="2" charset="2"/>
                  <a:buChar char="§"/>
                </a:pPr>
                <a:r>
                  <a:rPr lang="en-GB" dirty="0"/>
                  <a:t>Prevalence = 0.05</a:t>
                </a:r>
              </a:p>
              <a:p>
                <a:pPr>
                  <a:buFont typeface="Wingdings" panose="05000000000000000000" pitchFamily="2" charset="2"/>
                  <a:buChar char="§"/>
                </a:pPr>
                <a14:m>
                  <m:oMath xmlns:m="http://schemas.openxmlformats.org/officeDocument/2006/math">
                    <m:r>
                      <a:rPr lang="en-GB" i="1">
                        <a:solidFill>
                          <a:schemeClr val="accent3"/>
                        </a:solidFill>
                        <a:latin typeface="Cambria Math" panose="02040503050406030204" pitchFamily="18" charset="0"/>
                      </a:rPr>
                      <m:t>𝑃</m:t>
                    </m:r>
                    <m:d>
                      <m:dPr>
                        <m:ctrlPr>
                          <a:rPr lang="LID4096" i="1">
                            <a:solidFill>
                              <a:schemeClr val="accent3"/>
                            </a:solidFill>
                            <a:latin typeface="Cambria Math" panose="02040503050406030204" pitchFamily="18" charset="0"/>
                          </a:rPr>
                        </m:ctrlPr>
                      </m:dPr>
                      <m:e>
                        <m:d>
                          <m:dPr>
                            <m:begChr m:val=""/>
                            <m:endChr m:val="|"/>
                            <m:ctrlPr>
                              <a:rPr lang="LID4096" i="1">
                                <a:solidFill>
                                  <a:schemeClr val="accent3"/>
                                </a:solidFill>
                                <a:latin typeface="Cambria Math" panose="02040503050406030204" pitchFamily="18" charset="0"/>
                              </a:rPr>
                            </m:ctrlPr>
                          </m:dPr>
                          <m:e>
                            <m:r>
                              <m:rPr>
                                <m:nor/>
                              </m:rPr>
                              <a:rPr lang="en-GB">
                                <a:solidFill>
                                  <a:schemeClr val="accent3"/>
                                </a:solidFill>
                                <a:latin typeface="Cambria Math" panose="02040503050406030204" pitchFamily="18" charset="0"/>
                              </a:rPr>
                              <m:t>d</m:t>
                            </m:r>
                            <m:r>
                              <a:rPr lang="en-GB" i="1">
                                <a:solidFill>
                                  <a:schemeClr val="accent3"/>
                                </a:solidFill>
                                <a:latin typeface="Cambria Math" panose="02040503050406030204" pitchFamily="18" charset="0"/>
                              </a:rPr>
                              <m:t>𝑖𝑠𝑒𝑎𝑠𝑒</m:t>
                            </m:r>
                          </m:e>
                        </m:d>
                        <m:r>
                          <m:rPr>
                            <m:nor/>
                          </m:rPr>
                          <a:rPr lang="en-GB">
                            <a:solidFill>
                              <a:schemeClr val="accent3"/>
                            </a:solidFill>
                            <a:latin typeface="Cambria Math" panose="02040503050406030204" pitchFamily="18" charset="0"/>
                          </a:rPr>
                          <m:t>positive</m:t>
                        </m:r>
                        <m:r>
                          <a:rPr lang="en-GB" i="1">
                            <a:solidFill>
                              <a:schemeClr val="accent3"/>
                            </a:solidFill>
                            <a:latin typeface="Cambria Math" panose="02040503050406030204" pitchFamily="18" charset="0"/>
                          </a:rPr>
                          <m:t> </m:t>
                        </m:r>
                        <m:r>
                          <a:rPr lang="en-GB" i="1">
                            <a:solidFill>
                              <a:schemeClr val="accent3"/>
                            </a:solidFill>
                            <a:latin typeface="Cambria Math" panose="02040503050406030204" pitchFamily="18" charset="0"/>
                          </a:rPr>
                          <m:t>𝑡𝑒𝑠𝑡</m:t>
                        </m:r>
                      </m:e>
                    </m:d>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en-GB" i="1">
                            <a:solidFill>
                              <a:srgbClr val="C00000"/>
                            </a:solidFill>
                            <a:latin typeface="Cambria Math" panose="02040503050406030204" pitchFamily="18" charset="0"/>
                          </a:rPr>
                          <m:t>𝑃</m:t>
                        </m:r>
                        <m:d>
                          <m:dPr>
                            <m:ctrlPr>
                              <a:rPr lang="LID4096" i="1">
                                <a:solidFill>
                                  <a:srgbClr val="C00000"/>
                                </a:solidFill>
                                <a:latin typeface="Cambria Math" panose="02040503050406030204" pitchFamily="18" charset="0"/>
                              </a:rPr>
                            </m:ctrlPr>
                          </m:dPr>
                          <m:e>
                            <m:d>
                              <m:dPr>
                                <m:begChr m:val=""/>
                                <m:endChr m:val="|"/>
                                <m:ctrlPr>
                                  <a:rPr lang="LID4096" i="1">
                                    <a:solidFill>
                                      <a:srgbClr val="C00000"/>
                                    </a:solidFill>
                                    <a:latin typeface="Cambria Math" panose="02040503050406030204" pitchFamily="18" charset="0"/>
                                  </a:rPr>
                                </m:ctrlPr>
                              </m:dPr>
                              <m:e>
                                <m:r>
                                  <m:rPr>
                                    <m:nor/>
                                  </m:rPr>
                                  <a:rPr lang="en-GB">
                                    <a:solidFill>
                                      <a:srgbClr val="C00000"/>
                                    </a:solidFill>
                                    <a:latin typeface="Cambria Math" panose="02040503050406030204" pitchFamily="18" charset="0"/>
                                  </a:rPr>
                                  <m:t>positive</m:t>
                                </m:r>
                                <m:r>
                                  <m:rPr>
                                    <m:nor/>
                                  </m:rPr>
                                  <a:rPr lang="en-GB">
                                    <a:solidFill>
                                      <a:srgbClr val="C00000"/>
                                    </a:solidFill>
                                    <a:latin typeface="Cambria Math" panose="02040503050406030204" pitchFamily="18" charset="0"/>
                                  </a:rPr>
                                  <m:t> </m:t>
                                </m:r>
                                <m:r>
                                  <m:rPr>
                                    <m:nor/>
                                  </m:rPr>
                                  <a:rPr lang="en-GB">
                                    <a:solidFill>
                                      <a:srgbClr val="C00000"/>
                                    </a:solidFill>
                                    <a:latin typeface="Cambria Math" panose="02040503050406030204" pitchFamily="18" charset="0"/>
                                  </a:rPr>
                                  <m:t>test</m:t>
                                </m:r>
                              </m:e>
                            </m:d>
                            <m:r>
                              <m:rPr>
                                <m:nor/>
                              </m:rPr>
                              <a:rPr lang="en-GB">
                                <a:solidFill>
                                  <a:srgbClr val="C00000"/>
                                </a:solidFill>
                                <a:latin typeface="Cambria Math" panose="02040503050406030204" pitchFamily="18" charset="0"/>
                              </a:rPr>
                              <m:t>disease</m:t>
                            </m:r>
                          </m:e>
                        </m:d>
                        <m:r>
                          <a:rPr lang="en-GB" i="1">
                            <a:solidFill>
                              <a:srgbClr val="0070C0"/>
                            </a:solidFill>
                            <a:latin typeface="Cambria Math" panose="02040503050406030204" pitchFamily="18" charset="0"/>
                          </a:rPr>
                          <m:t>𝑃</m:t>
                        </m:r>
                        <m:d>
                          <m:dPr>
                            <m:ctrlPr>
                              <a:rPr lang="LID4096" i="1">
                                <a:solidFill>
                                  <a:srgbClr val="0070C0"/>
                                </a:solidFill>
                                <a:latin typeface="Cambria Math" panose="02040503050406030204" pitchFamily="18" charset="0"/>
                              </a:rPr>
                            </m:ctrlPr>
                          </m:dPr>
                          <m:e>
                            <m:r>
                              <m:rPr>
                                <m:nor/>
                              </m:rPr>
                              <a:rPr lang="en-GB">
                                <a:solidFill>
                                  <a:srgbClr val="0070C0"/>
                                </a:solidFill>
                                <a:latin typeface="Cambria Math" panose="02040503050406030204" pitchFamily="18" charset="0"/>
                              </a:rPr>
                              <m:t>disease</m:t>
                            </m:r>
                          </m:e>
                        </m:d>
                      </m:num>
                      <m:den>
                        <m:nary>
                          <m:naryPr>
                            <m:chr m:val="∑"/>
                            <m:supHide m:val="on"/>
                            <m:ctrlPr>
                              <a:rPr lang="LID4096" i="1">
                                <a:solidFill>
                                  <a:srgbClr val="FFC000"/>
                                </a:solidFill>
                                <a:latin typeface="Cambria Math" panose="02040503050406030204" pitchFamily="18" charset="0"/>
                              </a:rPr>
                            </m:ctrlPr>
                          </m:naryPr>
                          <m:sub>
                            <m:r>
                              <m:rPr>
                                <m:nor/>
                              </m:rPr>
                              <a:rPr lang="en-GB">
                                <a:solidFill>
                                  <a:srgbClr val="FFC000"/>
                                </a:solidFill>
                                <a:latin typeface="Cambria Math" panose="02040503050406030204" pitchFamily="18" charset="0"/>
                              </a:rPr>
                              <m:t>condition</m:t>
                            </m:r>
                          </m:sub>
                          <m:sup/>
                          <m:e>
                            <m:r>
                              <a:rPr lang="en-GB" i="1">
                                <a:solidFill>
                                  <a:srgbClr val="FFC000"/>
                                </a:solidFill>
                                <a:latin typeface="Cambria Math" panose="02040503050406030204" pitchFamily="18" charset="0"/>
                              </a:rPr>
                              <m:t>𝑃</m:t>
                            </m:r>
                            <m:d>
                              <m:dPr>
                                <m:ctrlPr>
                                  <a:rPr lang="LID4096" i="1">
                                    <a:solidFill>
                                      <a:srgbClr val="FFC000"/>
                                    </a:solidFill>
                                    <a:latin typeface="Cambria Math" panose="02040503050406030204" pitchFamily="18" charset="0"/>
                                  </a:rPr>
                                </m:ctrlPr>
                              </m:dPr>
                              <m:e>
                                <m:d>
                                  <m:dPr>
                                    <m:begChr m:val=""/>
                                    <m:endChr m:val="|"/>
                                    <m:ctrlPr>
                                      <a:rPr lang="LID4096" i="1">
                                        <a:solidFill>
                                          <a:srgbClr val="FFC000"/>
                                        </a:solidFill>
                                        <a:latin typeface="Cambria Math" panose="02040503050406030204" pitchFamily="18" charset="0"/>
                                      </a:rPr>
                                    </m:ctrlPr>
                                  </m:dPr>
                                  <m:e>
                                    <m:r>
                                      <m:rPr>
                                        <m:nor/>
                                      </m:rPr>
                                      <a:rPr lang="en-GB">
                                        <a:solidFill>
                                          <a:srgbClr val="FFC000"/>
                                        </a:solidFill>
                                        <a:latin typeface="Cambria Math" panose="02040503050406030204" pitchFamily="18" charset="0"/>
                                      </a:rPr>
                                      <m:t>positive</m:t>
                                    </m:r>
                                    <m:r>
                                      <m:rPr>
                                        <m:nor/>
                                      </m:rPr>
                                      <a:rPr lang="en-GB">
                                        <a:solidFill>
                                          <a:srgbClr val="FFC000"/>
                                        </a:solidFill>
                                        <a:latin typeface="Cambria Math" panose="02040503050406030204" pitchFamily="18" charset="0"/>
                                      </a:rPr>
                                      <m:t> </m:t>
                                    </m:r>
                                    <m:r>
                                      <m:rPr>
                                        <m:nor/>
                                      </m:rPr>
                                      <a:rPr lang="en-GB">
                                        <a:solidFill>
                                          <a:srgbClr val="FFC000"/>
                                        </a:solidFill>
                                        <a:latin typeface="Cambria Math" panose="02040503050406030204" pitchFamily="18" charset="0"/>
                                      </a:rPr>
                                      <m:t>test</m:t>
                                    </m:r>
                                  </m:e>
                                </m:d>
                                <m:r>
                                  <m:rPr>
                                    <m:nor/>
                                  </m:rPr>
                                  <a:rPr lang="en-GB">
                                    <a:solidFill>
                                      <a:srgbClr val="FFC000"/>
                                    </a:solidFill>
                                    <a:latin typeface="Cambria Math" panose="02040503050406030204" pitchFamily="18" charset="0"/>
                                  </a:rPr>
                                  <m:t>condition</m:t>
                                </m:r>
                              </m:e>
                            </m:d>
                            <m:r>
                              <a:rPr lang="en-GB" i="1">
                                <a:solidFill>
                                  <a:srgbClr val="FFC000"/>
                                </a:solidFill>
                                <a:latin typeface="Cambria Math" panose="02040503050406030204" pitchFamily="18" charset="0"/>
                              </a:rPr>
                              <m:t>𝑃</m:t>
                            </m:r>
                            <m:d>
                              <m:dPr>
                                <m:ctrlPr>
                                  <a:rPr lang="LID4096" i="1">
                                    <a:solidFill>
                                      <a:srgbClr val="FFC000"/>
                                    </a:solidFill>
                                    <a:latin typeface="Cambria Math" panose="02040503050406030204" pitchFamily="18" charset="0"/>
                                  </a:rPr>
                                </m:ctrlPr>
                              </m:dPr>
                              <m:e>
                                <m:r>
                                  <m:rPr>
                                    <m:nor/>
                                  </m:rPr>
                                  <a:rPr lang="en-GB">
                                    <a:solidFill>
                                      <a:srgbClr val="FFC000"/>
                                    </a:solidFill>
                                    <a:latin typeface="Cambria Math" panose="02040503050406030204" pitchFamily="18" charset="0"/>
                                  </a:rPr>
                                  <m:t>condition</m:t>
                                </m:r>
                              </m:e>
                            </m:d>
                          </m:e>
                        </m:nary>
                      </m:den>
                    </m:f>
                  </m:oMath>
                </a14:m>
                <a:r>
                  <a:rPr lang="en-GB" dirty="0"/>
                  <a:t> </a:t>
                </a:r>
                <a14:m>
                  <m:oMath xmlns:m="http://schemas.openxmlformats.org/officeDocument/2006/math">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0</m:t>
                        </m:r>
                        <m:r>
                          <a:rPr lang="en-GB" i="1">
                            <a:latin typeface="Cambria Math" panose="02040503050406030204" pitchFamily="18" charset="0"/>
                          </a:rPr>
                          <m:t>.</m:t>
                        </m:r>
                        <m:r>
                          <a:rPr lang="en-GB" b="0" i="1" smtClean="0">
                            <a:latin typeface="Cambria Math" panose="02040503050406030204" pitchFamily="18" charset="0"/>
                          </a:rPr>
                          <m:t>9</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05</m:t>
                        </m:r>
                      </m:num>
                      <m:den>
                        <m:r>
                          <a:rPr lang="en-GB" i="1">
                            <a:latin typeface="Cambria Math" panose="02040503050406030204" pitchFamily="18" charset="0"/>
                          </a:rPr>
                          <m:t>0</m:t>
                        </m:r>
                        <m:r>
                          <a:rPr lang="en-GB" i="1">
                            <a:latin typeface="Cambria Math" panose="02040503050406030204" pitchFamily="18" charset="0"/>
                          </a:rPr>
                          <m:t>.</m:t>
                        </m:r>
                        <m:r>
                          <a:rPr lang="en-GB" b="0" i="1" smtClean="0">
                            <a:latin typeface="Cambria Math" panose="02040503050406030204" pitchFamily="18" charset="0"/>
                          </a:rPr>
                          <m:t>9</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05</m:t>
                        </m:r>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95</m:t>
                            </m:r>
                          </m:e>
                        </m:d>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05</m:t>
                        </m:r>
                        <m:r>
                          <a:rPr lang="en-GB" i="1">
                            <a:latin typeface="Cambria Math" panose="02040503050406030204" pitchFamily="18" charset="0"/>
                          </a:rPr>
                          <m:t>)</m:t>
                        </m:r>
                      </m:den>
                    </m:f>
                    <m:r>
                      <a:rPr lang="en-GB" i="1">
                        <a:latin typeface="Cambria Math" panose="02040503050406030204" pitchFamily="18" charset="0"/>
                      </a:rPr>
                      <m:t>=</m:t>
                    </m:r>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48</m:t>
                    </m:r>
                  </m:oMath>
                </a14:m>
                <a:endParaRPr lang="en-GB" b="0" dirty="0"/>
              </a:p>
              <a:p>
                <a:pPr>
                  <a:lnSpc>
                    <a:spcPct val="150000"/>
                  </a:lnSpc>
                  <a:buFont typeface="Wingdings" panose="05000000000000000000" pitchFamily="2" charset="2"/>
                  <a:buChar char="§"/>
                </a:pPr>
                <a:r>
                  <a:rPr lang="en-US" dirty="0"/>
                  <a:t>Why does this result make sense?</a:t>
                </a:r>
              </a:p>
              <a:p>
                <a:pPr lvl="1">
                  <a:lnSpc>
                    <a:spcPct val="150000"/>
                  </a:lnSpc>
                  <a:buFont typeface="Wingdings" panose="05000000000000000000" pitchFamily="2" charset="2"/>
                  <a:buChar char="§"/>
                </a:pPr>
                <a:r>
                  <a:rPr lang="en-US" dirty="0"/>
                  <a:t>The sensitivity of the test increased -&gt; the test got better -&gt; the chance of being sick given a positive result is higher. </a:t>
                </a:r>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F6523BC0-1762-ADDE-161F-4CD09CBC3096}"/>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l="-1253" t="-2948"/>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4D8ECC57-459B-769D-9078-17EC9153F733}"/>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877897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5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5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5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48FDA-2615-DB64-B39C-3ADA3DF3B8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53BDC-8AD2-2280-B7E5-6A08F157D923}"/>
              </a:ext>
            </a:extLst>
          </p:cNvPr>
          <p:cNvSpPr>
            <a:spLocks noGrp="1"/>
          </p:cNvSpPr>
          <p:nvPr>
            <p:ph type="title"/>
          </p:nvPr>
        </p:nvSpPr>
        <p:spPr>
          <a:xfrm>
            <a:off x="838200" y="20997"/>
            <a:ext cx="10515600" cy="1325563"/>
          </a:xfrm>
        </p:spPr>
        <p:txBody>
          <a:bodyPr/>
          <a:lstStyle/>
          <a:p>
            <a:r>
              <a:rPr lang="en-US" dirty="0"/>
              <a:t>Bayes Theorem</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943EE6-977B-C5F8-5FC2-1A27F86F55BB}"/>
                  </a:ext>
                </a:extLst>
              </p:cNvPr>
              <p:cNvSpPr>
                <a:spLocks noGrp="1"/>
              </p:cNvSpPr>
              <p:nvPr>
                <p:ph idx="1"/>
              </p:nvPr>
            </p:nvSpPr>
            <p:spPr>
              <a:xfrm>
                <a:off x="130629" y="1346560"/>
                <a:ext cx="12159343" cy="5378705"/>
              </a:xfrm>
            </p:spPr>
            <p:txBody>
              <a:bodyPr>
                <a:normAutofit lnSpcReduction="10000"/>
              </a:bodyPr>
              <a:lstStyle/>
              <a:p>
                <a:pPr marL="0" indent="0">
                  <a:buNone/>
                </a:pPr>
                <a:r>
                  <a:rPr lang="en-GB" sz="3200" b="1" u="sng" dirty="0"/>
                  <a:t>Effect of prior:</a:t>
                </a:r>
              </a:p>
              <a:p>
                <a:pPr>
                  <a:buFont typeface="Wingdings" panose="05000000000000000000" pitchFamily="2" charset="2"/>
                  <a:buChar char="§"/>
                </a:pPr>
                <a:r>
                  <a:rPr lang="en-GB" dirty="0"/>
                  <a:t>Sensitivity = 0.7</a:t>
                </a:r>
              </a:p>
              <a:p>
                <a:pPr>
                  <a:buFont typeface="Wingdings" panose="05000000000000000000" pitchFamily="2" charset="2"/>
                  <a:buChar char="§"/>
                </a:pPr>
                <a:r>
                  <a:rPr lang="en-GB" b="0" dirty="0"/>
                  <a:t>Specificity = 0.95</a:t>
                </a:r>
              </a:p>
              <a:p>
                <a:pPr>
                  <a:buFont typeface="Wingdings" panose="05000000000000000000" pitchFamily="2" charset="2"/>
                  <a:buChar char="§"/>
                </a:pPr>
                <a:r>
                  <a:rPr lang="en-GB" dirty="0">
                    <a:highlight>
                      <a:srgbClr val="FFFF00"/>
                    </a:highlight>
                  </a:rPr>
                  <a:t>Prevalence = 0.20</a:t>
                </a:r>
              </a:p>
              <a:p>
                <a:pPr>
                  <a:buFont typeface="Wingdings" panose="05000000000000000000" pitchFamily="2" charset="2"/>
                  <a:buChar char="§"/>
                </a:pPr>
                <a14:m>
                  <m:oMath xmlns:m="http://schemas.openxmlformats.org/officeDocument/2006/math">
                    <m:r>
                      <a:rPr lang="en-GB" i="1">
                        <a:solidFill>
                          <a:schemeClr val="accent3"/>
                        </a:solidFill>
                        <a:latin typeface="Cambria Math" panose="02040503050406030204" pitchFamily="18" charset="0"/>
                      </a:rPr>
                      <m:t>𝑃</m:t>
                    </m:r>
                    <m:d>
                      <m:dPr>
                        <m:ctrlPr>
                          <a:rPr lang="LID4096" i="1">
                            <a:solidFill>
                              <a:schemeClr val="accent3"/>
                            </a:solidFill>
                            <a:latin typeface="Cambria Math" panose="02040503050406030204" pitchFamily="18" charset="0"/>
                          </a:rPr>
                        </m:ctrlPr>
                      </m:dPr>
                      <m:e>
                        <m:d>
                          <m:dPr>
                            <m:begChr m:val=""/>
                            <m:endChr m:val="|"/>
                            <m:ctrlPr>
                              <a:rPr lang="LID4096" i="1">
                                <a:solidFill>
                                  <a:schemeClr val="accent3"/>
                                </a:solidFill>
                                <a:latin typeface="Cambria Math" panose="02040503050406030204" pitchFamily="18" charset="0"/>
                              </a:rPr>
                            </m:ctrlPr>
                          </m:dPr>
                          <m:e>
                            <m:r>
                              <m:rPr>
                                <m:nor/>
                              </m:rPr>
                              <a:rPr lang="en-GB">
                                <a:solidFill>
                                  <a:schemeClr val="accent3"/>
                                </a:solidFill>
                                <a:latin typeface="Cambria Math" panose="02040503050406030204" pitchFamily="18" charset="0"/>
                              </a:rPr>
                              <m:t>d</m:t>
                            </m:r>
                            <m:r>
                              <a:rPr lang="en-GB" i="1">
                                <a:solidFill>
                                  <a:schemeClr val="accent3"/>
                                </a:solidFill>
                                <a:latin typeface="Cambria Math" panose="02040503050406030204" pitchFamily="18" charset="0"/>
                              </a:rPr>
                              <m:t>𝑖𝑠𝑒𝑎𝑠𝑒</m:t>
                            </m:r>
                          </m:e>
                        </m:d>
                        <m:r>
                          <m:rPr>
                            <m:nor/>
                          </m:rPr>
                          <a:rPr lang="en-GB">
                            <a:solidFill>
                              <a:schemeClr val="accent3"/>
                            </a:solidFill>
                            <a:latin typeface="Cambria Math" panose="02040503050406030204" pitchFamily="18" charset="0"/>
                          </a:rPr>
                          <m:t>positive</m:t>
                        </m:r>
                        <m:r>
                          <a:rPr lang="en-GB" i="1">
                            <a:solidFill>
                              <a:schemeClr val="accent3"/>
                            </a:solidFill>
                            <a:latin typeface="Cambria Math" panose="02040503050406030204" pitchFamily="18" charset="0"/>
                          </a:rPr>
                          <m:t> </m:t>
                        </m:r>
                        <m:r>
                          <a:rPr lang="en-GB" i="1">
                            <a:solidFill>
                              <a:schemeClr val="accent3"/>
                            </a:solidFill>
                            <a:latin typeface="Cambria Math" panose="02040503050406030204" pitchFamily="18" charset="0"/>
                          </a:rPr>
                          <m:t>𝑡𝑒𝑠𝑡</m:t>
                        </m:r>
                      </m:e>
                    </m:d>
                    <m:r>
                      <a:rPr lang="LID4096" i="1">
                        <a:solidFill>
                          <a:srgbClr val="000000"/>
                        </a:solidFill>
                        <a:latin typeface="Cambria Math" panose="02040503050406030204" pitchFamily="18" charset="0"/>
                      </a:rPr>
                      <m:t>=</m:t>
                    </m:r>
                    <m:f>
                      <m:fPr>
                        <m:ctrlPr>
                          <a:rPr lang="LID4096" i="1">
                            <a:solidFill>
                              <a:srgbClr val="000000"/>
                            </a:solidFill>
                            <a:latin typeface="Cambria Math" panose="02040503050406030204" pitchFamily="18" charset="0"/>
                          </a:rPr>
                        </m:ctrlPr>
                      </m:fPr>
                      <m:num>
                        <m:r>
                          <a:rPr lang="en-GB" i="1">
                            <a:solidFill>
                              <a:srgbClr val="C00000"/>
                            </a:solidFill>
                            <a:latin typeface="Cambria Math" panose="02040503050406030204" pitchFamily="18" charset="0"/>
                          </a:rPr>
                          <m:t>𝑃</m:t>
                        </m:r>
                        <m:d>
                          <m:dPr>
                            <m:ctrlPr>
                              <a:rPr lang="LID4096" i="1">
                                <a:solidFill>
                                  <a:srgbClr val="C00000"/>
                                </a:solidFill>
                                <a:latin typeface="Cambria Math" panose="02040503050406030204" pitchFamily="18" charset="0"/>
                              </a:rPr>
                            </m:ctrlPr>
                          </m:dPr>
                          <m:e>
                            <m:d>
                              <m:dPr>
                                <m:begChr m:val=""/>
                                <m:endChr m:val="|"/>
                                <m:ctrlPr>
                                  <a:rPr lang="LID4096" i="1">
                                    <a:solidFill>
                                      <a:srgbClr val="C00000"/>
                                    </a:solidFill>
                                    <a:latin typeface="Cambria Math" panose="02040503050406030204" pitchFamily="18" charset="0"/>
                                  </a:rPr>
                                </m:ctrlPr>
                              </m:dPr>
                              <m:e>
                                <m:r>
                                  <m:rPr>
                                    <m:nor/>
                                  </m:rPr>
                                  <a:rPr lang="en-GB">
                                    <a:solidFill>
                                      <a:srgbClr val="C00000"/>
                                    </a:solidFill>
                                    <a:latin typeface="Cambria Math" panose="02040503050406030204" pitchFamily="18" charset="0"/>
                                  </a:rPr>
                                  <m:t>positive</m:t>
                                </m:r>
                                <m:r>
                                  <m:rPr>
                                    <m:nor/>
                                  </m:rPr>
                                  <a:rPr lang="en-GB">
                                    <a:solidFill>
                                      <a:srgbClr val="C00000"/>
                                    </a:solidFill>
                                    <a:latin typeface="Cambria Math" panose="02040503050406030204" pitchFamily="18" charset="0"/>
                                  </a:rPr>
                                  <m:t> </m:t>
                                </m:r>
                                <m:r>
                                  <m:rPr>
                                    <m:nor/>
                                  </m:rPr>
                                  <a:rPr lang="en-GB">
                                    <a:solidFill>
                                      <a:srgbClr val="C00000"/>
                                    </a:solidFill>
                                    <a:latin typeface="Cambria Math" panose="02040503050406030204" pitchFamily="18" charset="0"/>
                                  </a:rPr>
                                  <m:t>test</m:t>
                                </m:r>
                              </m:e>
                            </m:d>
                            <m:r>
                              <m:rPr>
                                <m:nor/>
                              </m:rPr>
                              <a:rPr lang="en-GB">
                                <a:solidFill>
                                  <a:srgbClr val="C00000"/>
                                </a:solidFill>
                                <a:latin typeface="Cambria Math" panose="02040503050406030204" pitchFamily="18" charset="0"/>
                              </a:rPr>
                              <m:t>disease</m:t>
                            </m:r>
                          </m:e>
                        </m:d>
                        <m:r>
                          <a:rPr lang="en-GB" i="1">
                            <a:solidFill>
                              <a:srgbClr val="0070C0"/>
                            </a:solidFill>
                            <a:latin typeface="Cambria Math" panose="02040503050406030204" pitchFamily="18" charset="0"/>
                          </a:rPr>
                          <m:t>𝑃</m:t>
                        </m:r>
                        <m:d>
                          <m:dPr>
                            <m:ctrlPr>
                              <a:rPr lang="LID4096" i="1">
                                <a:solidFill>
                                  <a:srgbClr val="0070C0"/>
                                </a:solidFill>
                                <a:latin typeface="Cambria Math" panose="02040503050406030204" pitchFamily="18" charset="0"/>
                              </a:rPr>
                            </m:ctrlPr>
                          </m:dPr>
                          <m:e>
                            <m:r>
                              <m:rPr>
                                <m:nor/>
                              </m:rPr>
                              <a:rPr lang="en-GB">
                                <a:solidFill>
                                  <a:srgbClr val="0070C0"/>
                                </a:solidFill>
                                <a:latin typeface="Cambria Math" panose="02040503050406030204" pitchFamily="18" charset="0"/>
                              </a:rPr>
                              <m:t>disease</m:t>
                            </m:r>
                          </m:e>
                        </m:d>
                      </m:num>
                      <m:den>
                        <m:nary>
                          <m:naryPr>
                            <m:chr m:val="∑"/>
                            <m:supHide m:val="on"/>
                            <m:ctrlPr>
                              <a:rPr lang="LID4096" i="1">
                                <a:solidFill>
                                  <a:srgbClr val="FFC000"/>
                                </a:solidFill>
                                <a:latin typeface="Cambria Math" panose="02040503050406030204" pitchFamily="18" charset="0"/>
                              </a:rPr>
                            </m:ctrlPr>
                          </m:naryPr>
                          <m:sub>
                            <m:r>
                              <m:rPr>
                                <m:nor/>
                              </m:rPr>
                              <a:rPr lang="en-GB">
                                <a:solidFill>
                                  <a:srgbClr val="FFC000"/>
                                </a:solidFill>
                                <a:latin typeface="Cambria Math" panose="02040503050406030204" pitchFamily="18" charset="0"/>
                              </a:rPr>
                              <m:t>condition</m:t>
                            </m:r>
                          </m:sub>
                          <m:sup/>
                          <m:e>
                            <m:r>
                              <a:rPr lang="en-GB" i="1">
                                <a:solidFill>
                                  <a:srgbClr val="FFC000"/>
                                </a:solidFill>
                                <a:latin typeface="Cambria Math" panose="02040503050406030204" pitchFamily="18" charset="0"/>
                              </a:rPr>
                              <m:t>𝑃</m:t>
                            </m:r>
                            <m:d>
                              <m:dPr>
                                <m:ctrlPr>
                                  <a:rPr lang="LID4096" i="1">
                                    <a:solidFill>
                                      <a:srgbClr val="FFC000"/>
                                    </a:solidFill>
                                    <a:latin typeface="Cambria Math" panose="02040503050406030204" pitchFamily="18" charset="0"/>
                                  </a:rPr>
                                </m:ctrlPr>
                              </m:dPr>
                              <m:e>
                                <m:d>
                                  <m:dPr>
                                    <m:begChr m:val=""/>
                                    <m:endChr m:val="|"/>
                                    <m:ctrlPr>
                                      <a:rPr lang="LID4096" i="1">
                                        <a:solidFill>
                                          <a:srgbClr val="FFC000"/>
                                        </a:solidFill>
                                        <a:latin typeface="Cambria Math" panose="02040503050406030204" pitchFamily="18" charset="0"/>
                                      </a:rPr>
                                    </m:ctrlPr>
                                  </m:dPr>
                                  <m:e>
                                    <m:r>
                                      <m:rPr>
                                        <m:nor/>
                                      </m:rPr>
                                      <a:rPr lang="en-GB">
                                        <a:solidFill>
                                          <a:srgbClr val="FFC000"/>
                                        </a:solidFill>
                                        <a:latin typeface="Cambria Math" panose="02040503050406030204" pitchFamily="18" charset="0"/>
                                      </a:rPr>
                                      <m:t>positive</m:t>
                                    </m:r>
                                    <m:r>
                                      <m:rPr>
                                        <m:nor/>
                                      </m:rPr>
                                      <a:rPr lang="en-GB">
                                        <a:solidFill>
                                          <a:srgbClr val="FFC000"/>
                                        </a:solidFill>
                                        <a:latin typeface="Cambria Math" panose="02040503050406030204" pitchFamily="18" charset="0"/>
                                      </a:rPr>
                                      <m:t> </m:t>
                                    </m:r>
                                    <m:r>
                                      <m:rPr>
                                        <m:nor/>
                                      </m:rPr>
                                      <a:rPr lang="en-GB">
                                        <a:solidFill>
                                          <a:srgbClr val="FFC000"/>
                                        </a:solidFill>
                                        <a:latin typeface="Cambria Math" panose="02040503050406030204" pitchFamily="18" charset="0"/>
                                      </a:rPr>
                                      <m:t>test</m:t>
                                    </m:r>
                                  </m:e>
                                </m:d>
                                <m:r>
                                  <m:rPr>
                                    <m:nor/>
                                  </m:rPr>
                                  <a:rPr lang="en-GB">
                                    <a:solidFill>
                                      <a:srgbClr val="FFC000"/>
                                    </a:solidFill>
                                    <a:latin typeface="Cambria Math" panose="02040503050406030204" pitchFamily="18" charset="0"/>
                                  </a:rPr>
                                  <m:t>condition</m:t>
                                </m:r>
                              </m:e>
                            </m:d>
                            <m:r>
                              <a:rPr lang="en-GB" i="1">
                                <a:solidFill>
                                  <a:srgbClr val="FFC000"/>
                                </a:solidFill>
                                <a:latin typeface="Cambria Math" panose="02040503050406030204" pitchFamily="18" charset="0"/>
                              </a:rPr>
                              <m:t>𝑃</m:t>
                            </m:r>
                            <m:d>
                              <m:dPr>
                                <m:ctrlPr>
                                  <a:rPr lang="LID4096" i="1">
                                    <a:solidFill>
                                      <a:srgbClr val="FFC000"/>
                                    </a:solidFill>
                                    <a:latin typeface="Cambria Math" panose="02040503050406030204" pitchFamily="18" charset="0"/>
                                  </a:rPr>
                                </m:ctrlPr>
                              </m:dPr>
                              <m:e>
                                <m:r>
                                  <m:rPr>
                                    <m:nor/>
                                  </m:rPr>
                                  <a:rPr lang="en-GB">
                                    <a:solidFill>
                                      <a:srgbClr val="FFC000"/>
                                    </a:solidFill>
                                    <a:latin typeface="Cambria Math" panose="02040503050406030204" pitchFamily="18" charset="0"/>
                                  </a:rPr>
                                  <m:t>condition</m:t>
                                </m:r>
                              </m:e>
                            </m:d>
                          </m:e>
                        </m:nary>
                      </m:den>
                    </m:f>
                  </m:oMath>
                </a14:m>
                <a:r>
                  <a:rPr lang="en-GB" dirty="0"/>
                  <a:t> </a:t>
                </a:r>
                <a14:m>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r>
                          <a:rPr lang="en-GB" i="1">
                            <a:highlight>
                              <a:srgbClr val="FFFF00"/>
                            </a:highlight>
                            <a:latin typeface="Cambria Math" panose="02040503050406030204" pitchFamily="18" charset="0"/>
                          </a:rPr>
                          <m:t>0</m:t>
                        </m:r>
                        <m:r>
                          <a:rPr lang="en-GB" i="1">
                            <a:highlight>
                              <a:srgbClr val="FFFF00"/>
                            </a:highlight>
                            <a:latin typeface="Cambria Math" panose="02040503050406030204" pitchFamily="18" charset="0"/>
                          </a:rPr>
                          <m:t>.</m:t>
                        </m:r>
                        <m:r>
                          <a:rPr lang="en-GB" b="0" i="1" smtClean="0">
                            <a:highlight>
                              <a:srgbClr val="FFFF00"/>
                            </a:highlight>
                            <a:latin typeface="Cambria Math" panose="02040503050406030204" pitchFamily="18" charset="0"/>
                          </a:rPr>
                          <m:t>2</m:t>
                        </m:r>
                      </m:num>
                      <m:den>
                        <m:r>
                          <a:rPr lang="en-GB" i="1">
                            <a:latin typeface="Cambria Math" panose="02040503050406030204" pitchFamily="18" charset="0"/>
                          </a:rPr>
                          <m:t>0</m:t>
                        </m:r>
                        <m:r>
                          <a:rPr lang="en-GB" i="1">
                            <a:latin typeface="Cambria Math" panose="02040503050406030204" pitchFamily="18" charset="0"/>
                          </a:rPr>
                          <m:t>.</m:t>
                        </m:r>
                        <m:r>
                          <a:rPr lang="en-GB" i="1">
                            <a:latin typeface="Cambria Math" panose="02040503050406030204" pitchFamily="18" charset="0"/>
                          </a:rPr>
                          <m:t>7</m:t>
                        </m:r>
                        <m:r>
                          <a:rPr lang="en-GB" i="1">
                            <a:latin typeface="Cambria Math" panose="02040503050406030204" pitchFamily="18" charset="0"/>
                          </a:rPr>
                          <m:t>⋅</m:t>
                        </m:r>
                        <m:r>
                          <a:rPr lang="en-GB" i="1">
                            <a:highlight>
                              <a:srgbClr val="FFFF00"/>
                            </a:highlight>
                            <a:latin typeface="Cambria Math" panose="02040503050406030204" pitchFamily="18" charset="0"/>
                          </a:rPr>
                          <m:t>0</m:t>
                        </m:r>
                        <m:r>
                          <a:rPr lang="en-GB" i="1">
                            <a:highlight>
                              <a:srgbClr val="FFFF00"/>
                            </a:highlight>
                            <a:latin typeface="Cambria Math" panose="02040503050406030204" pitchFamily="18" charset="0"/>
                          </a:rPr>
                          <m:t>.</m:t>
                        </m:r>
                        <m:r>
                          <a:rPr lang="en-GB" b="0" i="1" smtClean="0">
                            <a:highlight>
                              <a:srgbClr val="FFFF00"/>
                            </a:highlight>
                            <a:latin typeface="Cambria Math" panose="02040503050406030204" pitchFamily="18" charset="0"/>
                          </a:rPr>
                          <m:t>2</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95</m:t>
                            </m:r>
                          </m:e>
                        </m:d>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highlight>
                              <a:srgbClr val="FFFF00"/>
                            </a:highlight>
                            <a:latin typeface="Cambria Math" panose="02040503050406030204" pitchFamily="18" charset="0"/>
                          </a:rPr>
                          <m:t>0</m:t>
                        </m:r>
                        <m:r>
                          <a:rPr lang="en-GB" b="0" i="1" smtClean="0">
                            <a:highlight>
                              <a:srgbClr val="FFFF00"/>
                            </a:highlight>
                            <a:latin typeface="Cambria Math" panose="02040503050406030204" pitchFamily="18" charset="0"/>
                          </a:rPr>
                          <m:t>.</m:t>
                        </m:r>
                        <m:r>
                          <a:rPr lang="en-GB" b="0" i="1" smtClean="0">
                            <a:highlight>
                              <a:srgbClr val="FFFF00"/>
                            </a:highlight>
                            <a:latin typeface="Cambria Math" panose="02040503050406030204" pitchFamily="18" charset="0"/>
                          </a:rPr>
                          <m:t>2</m:t>
                        </m:r>
                        <m:r>
                          <a:rPr lang="en-GB" b="0" i="1" smtClean="0">
                            <a:latin typeface="Cambria Math" panose="02040503050406030204" pitchFamily="18" charset="0"/>
                          </a:rPr>
                          <m:t>)</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77</m:t>
                    </m:r>
                  </m:oMath>
                </a14:m>
                <a:endParaRPr lang="en-GB" b="0" dirty="0"/>
              </a:p>
              <a:p>
                <a:pPr>
                  <a:lnSpc>
                    <a:spcPct val="150000"/>
                  </a:lnSpc>
                  <a:buFont typeface="Wingdings" panose="05000000000000000000" pitchFamily="2" charset="2"/>
                  <a:buChar char="§"/>
                </a:pPr>
                <a:r>
                  <a:rPr lang="en-US" dirty="0"/>
                  <a:t>Why does this result make sense?</a:t>
                </a:r>
              </a:p>
              <a:p>
                <a:pPr lvl="1">
                  <a:lnSpc>
                    <a:spcPct val="150000"/>
                  </a:lnSpc>
                  <a:buFont typeface="Wingdings" panose="05000000000000000000" pitchFamily="2" charset="2"/>
                  <a:buChar char="§"/>
                </a:pPr>
                <a:r>
                  <a:rPr lang="en-US" dirty="0"/>
                  <a:t>Even if the test’s sensitivity does not change, the fact that there’s a higher prior probability to have the disease makes the posterior higher. </a:t>
                </a:r>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9A943EE6-977B-C5F8-5FC2-1A27F86F55BB}"/>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l="-1253" t="-2948"/>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E4FF933B-05AF-C8EC-5ADD-6B5E2A9A2402}"/>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232848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5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25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73988-6277-2883-0C06-D5DDC83A4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C36DF-5ED0-A406-7CA2-A2352E9207F2}"/>
              </a:ext>
            </a:extLst>
          </p:cNvPr>
          <p:cNvSpPr>
            <a:spLocks noGrp="1"/>
          </p:cNvSpPr>
          <p:nvPr>
            <p:ph type="title"/>
          </p:nvPr>
        </p:nvSpPr>
        <p:spPr>
          <a:xfrm>
            <a:off x="838200" y="20997"/>
            <a:ext cx="10515600" cy="1325563"/>
          </a:xfrm>
        </p:spPr>
        <p:txBody>
          <a:bodyPr/>
          <a:lstStyle/>
          <a:p>
            <a:r>
              <a:rPr lang="en-US" dirty="0"/>
              <a:t>Models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F32981-2EB2-8074-6F8C-484D76E60A41}"/>
                  </a:ext>
                </a:extLst>
              </p:cNvPr>
              <p:cNvSpPr>
                <a:spLocks noGrp="1"/>
              </p:cNvSpPr>
              <p:nvPr>
                <p:ph idx="1"/>
              </p:nvPr>
            </p:nvSpPr>
            <p:spPr>
              <a:xfrm>
                <a:off x="130629" y="1346560"/>
                <a:ext cx="12159343" cy="5378705"/>
              </a:xfrm>
            </p:spPr>
            <p:txBody>
              <a:bodyPr>
                <a:normAutofit/>
              </a:bodyPr>
              <a:lstStyle/>
              <a:p>
                <a:pPr>
                  <a:lnSpc>
                    <a:spcPct val="150000"/>
                  </a:lnSpc>
                  <a:buFont typeface="Wingdings" panose="05000000000000000000" pitchFamily="2" charset="2"/>
                  <a:buChar char="§"/>
                </a:pPr>
                <a:r>
                  <a:rPr lang="en-GB" dirty="0"/>
                  <a:t>A model is a specific idea about how data comes from reality</a:t>
                </a:r>
              </a:p>
              <a:p>
                <a:pPr lvl="1">
                  <a:lnSpc>
                    <a:spcPct val="150000"/>
                  </a:lnSpc>
                  <a:buFont typeface="Wingdings" panose="05000000000000000000" pitchFamily="2" charset="2"/>
                  <a:buChar char="§"/>
                </a:pPr>
                <a:r>
                  <a:rPr lang="en-GB" dirty="0"/>
                  <a:t>A particular distribution </a:t>
                </a:r>
              </a:p>
              <a:p>
                <a:pPr lvl="2">
                  <a:lnSpc>
                    <a:spcPct val="150000"/>
                  </a:lnSpc>
                  <a:buFont typeface="Wingdings" panose="05000000000000000000" pitchFamily="2" charset="2"/>
                  <a:buChar char="§"/>
                </a:pPr>
                <a:r>
                  <a:rPr lang="en-GB" dirty="0"/>
                  <a:t>With specific parameters</a:t>
                </a:r>
                <a:endParaRPr lang="en-US" dirty="0"/>
              </a:p>
              <a:p>
                <a:pPr>
                  <a:lnSpc>
                    <a:spcPct val="150000"/>
                  </a:lnSpc>
                  <a:buFont typeface="Wingdings" panose="05000000000000000000" pitchFamily="2" charset="2"/>
                  <a:buChar char="§"/>
                </a:pPr>
                <a14:m>
                  <m:oMath xmlns:m="http://schemas.openxmlformats.org/officeDocument/2006/math">
                    <m:r>
                      <a:rPr lang="en-GB" sz="2400" b="0" i="1" smtClean="0">
                        <a:solidFill>
                          <a:schemeClr val="tx1"/>
                        </a:solidFill>
                        <a:latin typeface="Cambria Math" panose="02040503050406030204" pitchFamily="18" charset="0"/>
                      </a:rPr>
                      <m:t>𝑃</m:t>
                    </m:r>
                    <m:d>
                      <m:dPr>
                        <m:ctrlPr>
                          <a:rPr lang="LID4096" sz="2400" i="1">
                            <a:solidFill>
                              <a:schemeClr val="tx1"/>
                            </a:solidFill>
                            <a:latin typeface="Cambria Math" panose="02040503050406030204" pitchFamily="18" charset="0"/>
                          </a:rPr>
                        </m:ctrlPr>
                      </m:dPr>
                      <m:e>
                        <m:d>
                          <m:dPr>
                            <m:begChr m:val=""/>
                            <m:endChr m:val="|"/>
                            <m:ctrlPr>
                              <a:rPr lang="LID4096" sz="2400" i="1">
                                <a:solidFill>
                                  <a:schemeClr val="tx1"/>
                                </a:solidFill>
                                <a:latin typeface="Cambria Math" panose="02040503050406030204" pitchFamily="18" charset="0"/>
                              </a:rPr>
                            </m:ctrlPr>
                          </m:dPr>
                          <m:e>
                            <m:r>
                              <m:rPr>
                                <m:nor/>
                              </m:rPr>
                              <a:rPr lang="LID4096" sz="2400" i="0">
                                <a:solidFill>
                                  <a:schemeClr val="tx1"/>
                                </a:solidFill>
                                <a:latin typeface="Cambria Math" panose="02040503050406030204" pitchFamily="18" charset="0"/>
                              </a:rPr>
                              <m:t>model</m:t>
                            </m:r>
                          </m:e>
                        </m:d>
                        <m:r>
                          <m:rPr>
                            <m:nor/>
                          </m:rPr>
                          <a:rPr lang="LID4096" sz="2400" i="0">
                            <a:solidFill>
                              <a:schemeClr val="tx1"/>
                            </a:solidFill>
                            <a:latin typeface="Cambria Math" panose="02040503050406030204" pitchFamily="18" charset="0"/>
                          </a:rPr>
                          <m:t>data</m:t>
                        </m:r>
                      </m:e>
                    </m:d>
                    <m:r>
                      <a:rPr lang="LID4096" sz="2400" i="1">
                        <a:solidFill>
                          <a:schemeClr val="tx1"/>
                        </a:solidFill>
                        <a:latin typeface="Cambria Math" panose="02040503050406030204" pitchFamily="18" charset="0"/>
                      </a:rPr>
                      <m:t>=</m:t>
                    </m:r>
                    <m:f>
                      <m:fPr>
                        <m:ctrlPr>
                          <a:rPr lang="LID4096" sz="2400" i="1">
                            <a:solidFill>
                              <a:schemeClr val="tx1"/>
                            </a:solidFill>
                            <a:latin typeface="Cambria Math" panose="02040503050406030204" pitchFamily="18" charset="0"/>
                          </a:rPr>
                        </m:ctrlPr>
                      </m:fPr>
                      <m:num>
                        <m:r>
                          <a:rPr lang="en-GB" sz="2400" b="0" i="1" smtClean="0">
                            <a:solidFill>
                              <a:schemeClr val="tx1"/>
                            </a:solidFill>
                            <a:latin typeface="Cambria Math" panose="02040503050406030204" pitchFamily="18" charset="0"/>
                          </a:rPr>
                          <m:t>𝑃</m:t>
                        </m:r>
                        <m:d>
                          <m:dPr>
                            <m:ctrlPr>
                              <a:rPr lang="LID4096" sz="2400" i="1">
                                <a:solidFill>
                                  <a:schemeClr val="tx1"/>
                                </a:solidFill>
                                <a:latin typeface="Cambria Math" panose="02040503050406030204" pitchFamily="18" charset="0"/>
                              </a:rPr>
                            </m:ctrlPr>
                          </m:dPr>
                          <m:e>
                            <m:d>
                              <m:dPr>
                                <m:begChr m:val=""/>
                                <m:endChr m:val="|"/>
                                <m:ctrlPr>
                                  <a:rPr lang="LID4096" sz="2400" i="1">
                                    <a:solidFill>
                                      <a:schemeClr val="tx1"/>
                                    </a:solidFill>
                                    <a:latin typeface="Cambria Math" panose="02040503050406030204" pitchFamily="18" charset="0"/>
                                  </a:rPr>
                                </m:ctrlPr>
                              </m:dPr>
                              <m:e>
                                <m:r>
                                  <m:rPr>
                                    <m:nor/>
                                  </m:rPr>
                                  <a:rPr lang="LID4096" sz="2400" i="0">
                                    <a:solidFill>
                                      <a:schemeClr val="tx1"/>
                                    </a:solidFill>
                                    <a:latin typeface="Cambria Math" panose="02040503050406030204" pitchFamily="18" charset="0"/>
                                  </a:rPr>
                                  <m:t>data</m:t>
                                </m:r>
                              </m:e>
                            </m:d>
                            <m:r>
                              <m:rPr>
                                <m:nor/>
                              </m:rPr>
                              <a:rPr lang="LID4096" sz="2400" i="0">
                                <a:solidFill>
                                  <a:schemeClr val="tx1"/>
                                </a:solidFill>
                                <a:latin typeface="Cambria Math" panose="02040503050406030204" pitchFamily="18" charset="0"/>
                              </a:rPr>
                              <m:t>model</m:t>
                            </m:r>
                          </m:e>
                        </m:d>
                        <m:r>
                          <a:rPr lang="en-GB" sz="2400" b="0" i="1" smtClean="0">
                            <a:solidFill>
                              <a:schemeClr val="tx1"/>
                            </a:solidFill>
                            <a:latin typeface="Cambria Math" panose="02040503050406030204" pitchFamily="18" charset="0"/>
                          </a:rPr>
                          <m:t>𝑃</m:t>
                        </m:r>
                        <m:d>
                          <m:dPr>
                            <m:ctrlPr>
                              <a:rPr lang="LID4096" sz="2400" i="1">
                                <a:solidFill>
                                  <a:schemeClr val="tx1"/>
                                </a:solidFill>
                                <a:latin typeface="Cambria Math" panose="02040503050406030204" pitchFamily="18" charset="0"/>
                              </a:rPr>
                            </m:ctrlPr>
                          </m:dPr>
                          <m:e>
                            <m:r>
                              <m:rPr>
                                <m:nor/>
                              </m:rPr>
                              <a:rPr lang="LID4096" sz="2400" i="0">
                                <a:solidFill>
                                  <a:schemeClr val="tx1"/>
                                </a:solidFill>
                                <a:latin typeface="Cambria Math" panose="02040503050406030204" pitchFamily="18" charset="0"/>
                              </a:rPr>
                              <m:t>model</m:t>
                            </m:r>
                          </m:e>
                        </m:d>
                      </m:num>
                      <m:den>
                        <m:nary>
                          <m:naryPr>
                            <m:chr m:val="∑"/>
                            <m:supHide m:val="on"/>
                            <m:ctrlPr>
                              <a:rPr lang="LID4096" sz="2400" i="1" smtClean="0">
                                <a:solidFill>
                                  <a:schemeClr val="tx1"/>
                                </a:solidFill>
                                <a:latin typeface="Cambria Math" panose="02040503050406030204" pitchFamily="18" charset="0"/>
                              </a:rPr>
                            </m:ctrlPr>
                          </m:naryPr>
                          <m:sub>
                            <m:r>
                              <m:rPr>
                                <m:nor/>
                              </m:rPr>
                              <a:rPr lang="LID4096" sz="2400" i="0">
                                <a:solidFill>
                                  <a:schemeClr val="tx1"/>
                                </a:solidFill>
                                <a:latin typeface="Cambria Math" panose="02040503050406030204" pitchFamily="18" charset="0"/>
                              </a:rPr>
                              <m:t>models</m:t>
                            </m:r>
                          </m:sub>
                          <m:sup/>
                          <m:e>
                            <m:r>
                              <a:rPr lang="en-GB" sz="2400" b="0" i="1" smtClean="0">
                                <a:solidFill>
                                  <a:schemeClr val="tx1"/>
                                </a:solidFill>
                                <a:latin typeface="Cambria Math" panose="02040503050406030204" pitchFamily="18" charset="0"/>
                              </a:rPr>
                              <m:t>𝑃</m:t>
                            </m:r>
                            <m:d>
                              <m:dPr>
                                <m:ctrlPr>
                                  <a:rPr lang="LID4096" sz="2400" i="1">
                                    <a:solidFill>
                                      <a:schemeClr val="tx1"/>
                                    </a:solidFill>
                                    <a:latin typeface="Cambria Math" panose="02040503050406030204" pitchFamily="18" charset="0"/>
                                  </a:rPr>
                                </m:ctrlPr>
                              </m:dPr>
                              <m:e>
                                <m:d>
                                  <m:dPr>
                                    <m:begChr m:val=""/>
                                    <m:endChr m:val="|"/>
                                    <m:ctrlPr>
                                      <a:rPr lang="LID4096" sz="2400" i="1">
                                        <a:solidFill>
                                          <a:schemeClr val="tx1"/>
                                        </a:solidFill>
                                        <a:latin typeface="Cambria Math" panose="02040503050406030204" pitchFamily="18" charset="0"/>
                                      </a:rPr>
                                    </m:ctrlPr>
                                  </m:dPr>
                                  <m:e>
                                    <m:r>
                                      <m:rPr>
                                        <m:nor/>
                                      </m:rPr>
                                      <a:rPr lang="LID4096" sz="2400" i="0">
                                        <a:solidFill>
                                          <a:schemeClr val="tx1"/>
                                        </a:solidFill>
                                        <a:latin typeface="Cambria Math" panose="02040503050406030204" pitchFamily="18" charset="0"/>
                                      </a:rPr>
                                      <m:t>data</m:t>
                                    </m:r>
                                  </m:e>
                                </m:d>
                                <m:r>
                                  <m:rPr>
                                    <m:nor/>
                                  </m:rPr>
                                  <a:rPr lang="LID4096" sz="2400" i="0">
                                    <a:solidFill>
                                      <a:schemeClr val="tx1"/>
                                    </a:solidFill>
                                    <a:latin typeface="Cambria Math" panose="02040503050406030204" pitchFamily="18" charset="0"/>
                                  </a:rPr>
                                  <m:t>model</m:t>
                                </m:r>
                              </m:e>
                            </m:d>
                            <m:r>
                              <a:rPr lang="en-GB" sz="2400" b="0" i="1" smtClean="0">
                                <a:solidFill>
                                  <a:schemeClr val="tx1"/>
                                </a:solidFill>
                                <a:latin typeface="Cambria Math" panose="02040503050406030204" pitchFamily="18" charset="0"/>
                              </a:rPr>
                              <m:t>𝑃</m:t>
                            </m:r>
                            <m:d>
                              <m:dPr>
                                <m:ctrlPr>
                                  <a:rPr lang="LID4096" sz="2400" i="1">
                                    <a:solidFill>
                                      <a:schemeClr val="tx1"/>
                                    </a:solidFill>
                                    <a:latin typeface="Cambria Math" panose="02040503050406030204" pitchFamily="18" charset="0"/>
                                  </a:rPr>
                                </m:ctrlPr>
                              </m:dPr>
                              <m:e>
                                <m:r>
                                  <m:rPr>
                                    <m:nor/>
                                  </m:rPr>
                                  <a:rPr lang="LID4096" sz="2400" i="0">
                                    <a:solidFill>
                                      <a:schemeClr val="tx1"/>
                                    </a:solidFill>
                                    <a:latin typeface="Cambria Math" panose="02040503050406030204" pitchFamily="18" charset="0"/>
                                  </a:rPr>
                                  <m:t>model</m:t>
                                </m:r>
                              </m:e>
                            </m:d>
                          </m:e>
                        </m:nary>
                      </m:den>
                    </m:f>
                  </m:oMath>
                </a14:m>
                <a:endParaRPr lang="en-GB" dirty="0"/>
              </a:p>
              <a:p>
                <a:pPr>
                  <a:lnSpc>
                    <a:spcPct val="150000"/>
                  </a:lnSpc>
                  <a:buFont typeface="Wingdings" panose="05000000000000000000" pitchFamily="2" charset="2"/>
                  <a:buChar char="§"/>
                </a:pPr>
                <a14:m>
                  <m:oMath xmlns:m="http://schemas.openxmlformats.org/officeDocument/2006/math">
                    <m:r>
                      <a:rPr lang="en-GB" sz="2400" i="1" smtClean="0">
                        <a:latin typeface="Cambria Math" panose="02040503050406030204" pitchFamily="18" charset="0"/>
                      </a:rPr>
                      <m:t>𝑃</m:t>
                    </m:r>
                    <m:d>
                      <m:dPr>
                        <m:ctrlPr>
                          <a:rPr lang="LID4096" sz="2400" i="1">
                            <a:latin typeface="Cambria Math" panose="02040503050406030204" pitchFamily="18" charset="0"/>
                          </a:rPr>
                        </m:ctrlPr>
                      </m:dPr>
                      <m:e>
                        <m:d>
                          <m:dPr>
                            <m:begChr m:val=""/>
                            <m:endChr m:val="|"/>
                            <m:ctrlPr>
                              <a:rPr lang="LID4096" sz="2400" i="1">
                                <a:latin typeface="Cambria Math" panose="02040503050406030204" pitchFamily="18" charset="0"/>
                              </a:rPr>
                            </m:ctrlPr>
                          </m:dPr>
                          <m:e>
                            <m:r>
                              <m:rPr>
                                <m:nor/>
                              </m:rPr>
                              <a:rPr lang="LID4096" sz="2400">
                                <a:latin typeface="Cambria Math" panose="02040503050406030204" pitchFamily="18" charset="0"/>
                              </a:rPr>
                              <m:t>model</m:t>
                            </m:r>
                          </m:e>
                        </m:d>
                        <m:r>
                          <m:rPr>
                            <m:nor/>
                          </m:rPr>
                          <a:rPr lang="LID4096" sz="2400">
                            <a:latin typeface="Cambria Math" panose="02040503050406030204" pitchFamily="18" charset="0"/>
                          </a:rPr>
                          <m:t>data</m:t>
                        </m:r>
                      </m:e>
                    </m:d>
                    <m:r>
                      <a:rPr lang="he-IL" sz="2400" i="1" smtClean="0">
                        <a:latin typeface="Cambria Math" panose="02040503050406030204" pitchFamily="18" charset="0"/>
                        <a:ea typeface="Cambria Math" panose="02040503050406030204" pitchFamily="18" charset="0"/>
                      </a:rPr>
                      <m:t>∝</m:t>
                    </m:r>
                    <m:r>
                      <a:rPr lang="en-GB" sz="2400" i="1">
                        <a:solidFill>
                          <a:prstClr val="black"/>
                        </a:solidFill>
                        <a:latin typeface="Cambria Math" panose="02040503050406030204" pitchFamily="18" charset="0"/>
                      </a:rPr>
                      <m:t>𝑃</m:t>
                    </m:r>
                    <m:d>
                      <m:dPr>
                        <m:ctrlPr>
                          <a:rPr lang="LID4096" sz="2400" i="1">
                            <a:solidFill>
                              <a:prstClr val="black"/>
                            </a:solidFill>
                            <a:latin typeface="Cambria Math" panose="02040503050406030204" pitchFamily="18" charset="0"/>
                          </a:rPr>
                        </m:ctrlPr>
                      </m:dPr>
                      <m:e>
                        <m:d>
                          <m:dPr>
                            <m:begChr m:val=""/>
                            <m:endChr m:val="|"/>
                            <m:ctrlPr>
                              <a:rPr lang="LID4096" sz="2400" i="1">
                                <a:solidFill>
                                  <a:prstClr val="black"/>
                                </a:solidFill>
                                <a:latin typeface="Cambria Math" panose="02040503050406030204" pitchFamily="18" charset="0"/>
                              </a:rPr>
                            </m:ctrlPr>
                          </m:dPr>
                          <m:e>
                            <m:r>
                              <m:rPr>
                                <m:nor/>
                              </m:rPr>
                              <a:rPr lang="LID4096" sz="2400">
                                <a:solidFill>
                                  <a:prstClr val="black"/>
                                </a:solidFill>
                                <a:latin typeface="Cambria Math" panose="02040503050406030204" pitchFamily="18" charset="0"/>
                              </a:rPr>
                              <m:t>data</m:t>
                            </m:r>
                          </m:e>
                        </m:d>
                        <m:r>
                          <m:rPr>
                            <m:nor/>
                          </m:rPr>
                          <a:rPr lang="LID4096" sz="2400">
                            <a:solidFill>
                              <a:prstClr val="black"/>
                            </a:solidFill>
                            <a:latin typeface="Cambria Math" panose="02040503050406030204" pitchFamily="18" charset="0"/>
                          </a:rPr>
                          <m:t>model</m:t>
                        </m:r>
                      </m:e>
                    </m:d>
                    <m:r>
                      <a:rPr lang="en-GB" sz="2400" i="1">
                        <a:solidFill>
                          <a:prstClr val="black"/>
                        </a:solidFill>
                        <a:latin typeface="Cambria Math" panose="02040503050406030204" pitchFamily="18" charset="0"/>
                      </a:rPr>
                      <m:t>𝑃</m:t>
                    </m:r>
                    <m:d>
                      <m:dPr>
                        <m:ctrlPr>
                          <a:rPr lang="LID4096" sz="2400" i="1">
                            <a:solidFill>
                              <a:prstClr val="black"/>
                            </a:solidFill>
                            <a:latin typeface="Cambria Math" panose="02040503050406030204" pitchFamily="18" charset="0"/>
                          </a:rPr>
                        </m:ctrlPr>
                      </m:dPr>
                      <m:e>
                        <m:r>
                          <m:rPr>
                            <m:nor/>
                          </m:rPr>
                          <a:rPr lang="LID4096" sz="2400">
                            <a:solidFill>
                              <a:prstClr val="black"/>
                            </a:solidFill>
                            <a:latin typeface="Cambria Math" panose="02040503050406030204" pitchFamily="18" charset="0"/>
                          </a:rPr>
                          <m:t>model</m:t>
                        </m:r>
                      </m:e>
                    </m:d>
                  </m:oMath>
                </a14:m>
                <a:endParaRPr lang="en-GB" dirty="0"/>
              </a:p>
              <a:p>
                <a:pPr>
                  <a:lnSpc>
                    <a:spcPct val="150000"/>
                  </a:lnSpc>
                  <a:buFont typeface="Wingdings" panose="05000000000000000000" pitchFamily="2" charset="2"/>
                  <a:buChar char="§"/>
                </a:pPr>
                <a:r>
                  <a:rPr lang="en-GB" dirty="0"/>
                  <a:t>We will use data to update our model</a:t>
                </a:r>
                <a:endParaRPr lang="LID4096" dirty="0"/>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0FF32981-2EB2-8074-6F8C-484D76E60A41}"/>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l="-852"/>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6B72C419-5FF4-5190-588C-FE94A6EBC5B5}"/>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pic>
        <p:nvPicPr>
          <p:cNvPr id="4" name="Picture 3">
            <a:extLst>
              <a:ext uri="{FF2B5EF4-FFF2-40B4-BE49-F238E27FC236}">
                <a16:creationId xmlns:a16="http://schemas.microsoft.com/office/drawing/2014/main" id="{107CFCE7-4EF9-485F-76E7-D8977E222F41}"/>
              </a:ext>
            </a:extLst>
          </p:cNvPr>
          <p:cNvPicPr>
            <a:picLocks noChangeAspect="1"/>
          </p:cNvPicPr>
          <p:nvPr/>
        </p:nvPicPr>
        <p:blipFill>
          <a:blip r:embed="rId4"/>
          <a:srcRect l="25235" r="25904" b="9101"/>
          <a:stretch/>
        </p:blipFill>
        <p:spPr>
          <a:xfrm>
            <a:off x="7669549" y="2796210"/>
            <a:ext cx="4522451" cy="3929055"/>
          </a:xfrm>
          <a:prstGeom prst="rect">
            <a:avLst/>
          </a:prstGeom>
        </p:spPr>
      </p:pic>
    </p:spTree>
    <p:extLst>
      <p:ext uri="{BB962C8B-B14F-4D97-AF65-F5344CB8AC3E}">
        <p14:creationId xmlns:p14="http://schemas.microsoft.com/office/powerpoint/2010/main" val="174177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25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4196F-6E4B-461A-CD67-F05735138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7DF69-490F-03A4-3C9E-3E7DAD47C43D}"/>
              </a:ext>
            </a:extLst>
          </p:cNvPr>
          <p:cNvSpPr>
            <a:spLocks noGrp="1"/>
          </p:cNvSpPr>
          <p:nvPr>
            <p:ph type="title"/>
          </p:nvPr>
        </p:nvSpPr>
        <p:spPr>
          <a:xfrm>
            <a:off x="838200" y="20997"/>
            <a:ext cx="10515600" cy="1325563"/>
          </a:xfrm>
        </p:spPr>
        <p:txBody>
          <a:bodyPr/>
          <a:lstStyle/>
          <a:p>
            <a:r>
              <a:rPr lang="en-US" dirty="0"/>
              <a:t>Likelihood</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5D523-B727-CCF6-18FF-B67FC3628575}"/>
                  </a:ext>
                </a:extLst>
              </p:cNvPr>
              <p:cNvSpPr>
                <a:spLocks noGrp="1"/>
              </p:cNvSpPr>
              <p:nvPr>
                <p:ph idx="1"/>
              </p:nvPr>
            </p:nvSpPr>
            <p:spPr>
              <a:xfrm>
                <a:off x="130629" y="1346560"/>
                <a:ext cx="12159343" cy="5378705"/>
              </a:xfrm>
            </p:spPr>
            <p:txBody>
              <a:bodyPr>
                <a:normAutofit/>
              </a:bodyPr>
              <a:lstStyle/>
              <a:p>
                <a:pPr>
                  <a:buFont typeface="Wingdings" panose="05000000000000000000" pitchFamily="2" charset="2"/>
                  <a:buChar char="§"/>
                </a:pPr>
                <a:r>
                  <a:rPr lang="en-GB" dirty="0"/>
                  <a:t>Let’s model the number of emails a 3</a:t>
                </a:r>
                <a:r>
                  <a:rPr lang="en-GB" baseline="30000" dirty="0"/>
                  <a:t>rd</a:t>
                </a:r>
                <a:r>
                  <a:rPr lang="en-GB" dirty="0"/>
                  <a:t> year biomedical engineering student receives on average per day.</a:t>
                </a:r>
              </a:p>
              <a:p>
                <a:pPr>
                  <a:buFont typeface="Wingdings" panose="05000000000000000000" pitchFamily="2" charset="2"/>
                  <a:buChar char="§"/>
                </a:pPr>
                <a:r>
                  <a:rPr lang="en-GB" dirty="0"/>
                  <a:t>What distribution is appropriate?</a:t>
                </a:r>
              </a:p>
              <a:p>
                <a:pPr lvl="1">
                  <a:buFont typeface="Wingdings" panose="05000000000000000000" pitchFamily="2" charset="2"/>
                  <a:buChar char="§"/>
                </a:pPr>
                <a:r>
                  <a:rPr lang="en-GB" dirty="0"/>
                  <a:t>Poisson</a:t>
                </a:r>
                <a:endParaRPr lang="en-US" dirty="0"/>
              </a:p>
              <a:p>
                <a:pPr marL="0" indent="0">
                  <a:lnSpc>
                    <a:spcPct val="150000"/>
                  </a:lnSpc>
                  <a:buNone/>
                </a:pPr>
                <a14:m>
                  <m:oMathPara xmlns:m="http://schemas.openxmlformats.org/officeDocument/2006/math">
                    <m:oMathParaPr>
                      <m:jc m:val="left"/>
                    </m:oMathParaPr>
                    <m:oMath xmlns:m="http://schemas.openxmlformats.org/officeDocument/2006/math">
                      <m:r>
                        <a:rPr lang="en-GB" i="1">
                          <a:latin typeface="Cambria Math" panose="02040503050406030204" pitchFamily="18" charset="0"/>
                        </a:rPr>
                        <m:t>𝑓</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 </m:t>
                          </m:r>
                          <m:r>
                            <a:rPr lang="en-GB" i="1">
                              <a:latin typeface="Cambria Math" panose="02040503050406030204" pitchFamily="18" charset="0"/>
                            </a:rPr>
                            <m:t>𝜆</m:t>
                          </m:r>
                        </m:e>
                      </m:d>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𝜆</m:t>
                              </m:r>
                            </m:e>
                            <m:sup>
                              <m:r>
                                <a:rPr lang="en-GB" i="1">
                                  <a:latin typeface="Cambria Math" panose="02040503050406030204" pitchFamily="18" charset="0"/>
                                </a:rPr>
                                <m:t>𝑘</m:t>
                              </m:r>
                            </m:sup>
                          </m:sSup>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m:t>
                              </m:r>
                              <m:r>
                                <a:rPr lang="en-GB" i="1">
                                  <a:latin typeface="Cambria Math" panose="02040503050406030204" pitchFamily="18" charset="0"/>
                                </a:rPr>
                                <m:t>𝜆</m:t>
                              </m:r>
                            </m:sup>
                          </m:sSup>
                        </m:num>
                        <m:den>
                          <m:r>
                            <a:rPr lang="en-GB" i="1">
                              <a:latin typeface="Cambria Math" panose="02040503050406030204" pitchFamily="18" charset="0"/>
                            </a:rPr>
                            <m:t>𝑘</m:t>
                          </m:r>
                          <m:r>
                            <a:rPr lang="en-GB" i="1">
                              <a:latin typeface="Cambria Math" panose="02040503050406030204" pitchFamily="18" charset="0"/>
                            </a:rPr>
                            <m:t>!</m:t>
                          </m:r>
                        </m:den>
                      </m:f>
                    </m:oMath>
                  </m:oMathPara>
                </a14:m>
                <a:endParaRPr lang="en-GB" dirty="0"/>
              </a:p>
              <a:p>
                <a:pPr>
                  <a:lnSpc>
                    <a:spcPct val="150000"/>
                  </a:lnSpc>
                  <a:buFont typeface="Wingdings" panose="05000000000000000000" pitchFamily="2" charset="2"/>
                  <a:buChar char="§"/>
                </a:pPr>
                <a:r>
                  <a:rPr lang="en-GB" dirty="0"/>
                  <a:t>The probability of a given number of events occurring in a fixed interval</a:t>
                </a:r>
              </a:p>
              <a:p>
                <a:pPr lvl="1">
                  <a:lnSpc>
                    <a:spcPct val="150000"/>
                  </a:lnSpc>
                  <a:buFont typeface="Wingdings" panose="05000000000000000000" pitchFamily="2" charset="2"/>
                  <a:buChar char="§"/>
                </a:pPr>
                <a:r>
                  <a:rPr lang="en-GB" dirty="0"/>
                  <a:t>Events occur at a known constant mean rate - </a:t>
                </a:r>
                <a14:m>
                  <m:oMath xmlns:m="http://schemas.openxmlformats.org/officeDocument/2006/math">
                    <m:r>
                      <a:rPr lang="en-GB" i="1">
                        <a:latin typeface="Cambria Math" panose="02040503050406030204" pitchFamily="18" charset="0"/>
                      </a:rPr>
                      <m:t>𝜆</m:t>
                    </m:r>
                  </m:oMath>
                </a14:m>
                <a:endParaRPr lang="en-GB" dirty="0"/>
              </a:p>
              <a:p>
                <a:pPr lvl="1">
                  <a:lnSpc>
                    <a:spcPct val="150000"/>
                  </a:lnSpc>
                  <a:buFont typeface="Wingdings" panose="05000000000000000000" pitchFamily="2" charset="2"/>
                  <a:buChar char="§"/>
                </a:pPr>
                <a:r>
                  <a:rPr lang="en-GB" dirty="0"/>
                  <a:t>Events occur independently of the time since the last event </a:t>
                </a:r>
              </a:p>
              <a:p>
                <a:pPr>
                  <a:lnSpc>
                    <a:spcPct val="150000"/>
                  </a:lnSpc>
                  <a:buFont typeface="Wingdings" panose="05000000000000000000" pitchFamily="2" charset="2"/>
                  <a:buChar char="§"/>
                </a:pPr>
                <a:endParaRPr lang="en-GB" dirty="0">
                  <a:highlight>
                    <a:srgbClr val="FFFF00"/>
                  </a:highlight>
                </a:endParaRPr>
              </a:p>
            </p:txBody>
          </p:sp>
        </mc:Choice>
        <mc:Fallback xmlns="">
          <p:sp>
            <p:nvSpPr>
              <p:cNvPr id="3" name="Content Placeholder 2">
                <a:extLst>
                  <a:ext uri="{FF2B5EF4-FFF2-40B4-BE49-F238E27FC236}">
                    <a16:creationId xmlns:a16="http://schemas.microsoft.com/office/drawing/2014/main" id="{B645D523-B727-CCF6-18FF-B67FC3628575}"/>
                  </a:ext>
                </a:extLst>
              </p:cNvPr>
              <p:cNvSpPr>
                <a:spLocks noGrp="1" noRot="1" noChangeAspect="1" noMove="1" noResize="1" noEditPoints="1" noAdjustHandles="1" noChangeArrowheads="1" noChangeShapeType="1" noTextEdit="1"/>
              </p:cNvSpPr>
              <p:nvPr>
                <p:ph idx="1"/>
              </p:nvPr>
            </p:nvSpPr>
            <p:spPr>
              <a:xfrm>
                <a:off x="130629" y="1346560"/>
                <a:ext cx="12159343" cy="5378705"/>
              </a:xfrm>
              <a:blipFill>
                <a:blip r:embed="rId3"/>
                <a:stretch>
                  <a:fillRect l="-852" t="-2041"/>
                </a:stretch>
              </a:blipFill>
            </p:spPr>
            <p:txBody>
              <a:bodyPr/>
              <a:lstStyle/>
              <a:p>
                <a:r>
                  <a:rPr lang="LID4096">
                    <a:noFill/>
                  </a:rPr>
                  <a:t> </a:t>
                </a:r>
              </a:p>
            </p:txBody>
          </p:sp>
        </mc:Fallback>
      </mc:AlternateContent>
      <p:sp>
        <p:nvSpPr>
          <p:cNvPr id="11" name="Content Placeholder 2">
            <a:extLst>
              <a:ext uri="{FF2B5EF4-FFF2-40B4-BE49-F238E27FC236}">
                <a16:creationId xmlns:a16="http://schemas.microsoft.com/office/drawing/2014/main" id="{058F6EE6-14EC-D963-91DB-C3FA20952A7F}"/>
              </a:ext>
            </a:extLst>
          </p:cNvPr>
          <p:cNvSpPr txBox="1">
            <a:spLocks/>
          </p:cNvSpPr>
          <p:nvPr/>
        </p:nvSpPr>
        <p:spPr>
          <a:xfrm>
            <a:off x="461062" y="2129132"/>
            <a:ext cx="10881852"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dirty="0"/>
          </a:p>
          <a:p>
            <a:pPr>
              <a:lnSpc>
                <a:spcPct val="150000"/>
              </a:lnSpc>
              <a:buFont typeface="Wingdings" panose="05000000000000000000" pitchFamily="2" charset="2"/>
              <a:buChar char="§"/>
            </a:pPr>
            <a:endParaRPr lang="en-GB" dirty="0">
              <a:highlight>
                <a:srgbClr val="FFFF00"/>
              </a:highlight>
            </a:endParaRPr>
          </a:p>
        </p:txBody>
      </p:sp>
    </p:spTree>
    <p:extLst>
      <p:ext uri="{BB962C8B-B14F-4D97-AF65-F5344CB8AC3E}">
        <p14:creationId xmlns:p14="http://schemas.microsoft.com/office/powerpoint/2010/main" val="119091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5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25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15568</TotalTime>
  <Words>2375</Words>
  <Application>Microsoft Office PowerPoint</Application>
  <PresentationFormat>Widescreen</PresentationFormat>
  <Paragraphs>316</Paragraphs>
  <Slides>43</Slides>
  <Notes>33</Notes>
  <HiddenSlides>9</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6" baseType="lpstr">
      <vt:lpstr>-apple-system</vt:lpstr>
      <vt:lpstr>Aptos</vt:lpstr>
      <vt:lpstr>Aptos Display</vt:lpstr>
      <vt:lpstr>Arial</vt:lpstr>
      <vt:lpstr>Calibri</vt:lpstr>
      <vt:lpstr>Cambria Math</vt:lpstr>
      <vt:lpstr>Consolas</vt:lpstr>
      <vt:lpstr>Courier New</vt:lpstr>
      <vt:lpstr>LibertinusSerif-Regular</vt:lpstr>
      <vt:lpstr>var(--pst-font-family-monospace)</vt:lpstr>
      <vt:lpstr>Wingdings</vt:lpstr>
      <vt:lpstr>Office Theme</vt:lpstr>
      <vt:lpstr>Equation</vt:lpstr>
      <vt:lpstr>Tutorial 3</vt:lpstr>
      <vt:lpstr>Tutorial Outline</vt:lpstr>
      <vt:lpstr>Bayes Theorem</vt:lpstr>
      <vt:lpstr>Bayes Theorem</vt:lpstr>
      <vt:lpstr>Bayes Theorem</vt:lpstr>
      <vt:lpstr>Bayes Theorem</vt:lpstr>
      <vt:lpstr>Bayes Theorem</vt:lpstr>
      <vt:lpstr>Models</vt:lpstr>
      <vt:lpstr>Likelihood</vt:lpstr>
      <vt:lpstr>Likelihood</vt:lpstr>
      <vt:lpstr>Bayes Theorem</vt:lpstr>
      <vt:lpstr>Prior</vt:lpstr>
      <vt:lpstr>Bayes Theorem</vt:lpstr>
      <vt:lpstr>Posterior</vt:lpstr>
      <vt:lpstr>Posterior</vt:lpstr>
      <vt:lpstr>Prior</vt:lpstr>
      <vt:lpstr>Prior</vt:lpstr>
      <vt:lpstr>Conjugate Priors</vt:lpstr>
      <vt:lpstr>Effect of the Prior</vt:lpstr>
      <vt:lpstr>Prior</vt:lpstr>
      <vt:lpstr>Posterior</vt:lpstr>
      <vt:lpstr>Posterior</vt:lpstr>
      <vt:lpstr>Posterior</vt:lpstr>
      <vt:lpstr>Models and Bayes</vt:lpstr>
      <vt:lpstr>Bayesian Inference</vt:lpstr>
      <vt:lpstr>Model Visualization</vt:lpstr>
      <vt:lpstr>Model Visualization - downloads</vt:lpstr>
      <vt:lpstr>Model Visualization - Explanations</vt:lpstr>
      <vt:lpstr>More About Priors</vt:lpstr>
      <vt:lpstr>More About Priors</vt:lpstr>
      <vt:lpstr>More About Priors</vt:lpstr>
      <vt:lpstr>More About Priors</vt:lpstr>
      <vt:lpstr>More About Priors</vt:lpstr>
      <vt:lpstr>More About Priors</vt:lpstr>
      <vt:lpstr>Another example – not the coin flipping</vt:lpstr>
      <vt:lpstr>Another example – not the coin flipping</vt:lpstr>
      <vt:lpstr>Another example – not the coin flipping</vt:lpstr>
      <vt:lpstr>Another example – not the coin flipping</vt:lpstr>
      <vt:lpstr>Why use the beta distribution as a prior for the binomial likelihood</vt:lpstr>
      <vt:lpstr>Another example – not the coin flipping</vt:lpstr>
      <vt:lpstr>Another example – not the coin flipping</vt:lpstr>
      <vt:lpstr>Preliz: a package for prior elicitation</vt:lpstr>
      <vt:lpstr>Preliz is handy for learning distributions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dc:title>
  <dc:creator>Hanna Kossowsky</dc:creator>
  <cp:lastModifiedBy>Hanna Kossowsky</cp:lastModifiedBy>
  <cp:revision>6</cp:revision>
  <dcterms:created xsi:type="dcterms:W3CDTF">2024-04-07T05:56:09Z</dcterms:created>
  <dcterms:modified xsi:type="dcterms:W3CDTF">2025-04-01T09:46:35Z</dcterms:modified>
</cp:coreProperties>
</file>