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443" r:id="rId9"/>
    <p:sldId id="265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3" r:id="rId20"/>
    <p:sldId id="422" r:id="rId21"/>
    <p:sldId id="424" r:id="rId22"/>
    <p:sldId id="425" r:id="rId23"/>
    <p:sldId id="426" r:id="rId24"/>
    <p:sldId id="429" r:id="rId25"/>
    <p:sldId id="427" r:id="rId26"/>
    <p:sldId id="428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84E38-DDBC-4DE8-BF50-2AEAACD76310}" v="2284" dt="2025-04-06T14:16:53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621" autoAdjust="0"/>
  </p:normalViewPr>
  <p:slideViewPr>
    <p:cSldViewPr snapToGrid="0">
      <p:cViewPr varScale="1">
        <p:scale>
          <a:sx n="70" d="100"/>
          <a:sy n="70" d="100"/>
        </p:scale>
        <p:origin x="528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6E884E38-DDBC-4DE8-BF50-2AEAACD76310}"/>
    <pc:docChg chg="undo redo custSel addSld delSld modSld sldOrd">
      <pc:chgData name="Hanna Kossowsky" userId="56e21b23dc263710" providerId="LiveId" clId="{6E884E38-DDBC-4DE8-BF50-2AEAACD76310}" dt="2025-04-06T14:16:53.659" v="5955"/>
      <pc:docMkLst>
        <pc:docMk/>
      </pc:docMkLst>
      <pc:sldChg chg="modSp mod modNotesTx">
        <pc:chgData name="Hanna Kossowsky" userId="56e21b23dc263710" providerId="LiveId" clId="{6E884E38-DDBC-4DE8-BF50-2AEAACD76310}" dt="2025-03-14T10:27:17.040" v="2" actId="20577"/>
        <pc:sldMkLst>
          <pc:docMk/>
          <pc:sldMk cId="1633777672" sldId="256"/>
        </pc:sldMkLst>
        <pc:spChg chg="mod">
          <ac:chgData name="Hanna Kossowsky" userId="56e21b23dc263710" providerId="LiveId" clId="{6E884E38-DDBC-4DE8-BF50-2AEAACD76310}" dt="2025-03-14T10:27:17.040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E884E38-DDBC-4DE8-BF50-2AEAACD76310}" dt="2025-03-16T08:18:52.987" v="5112" actId="20577"/>
        <pc:sldMkLst>
          <pc:docMk/>
          <pc:sldMk cId="2932639354" sldId="259"/>
        </pc:sldMkLst>
        <pc:spChg chg="mod">
          <ac:chgData name="Hanna Kossowsky" userId="56e21b23dc263710" providerId="LiveId" clId="{6E884E38-DDBC-4DE8-BF50-2AEAACD76310}" dt="2025-03-16T08:18:52.987" v="511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 modShow">
        <pc:chgData name="Hanna Kossowsky" userId="56e21b23dc263710" providerId="LiveId" clId="{6E884E38-DDBC-4DE8-BF50-2AEAACD76310}" dt="2025-04-06T13:38:11.011" v="5755" actId="729"/>
        <pc:sldMkLst>
          <pc:docMk/>
          <pc:sldMk cId="2195815079" sldId="260"/>
        </pc:sldMkLst>
        <pc:spChg chg="mod">
          <ac:chgData name="Hanna Kossowsky" userId="56e21b23dc263710" providerId="LiveId" clId="{6E884E38-DDBC-4DE8-BF50-2AEAACD76310}" dt="2025-03-14T10:28:28.086" v="54"/>
          <ac:spMkLst>
            <pc:docMk/>
            <pc:sldMk cId="2195815079" sldId="260"/>
            <ac:spMk id="2" creationId="{0A81A930-48B3-C734-EE72-59776F7D30AA}"/>
          </ac:spMkLst>
        </pc:spChg>
        <pc:spChg chg="mod">
          <ac:chgData name="Hanna Kossowsky" userId="56e21b23dc263710" providerId="LiveId" clId="{6E884E38-DDBC-4DE8-BF50-2AEAACD76310}" dt="2025-03-14T10:32:38.705" v="306" actId="20577"/>
          <ac:spMkLst>
            <pc:docMk/>
            <pc:sldMk cId="2195815079" sldId="260"/>
            <ac:spMk id="3" creationId="{F1C3966B-AB2F-8ABE-92F9-303B9775B4E7}"/>
          </ac:spMkLst>
        </pc:spChg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05915525" sldId="260"/>
        </pc:sldMkLst>
      </pc:sldChg>
      <pc:sldChg chg="modSp add mod modAnim">
        <pc:chgData name="Hanna Kossowsky" userId="56e21b23dc263710" providerId="LiveId" clId="{6E884E38-DDBC-4DE8-BF50-2AEAACD76310}" dt="2025-03-14T10:33:08.495" v="320"/>
        <pc:sldMkLst>
          <pc:docMk/>
          <pc:sldMk cId="3722834109" sldId="261"/>
        </pc:sldMkLst>
        <pc:spChg chg="mod">
          <ac:chgData name="Hanna Kossowsky" userId="56e21b23dc263710" providerId="LiveId" clId="{6E884E38-DDBC-4DE8-BF50-2AEAACD76310}" dt="2025-03-14T10:32:04.825" v="283"/>
          <ac:spMkLst>
            <pc:docMk/>
            <pc:sldMk cId="3722834109" sldId="261"/>
            <ac:spMk id="2" creationId="{4A25B91C-EBC6-6ED1-BE5B-B1DD23918505}"/>
          </ac:spMkLst>
        </pc:spChg>
        <pc:spChg chg="mod">
          <ac:chgData name="Hanna Kossowsky" userId="56e21b23dc263710" providerId="LiveId" clId="{6E884E38-DDBC-4DE8-BF50-2AEAACD76310}" dt="2025-03-14T10:33:01.635" v="319" actId="20577"/>
          <ac:spMkLst>
            <pc:docMk/>
            <pc:sldMk cId="3722834109" sldId="261"/>
            <ac:spMk id="3" creationId="{E91E96F8-C553-C537-29D7-FAB6F2E3EFA2}"/>
          </ac:spMkLst>
        </pc:spChg>
      </pc:sldChg>
      <pc:sldChg chg="addSp delSp modSp add mod delAnim modAnim">
        <pc:chgData name="Hanna Kossowsky" userId="56e21b23dc263710" providerId="LiveId" clId="{6E884E38-DDBC-4DE8-BF50-2AEAACD76310}" dt="2025-03-23T18:10:30.201" v="5550"/>
        <pc:sldMkLst>
          <pc:docMk/>
          <pc:sldMk cId="1219506883" sldId="262"/>
        </pc:sldMkLst>
        <pc:spChg chg="mod">
          <ac:chgData name="Hanna Kossowsky" userId="56e21b23dc263710" providerId="LiveId" clId="{6E884E38-DDBC-4DE8-BF50-2AEAACD76310}" dt="2025-03-14T10:34:23.565" v="328" actId="20577"/>
          <ac:spMkLst>
            <pc:docMk/>
            <pc:sldMk cId="1219506883" sldId="262"/>
            <ac:spMk id="2" creationId="{341DE632-50A1-DBC0-BDC2-C3AB95A6E18E}"/>
          </ac:spMkLst>
        </pc:spChg>
        <pc:spChg chg="add mod">
          <ac:chgData name="Hanna Kossowsky" userId="56e21b23dc263710" providerId="LiveId" clId="{6E884E38-DDBC-4DE8-BF50-2AEAACD76310}" dt="2025-03-14T10:34:58.584" v="344" actId="20577"/>
          <ac:spMkLst>
            <pc:docMk/>
            <pc:sldMk cId="1219506883" sldId="262"/>
            <ac:spMk id="8" creationId="{EFACC4A1-64D5-1AD3-2FBF-B74114DC84D7}"/>
          </ac:spMkLst>
        </pc:spChg>
        <pc:spChg chg="add mod">
          <ac:chgData name="Hanna Kossowsky" userId="56e21b23dc263710" providerId="LiveId" clId="{6E884E38-DDBC-4DE8-BF50-2AEAACD76310}" dt="2025-03-14T10:35:59.490" v="356" actId="555"/>
          <ac:spMkLst>
            <pc:docMk/>
            <pc:sldMk cId="1219506883" sldId="262"/>
            <ac:spMk id="10" creationId="{AA5C28F6-4A9B-00BC-0B08-DFA6B52476CE}"/>
          </ac:spMkLst>
        </pc:spChg>
        <pc:spChg chg="add mod">
          <ac:chgData name="Hanna Kossowsky" userId="56e21b23dc263710" providerId="LiveId" clId="{6E884E38-DDBC-4DE8-BF50-2AEAACD76310}" dt="2025-03-14T10:36:37.153" v="382" actId="1037"/>
          <ac:spMkLst>
            <pc:docMk/>
            <pc:sldMk cId="1219506883" sldId="262"/>
            <ac:spMk id="12" creationId="{16DB6EB5-5BBD-F25E-35EE-A05D610615D7}"/>
          </ac:spMkLst>
        </pc:spChg>
        <pc:spChg chg="add mod">
          <ac:chgData name="Hanna Kossowsky" userId="56e21b23dc263710" providerId="LiveId" clId="{6E884E38-DDBC-4DE8-BF50-2AEAACD76310}" dt="2025-03-14T10:36:45.485" v="394" actId="554"/>
          <ac:spMkLst>
            <pc:docMk/>
            <pc:sldMk cId="1219506883" sldId="262"/>
            <ac:spMk id="13" creationId="{AC71BB15-D463-4125-F69E-41C1E8C74A54}"/>
          </ac:spMkLst>
        </pc:spChg>
        <pc:spChg chg="add mod">
          <ac:chgData name="Hanna Kossowsky" userId="56e21b23dc263710" providerId="LiveId" clId="{6E884E38-DDBC-4DE8-BF50-2AEAACD76310}" dt="2025-03-14T10:36:31.355" v="359" actId="555"/>
          <ac:spMkLst>
            <pc:docMk/>
            <pc:sldMk cId="1219506883" sldId="262"/>
            <ac:spMk id="14" creationId="{9685D528-326C-3281-B5D1-190FF5A54A1F}"/>
          </ac:spMkLst>
        </pc:spChg>
        <pc:graphicFrameChg chg="add mod">
          <ac:chgData name="Hanna Kossowsky" userId="56e21b23dc263710" providerId="LiveId" clId="{6E884E38-DDBC-4DE8-BF50-2AEAACD76310}" dt="2025-03-14T10:36:45.485" v="394" actId="554"/>
          <ac:graphicFrameMkLst>
            <pc:docMk/>
            <pc:sldMk cId="1219506883" sldId="262"/>
            <ac:graphicFrameMk id="11" creationId="{661A65C5-A07C-3123-3057-733D69076086}"/>
          </ac:graphicFrameMkLst>
        </pc:graphicFrameChg>
        <pc:picChg chg="add mod">
          <ac:chgData name="Hanna Kossowsky" userId="56e21b23dc263710" providerId="LiveId" clId="{6E884E38-DDBC-4DE8-BF50-2AEAACD76310}" dt="2025-03-14T10:35:20.225" v="346" actId="1076"/>
          <ac:picMkLst>
            <pc:docMk/>
            <pc:sldMk cId="1219506883" sldId="262"/>
            <ac:picMk id="9" creationId="{AB6527CD-E147-7F70-6DC9-ECC4CB91A566}"/>
          </ac:picMkLst>
        </pc:picChg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85621005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25375352" sldId="263"/>
        </pc:sldMkLst>
      </pc:sldChg>
      <pc:sldChg chg="delSp modSp add mod delAnim modAnim modNotesTx">
        <pc:chgData name="Hanna Kossowsky" userId="56e21b23dc263710" providerId="LiveId" clId="{6E884E38-DDBC-4DE8-BF50-2AEAACD76310}" dt="2025-04-06T13:44:37.831" v="5760"/>
        <pc:sldMkLst>
          <pc:docMk/>
          <pc:sldMk cId="2866106514" sldId="263"/>
        </pc:sldMkLst>
        <pc:spChg chg="mod">
          <ac:chgData name="Hanna Kossowsky" userId="56e21b23dc263710" providerId="LiveId" clId="{6E884E38-DDBC-4DE8-BF50-2AEAACD76310}" dt="2025-03-14T10:39:08.887" v="533" actId="20577"/>
          <ac:spMkLst>
            <pc:docMk/>
            <pc:sldMk cId="2866106514" sldId="263"/>
            <ac:spMk id="8" creationId="{9F8C2A2C-8822-DA32-843A-2AC9B9DE5062}"/>
          </ac:spMkLst>
        </pc:spChg>
        <pc:spChg chg="mod">
          <ac:chgData name="Hanna Kossowsky" userId="56e21b23dc263710" providerId="LiveId" clId="{6E884E38-DDBC-4DE8-BF50-2AEAACD76310}" dt="2025-03-14T10:37:06.815" v="400" actId="1076"/>
          <ac:spMkLst>
            <pc:docMk/>
            <pc:sldMk cId="2866106514" sldId="263"/>
            <ac:spMk id="13" creationId="{C82B8C14-6F71-84F3-D24E-9C97C776C749}"/>
          </ac:spMkLst>
        </pc:spChg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944473808" sldId="264"/>
        </pc:sldMkLst>
      </pc:sldChg>
      <pc:sldChg chg="delSp modSp add mod delAnim modAnim modNotesTx">
        <pc:chgData name="Hanna Kossowsky" userId="56e21b23dc263710" providerId="LiveId" clId="{6E884E38-DDBC-4DE8-BF50-2AEAACD76310}" dt="2025-03-14T10:43:08.856" v="911"/>
        <pc:sldMkLst>
          <pc:docMk/>
          <pc:sldMk cId="4292794646" sldId="264"/>
        </pc:sldMkLst>
        <pc:spChg chg="mod">
          <ac:chgData name="Hanna Kossowsky" userId="56e21b23dc263710" providerId="LiveId" clId="{6E884E38-DDBC-4DE8-BF50-2AEAACD76310}" dt="2025-03-14T10:42:51.100" v="907" actId="113"/>
          <ac:spMkLst>
            <pc:docMk/>
            <pc:sldMk cId="4292794646" sldId="264"/>
            <ac:spMk id="8" creationId="{DBBE127E-8D2C-8505-094D-2C3318B56ACA}"/>
          </ac:spMkLst>
        </pc:spChg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36127626" sldId="265"/>
        </pc:sldMkLst>
      </pc:sldChg>
      <pc:sldChg chg="addSp delSp modSp add mod delAnim modAnim modNotesTx">
        <pc:chgData name="Hanna Kossowsky" userId="56e21b23dc263710" providerId="LiveId" clId="{6E884E38-DDBC-4DE8-BF50-2AEAACD76310}" dt="2025-03-23T18:27:27.163" v="5556"/>
        <pc:sldMkLst>
          <pc:docMk/>
          <pc:sldMk cId="2801725379" sldId="265"/>
        </pc:sldMkLst>
        <pc:spChg chg="add mod">
          <ac:chgData name="Hanna Kossowsky" userId="56e21b23dc263710" providerId="LiveId" clId="{6E884E38-DDBC-4DE8-BF50-2AEAACD76310}" dt="2025-03-14T10:50:11.705" v="994" actId="1076"/>
          <ac:spMkLst>
            <pc:docMk/>
            <pc:sldMk cId="2801725379" sldId="265"/>
            <ac:spMk id="4" creationId="{97C0ECFF-DBE3-317A-E875-91B36EE270BD}"/>
          </ac:spMkLst>
        </pc:spChg>
        <pc:spChg chg="mod">
          <ac:chgData name="Hanna Kossowsky" userId="56e21b23dc263710" providerId="LiveId" clId="{6E884E38-DDBC-4DE8-BF50-2AEAACD76310}" dt="2025-03-14T10:45:04.815" v="928" actId="20577"/>
          <ac:spMkLst>
            <pc:docMk/>
            <pc:sldMk cId="2801725379" sldId="265"/>
            <ac:spMk id="8" creationId="{F2040659-B9AF-30F9-AD82-3C9F25239457}"/>
          </ac:spMkLst>
        </pc:spChg>
        <pc:picChg chg="add mod">
          <ac:chgData name="Hanna Kossowsky" userId="56e21b23dc263710" providerId="LiveId" clId="{6E884E38-DDBC-4DE8-BF50-2AEAACD76310}" dt="2025-03-14T10:49:08.971" v="935" actId="1076"/>
          <ac:picMkLst>
            <pc:docMk/>
            <pc:sldMk cId="2801725379" sldId="265"/>
            <ac:picMk id="3" creationId="{63C55799-621F-5BDE-D6CF-95145C621B70}"/>
          </ac:picMkLst>
        </pc:picChg>
        <pc:picChg chg="add mod">
          <ac:chgData name="Hanna Kossowsky" userId="56e21b23dc263710" providerId="LiveId" clId="{6E884E38-DDBC-4DE8-BF50-2AEAACD76310}" dt="2025-03-23T18:27:22.001" v="5554" actId="1076"/>
          <ac:picMkLst>
            <pc:docMk/>
            <pc:sldMk cId="2801725379" sldId="265"/>
            <ac:picMk id="7" creationId="{EE9B6236-0707-A3A5-DD01-253C1C366D0F}"/>
          </ac:picMkLst>
        </pc:picChg>
      </pc:sldChg>
      <pc:sldChg chg="add mod modShow modNotesTx">
        <pc:chgData name="Hanna Kossowsky" userId="56e21b23dc263710" providerId="LiveId" clId="{6E884E38-DDBC-4DE8-BF50-2AEAACD76310}" dt="2025-03-14T11:03:53.574" v="1085" actId="404"/>
        <pc:sldMkLst>
          <pc:docMk/>
          <pc:sldMk cId="4072020007" sldId="413"/>
        </pc:sldMkLst>
      </pc:sldChg>
      <pc:sldChg chg="addSp delSp modSp add mod delAnim modAnim modNotesTx">
        <pc:chgData name="Hanna Kossowsky" userId="56e21b23dc263710" providerId="LiveId" clId="{6E884E38-DDBC-4DE8-BF50-2AEAACD76310}" dt="2025-03-16T04:40:27.688" v="3045" actId="20577"/>
        <pc:sldMkLst>
          <pc:docMk/>
          <pc:sldMk cId="760871139" sldId="414"/>
        </pc:sldMkLst>
        <pc:spChg chg="mod">
          <ac:chgData name="Hanna Kossowsky" userId="56e21b23dc263710" providerId="LiveId" clId="{6E884E38-DDBC-4DE8-BF50-2AEAACD76310}" dt="2025-03-14T11:05:02.611" v="1116" actId="20577"/>
          <ac:spMkLst>
            <pc:docMk/>
            <pc:sldMk cId="760871139" sldId="414"/>
            <ac:spMk id="2" creationId="{020B730C-7503-D9AC-67DF-72FA43EF2F09}"/>
          </ac:spMkLst>
        </pc:spChg>
        <pc:spChg chg="mod">
          <ac:chgData name="Hanna Kossowsky" userId="56e21b23dc263710" providerId="LiveId" clId="{6E884E38-DDBC-4DE8-BF50-2AEAACD76310}" dt="2025-03-16T04:40:27.688" v="3045" actId="20577"/>
          <ac:spMkLst>
            <pc:docMk/>
            <pc:sldMk cId="760871139" sldId="414"/>
            <ac:spMk id="8" creationId="{B0E3D8C8-6295-24CB-D80C-C7B7CBDA00BA}"/>
          </ac:spMkLst>
        </pc:spChg>
        <pc:picChg chg="add mod">
          <ac:chgData name="Hanna Kossowsky" userId="56e21b23dc263710" providerId="LiveId" clId="{6E884E38-DDBC-4DE8-BF50-2AEAACD76310}" dt="2025-03-14T11:09:19.105" v="1238" actId="1076"/>
          <ac:picMkLst>
            <pc:docMk/>
            <pc:sldMk cId="760871139" sldId="414"/>
            <ac:picMk id="7" creationId="{D084EE8C-F3FA-D459-D489-961FCD986494}"/>
          </ac:picMkLst>
        </pc:picChg>
      </pc:sldChg>
      <pc:sldChg chg="addSp delSp modSp add mod delAnim modAnim modNotesTx">
        <pc:chgData name="Hanna Kossowsky" userId="56e21b23dc263710" providerId="LiveId" clId="{6E884E38-DDBC-4DE8-BF50-2AEAACD76310}" dt="2025-03-23T18:30:52.887" v="5568" actId="1076"/>
        <pc:sldMkLst>
          <pc:docMk/>
          <pc:sldMk cId="690441821" sldId="415"/>
        </pc:sldMkLst>
        <pc:spChg chg="add mod">
          <ac:chgData name="Hanna Kossowsky" userId="56e21b23dc263710" providerId="LiveId" clId="{6E884E38-DDBC-4DE8-BF50-2AEAACD76310}" dt="2025-03-14T11:20:14.691" v="1382" actId="14100"/>
          <ac:spMkLst>
            <pc:docMk/>
            <pc:sldMk cId="690441821" sldId="415"/>
            <ac:spMk id="5" creationId="{4C925BE5-E344-42A0-3043-526CA1EF1057}"/>
          </ac:spMkLst>
        </pc:spChg>
        <pc:spChg chg="add mod">
          <ac:chgData name="Hanna Kossowsky" userId="56e21b23dc263710" providerId="LiveId" clId="{6E884E38-DDBC-4DE8-BF50-2AEAACD76310}" dt="2025-03-14T11:20:30.561" v="1385" actId="207"/>
          <ac:spMkLst>
            <pc:docMk/>
            <pc:sldMk cId="690441821" sldId="415"/>
            <ac:spMk id="6" creationId="{D95FDB8A-09B1-00D7-1DFA-88C71E4680FD}"/>
          </ac:spMkLst>
        </pc:spChg>
        <pc:spChg chg="mod ord">
          <ac:chgData name="Hanna Kossowsky" userId="56e21b23dc263710" providerId="LiveId" clId="{6E884E38-DDBC-4DE8-BF50-2AEAACD76310}" dt="2025-03-23T18:30:46.455" v="5567" actId="167"/>
          <ac:spMkLst>
            <pc:docMk/>
            <pc:sldMk cId="690441821" sldId="415"/>
            <ac:spMk id="8" creationId="{3B40B1BC-ED57-4D3E-25CB-D19A89C2AE61}"/>
          </ac:spMkLst>
        </pc:spChg>
        <pc:spChg chg="add mod">
          <ac:chgData name="Hanna Kossowsky" userId="56e21b23dc263710" providerId="LiveId" clId="{6E884E38-DDBC-4DE8-BF50-2AEAACD76310}" dt="2025-03-14T11:21:01.346" v="1481" actId="207"/>
          <ac:spMkLst>
            <pc:docMk/>
            <pc:sldMk cId="690441821" sldId="415"/>
            <ac:spMk id="9" creationId="{21FE20F7-8D3C-35D8-A435-4CD233104C56}"/>
          </ac:spMkLst>
        </pc:spChg>
        <pc:picChg chg="add mod ord">
          <ac:chgData name="Hanna Kossowsky" userId="56e21b23dc263710" providerId="LiveId" clId="{6E884E38-DDBC-4DE8-BF50-2AEAACD76310}" dt="2025-03-23T18:30:52.887" v="5568" actId="1076"/>
          <ac:picMkLst>
            <pc:docMk/>
            <pc:sldMk cId="690441821" sldId="415"/>
            <ac:picMk id="11" creationId="{9DA08D8E-EC84-14BA-78A4-CA572BF660C8}"/>
          </ac:picMkLst>
        </pc:picChg>
      </pc:sldChg>
      <pc:sldChg chg="addSp delSp modSp add mod delAnim modAnim">
        <pc:chgData name="Hanna Kossowsky" userId="56e21b23dc263710" providerId="LiveId" clId="{6E884E38-DDBC-4DE8-BF50-2AEAACD76310}" dt="2025-03-16T03:44:30.148" v="1583" actId="20577"/>
        <pc:sldMkLst>
          <pc:docMk/>
          <pc:sldMk cId="3175472006" sldId="416"/>
        </pc:sldMkLst>
        <pc:spChg chg="mod">
          <ac:chgData name="Hanna Kossowsky" userId="56e21b23dc263710" providerId="LiveId" clId="{6E884E38-DDBC-4DE8-BF50-2AEAACD76310}" dt="2025-03-14T11:22:15.286" v="1501" actId="20577"/>
          <ac:spMkLst>
            <pc:docMk/>
            <pc:sldMk cId="3175472006" sldId="416"/>
            <ac:spMk id="8" creationId="{D38C3970-D7DC-563A-B201-AA8B22C13920}"/>
          </ac:spMkLst>
        </pc:spChg>
        <pc:spChg chg="add mod">
          <ac:chgData name="Hanna Kossowsky" userId="56e21b23dc263710" providerId="LiveId" clId="{6E884E38-DDBC-4DE8-BF50-2AEAACD76310}" dt="2025-03-14T11:23:25.457" v="1548" actId="14100"/>
          <ac:spMkLst>
            <pc:docMk/>
            <pc:sldMk cId="3175472006" sldId="416"/>
            <ac:spMk id="10" creationId="{E3F3857B-F781-C03C-E00C-CB49FC3FD14F}"/>
          </ac:spMkLst>
        </pc:spChg>
        <pc:spChg chg="add mod">
          <ac:chgData name="Hanna Kossowsky" userId="56e21b23dc263710" providerId="LiveId" clId="{6E884E38-DDBC-4DE8-BF50-2AEAACD76310}" dt="2025-03-16T03:44:30.148" v="1583" actId="20577"/>
          <ac:spMkLst>
            <pc:docMk/>
            <pc:sldMk cId="3175472006" sldId="416"/>
            <ac:spMk id="11" creationId="{1AD9B616-D675-0C55-FAFD-C663D86DF70D}"/>
          </ac:spMkLst>
        </pc:spChg>
        <pc:picChg chg="add mod">
          <ac:chgData name="Hanna Kossowsky" userId="56e21b23dc263710" providerId="LiveId" clId="{6E884E38-DDBC-4DE8-BF50-2AEAACD76310}" dt="2025-03-16T03:43:23.097" v="1551" actId="1076"/>
          <ac:picMkLst>
            <pc:docMk/>
            <pc:sldMk cId="3175472006" sldId="416"/>
            <ac:picMk id="7" creationId="{8F4E93B9-17FA-3645-A3C0-6429ED5F446A}"/>
          </ac:picMkLst>
        </pc:picChg>
      </pc:sldChg>
      <pc:sldChg chg="addSp delSp modSp add mod delAnim modNotesTx">
        <pc:chgData name="Hanna Kossowsky" userId="56e21b23dc263710" providerId="LiveId" clId="{6E884E38-DDBC-4DE8-BF50-2AEAACD76310}" dt="2025-04-06T13:59:03.474" v="5904" actId="20577"/>
        <pc:sldMkLst>
          <pc:docMk/>
          <pc:sldMk cId="3034285737" sldId="417"/>
        </pc:sldMkLst>
        <pc:spChg chg="mod">
          <ac:chgData name="Hanna Kossowsky" userId="56e21b23dc263710" providerId="LiveId" clId="{6E884E38-DDBC-4DE8-BF50-2AEAACD76310}" dt="2025-03-16T03:47:44.244" v="1612" actId="20577"/>
          <ac:spMkLst>
            <pc:docMk/>
            <pc:sldMk cId="3034285737" sldId="417"/>
            <ac:spMk id="2" creationId="{E680F233-E4B3-22E7-D59F-E78D93F4C756}"/>
          </ac:spMkLst>
        </pc:spChg>
        <pc:spChg chg="mod">
          <ac:chgData name="Hanna Kossowsky" userId="56e21b23dc263710" providerId="LiveId" clId="{6E884E38-DDBC-4DE8-BF50-2AEAACD76310}" dt="2025-03-16T04:40:37.540" v="3050" actId="5793"/>
          <ac:spMkLst>
            <pc:docMk/>
            <pc:sldMk cId="3034285737" sldId="417"/>
            <ac:spMk id="8" creationId="{8F7F5708-D6F3-6372-34D0-70FC6B2D36FD}"/>
          </ac:spMkLst>
        </pc:spChg>
        <pc:picChg chg="add mod">
          <ac:chgData name="Hanna Kossowsky" userId="56e21b23dc263710" providerId="LiveId" clId="{6E884E38-DDBC-4DE8-BF50-2AEAACD76310}" dt="2025-03-16T03:54:06.633" v="1671" actId="1076"/>
          <ac:picMkLst>
            <pc:docMk/>
            <pc:sldMk cId="3034285737" sldId="417"/>
            <ac:picMk id="4" creationId="{37F67794-10C5-45C3-F7C9-073AAB556C1E}"/>
          </ac:picMkLst>
        </pc:picChg>
      </pc:sldChg>
      <pc:sldChg chg="modSp add mod modNotesTx">
        <pc:chgData name="Hanna Kossowsky" userId="56e21b23dc263710" providerId="LiveId" clId="{6E884E38-DDBC-4DE8-BF50-2AEAACD76310}" dt="2025-03-16T04:05:22.372" v="2219" actId="20577"/>
        <pc:sldMkLst>
          <pc:docMk/>
          <pc:sldMk cId="363708619" sldId="418"/>
        </pc:sldMkLst>
        <pc:spChg chg="mod">
          <ac:chgData name="Hanna Kossowsky" userId="56e21b23dc263710" providerId="LiveId" clId="{6E884E38-DDBC-4DE8-BF50-2AEAACD76310}" dt="2025-03-16T04:03:02.235" v="2036" actId="113"/>
          <ac:spMkLst>
            <pc:docMk/>
            <pc:sldMk cId="363708619" sldId="418"/>
            <ac:spMk id="8" creationId="{E630E310-8AB4-BCF6-F49E-97A1FD192100}"/>
          </ac:spMkLst>
        </pc:spChg>
        <pc:picChg chg="mod">
          <ac:chgData name="Hanna Kossowsky" userId="56e21b23dc263710" providerId="LiveId" clId="{6E884E38-DDBC-4DE8-BF50-2AEAACD76310}" dt="2025-03-16T03:54:15.284" v="1673" actId="1076"/>
          <ac:picMkLst>
            <pc:docMk/>
            <pc:sldMk cId="363708619" sldId="418"/>
            <ac:picMk id="4" creationId="{CDC56DBD-7B94-F7E6-F577-8DA1E45FA829}"/>
          </ac:picMkLst>
        </pc:picChg>
      </pc:sldChg>
      <pc:sldChg chg="addSp modSp add mod modNotesTx">
        <pc:chgData name="Hanna Kossowsky" userId="56e21b23dc263710" providerId="LiveId" clId="{6E884E38-DDBC-4DE8-BF50-2AEAACD76310}" dt="2025-03-16T04:05:24.399" v="2220" actId="20577"/>
        <pc:sldMkLst>
          <pc:docMk/>
          <pc:sldMk cId="559444032" sldId="419"/>
        </pc:sldMkLst>
        <pc:spChg chg="mod">
          <ac:chgData name="Hanna Kossowsky" userId="56e21b23dc263710" providerId="LiveId" clId="{6E884E38-DDBC-4DE8-BF50-2AEAACD76310}" dt="2025-03-16T03:55:28.243" v="1927" actId="20577"/>
          <ac:spMkLst>
            <pc:docMk/>
            <pc:sldMk cId="559444032" sldId="419"/>
            <ac:spMk id="8" creationId="{F650D8FA-3A11-EA22-CDDF-2650B4F9E1DE}"/>
          </ac:spMkLst>
        </pc:spChg>
        <pc:picChg chg="mod modCrop">
          <ac:chgData name="Hanna Kossowsky" userId="56e21b23dc263710" providerId="LiveId" clId="{6E884E38-DDBC-4DE8-BF50-2AEAACD76310}" dt="2025-03-16T03:55:34.186" v="1928" actId="732"/>
          <ac:picMkLst>
            <pc:docMk/>
            <pc:sldMk cId="559444032" sldId="419"/>
            <ac:picMk id="4" creationId="{3C4D9DD0-48B1-087F-6F33-0E2C8B95A664}"/>
          </ac:picMkLst>
        </pc:picChg>
        <pc:picChg chg="add mod">
          <ac:chgData name="Hanna Kossowsky" userId="56e21b23dc263710" providerId="LiveId" clId="{6E884E38-DDBC-4DE8-BF50-2AEAACD76310}" dt="2025-03-16T04:01:45.957" v="1935" actId="1076"/>
          <ac:picMkLst>
            <pc:docMk/>
            <pc:sldMk cId="559444032" sldId="419"/>
            <ac:picMk id="5" creationId="{DD600A87-ED62-C3C4-279D-116600A3D067}"/>
          </ac:picMkLst>
        </pc:picChg>
      </pc:sldChg>
      <pc:sldChg chg="delSp modSp add mod modAnim modNotesTx">
        <pc:chgData name="Hanna Kossowsky" userId="56e21b23dc263710" providerId="LiveId" clId="{6E884E38-DDBC-4DE8-BF50-2AEAACD76310}" dt="2025-03-16T04:05:26.735" v="2221" actId="20577"/>
        <pc:sldMkLst>
          <pc:docMk/>
          <pc:sldMk cId="1912079273" sldId="420"/>
        </pc:sldMkLst>
        <pc:spChg chg="mod">
          <ac:chgData name="Hanna Kossowsky" userId="56e21b23dc263710" providerId="LiveId" clId="{6E884E38-DDBC-4DE8-BF50-2AEAACD76310}" dt="2025-03-16T04:04:46.547" v="2216" actId="20577"/>
          <ac:spMkLst>
            <pc:docMk/>
            <pc:sldMk cId="1912079273" sldId="420"/>
            <ac:spMk id="8" creationId="{90A6C37B-6E41-B567-6051-02225F067033}"/>
          </ac:spMkLst>
        </pc:spChg>
        <pc:picChg chg="mod">
          <ac:chgData name="Hanna Kossowsky" userId="56e21b23dc263710" providerId="LiveId" clId="{6E884E38-DDBC-4DE8-BF50-2AEAACD76310}" dt="2025-03-16T04:04:50.502" v="2217" actId="14100"/>
          <ac:picMkLst>
            <pc:docMk/>
            <pc:sldMk cId="1912079273" sldId="420"/>
            <ac:picMk id="4" creationId="{E403F9C7-87B7-13CF-2C6A-3381CA0DDB71}"/>
          </ac:picMkLst>
        </pc:picChg>
      </pc:sldChg>
      <pc:sldChg chg="addSp modSp add mod modAnim">
        <pc:chgData name="Hanna Kossowsky" userId="56e21b23dc263710" providerId="LiveId" clId="{6E884E38-DDBC-4DE8-BF50-2AEAACD76310}" dt="2025-04-06T13:59:54.930" v="5911" actId="20577"/>
        <pc:sldMkLst>
          <pc:docMk/>
          <pc:sldMk cId="1751094221" sldId="421"/>
        </pc:sldMkLst>
        <pc:spChg chg="mod">
          <ac:chgData name="Hanna Kossowsky" userId="56e21b23dc263710" providerId="LiveId" clId="{6E884E38-DDBC-4DE8-BF50-2AEAACD76310}" dt="2025-04-06T13:59:54.930" v="5911" actId="20577"/>
          <ac:spMkLst>
            <pc:docMk/>
            <pc:sldMk cId="1751094221" sldId="421"/>
            <ac:spMk id="8" creationId="{F1223EFC-AC93-912C-5DF9-40B932D4FC08}"/>
          </ac:spMkLst>
        </pc:spChg>
        <pc:picChg chg="mod">
          <ac:chgData name="Hanna Kossowsky" userId="56e21b23dc263710" providerId="LiveId" clId="{6E884E38-DDBC-4DE8-BF50-2AEAACD76310}" dt="2025-03-16T04:15:58.144" v="2307" actId="1076"/>
          <ac:picMkLst>
            <pc:docMk/>
            <pc:sldMk cId="1751094221" sldId="421"/>
            <ac:picMk id="4" creationId="{E80FD705-830D-C2E1-4BEE-E97C5F145BCC}"/>
          </ac:picMkLst>
        </pc:picChg>
        <pc:picChg chg="add mod">
          <ac:chgData name="Hanna Kossowsky" userId="56e21b23dc263710" providerId="LiveId" clId="{6E884E38-DDBC-4DE8-BF50-2AEAACD76310}" dt="2025-03-16T04:15:56.184" v="2306" actId="1076"/>
          <ac:picMkLst>
            <pc:docMk/>
            <pc:sldMk cId="1751094221" sldId="421"/>
            <ac:picMk id="5" creationId="{2FE0740B-E896-7792-A420-EDA344A4ACD2}"/>
          </ac:picMkLst>
        </pc:picChg>
      </pc:sldChg>
      <pc:sldChg chg="addSp delSp modSp add mod">
        <pc:chgData name="Hanna Kossowsky" userId="56e21b23dc263710" providerId="LiveId" clId="{6E884E38-DDBC-4DE8-BF50-2AEAACD76310}" dt="2025-03-16T04:20:54.435" v="2418" actId="1076"/>
        <pc:sldMkLst>
          <pc:docMk/>
          <pc:sldMk cId="2084185916" sldId="422"/>
        </pc:sldMkLst>
        <pc:spChg chg="mod">
          <ac:chgData name="Hanna Kossowsky" userId="56e21b23dc263710" providerId="LiveId" clId="{6E884E38-DDBC-4DE8-BF50-2AEAACD76310}" dt="2025-03-16T04:20:11.159" v="2405" actId="20577"/>
          <ac:spMkLst>
            <pc:docMk/>
            <pc:sldMk cId="2084185916" sldId="422"/>
            <ac:spMk id="8" creationId="{9D905AD9-E08C-6FE2-F8F6-113188421192}"/>
          </ac:spMkLst>
        </pc:spChg>
        <pc:picChg chg="add mod ord">
          <ac:chgData name="Hanna Kossowsky" userId="56e21b23dc263710" providerId="LiveId" clId="{6E884E38-DDBC-4DE8-BF50-2AEAACD76310}" dt="2025-03-16T04:20:29.750" v="2412" actId="167"/>
          <ac:picMkLst>
            <pc:docMk/>
            <pc:sldMk cId="2084185916" sldId="422"/>
            <ac:picMk id="11" creationId="{E8F36666-0FDA-CBE8-74A7-4FB51DBA7612}"/>
          </ac:picMkLst>
        </pc:picChg>
        <pc:picChg chg="add mod">
          <ac:chgData name="Hanna Kossowsky" userId="56e21b23dc263710" providerId="LiveId" clId="{6E884E38-DDBC-4DE8-BF50-2AEAACD76310}" dt="2025-03-16T04:20:54.435" v="2418" actId="1076"/>
          <ac:picMkLst>
            <pc:docMk/>
            <pc:sldMk cId="2084185916" sldId="422"/>
            <ac:picMk id="13" creationId="{C08888DB-6D39-C14D-82D1-63277731F4A4}"/>
          </ac:picMkLst>
        </pc:picChg>
      </pc:sldChg>
      <pc:sldChg chg="add ord">
        <pc:chgData name="Hanna Kossowsky" userId="56e21b23dc263710" providerId="LiveId" clId="{6E884E38-DDBC-4DE8-BF50-2AEAACD76310}" dt="2025-03-16T04:20:57.171" v="2420"/>
        <pc:sldMkLst>
          <pc:docMk/>
          <pc:sldMk cId="315098222" sldId="423"/>
        </pc:sldMkLst>
      </pc:sldChg>
      <pc:sldChg chg="addSp delSp modSp add mod modAnim">
        <pc:chgData name="Hanna Kossowsky" userId="56e21b23dc263710" providerId="LiveId" clId="{6E884E38-DDBC-4DE8-BF50-2AEAACD76310}" dt="2025-03-16T04:34:34.184" v="2708" actId="313"/>
        <pc:sldMkLst>
          <pc:docMk/>
          <pc:sldMk cId="2664662260" sldId="424"/>
        </pc:sldMkLst>
        <pc:spChg chg="mod">
          <ac:chgData name="Hanna Kossowsky" userId="56e21b23dc263710" providerId="LiveId" clId="{6E884E38-DDBC-4DE8-BF50-2AEAACD76310}" dt="2025-03-16T04:23:55.547" v="2465" actId="20577"/>
          <ac:spMkLst>
            <pc:docMk/>
            <pc:sldMk cId="2664662260" sldId="424"/>
            <ac:spMk id="2" creationId="{163961A5-AF7A-5BDC-5679-5C079A11B1C4}"/>
          </ac:spMkLst>
        </pc:spChg>
        <pc:spChg chg="mod">
          <ac:chgData name="Hanna Kossowsky" userId="56e21b23dc263710" providerId="LiveId" clId="{6E884E38-DDBC-4DE8-BF50-2AEAACD76310}" dt="2025-03-16T04:34:34.184" v="2708" actId="313"/>
          <ac:spMkLst>
            <pc:docMk/>
            <pc:sldMk cId="2664662260" sldId="424"/>
            <ac:spMk id="8" creationId="{E6411F1D-2505-B239-E75E-49B4EF5D909E}"/>
          </ac:spMkLst>
        </pc:spChg>
        <pc:graphicFrameChg chg="add mod">
          <ac:chgData name="Hanna Kossowsky" userId="56e21b23dc263710" providerId="LiveId" clId="{6E884E38-DDBC-4DE8-BF50-2AEAACD76310}" dt="2025-03-16T04:34:12.681" v="2701" actId="1076"/>
          <ac:graphicFrameMkLst>
            <pc:docMk/>
            <pc:sldMk cId="2664662260" sldId="424"/>
            <ac:graphicFrameMk id="5" creationId="{276B1152-D5AF-8EAE-A23B-BD3237B8909E}"/>
          </ac:graphicFrameMkLst>
        </pc:graphicFrameChg>
      </pc:sldChg>
      <pc:sldChg chg="addSp delSp modSp add mod delAnim modAnim">
        <pc:chgData name="Hanna Kossowsky" userId="56e21b23dc263710" providerId="LiveId" clId="{6E884E38-DDBC-4DE8-BF50-2AEAACD76310}" dt="2025-03-16T04:36:00.164" v="2936"/>
        <pc:sldMkLst>
          <pc:docMk/>
          <pc:sldMk cId="2491564883" sldId="425"/>
        </pc:sldMkLst>
        <pc:spChg chg="mod">
          <ac:chgData name="Hanna Kossowsky" userId="56e21b23dc263710" providerId="LiveId" clId="{6E884E38-DDBC-4DE8-BF50-2AEAACD76310}" dt="2025-03-16T04:35:20.774" v="2930" actId="20577"/>
          <ac:spMkLst>
            <pc:docMk/>
            <pc:sldMk cId="2491564883" sldId="425"/>
            <ac:spMk id="8" creationId="{6953F196-C2B1-FB3F-97E7-187F2A9072E2}"/>
          </ac:spMkLst>
        </pc:spChg>
        <pc:picChg chg="add mod">
          <ac:chgData name="Hanna Kossowsky" userId="56e21b23dc263710" providerId="LiveId" clId="{6E884E38-DDBC-4DE8-BF50-2AEAACD76310}" dt="2025-03-16T04:35:57.103" v="2934" actId="555"/>
          <ac:picMkLst>
            <pc:docMk/>
            <pc:sldMk cId="2491564883" sldId="425"/>
            <ac:picMk id="3" creationId="{6189AF72-6D17-93D8-AB54-2E3261879FC4}"/>
          </ac:picMkLst>
        </pc:picChg>
        <pc:picChg chg="add mod">
          <ac:chgData name="Hanna Kossowsky" userId="56e21b23dc263710" providerId="LiveId" clId="{6E884E38-DDBC-4DE8-BF50-2AEAACD76310}" dt="2025-03-16T04:35:57.103" v="2934" actId="555"/>
          <ac:picMkLst>
            <pc:docMk/>
            <pc:sldMk cId="2491564883" sldId="425"/>
            <ac:picMk id="4" creationId="{E99FDA9B-BE04-CAFE-31EA-50A93209CB0C}"/>
          </ac:picMkLst>
        </pc:picChg>
      </pc:sldChg>
      <pc:sldChg chg="addSp delSp modSp add mod delAnim modAnim">
        <pc:chgData name="Hanna Kossowsky" userId="56e21b23dc263710" providerId="LiveId" clId="{6E884E38-DDBC-4DE8-BF50-2AEAACD76310}" dt="2025-03-16T06:59:37.209" v="3325" actId="1076"/>
        <pc:sldMkLst>
          <pc:docMk/>
          <pc:sldMk cId="4011955655" sldId="426"/>
        </pc:sldMkLst>
        <pc:spChg chg="mod">
          <ac:chgData name="Hanna Kossowsky" userId="56e21b23dc263710" providerId="LiveId" clId="{6E884E38-DDBC-4DE8-BF50-2AEAACD76310}" dt="2025-03-16T04:43:51.760" v="3254" actId="20577"/>
          <ac:spMkLst>
            <pc:docMk/>
            <pc:sldMk cId="4011955655" sldId="426"/>
            <ac:spMk id="8" creationId="{107169A2-C41A-0CE0-ED2C-6E21AAD557F7}"/>
          </ac:spMkLst>
        </pc:spChg>
        <pc:picChg chg="add mod">
          <ac:chgData name="Hanna Kossowsky" userId="56e21b23dc263710" providerId="LiveId" clId="{6E884E38-DDBC-4DE8-BF50-2AEAACD76310}" dt="2025-03-16T06:59:37.209" v="3325" actId="1076"/>
          <ac:picMkLst>
            <pc:docMk/>
            <pc:sldMk cId="4011955655" sldId="426"/>
            <ac:picMk id="9" creationId="{C63912A7-097A-8444-95EE-629AB32D5E2E}"/>
          </ac:picMkLst>
        </pc:picChg>
      </pc:sldChg>
      <pc:sldChg chg="addSp delSp modSp add mod modAnim modNotesTx">
        <pc:chgData name="Hanna Kossowsky" userId="56e21b23dc263710" providerId="LiveId" clId="{6E884E38-DDBC-4DE8-BF50-2AEAACD76310}" dt="2025-03-16T07:08:53.238" v="3494"/>
        <pc:sldMkLst>
          <pc:docMk/>
          <pc:sldMk cId="2660457868" sldId="427"/>
        </pc:sldMkLst>
        <pc:spChg chg="add mod">
          <ac:chgData name="Hanna Kossowsky" userId="56e21b23dc263710" providerId="LiveId" clId="{6E884E38-DDBC-4DE8-BF50-2AEAACD76310}" dt="2025-03-16T05:04:45.183" v="3316" actId="20577"/>
          <ac:spMkLst>
            <pc:docMk/>
            <pc:sldMk cId="2660457868" sldId="427"/>
            <ac:spMk id="5" creationId="{87CEDD77-836F-7CAE-8E0A-4D54AC577FF2}"/>
          </ac:spMkLst>
        </pc:spChg>
        <pc:spChg chg="add mod">
          <ac:chgData name="Hanna Kossowsky" userId="56e21b23dc263710" providerId="LiveId" clId="{6E884E38-DDBC-4DE8-BF50-2AEAACD76310}" dt="2025-03-16T07:08:21.823" v="3484" actId="1582"/>
          <ac:spMkLst>
            <pc:docMk/>
            <pc:sldMk cId="2660457868" sldId="427"/>
            <ac:spMk id="16" creationId="{6FF873E3-2A8A-C53D-10A9-9FB3D3C86D8A}"/>
          </ac:spMkLst>
        </pc:spChg>
        <pc:spChg chg="add mod">
          <ac:chgData name="Hanna Kossowsky" userId="56e21b23dc263710" providerId="LiveId" clId="{6E884E38-DDBC-4DE8-BF50-2AEAACD76310}" dt="2025-03-16T07:08:39.385" v="3490" actId="12788"/>
          <ac:spMkLst>
            <pc:docMk/>
            <pc:sldMk cId="2660457868" sldId="427"/>
            <ac:spMk id="17" creationId="{4D989AE5-B597-1EEF-3216-0D272FA84858}"/>
          </ac:spMkLst>
        </pc:spChg>
        <pc:picChg chg="add mod">
          <ac:chgData name="Hanna Kossowsky" userId="56e21b23dc263710" providerId="LiveId" clId="{6E884E38-DDBC-4DE8-BF50-2AEAACD76310}" dt="2025-03-16T07:00:07.466" v="3335" actId="14100"/>
          <ac:picMkLst>
            <pc:docMk/>
            <pc:sldMk cId="2660457868" sldId="427"/>
            <ac:picMk id="11" creationId="{103A1F1D-3E5D-C08C-0BA5-7E8A15A2CB5F}"/>
          </ac:picMkLst>
        </pc:picChg>
        <pc:picChg chg="add mod">
          <ac:chgData name="Hanna Kossowsky" userId="56e21b23dc263710" providerId="LiveId" clId="{6E884E38-DDBC-4DE8-BF50-2AEAACD76310}" dt="2025-03-16T07:00:09.293" v="3336" actId="1076"/>
          <ac:picMkLst>
            <pc:docMk/>
            <pc:sldMk cId="2660457868" sldId="427"/>
            <ac:picMk id="13" creationId="{E7441963-0E2F-91BC-B6A8-B94E09DE3E64}"/>
          </ac:picMkLst>
        </pc:picChg>
        <pc:picChg chg="add mod">
          <ac:chgData name="Hanna Kossowsky" userId="56e21b23dc263710" providerId="LiveId" clId="{6E884E38-DDBC-4DE8-BF50-2AEAACD76310}" dt="2025-03-16T07:07:31.938" v="3455" actId="1076"/>
          <ac:picMkLst>
            <pc:docMk/>
            <pc:sldMk cId="2660457868" sldId="427"/>
            <ac:picMk id="15" creationId="{DBFB3841-CE93-5448-183D-A587B34BFF9A}"/>
          </ac:picMkLst>
        </pc:picChg>
        <pc:cxnChg chg="add mod">
          <ac:chgData name="Hanna Kossowsky" userId="56e21b23dc263710" providerId="LiveId" clId="{6E884E38-DDBC-4DE8-BF50-2AEAACD76310}" dt="2025-03-16T07:08:29.763" v="3486" actId="208"/>
          <ac:cxnSpMkLst>
            <pc:docMk/>
            <pc:sldMk cId="2660457868" sldId="427"/>
            <ac:cxnSpMk id="19" creationId="{FF03E46A-57D0-272D-7FDA-AF3BF09054E4}"/>
          </ac:cxnSpMkLst>
        </pc:cxnChg>
        <pc:cxnChg chg="add mod">
          <ac:chgData name="Hanna Kossowsky" userId="56e21b23dc263710" providerId="LiveId" clId="{6E884E38-DDBC-4DE8-BF50-2AEAACD76310}" dt="2025-03-16T07:08:44.439" v="3491" actId="14100"/>
          <ac:cxnSpMkLst>
            <pc:docMk/>
            <pc:sldMk cId="2660457868" sldId="427"/>
            <ac:cxnSpMk id="20" creationId="{AAD5BF7C-01DF-9BFC-8CDD-9A37BDC444C0}"/>
          </ac:cxnSpMkLst>
        </pc:cxnChg>
      </pc:sldChg>
      <pc:sldChg chg="delSp modSp add mod modNotesTx">
        <pc:chgData name="Hanna Kossowsky" userId="56e21b23dc263710" providerId="LiveId" clId="{6E884E38-DDBC-4DE8-BF50-2AEAACD76310}" dt="2025-03-16T07:03:28.229" v="3452" actId="20577"/>
        <pc:sldMkLst>
          <pc:docMk/>
          <pc:sldMk cId="1056032589" sldId="428"/>
        </pc:sldMkLst>
        <pc:spChg chg="mod">
          <ac:chgData name="Hanna Kossowsky" userId="56e21b23dc263710" providerId="LiveId" clId="{6E884E38-DDBC-4DE8-BF50-2AEAACD76310}" dt="2025-03-16T07:01:58.198" v="3366" actId="20577"/>
          <ac:spMkLst>
            <pc:docMk/>
            <pc:sldMk cId="1056032589" sldId="428"/>
            <ac:spMk id="2" creationId="{BB26AF41-5EAC-9373-9DCB-0EA23B573F88}"/>
          </ac:spMkLst>
        </pc:spChg>
        <pc:spChg chg="mod">
          <ac:chgData name="Hanna Kossowsky" userId="56e21b23dc263710" providerId="LiveId" clId="{6E884E38-DDBC-4DE8-BF50-2AEAACD76310}" dt="2025-03-16T07:03:12.230" v="3405" actId="20577"/>
          <ac:spMkLst>
            <pc:docMk/>
            <pc:sldMk cId="1056032589" sldId="428"/>
            <ac:spMk id="5" creationId="{A8FBC117-DE33-A005-52F7-FFED641BEB90}"/>
          </ac:spMkLst>
        </pc:spChg>
      </pc:sldChg>
      <pc:sldChg chg="addSp delSp modSp add mod">
        <pc:chgData name="Hanna Kossowsky" userId="56e21b23dc263710" providerId="LiveId" clId="{6E884E38-DDBC-4DE8-BF50-2AEAACD76310}" dt="2025-03-16T07:40:15.633" v="3596" actId="1076"/>
        <pc:sldMkLst>
          <pc:docMk/>
          <pc:sldMk cId="633492288" sldId="429"/>
        </pc:sldMkLst>
        <pc:spChg chg="mod">
          <ac:chgData name="Hanna Kossowsky" userId="56e21b23dc263710" providerId="LiveId" clId="{6E884E38-DDBC-4DE8-BF50-2AEAACD76310}" dt="2025-03-16T07:40:13.582" v="3594" actId="20577"/>
          <ac:spMkLst>
            <pc:docMk/>
            <pc:sldMk cId="633492288" sldId="429"/>
            <ac:spMk id="8" creationId="{01DDE27A-B1C8-23D3-9A7C-4BBEFE14B06C}"/>
          </ac:spMkLst>
        </pc:spChg>
        <pc:picChg chg="add mod">
          <ac:chgData name="Hanna Kossowsky" userId="56e21b23dc263710" providerId="LiveId" clId="{6E884E38-DDBC-4DE8-BF50-2AEAACD76310}" dt="2025-03-16T07:40:15.633" v="3596" actId="1076"/>
          <ac:picMkLst>
            <pc:docMk/>
            <pc:sldMk cId="633492288" sldId="429"/>
            <ac:picMk id="4" creationId="{D1D73C29-F1E8-6C00-C2A1-35BF902570F3}"/>
          </ac:picMkLst>
        </pc:picChg>
      </pc:sldChg>
      <pc:sldChg chg="modSp add mod modAnim modNotesTx">
        <pc:chgData name="Hanna Kossowsky" userId="56e21b23dc263710" providerId="LiveId" clId="{6E884E38-DDBC-4DE8-BF50-2AEAACD76310}" dt="2025-03-16T08:02:13.830" v="4127" actId="20577"/>
        <pc:sldMkLst>
          <pc:docMk/>
          <pc:sldMk cId="3556094702" sldId="430"/>
        </pc:sldMkLst>
        <pc:spChg chg="mod">
          <ac:chgData name="Hanna Kossowsky" userId="56e21b23dc263710" providerId="LiveId" clId="{6E884E38-DDBC-4DE8-BF50-2AEAACD76310}" dt="2025-03-16T07:49:04.874" v="3707" actId="20577"/>
          <ac:spMkLst>
            <pc:docMk/>
            <pc:sldMk cId="3556094702" sldId="430"/>
            <ac:spMk id="2" creationId="{6572FDD4-BE6A-8E59-5B55-A28AC588C9E6}"/>
          </ac:spMkLst>
        </pc:spChg>
        <pc:spChg chg="mod">
          <ac:chgData name="Hanna Kossowsky" userId="56e21b23dc263710" providerId="LiveId" clId="{6E884E38-DDBC-4DE8-BF50-2AEAACD76310}" dt="2025-03-16T08:02:13.830" v="4127" actId="20577"/>
          <ac:spMkLst>
            <pc:docMk/>
            <pc:sldMk cId="3556094702" sldId="430"/>
            <ac:spMk id="5" creationId="{E1667B34-0A8C-E383-1973-9C60EAEEE20A}"/>
          </ac:spMkLst>
        </pc:spChg>
      </pc:sldChg>
      <pc:sldChg chg="addSp modSp add mod modAnim modNotesTx">
        <pc:chgData name="Hanna Kossowsky" userId="56e21b23dc263710" providerId="LiveId" clId="{6E884E38-DDBC-4DE8-BF50-2AEAACD76310}" dt="2025-03-16T08:06:54.659" v="4303"/>
        <pc:sldMkLst>
          <pc:docMk/>
          <pc:sldMk cId="1377443474" sldId="431"/>
        </pc:sldMkLst>
        <pc:spChg chg="mod">
          <ac:chgData name="Hanna Kossowsky" userId="56e21b23dc263710" providerId="LiveId" clId="{6E884E38-DDBC-4DE8-BF50-2AEAACD76310}" dt="2025-03-16T08:06:48.480" v="4301" actId="20577"/>
          <ac:spMkLst>
            <pc:docMk/>
            <pc:sldMk cId="1377443474" sldId="431"/>
            <ac:spMk id="5" creationId="{909DEE01-070A-1B17-B708-A9B828169234}"/>
          </ac:spMkLst>
        </pc:spChg>
        <pc:picChg chg="add mod">
          <ac:chgData name="Hanna Kossowsky" userId="56e21b23dc263710" providerId="LiveId" clId="{6E884E38-DDBC-4DE8-BF50-2AEAACD76310}" dt="2025-03-16T07:51:14.155" v="4037" actId="1076"/>
          <ac:picMkLst>
            <pc:docMk/>
            <pc:sldMk cId="1377443474" sldId="431"/>
            <ac:picMk id="3" creationId="{2CC9B35D-DA3B-D90D-9D4E-1E8C85730BE2}"/>
          </ac:picMkLst>
        </pc:picChg>
      </pc:sldChg>
      <pc:sldChg chg="addSp delSp modSp add mod modAnim">
        <pc:chgData name="Hanna Kossowsky" userId="56e21b23dc263710" providerId="LiveId" clId="{6E884E38-DDBC-4DE8-BF50-2AEAACD76310}" dt="2025-03-16T08:07:26.234" v="4309"/>
        <pc:sldMkLst>
          <pc:docMk/>
          <pc:sldMk cId="2591158579" sldId="432"/>
        </pc:sldMkLst>
        <pc:spChg chg="mod">
          <ac:chgData name="Hanna Kossowsky" userId="56e21b23dc263710" providerId="LiveId" clId="{6E884E38-DDBC-4DE8-BF50-2AEAACD76310}" dt="2025-03-16T07:53:14.844" v="4126" actId="20577"/>
          <ac:spMkLst>
            <pc:docMk/>
            <pc:sldMk cId="2591158579" sldId="432"/>
            <ac:spMk id="2" creationId="{C3BA8868-76A6-4B53-F0D8-13E9BF654AF7}"/>
          </ac:spMkLst>
        </pc:spChg>
        <pc:spChg chg="mod">
          <ac:chgData name="Hanna Kossowsky" userId="56e21b23dc263710" providerId="LiveId" clId="{6E884E38-DDBC-4DE8-BF50-2AEAACD76310}" dt="2025-03-16T08:06:35.722" v="4300" actId="20577"/>
          <ac:spMkLst>
            <pc:docMk/>
            <pc:sldMk cId="2591158579" sldId="432"/>
            <ac:spMk id="5" creationId="{22894529-1B86-77C6-BF7A-CE1A2CC07FC8}"/>
          </ac:spMkLst>
        </pc:spChg>
        <pc:picChg chg="add mod">
          <ac:chgData name="Hanna Kossowsky" userId="56e21b23dc263710" providerId="LiveId" clId="{6E884E38-DDBC-4DE8-BF50-2AEAACD76310}" dt="2025-03-16T08:02:48.665" v="4133" actId="1076"/>
          <ac:picMkLst>
            <pc:docMk/>
            <pc:sldMk cId="2591158579" sldId="432"/>
            <ac:picMk id="6" creationId="{8D85CDF7-79DC-23E8-6564-406D155FB4C8}"/>
          </ac:picMkLst>
        </pc:picChg>
      </pc:sldChg>
      <pc:sldChg chg="addSp delSp modSp add mod delAnim modAnim">
        <pc:chgData name="Hanna Kossowsky" userId="56e21b23dc263710" providerId="LiveId" clId="{6E884E38-DDBC-4DE8-BF50-2AEAACD76310}" dt="2025-03-16T08:09:48.305" v="4366" actId="1076"/>
        <pc:sldMkLst>
          <pc:docMk/>
          <pc:sldMk cId="264999389" sldId="433"/>
        </pc:sldMkLst>
        <pc:spChg chg="mod">
          <ac:chgData name="Hanna Kossowsky" userId="56e21b23dc263710" providerId="LiveId" clId="{6E884E38-DDBC-4DE8-BF50-2AEAACD76310}" dt="2025-03-16T08:09:41.962" v="4365" actId="20577"/>
          <ac:spMkLst>
            <pc:docMk/>
            <pc:sldMk cId="264999389" sldId="433"/>
            <ac:spMk id="5" creationId="{41694863-5664-B02E-09D2-8CEEEDEF080C}"/>
          </ac:spMkLst>
        </pc:spChg>
        <pc:picChg chg="add mod">
          <ac:chgData name="Hanna Kossowsky" userId="56e21b23dc263710" providerId="LiveId" clId="{6E884E38-DDBC-4DE8-BF50-2AEAACD76310}" dt="2025-03-16T08:09:48.305" v="4366" actId="1076"/>
          <ac:picMkLst>
            <pc:docMk/>
            <pc:sldMk cId="264999389" sldId="433"/>
            <ac:picMk id="4" creationId="{A96C4F44-6A34-D1C3-698C-2166AB9874B5}"/>
          </ac:picMkLst>
        </pc:picChg>
      </pc:sldChg>
      <pc:sldChg chg="delSp modSp add mod modAnim">
        <pc:chgData name="Hanna Kossowsky" userId="56e21b23dc263710" providerId="LiveId" clId="{6E884E38-DDBC-4DE8-BF50-2AEAACD76310}" dt="2025-03-16T08:12:20.555" v="4629"/>
        <pc:sldMkLst>
          <pc:docMk/>
          <pc:sldMk cId="1800451027" sldId="434"/>
        </pc:sldMkLst>
        <pc:spChg chg="mod">
          <ac:chgData name="Hanna Kossowsky" userId="56e21b23dc263710" providerId="LiveId" clId="{6E884E38-DDBC-4DE8-BF50-2AEAACD76310}" dt="2025-03-16T08:10:50.514" v="4372" actId="20577"/>
          <ac:spMkLst>
            <pc:docMk/>
            <pc:sldMk cId="1800451027" sldId="434"/>
            <ac:spMk id="2" creationId="{8EC3B6AD-79CC-01BE-446C-8EC3D4793CAD}"/>
          </ac:spMkLst>
        </pc:spChg>
        <pc:spChg chg="mod">
          <ac:chgData name="Hanna Kossowsky" userId="56e21b23dc263710" providerId="LiveId" clId="{6E884E38-DDBC-4DE8-BF50-2AEAACD76310}" dt="2025-03-16T08:12:07.017" v="4625" actId="20577"/>
          <ac:spMkLst>
            <pc:docMk/>
            <pc:sldMk cId="1800451027" sldId="434"/>
            <ac:spMk id="5" creationId="{9BE0CA33-91D1-C65A-DA2D-60DB17140171}"/>
          </ac:spMkLst>
        </pc:spChg>
      </pc:sldChg>
      <pc:sldChg chg="modSp add modAnim">
        <pc:chgData name="Hanna Kossowsky" userId="56e21b23dc263710" providerId="LiveId" clId="{6E884E38-DDBC-4DE8-BF50-2AEAACD76310}" dt="2025-03-16T08:14:10.257" v="4892"/>
        <pc:sldMkLst>
          <pc:docMk/>
          <pc:sldMk cId="2457004605" sldId="435"/>
        </pc:sldMkLst>
        <pc:spChg chg="mod">
          <ac:chgData name="Hanna Kossowsky" userId="56e21b23dc263710" providerId="LiveId" clId="{6E884E38-DDBC-4DE8-BF50-2AEAACD76310}" dt="2025-03-16T08:13:59.514" v="4887" actId="20577"/>
          <ac:spMkLst>
            <pc:docMk/>
            <pc:sldMk cId="2457004605" sldId="435"/>
            <ac:spMk id="5" creationId="{10B8469A-C1C0-42DD-4B36-51336ABCF96B}"/>
          </ac:spMkLst>
        </pc:spChg>
      </pc:sldChg>
      <pc:sldChg chg="modSp add mod modAnim">
        <pc:chgData name="Hanna Kossowsky" userId="56e21b23dc263710" providerId="LiveId" clId="{6E884E38-DDBC-4DE8-BF50-2AEAACD76310}" dt="2025-04-06T14:16:53.659" v="5955"/>
        <pc:sldMkLst>
          <pc:docMk/>
          <pc:sldMk cId="229085350" sldId="436"/>
        </pc:sldMkLst>
        <pc:spChg chg="mod">
          <ac:chgData name="Hanna Kossowsky" userId="56e21b23dc263710" providerId="LiveId" clId="{6E884E38-DDBC-4DE8-BF50-2AEAACD76310}" dt="2025-03-16T08:16:52.006" v="5055" actId="20577"/>
          <ac:spMkLst>
            <pc:docMk/>
            <pc:sldMk cId="229085350" sldId="436"/>
            <ac:spMk id="5" creationId="{B831E6EC-551A-F2C0-5605-180A491DB8CC}"/>
          </ac:spMkLst>
        </pc:spChg>
      </pc:sldChg>
      <pc:sldChg chg="addSp modSp add mod modAnim">
        <pc:chgData name="Hanna Kossowsky" userId="56e21b23dc263710" providerId="LiveId" clId="{6E884E38-DDBC-4DE8-BF50-2AEAACD76310}" dt="2025-03-16T08:16:02.105" v="4956"/>
        <pc:sldMkLst>
          <pc:docMk/>
          <pc:sldMk cId="17339644" sldId="437"/>
        </pc:sldMkLst>
        <pc:spChg chg="mod">
          <ac:chgData name="Hanna Kossowsky" userId="56e21b23dc263710" providerId="LiveId" clId="{6E884E38-DDBC-4DE8-BF50-2AEAACD76310}" dt="2025-03-16T08:15:48.509" v="4950" actId="20577"/>
          <ac:spMkLst>
            <pc:docMk/>
            <pc:sldMk cId="17339644" sldId="437"/>
            <ac:spMk id="5" creationId="{AFC39672-833C-92BB-DB5E-4CCFC23C1419}"/>
          </ac:spMkLst>
        </pc:spChg>
        <pc:picChg chg="add mod">
          <ac:chgData name="Hanna Kossowsky" userId="56e21b23dc263710" providerId="LiveId" clId="{6E884E38-DDBC-4DE8-BF50-2AEAACD76310}" dt="2025-03-16T08:15:56.185" v="4954" actId="1076"/>
          <ac:picMkLst>
            <pc:docMk/>
            <pc:sldMk cId="17339644" sldId="437"/>
            <ac:picMk id="4" creationId="{FCBB2E70-F846-2881-EBF7-8067EE16BCB2}"/>
          </ac:picMkLst>
        </pc:picChg>
      </pc:sldChg>
      <pc:sldChg chg="addSp delSp modSp add mod delAnim">
        <pc:chgData name="Hanna Kossowsky" userId="56e21b23dc263710" providerId="LiveId" clId="{6E884E38-DDBC-4DE8-BF50-2AEAACD76310}" dt="2025-03-16T08:17:38.754" v="5061" actId="1076"/>
        <pc:sldMkLst>
          <pc:docMk/>
          <pc:sldMk cId="2047344590" sldId="438"/>
        </pc:sldMkLst>
        <pc:picChg chg="add mod">
          <ac:chgData name="Hanna Kossowsky" userId="56e21b23dc263710" providerId="LiveId" clId="{6E884E38-DDBC-4DE8-BF50-2AEAACD76310}" dt="2025-03-16T08:17:38.754" v="5061" actId="1076"/>
          <ac:picMkLst>
            <pc:docMk/>
            <pc:sldMk cId="2047344590" sldId="438"/>
            <ac:picMk id="7" creationId="{458F5524-772A-6732-DECE-D7372645500F}"/>
          </ac:picMkLst>
        </pc:picChg>
      </pc:sldChg>
      <pc:sldChg chg="addSp delSp modSp add mod modAnim modNotesTx">
        <pc:chgData name="Hanna Kossowsky" userId="56e21b23dc263710" providerId="LiveId" clId="{6E884E38-DDBC-4DE8-BF50-2AEAACD76310}" dt="2025-04-06T14:10:56.307" v="5954" actId="20577"/>
        <pc:sldMkLst>
          <pc:docMk/>
          <pc:sldMk cId="1268119331" sldId="439"/>
        </pc:sldMkLst>
        <pc:spChg chg="mod">
          <ac:chgData name="Hanna Kossowsky" userId="56e21b23dc263710" providerId="LiveId" clId="{6E884E38-DDBC-4DE8-BF50-2AEAACD76310}" dt="2025-03-16T08:19:28.369" v="5122" actId="20577"/>
          <ac:spMkLst>
            <pc:docMk/>
            <pc:sldMk cId="1268119331" sldId="439"/>
            <ac:spMk id="2" creationId="{8EB70F14-F7B2-6358-D705-E8CDC74D242B}"/>
          </ac:spMkLst>
        </pc:spChg>
        <pc:spChg chg="add mod">
          <ac:chgData name="Hanna Kossowsky" userId="56e21b23dc263710" providerId="LiveId" clId="{6E884E38-DDBC-4DE8-BF50-2AEAACD76310}" dt="2025-03-16T08:36:17.543" v="5514" actId="20577"/>
          <ac:spMkLst>
            <pc:docMk/>
            <pc:sldMk cId="1268119331" sldId="439"/>
            <ac:spMk id="4" creationId="{8EF53858-7B27-23B1-BD73-DE940CF0AACC}"/>
          </ac:spMkLst>
        </pc:spChg>
      </pc:sldChg>
      <pc:sldChg chg="addSp delSp modSp add mod modAnim modShow modNotesTx">
        <pc:chgData name="Hanna Kossowsky" userId="56e21b23dc263710" providerId="LiveId" clId="{6E884E38-DDBC-4DE8-BF50-2AEAACD76310}" dt="2025-03-23T19:38:31.659" v="5754" actId="729"/>
        <pc:sldMkLst>
          <pc:docMk/>
          <pc:sldMk cId="1017244441" sldId="440"/>
        </pc:sldMkLst>
        <pc:spChg chg="mod">
          <ac:chgData name="Hanna Kossowsky" userId="56e21b23dc263710" providerId="LiveId" clId="{6E884E38-DDBC-4DE8-BF50-2AEAACD76310}" dt="2025-03-23T18:38:57.215" v="5607" actId="20577"/>
          <ac:spMkLst>
            <pc:docMk/>
            <pc:sldMk cId="1017244441" sldId="440"/>
            <ac:spMk id="4" creationId="{AB5CE061-F750-0C3C-DB9E-CEE25DCF8E54}"/>
          </ac:spMkLst>
        </pc:spChg>
        <pc:spChg chg="add mod">
          <ac:chgData name="Hanna Kossowsky" userId="56e21b23dc263710" providerId="LiveId" clId="{6E884E38-DDBC-4DE8-BF50-2AEAACD76310}" dt="2025-03-23T18:39:59.072" v="5617" actId="1582"/>
          <ac:spMkLst>
            <pc:docMk/>
            <pc:sldMk cId="1017244441" sldId="440"/>
            <ac:spMk id="6" creationId="{55E89DEE-EB96-67F6-AD61-8A6B7968ECAD}"/>
          </ac:spMkLst>
        </pc:spChg>
        <pc:picChg chg="add mod">
          <ac:chgData name="Hanna Kossowsky" userId="56e21b23dc263710" providerId="LiveId" clId="{6E884E38-DDBC-4DE8-BF50-2AEAACD76310}" dt="2025-03-23T18:39:44.411" v="5613" actId="1076"/>
          <ac:picMkLst>
            <pc:docMk/>
            <pc:sldMk cId="1017244441" sldId="440"/>
            <ac:picMk id="5" creationId="{585DFAFE-3547-2C8F-8F74-64C237B74217}"/>
          </ac:picMkLst>
        </pc:picChg>
      </pc:sldChg>
      <pc:sldChg chg="addSp delSp modSp add mod delAnim modAnim modShow modNotesTx">
        <pc:chgData name="Hanna Kossowsky" userId="56e21b23dc263710" providerId="LiveId" clId="{6E884E38-DDBC-4DE8-BF50-2AEAACD76310}" dt="2025-03-23T19:38:31.659" v="5754" actId="729"/>
        <pc:sldMkLst>
          <pc:docMk/>
          <pc:sldMk cId="851291895" sldId="441"/>
        </pc:sldMkLst>
        <pc:spChg chg="mod">
          <ac:chgData name="Hanna Kossowsky" userId="56e21b23dc263710" providerId="LiveId" clId="{6E884E38-DDBC-4DE8-BF50-2AEAACD76310}" dt="2025-03-23T18:41:34.727" v="5692" actId="20577"/>
          <ac:spMkLst>
            <pc:docMk/>
            <pc:sldMk cId="851291895" sldId="441"/>
            <ac:spMk id="4" creationId="{A78FB55C-FFE8-DCC1-4BB2-48609C0BC94E}"/>
          </ac:spMkLst>
        </pc:spChg>
        <pc:picChg chg="add mod modCrop">
          <ac:chgData name="Hanna Kossowsky" userId="56e21b23dc263710" providerId="LiveId" clId="{6E884E38-DDBC-4DE8-BF50-2AEAACD76310}" dt="2025-03-23T18:42:02.110" v="5705" actId="1076"/>
          <ac:picMkLst>
            <pc:docMk/>
            <pc:sldMk cId="851291895" sldId="441"/>
            <ac:picMk id="3" creationId="{4B9558B4-6FC7-79DB-B392-FE8B0E539727}"/>
          </ac:picMkLst>
        </pc:picChg>
        <pc:picChg chg="add mod">
          <ac:chgData name="Hanna Kossowsky" userId="56e21b23dc263710" providerId="LiveId" clId="{6E884E38-DDBC-4DE8-BF50-2AEAACD76310}" dt="2025-03-23T18:43:03.671" v="5708" actId="1076"/>
          <ac:picMkLst>
            <pc:docMk/>
            <pc:sldMk cId="851291895" sldId="441"/>
            <ac:picMk id="9" creationId="{78FC9A73-D1D0-BFD7-DAAE-DFE94308D4BE}"/>
          </ac:picMkLst>
        </pc:picChg>
      </pc:sldChg>
      <pc:sldChg chg="add del">
        <pc:chgData name="Hanna Kossowsky" userId="56e21b23dc263710" providerId="LiveId" clId="{6E884E38-DDBC-4DE8-BF50-2AEAACD76310}" dt="2025-03-23T18:41:37.083" v="5694"/>
        <pc:sldMkLst>
          <pc:docMk/>
          <pc:sldMk cId="3123853107" sldId="442"/>
        </pc:sldMkLst>
      </pc:sldChg>
      <pc:sldChg chg="delSp add del mod">
        <pc:chgData name="Hanna Kossowsky" userId="56e21b23dc263710" providerId="LiveId" clId="{6E884E38-DDBC-4DE8-BF50-2AEAACD76310}" dt="2025-03-23T18:41:43.335" v="5698" actId="47"/>
        <pc:sldMkLst>
          <pc:docMk/>
          <pc:sldMk cId="3292332384" sldId="442"/>
        </pc:sldMkLst>
      </pc:sldChg>
      <pc:sldChg chg="addSp delSp modSp add mod delAnim modAnim modShow">
        <pc:chgData name="Hanna Kossowsky" userId="56e21b23dc263710" providerId="LiveId" clId="{6E884E38-DDBC-4DE8-BF50-2AEAACD76310}" dt="2025-03-23T19:38:31.659" v="5754" actId="729"/>
        <pc:sldMkLst>
          <pc:docMk/>
          <pc:sldMk cId="4273577307" sldId="442"/>
        </pc:sldMkLst>
        <pc:spChg chg="mod">
          <ac:chgData name="Hanna Kossowsky" userId="56e21b23dc263710" providerId="LiveId" clId="{6E884E38-DDBC-4DE8-BF50-2AEAACD76310}" dt="2025-03-23T18:43:38.184" v="5744" actId="113"/>
          <ac:spMkLst>
            <pc:docMk/>
            <pc:sldMk cId="4273577307" sldId="442"/>
            <ac:spMk id="4" creationId="{D18916A9-93B3-E41F-703D-EC43096DA2BA}"/>
          </ac:spMkLst>
        </pc:spChg>
        <pc:picChg chg="add mod">
          <ac:chgData name="Hanna Kossowsky" userId="56e21b23dc263710" providerId="LiveId" clId="{6E884E38-DDBC-4DE8-BF50-2AEAACD76310}" dt="2025-03-23T18:43:58.689" v="5748" actId="1076"/>
          <ac:picMkLst>
            <pc:docMk/>
            <pc:sldMk cId="4273577307" sldId="442"/>
            <ac:picMk id="6" creationId="{519A7965-B5F2-BDBD-4E44-6F618C1DB75D}"/>
          </ac:picMkLst>
        </pc:picChg>
      </pc:sldChg>
      <pc:sldChg chg="addSp delSp modSp add mod ord delAnim modNotesTx">
        <pc:chgData name="Hanna Kossowsky" userId="56e21b23dc263710" providerId="LiveId" clId="{6E884E38-DDBC-4DE8-BF50-2AEAACD76310}" dt="2025-04-06T13:50:52.954" v="5820"/>
        <pc:sldMkLst>
          <pc:docMk/>
          <pc:sldMk cId="1211447249" sldId="443"/>
        </pc:sldMkLst>
        <pc:spChg chg="del">
          <ac:chgData name="Hanna Kossowsky" userId="56e21b23dc263710" providerId="LiveId" clId="{6E884E38-DDBC-4DE8-BF50-2AEAACD76310}" dt="2025-04-06T13:48:29.876" v="5762" actId="478"/>
          <ac:spMkLst>
            <pc:docMk/>
            <pc:sldMk cId="1211447249" sldId="443"/>
            <ac:spMk id="4" creationId="{6DBB0954-D4F6-FBF0-969A-D627F3232882}"/>
          </ac:spMkLst>
        </pc:spChg>
        <pc:spChg chg="mod">
          <ac:chgData name="Hanna Kossowsky" userId="56e21b23dc263710" providerId="LiveId" clId="{6E884E38-DDBC-4DE8-BF50-2AEAACD76310}" dt="2025-04-06T13:49:02.274" v="5814" actId="20577"/>
          <ac:spMkLst>
            <pc:docMk/>
            <pc:sldMk cId="1211447249" sldId="443"/>
            <ac:spMk id="8" creationId="{5AA28BF7-2613-7BF7-8407-AB9A5A8B48AA}"/>
          </ac:spMkLst>
        </pc:spChg>
        <pc:spChg chg="del">
          <ac:chgData name="Hanna Kossowsky" userId="56e21b23dc263710" providerId="LiveId" clId="{6E884E38-DDBC-4DE8-BF50-2AEAACD76310}" dt="2025-04-06T13:48:29.876" v="5762" actId="478"/>
          <ac:spMkLst>
            <pc:docMk/>
            <pc:sldMk cId="1211447249" sldId="443"/>
            <ac:spMk id="10" creationId="{50427432-221D-AC02-7381-E73FE3BD3564}"/>
          </ac:spMkLst>
        </pc:spChg>
        <pc:spChg chg="del">
          <ac:chgData name="Hanna Kossowsky" userId="56e21b23dc263710" providerId="LiveId" clId="{6E884E38-DDBC-4DE8-BF50-2AEAACD76310}" dt="2025-04-06T13:48:29.876" v="5762" actId="478"/>
          <ac:spMkLst>
            <pc:docMk/>
            <pc:sldMk cId="1211447249" sldId="443"/>
            <ac:spMk id="12" creationId="{4FAB21C1-50D1-F63B-EB33-8A987277C032}"/>
          </ac:spMkLst>
        </pc:spChg>
        <pc:spChg chg="del">
          <ac:chgData name="Hanna Kossowsky" userId="56e21b23dc263710" providerId="LiveId" clId="{6E884E38-DDBC-4DE8-BF50-2AEAACD76310}" dt="2025-04-06T13:48:29.876" v="5762" actId="478"/>
          <ac:spMkLst>
            <pc:docMk/>
            <pc:sldMk cId="1211447249" sldId="443"/>
            <ac:spMk id="14" creationId="{3D3F23AD-C22A-17ED-CF48-B9BD93262C60}"/>
          </ac:spMkLst>
        </pc:spChg>
        <pc:picChg chg="del">
          <ac:chgData name="Hanna Kossowsky" userId="56e21b23dc263710" providerId="LiveId" clId="{6E884E38-DDBC-4DE8-BF50-2AEAACD76310}" dt="2025-04-06T13:48:29.876" v="5762" actId="478"/>
          <ac:picMkLst>
            <pc:docMk/>
            <pc:sldMk cId="1211447249" sldId="443"/>
            <ac:picMk id="3" creationId="{AD0B48AA-B6C1-7206-98A6-CA6686FB439F}"/>
          </ac:picMkLst>
        </pc:picChg>
        <pc:picChg chg="add del mod">
          <ac:chgData name="Hanna Kossowsky" userId="56e21b23dc263710" providerId="LiveId" clId="{6E884E38-DDBC-4DE8-BF50-2AEAACD76310}" dt="2025-04-06T13:49:40.047" v="5815" actId="478"/>
          <ac:picMkLst>
            <pc:docMk/>
            <pc:sldMk cId="1211447249" sldId="443"/>
            <ac:picMk id="6" creationId="{94C6CE88-7112-7837-5087-FB63BDCFE350}"/>
          </ac:picMkLst>
        </pc:picChg>
        <pc:picChg chg="del">
          <ac:chgData name="Hanna Kossowsky" userId="56e21b23dc263710" providerId="LiveId" clId="{6E884E38-DDBC-4DE8-BF50-2AEAACD76310}" dt="2025-04-06T13:48:29.876" v="5762" actId="478"/>
          <ac:picMkLst>
            <pc:docMk/>
            <pc:sldMk cId="1211447249" sldId="443"/>
            <ac:picMk id="7" creationId="{341BA7F6-1B4D-1AF1-01C7-B883B40798BE}"/>
          </ac:picMkLst>
        </pc:picChg>
        <pc:picChg chg="add mod">
          <ac:chgData name="Hanna Kossowsky" userId="56e21b23dc263710" providerId="LiveId" clId="{6E884E38-DDBC-4DE8-BF50-2AEAACD76310}" dt="2025-04-06T13:49:51.287" v="5818" actId="27614"/>
          <ac:picMkLst>
            <pc:docMk/>
            <pc:sldMk cId="1211447249" sldId="443"/>
            <ac:picMk id="11" creationId="{A5554631-390A-2789-CD2D-57AD5602C388}"/>
          </ac:picMkLst>
        </pc:picChg>
      </pc:sldChg>
      <pc:sldChg chg="delSp add del mod">
        <pc:chgData name="Hanna Kossowsky" userId="56e21b23dc263710" providerId="LiveId" clId="{6E884E38-DDBC-4DE8-BF50-2AEAACD76310}" dt="2025-03-23T19:28:54.431" v="5753" actId="47"/>
        <pc:sldMkLst>
          <pc:docMk/>
          <pc:sldMk cId="1360542432" sldId="4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269804765" sldId="5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134588185" sldId="54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77124310" sldId="5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6503630" sldId="54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28105093" sldId="56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358082188" sldId="57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93822683" sldId="57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98672318" sldId="57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328485683" sldId="57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77897916" sldId="57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190917936" sldId="57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41770827" sldId="57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75728535" sldId="57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6894906" sldId="57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025389337" sldId="58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725761362" sldId="58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72988608" sldId="58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62631225" sldId="58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417116930" sldId="58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002850659" sldId="58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29374589" sldId="58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113943533" sldId="58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81285717" sldId="58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74354453" sldId="58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97887448" sldId="59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885306052" sldId="59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20841061" sldId="59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66994310" sldId="59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025748670" sldId="59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93FE5A26-3064-4B3F-8E2A-653EB31D5592}"/>
    <pc:docChg chg="undo custSel addSld delSld modSld">
      <pc:chgData name="Hanna Kossowsky" userId="56e21b23dc263710" providerId="LiveId" clId="{93FE5A26-3064-4B3F-8E2A-653EB31D5592}" dt="2025-02-19T08:45:19.290" v="4489" actId="20577"/>
      <pc:docMkLst>
        <pc:docMk/>
      </pc:docMkLst>
      <pc:sldChg chg="modSp mod">
        <pc:chgData name="Hanna Kossowsky" userId="56e21b23dc263710" providerId="LiveId" clId="{93FE5A26-3064-4B3F-8E2A-653EB31D5592}" dt="2025-02-19T07:04:18.139" v="3" actId="20577"/>
        <pc:sldMkLst>
          <pc:docMk/>
          <pc:sldMk cId="1633777672" sldId="256"/>
        </pc:sldMkLst>
        <pc:spChg chg="mod">
          <ac:chgData name="Hanna Kossowsky" userId="56e21b23dc263710" providerId="LiveId" clId="{93FE5A26-3064-4B3F-8E2A-653EB31D5592}" dt="2025-02-19T07:04:15.991" v="1" actId="20577"/>
          <ac:spMkLst>
            <pc:docMk/>
            <pc:sldMk cId="1633777672" sldId="256"/>
            <ac:spMk id="2" creationId="{E2739AA4-DC6F-AC25-85E9-23B70AA841D1}"/>
          </ac:spMkLst>
        </pc:spChg>
        <pc:spChg chg="mod">
          <ac:chgData name="Hanna Kossowsky" userId="56e21b23dc263710" providerId="LiveId" clId="{93FE5A26-3064-4B3F-8E2A-653EB31D5592}" dt="2025-02-19T07:04:18.139" v="3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del">
        <pc:chgData name="Hanna Kossowsky" userId="56e21b23dc263710" providerId="LiveId" clId="{93FE5A26-3064-4B3F-8E2A-653EB31D5592}" dt="2025-02-19T07:04:36.610" v="4" actId="47"/>
        <pc:sldMkLst>
          <pc:docMk/>
          <pc:sldMk cId="653706785" sldId="257"/>
        </pc:sldMkLst>
      </pc:sldChg>
      <pc:sldChg chg="modSp mod">
        <pc:chgData name="Hanna Kossowsky" userId="56e21b23dc263710" providerId="LiveId" clId="{93FE5A26-3064-4B3F-8E2A-653EB31D5592}" dt="2025-02-19T07:25:59.292" v="495" actId="20577"/>
        <pc:sldMkLst>
          <pc:docMk/>
          <pc:sldMk cId="2932639354" sldId="259"/>
        </pc:sldMkLst>
        <pc:spChg chg="mod">
          <ac:chgData name="Hanna Kossowsky" userId="56e21b23dc263710" providerId="LiveId" clId="{93FE5A26-3064-4B3F-8E2A-653EB31D5592}" dt="2025-02-19T07:25:59.292" v="49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">
        <pc:chgData name="Hanna Kossowsky" userId="56e21b23dc263710" providerId="LiveId" clId="{93FE5A26-3064-4B3F-8E2A-653EB31D5592}" dt="2025-02-19T07:21:35.585" v="492" actId="20577"/>
        <pc:sldMkLst>
          <pc:docMk/>
          <pc:sldMk cId="2429345029" sldId="26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07538850" sldId="261"/>
        </pc:sldMkLst>
      </pc:sldChg>
      <pc:sldChg chg="modSp add mod">
        <pc:chgData name="Hanna Kossowsky" userId="56e21b23dc263710" providerId="LiveId" clId="{93FE5A26-3064-4B3F-8E2A-653EB31D5592}" dt="2025-02-19T07:19:49.823" v="471" actId="20577"/>
        <pc:sldMkLst>
          <pc:docMk/>
          <pc:sldMk cId="1866731352" sldId="261"/>
        </pc:sldMkLst>
      </pc:sldChg>
      <pc:sldChg chg="modSp add mod">
        <pc:chgData name="Hanna Kossowsky" userId="56e21b23dc263710" providerId="LiveId" clId="{93FE5A26-3064-4B3F-8E2A-653EB31D5592}" dt="2025-02-19T07:18:57.165" v="311" actId="20577"/>
        <pc:sldMkLst>
          <pc:docMk/>
          <pc:sldMk cId="450497777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3047956201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774208767" sldId="263"/>
        </pc:sldMkLst>
      </pc:sldChg>
      <pc:sldChg chg="add del">
        <pc:chgData name="Hanna Kossowsky" userId="56e21b23dc263710" providerId="LiveId" clId="{93FE5A26-3064-4B3F-8E2A-653EB31D5592}" dt="2025-02-19T07:20:54.045" v="479"/>
        <pc:sldMkLst>
          <pc:docMk/>
          <pc:sldMk cId="3068632970" sldId="263"/>
        </pc:sldMkLst>
      </pc:sldChg>
      <pc:sldChg chg="add del">
        <pc:chgData name="Hanna Kossowsky" userId="56e21b23dc263710" providerId="LiveId" clId="{93FE5A26-3064-4B3F-8E2A-653EB31D5592}" dt="2025-02-19T07:20:59.027" v="481"/>
        <pc:sldMkLst>
          <pc:docMk/>
          <pc:sldMk cId="4018161927" sldId="263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29297336" sldId="26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801949394" sldId="266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782198291" sldId="26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91764609" sldId="268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66664880" sldId="26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905021401" sldId="27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188517806" sldId="27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89954775" sldId="27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434505505" sldId="27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783530971" sldId="27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10417689" sldId="27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67820192" sldId="27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988245967" sldId="27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09128241" sldId="27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511031208" sldId="279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57471371" sldId="28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76418047" sldId="28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856824348" sldId="28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2682632" sldId="28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720169326" sldId="2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41188842" sldId="28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106269780" sldId="28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572271568" sldId="31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252578053" sldId="3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306194807" sldId="38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144043473" sldId="38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1217290044" sldId="39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3230878684" sldId="390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3688594761" sldId="3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795164391" sldId="39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6450321" sldId="3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577880875" sldId="3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14684987" sldId="39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374448592" sldId="39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987074334" sldId="396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307055565" sldId="396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2689916021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2803387719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560305960" sldId="39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449073575" sldId="397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641564044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3671609670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42854459" sldId="398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101142229" sldId="398"/>
        </pc:sldMkLst>
      </pc:sldChg>
      <pc:sldChg chg="del">
        <pc:chgData name="Hanna Kossowsky" userId="56e21b23dc263710" providerId="LiveId" clId="{93FE5A26-3064-4B3F-8E2A-653EB31D5592}" dt="2025-02-19T07:04:37.129" v="5" actId="47"/>
        <pc:sldMkLst>
          <pc:docMk/>
          <pc:sldMk cId="143904550" sldId="398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2085189838" sldId="39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435545275" sldId="40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3650659230" sldId="409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4227923638" sldId="410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763831260" sldId="411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238725509" sldId="412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13283455" sldId="416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639935311" sldId="417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496457155" sldId="41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571826001" sldId="419"/>
        </pc:sldMkLst>
      </pc:sldChg>
      <pc:sldChg chg="modSp add del mod">
        <pc:chgData name="Hanna Kossowsky" userId="56e21b23dc263710" providerId="LiveId" clId="{93FE5A26-3064-4B3F-8E2A-653EB31D5592}" dt="2025-02-19T07:27:29.778" v="499" actId="47"/>
        <pc:sldMkLst>
          <pc:docMk/>
          <pc:sldMk cId="1415127267" sldId="4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487857439" sldId="491"/>
        </pc:sldMkLst>
      </pc:sldChg>
      <pc:sldChg chg="add">
        <pc:chgData name="Hanna Kossowsky" userId="56e21b23dc263710" providerId="LiveId" clId="{93FE5A26-3064-4B3F-8E2A-653EB31D5592}" dt="2025-02-19T07:27:28.235" v="498"/>
        <pc:sldMkLst>
          <pc:docMk/>
          <pc:sldMk cId="2977535749" sldId="491"/>
        </pc:sldMkLst>
      </pc:sldChg>
      <pc:sldChg chg="modSp add mod">
        <pc:chgData name="Hanna Kossowsky" userId="56e21b23dc263710" providerId="LiveId" clId="{93FE5A26-3064-4B3F-8E2A-653EB31D5592}" dt="2025-02-19T07:33:07.451" v="617" actId="20577"/>
        <pc:sldMkLst>
          <pc:docMk/>
          <pc:sldMk cId="1812375708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05368609" sldId="492"/>
        </pc:sldMkLst>
      </pc:sldChg>
      <pc:sldChg chg="add del">
        <pc:chgData name="Hanna Kossowsky" userId="56e21b23dc263710" providerId="LiveId" clId="{93FE5A26-3064-4B3F-8E2A-653EB31D5592}" dt="2025-02-19T07:31:54.837" v="506"/>
        <pc:sldMkLst>
          <pc:docMk/>
          <pc:sldMk cId="3185991163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449073575" sldId="493"/>
        </pc:sldMkLst>
      </pc:sldChg>
      <pc:sldChg chg="modSp add mod modNotesTx">
        <pc:chgData name="Hanna Kossowsky" userId="56e21b23dc263710" providerId="LiveId" clId="{93FE5A26-3064-4B3F-8E2A-653EB31D5592}" dt="2025-02-19T07:40:21.649" v="1209"/>
        <pc:sldMkLst>
          <pc:docMk/>
          <pc:sldMk cId="3897922549" sldId="4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987074334" sldId="494"/>
        </pc:sldMkLst>
      </pc:sldChg>
      <pc:sldChg chg="modSp add mod modNotesTx">
        <pc:chgData name="Hanna Kossowsky" userId="56e21b23dc263710" providerId="LiveId" clId="{93FE5A26-3064-4B3F-8E2A-653EB31D5592}" dt="2025-02-19T08:09:53.275" v="1747" actId="20577"/>
        <pc:sldMkLst>
          <pc:docMk/>
          <pc:sldMk cId="3870978512" sldId="494"/>
        </pc:sldMkLst>
      </pc:sldChg>
      <pc:sldChg chg="addSp delSp modSp add mod modAnim modNotesTx">
        <pc:chgData name="Hanna Kossowsky" userId="56e21b23dc263710" providerId="LiveId" clId="{93FE5A26-3064-4B3F-8E2A-653EB31D5592}" dt="2025-02-19T08:11:18.288" v="1789"/>
        <pc:sldMkLst>
          <pc:docMk/>
          <pc:sldMk cId="2095479354" sldId="495"/>
        </pc:sldMkLst>
      </pc:sldChg>
      <pc:sldChg chg="delSp modSp add mod delAnim modNotesTx">
        <pc:chgData name="Hanna Kossowsky" userId="56e21b23dc263710" providerId="LiveId" clId="{93FE5A26-3064-4B3F-8E2A-653EB31D5592}" dt="2025-02-19T08:15:24.685" v="2359" actId="20577"/>
        <pc:sldMkLst>
          <pc:docMk/>
          <pc:sldMk cId="3383692764" sldId="496"/>
        </pc:sldMkLst>
      </pc:sldChg>
      <pc:sldChg chg="add del">
        <pc:chgData name="Hanna Kossowsky" userId="56e21b23dc263710" providerId="LiveId" clId="{93FE5A26-3064-4B3F-8E2A-653EB31D5592}" dt="2025-02-19T08:13:12.957" v="2008"/>
        <pc:sldMkLst>
          <pc:docMk/>
          <pc:sldMk cId="1548486394" sldId="497"/>
        </pc:sldMkLst>
      </pc:sldChg>
      <pc:sldChg chg="addSp delSp modSp add mod">
        <pc:chgData name="Hanna Kossowsky" userId="56e21b23dc263710" providerId="LiveId" clId="{93FE5A26-3064-4B3F-8E2A-653EB31D5592}" dt="2025-02-19T08:19:51.019" v="2388" actId="1076"/>
        <pc:sldMkLst>
          <pc:docMk/>
          <pc:sldMk cId="2970157588" sldId="497"/>
        </pc:sldMkLst>
      </pc:sldChg>
      <pc:sldChg chg="add del">
        <pc:chgData name="Hanna Kossowsky" userId="56e21b23dc263710" providerId="LiveId" clId="{93FE5A26-3064-4B3F-8E2A-653EB31D5592}" dt="2025-02-19T08:17:55.147" v="2361"/>
        <pc:sldMkLst>
          <pc:docMk/>
          <pc:sldMk cId="3658590114" sldId="497"/>
        </pc:sldMkLst>
      </pc:sldChg>
      <pc:sldChg chg="addSp delSp modSp add mod">
        <pc:chgData name="Hanna Kossowsky" userId="56e21b23dc263710" providerId="LiveId" clId="{93FE5A26-3064-4B3F-8E2A-653EB31D5592}" dt="2025-02-19T08:20:53.918" v="2451" actId="22"/>
        <pc:sldMkLst>
          <pc:docMk/>
          <pc:sldMk cId="698931931" sldId="498"/>
        </pc:sldMkLst>
      </pc:sldChg>
      <pc:sldChg chg="addSp delSp modSp add mod">
        <pc:chgData name="Hanna Kossowsky" userId="56e21b23dc263710" providerId="LiveId" clId="{93FE5A26-3064-4B3F-8E2A-653EB31D5592}" dt="2025-02-19T08:21:58.228" v="2492" actId="1076"/>
        <pc:sldMkLst>
          <pc:docMk/>
          <pc:sldMk cId="131263646" sldId="499"/>
        </pc:sldMkLst>
      </pc:sldChg>
      <pc:sldChg chg="addSp delSp modSp add mod">
        <pc:chgData name="Hanna Kossowsky" userId="56e21b23dc263710" providerId="LiveId" clId="{93FE5A26-3064-4B3F-8E2A-653EB31D5592}" dt="2025-02-19T08:29:35.168" v="3001"/>
        <pc:sldMkLst>
          <pc:docMk/>
          <pc:sldMk cId="4144549434" sldId="500"/>
        </pc:sldMkLst>
      </pc:sldChg>
      <pc:sldChg chg="addSp delSp modSp add mod">
        <pc:chgData name="Hanna Kossowsky" userId="56e21b23dc263710" providerId="LiveId" clId="{93FE5A26-3064-4B3F-8E2A-653EB31D5592}" dt="2025-02-19T08:32:12.623" v="3178" actId="22"/>
        <pc:sldMkLst>
          <pc:docMk/>
          <pc:sldMk cId="3990973233" sldId="501"/>
        </pc:sldMkLst>
      </pc:sldChg>
      <pc:sldChg chg="addSp delSp modSp add mod modAnim">
        <pc:chgData name="Hanna Kossowsky" userId="56e21b23dc263710" providerId="LiveId" clId="{93FE5A26-3064-4B3F-8E2A-653EB31D5592}" dt="2025-02-19T08:42:34.979" v="3890" actId="313"/>
        <pc:sldMkLst>
          <pc:docMk/>
          <pc:sldMk cId="2020688423" sldId="502"/>
        </pc:sldMkLst>
      </pc:sldChg>
      <pc:sldChg chg="addSp delSp modSp add mod delAnim">
        <pc:chgData name="Hanna Kossowsky" userId="56e21b23dc263710" providerId="LiveId" clId="{93FE5A26-3064-4B3F-8E2A-653EB31D5592}" dt="2025-02-19T08:42:32.748" v="3889" actId="313"/>
        <pc:sldMkLst>
          <pc:docMk/>
          <pc:sldMk cId="2896844199" sldId="503"/>
        </pc:sldMkLst>
      </pc:sldChg>
      <pc:sldChg chg="delSp modSp add mod">
        <pc:chgData name="Hanna Kossowsky" userId="56e21b23dc263710" providerId="LiveId" clId="{93FE5A26-3064-4B3F-8E2A-653EB31D5592}" dt="2025-02-19T08:45:19.290" v="4489" actId="20577"/>
        <pc:sldMkLst>
          <pc:docMk/>
          <pc:sldMk cId="495728249" sldId="504"/>
        </pc:sldMkLst>
      </pc:sldChg>
    </pc:docChg>
  </pc:docChgLst>
  <pc:docChgLst>
    <pc:chgData name="Hanna Kossowsky" userId="56e21b23dc263710" providerId="LiveId" clId="{6710EEB1-46EE-46C5-88A6-DC1D56CEBA3B}"/>
    <pc:docChg chg="undo redo custSel addSld delSld modSld sldOrd">
      <pc:chgData name="Hanna Kossowsky" userId="56e21b23dc263710" providerId="LiveId" clId="{6710EEB1-46EE-46C5-88A6-DC1D56CEBA3B}" dt="2025-03-14T10:17:07.971" v="9441"/>
      <pc:docMkLst>
        <pc:docMk/>
      </pc:docMkLst>
      <pc:sldChg chg="modSp mod modNotesTx">
        <pc:chgData name="Hanna Kossowsky" userId="56e21b23dc263710" providerId="LiveId" clId="{6710EEB1-46EE-46C5-88A6-DC1D56CEBA3B}" dt="2025-03-14T10:17:07.971" v="9441"/>
        <pc:sldMkLst>
          <pc:docMk/>
          <pc:sldMk cId="1633777672" sldId="256"/>
        </pc:sldMkLst>
        <pc:spChg chg="mod">
          <ac:chgData name="Hanna Kossowsky" userId="56e21b23dc263710" providerId="LiveId" clId="{6710EEB1-46EE-46C5-88A6-DC1D56CEBA3B}" dt="2025-02-25T07:35:57.68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710EEB1-46EE-46C5-88A6-DC1D56CEBA3B}" dt="2025-03-10T08:24:57.253" v="8836" actId="20577"/>
        <pc:sldMkLst>
          <pc:docMk/>
          <pc:sldMk cId="2932639354" sldId="259"/>
        </pc:sldMkLst>
        <pc:spChg chg="mod">
          <ac:chgData name="Hanna Kossowsky" userId="56e21b23dc263710" providerId="LiveId" clId="{6710EEB1-46EE-46C5-88A6-DC1D56CEBA3B}" dt="2025-03-10T08:24:57.253" v="8836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6710EEB1-46EE-46C5-88A6-DC1D56CEBA3B}" dt="2025-02-25T07:47:35.732" v="1" actId="47"/>
        <pc:sldMkLst>
          <pc:docMk/>
          <pc:sldMk cId="2429345029" sldId="260"/>
        </pc:sldMkLst>
      </pc:sldChg>
      <pc:sldChg chg="modSp add mod modAnim modShow">
        <pc:chgData name="Hanna Kossowsky" userId="56e21b23dc263710" providerId="LiveId" clId="{6710EEB1-46EE-46C5-88A6-DC1D56CEBA3B}" dt="2025-03-10T07:57:58.461" v="8469"/>
        <pc:sldMkLst>
          <pc:docMk/>
          <pc:sldMk cId="2905915525" sldId="260"/>
        </pc:sldMkLst>
      </pc:sldChg>
      <pc:sldChg chg="add del">
        <pc:chgData name="Hanna Kossowsky" userId="56e21b23dc263710" providerId="LiveId" clId="{6710EEB1-46EE-46C5-88A6-DC1D56CEBA3B}" dt="2025-03-09T12:44:49.398" v="4727" actId="47"/>
        <pc:sldMkLst>
          <pc:docMk/>
          <pc:sldMk cId="1677409496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866731352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450497777" sldId="262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2885621005" sldId="262"/>
        </pc:sldMkLst>
      </pc:sldChg>
      <pc:sldChg chg="delSp 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2725375352" sldId="26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944473808" sldId="264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836127626" sldId="265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144043473" sldId="38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435545275" sldId="40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650659230" sldId="40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227923638" sldId="41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763831260" sldId="41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238725509" sldId="412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13283455" sldId="416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639935311" sldId="417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496457155" sldId="418"/>
        </pc:sldMkLst>
      </pc:sldChg>
      <pc:sldChg chg="del">
        <pc:chgData name="Hanna Kossowsky" userId="56e21b23dc263710" providerId="LiveId" clId="{6710EEB1-46EE-46C5-88A6-DC1D56CEBA3B}" dt="2025-02-25T07:48:08.811" v="3" actId="47"/>
        <pc:sldMkLst>
          <pc:docMk/>
          <pc:sldMk cId="2571826001" sldId="419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977535749" sldId="49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812375708" sldId="49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97922549" sldId="493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70978512" sldId="494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95479354" sldId="495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383692764" sldId="496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970157588" sldId="497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698931931" sldId="49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31263646" sldId="49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144549434" sldId="50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990973233" sldId="50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20688423" sldId="50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896844199" sldId="503"/>
        </pc:sldMkLst>
      </pc:sldChg>
      <pc:sldChg chg="del">
        <pc:chgData name="Hanna Kossowsky" userId="56e21b23dc263710" providerId="LiveId" clId="{6710EEB1-46EE-46C5-88A6-DC1D56CEBA3B}" dt="2025-02-25T08:05:10.104" v="4" actId="47"/>
        <pc:sldMkLst>
          <pc:docMk/>
          <pc:sldMk cId="495728249" sldId="504"/>
        </pc:sldMkLst>
      </pc:sldChg>
      <pc:sldChg chg="modSp add">
        <pc:chgData name="Hanna Kossowsky" userId="56e21b23dc263710" providerId="LiveId" clId="{6710EEB1-46EE-46C5-88A6-DC1D56CEBA3B}" dt="2025-03-06T13:40:39.785" v="3509" actId="20577"/>
        <pc:sldMkLst>
          <pc:docMk/>
          <pc:sldMk cId="4269804765" sldId="539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4134588185" sldId="542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677124310" sldId="54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86503630" sldId="544"/>
        </pc:sldMkLst>
      </pc:sldChg>
      <pc:sldChg chg="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1628105093" sldId="569"/>
        </pc:sldMkLst>
      </pc:sldChg>
      <pc:sldChg chg="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3358082188" sldId="571"/>
        </pc:sldMkLst>
      </pc:sldChg>
      <pc:sldChg chg="modSp add mod modAnim modNotesTx">
        <pc:chgData name="Hanna Kossowsky" userId="56e21b23dc263710" providerId="LiveId" clId="{6710EEB1-46EE-46C5-88A6-DC1D56CEBA3B}" dt="2025-03-10T08:25:28.607" v="8844"/>
        <pc:sldMkLst>
          <pc:docMk/>
          <pc:sldMk cId="1393822683" sldId="572"/>
        </pc:sldMkLst>
      </pc:sldChg>
      <pc:sldChg chg="modSp add mod modAnim">
        <pc:chgData name="Hanna Kossowsky" userId="56e21b23dc263710" providerId="LiveId" clId="{6710EEB1-46EE-46C5-88A6-DC1D56CEBA3B}" dt="2025-03-09T12:23:53.894" v="4216"/>
        <pc:sldMkLst>
          <pc:docMk/>
          <pc:sldMk cId="1298672318" sldId="573"/>
        </pc:sldMkLst>
      </pc:sldChg>
      <pc:sldChg chg="modSp add mod modAnim">
        <pc:chgData name="Hanna Kossowsky" userId="56e21b23dc263710" providerId="LiveId" clId="{6710EEB1-46EE-46C5-88A6-DC1D56CEBA3B}" dt="2025-03-09T12:26:25.804" v="4478"/>
        <pc:sldMkLst>
          <pc:docMk/>
          <pc:sldMk cId="2328485683" sldId="574"/>
        </pc:sldMkLst>
      </pc:sldChg>
      <pc:sldChg chg="modSp add mod ord modAnim">
        <pc:chgData name="Hanna Kossowsky" userId="56e21b23dc263710" providerId="LiveId" clId="{6710EEB1-46EE-46C5-88A6-DC1D56CEBA3B}" dt="2025-03-09T12:28:34.268" v="4672"/>
        <pc:sldMkLst>
          <pc:docMk/>
          <pc:sldMk cId="877897916" sldId="575"/>
        </pc:sldMkLst>
      </pc:sldChg>
      <pc:sldChg chg="modSp add mod ord modAnim">
        <pc:chgData name="Hanna Kossowsky" userId="56e21b23dc263710" providerId="LiveId" clId="{6710EEB1-46EE-46C5-88A6-DC1D56CEBA3B}" dt="2025-03-09T20:14:42.041" v="5955" actId="20577"/>
        <pc:sldMkLst>
          <pc:docMk/>
          <pc:sldMk cId="1190917936" sldId="576"/>
        </pc:sldMkLst>
      </pc:sldChg>
      <pc:sldChg chg="addSp modSp add mod modAnim">
        <pc:chgData name="Hanna Kossowsky" userId="56e21b23dc263710" providerId="LiveId" clId="{6710EEB1-46EE-46C5-88A6-DC1D56CEBA3B}" dt="2025-03-09T19:34:46.977" v="5292" actId="20577"/>
        <pc:sldMkLst>
          <pc:docMk/>
          <pc:sldMk cId="1741770827" sldId="577"/>
        </pc:sldMkLst>
      </pc:sldChg>
      <pc:sldChg chg="modSp add mod ord modAnim">
        <pc:chgData name="Hanna Kossowsky" userId="56e21b23dc263710" providerId="LiveId" clId="{6710EEB1-46EE-46C5-88A6-DC1D56CEBA3B}" dt="2025-03-14T10:10:53.356" v="9131" actId="113"/>
        <pc:sldMkLst>
          <pc:docMk/>
          <pc:sldMk cId="975728535" sldId="578"/>
        </pc:sldMkLst>
      </pc:sldChg>
      <pc:sldChg chg="addSp delSp modSp add mod delAnim modAnim modNotesTx">
        <pc:chgData name="Hanna Kossowsky" userId="56e21b23dc263710" providerId="LiveId" clId="{6710EEB1-46EE-46C5-88A6-DC1D56CEBA3B}" dt="2025-03-14T10:10:34.078" v="9130" actId="478"/>
        <pc:sldMkLst>
          <pc:docMk/>
          <pc:sldMk cId="186894906" sldId="579"/>
        </pc:sldMkLst>
      </pc:sldChg>
      <pc:sldChg chg="modSp add mod ord modAnim">
        <pc:chgData name="Hanna Kossowsky" userId="56e21b23dc263710" providerId="LiveId" clId="{6710EEB1-46EE-46C5-88A6-DC1D56CEBA3B}" dt="2025-03-10T08:26:00.251" v="8847"/>
        <pc:sldMkLst>
          <pc:docMk/>
          <pc:sldMk cId="3025389337" sldId="580"/>
        </pc:sldMkLst>
      </pc:sldChg>
      <pc:sldChg chg="add del">
        <pc:chgData name="Hanna Kossowsky" userId="56e21b23dc263710" providerId="LiveId" clId="{6710EEB1-46EE-46C5-88A6-DC1D56CEBA3B}" dt="2025-03-09T13:15:26.824" v="5251"/>
        <pc:sldMkLst>
          <pc:docMk/>
          <pc:sldMk cId="3558642212" sldId="580"/>
        </pc:sldMkLst>
      </pc:sldChg>
      <pc:sldChg chg="addSp modSp add mod ord modAnim modNotesTx">
        <pc:chgData name="Hanna Kossowsky" userId="56e21b23dc263710" providerId="LiveId" clId="{6710EEB1-46EE-46C5-88A6-DC1D56CEBA3B}" dt="2025-03-14T10:08:57.680" v="9027" actId="20577"/>
        <pc:sldMkLst>
          <pc:docMk/>
          <pc:sldMk cId="725761362" sldId="581"/>
        </pc:sldMkLst>
      </pc:sldChg>
      <pc:sldChg chg="modSp add mod modAnim modNotesTx">
        <pc:chgData name="Hanna Kossowsky" userId="56e21b23dc263710" providerId="LiveId" clId="{6710EEB1-46EE-46C5-88A6-DC1D56CEBA3B}" dt="2025-03-09T20:22:33.121" v="6434" actId="20577"/>
        <pc:sldMkLst>
          <pc:docMk/>
          <pc:sldMk cId="2972988608" sldId="582"/>
        </pc:sldMkLst>
      </pc:sldChg>
      <pc:sldChg chg="add del">
        <pc:chgData name="Hanna Kossowsky" userId="56e21b23dc263710" providerId="LiveId" clId="{6710EEB1-46EE-46C5-88A6-DC1D56CEBA3B}" dt="2025-03-09T19:37:48.477" v="5504"/>
        <pc:sldMkLst>
          <pc:docMk/>
          <pc:sldMk cId="3030218303" sldId="582"/>
        </pc:sldMkLst>
      </pc:sldChg>
      <pc:sldChg chg="modSp add mod modAnim">
        <pc:chgData name="Hanna Kossowsky" userId="56e21b23dc263710" providerId="LiveId" clId="{6710EEB1-46EE-46C5-88A6-DC1D56CEBA3B}" dt="2025-03-09T20:26:47.601" v="6893"/>
        <pc:sldMkLst>
          <pc:docMk/>
          <pc:sldMk cId="1262631225" sldId="583"/>
        </pc:sldMkLst>
      </pc:sldChg>
      <pc:sldChg chg="add del">
        <pc:chgData name="Hanna Kossowsky" userId="56e21b23dc263710" providerId="LiveId" clId="{6710EEB1-46EE-46C5-88A6-DC1D56CEBA3B}" dt="2025-03-09T20:25:53.640" v="6757"/>
        <pc:sldMkLst>
          <pc:docMk/>
          <pc:sldMk cId="646637487" sldId="584"/>
        </pc:sldMkLst>
      </pc:sldChg>
      <pc:sldChg chg="add del">
        <pc:chgData name="Hanna Kossowsky" userId="56e21b23dc263710" providerId="LiveId" clId="{6710EEB1-46EE-46C5-88A6-DC1D56CEBA3B}" dt="2025-03-09T20:25:42.042" v="6753"/>
        <pc:sldMkLst>
          <pc:docMk/>
          <pc:sldMk cId="866887735" sldId="584"/>
        </pc:sldMkLst>
      </pc:sldChg>
      <pc:sldChg chg="add del">
        <pc:chgData name="Hanna Kossowsky" userId="56e21b23dc263710" providerId="LiveId" clId="{6710EEB1-46EE-46C5-88A6-DC1D56CEBA3B}" dt="2025-03-09T20:25:47.945" v="6755"/>
        <pc:sldMkLst>
          <pc:docMk/>
          <pc:sldMk cId="2801167120" sldId="584"/>
        </pc:sldMkLst>
      </pc:sldChg>
      <pc:sldChg chg="addSp modSp add mod ord modAnim">
        <pc:chgData name="Hanna Kossowsky" userId="56e21b23dc263710" providerId="LiveId" clId="{6710EEB1-46EE-46C5-88A6-DC1D56CEBA3B}" dt="2025-03-10T07:53:47.078" v="8461"/>
        <pc:sldMkLst>
          <pc:docMk/>
          <pc:sldMk cId="3417116930" sldId="584"/>
        </pc:sldMkLst>
      </pc:sldChg>
      <pc:sldChg chg="modSp add mod ord modNotesTx">
        <pc:chgData name="Hanna Kossowsky" userId="56e21b23dc263710" providerId="LiveId" clId="{6710EEB1-46EE-46C5-88A6-DC1D56CEBA3B}" dt="2025-03-10T07:54:20.088" v="8463"/>
        <pc:sldMkLst>
          <pc:docMk/>
          <pc:sldMk cId="4002850659" sldId="585"/>
        </pc:sldMkLst>
      </pc:sldChg>
      <pc:sldChg chg="modSp add mod modAnim">
        <pc:chgData name="Hanna Kossowsky" userId="56e21b23dc263710" providerId="LiveId" clId="{6710EEB1-46EE-46C5-88A6-DC1D56CEBA3B}" dt="2025-03-09T20:33:11.307" v="7447"/>
        <pc:sldMkLst>
          <pc:docMk/>
          <pc:sldMk cId="1729374589" sldId="586"/>
        </pc:sldMkLst>
      </pc:sldChg>
      <pc:sldChg chg="addSp delSp modSp add mod modAnim">
        <pc:chgData name="Hanna Kossowsky" userId="56e21b23dc263710" providerId="LiveId" clId="{6710EEB1-46EE-46C5-88A6-DC1D56CEBA3B}" dt="2025-03-10T08:20:55.592" v="8552" actId="1076"/>
        <pc:sldMkLst>
          <pc:docMk/>
          <pc:sldMk cId="3113943533" sldId="587"/>
        </pc:sldMkLst>
      </pc:sldChg>
      <pc:sldChg chg="addSp delSp modSp add mod delAnim modAnim">
        <pc:chgData name="Hanna Kossowsky" userId="56e21b23dc263710" providerId="LiveId" clId="{6710EEB1-46EE-46C5-88A6-DC1D56CEBA3B}" dt="2025-03-10T07:01:58.910" v="7839" actId="1076"/>
        <pc:sldMkLst>
          <pc:docMk/>
          <pc:sldMk cId="3781285717" sldId="588"/>
        </pc:sldMkLst>
      </pc:sldChg>
      <pc:sldChg chg="addSp delSp modSp add mod modAnim">
        <pc:chgData name="Hanna Kossowsky" userId="56e21b23dc263710" providerId="LiveId" clId="{6710EEB1-46EE-46C5-88A6-DC1D56CEBA3B}" dt="2025-03-10T07:28:58.006" v="8037" actId="1076"/>
        <pc:sldMkLst>
          <pc:docMk/>
          <pc:sldMk cId="2774354453" sldId="589"/>
        </pc:sldMkLst>
      </pc:sldChg>
      <pc:sldChg chg="addSp delSp modSp add mod modAnim">
        <pc:chgData name="Hanna Kossowsky" userId="56e21b23dc263710" providerId="LiveId" clId="{6710EEB1-46EE-46C5-88A6-DC1D56CEBA3B}" dt="2025-03-10T07:32:12.870" v="8432"/>
        <pc:sldMkLst>
          <pc:docMk/>
          <pc:sldMk cId="3797887448" sldId="590"/>
        </pc:sldMkLst>
      </pc:sldChg>
      <pc:sldChg chg="addSp delSp modSp add mod">
        <pc:chgData name="Hanna Kossowsky" userId="56e21b23dc263710" providerId="LiveId" clId="{6710EEB1-46EE-46C5-88A6-DC1D56CEBA3B}" dt="2025-03-10T07:35:40.283" v="8439" actId="1076"/>
        <pc:sldMkLst>
          <pc:docMk/>
          <pc:sldMk cId="3885306052" sldId="591"/>
        </pc:sldMkLst>
      </pc:sldChg>
      <pc:sldChg chg="addSp delSp modSp add mod">
        <pc:chgData name="Hanna Kossowsky" userId="56e21b23dc263710" providerId="LiveId" clId="{6710EEB1-46EE-46C5-88A6-DC1D56CEBA3B}" dt="2025-03-10T07:53:31.444" v="8459" actId="1076"/>
        <pc:sldMkLst>
          <pc:docMk/>
          <pc:sldMk cId="1320841061" sldId="592"/>
        </pc:sldMkLst>
      </pc:sldChg>
      <pc:sldChg chg="delSp modSp add mod">
        <pc:chgData name="Hanna Kossowsky" userId="56e21b23dc263710" providerId="LiveId" clId="{6710EEB1-46EE-46C5-88A6-DC1D56CEBA3B}" dt="2025-03-10T08:22:47.553" v="8649" actId="20577"/>
        <pc:sldMkLst>
          <pc:docMk/>
          <pc:sldMk cId="966994310" sldId="593"/>
        </pc:sldMkLst>
      </pc:sldChg>
      <pc:sldChg chg="addSp modSp add mod modNotesTx">
        <pc:chgData name="Hanna Kossowsky" userId="56e21b23dc263710" providerId="LiveId" clId="{6710EEB1-46EE-46C5-88A6-DC1D56CEBA3B}" dt="2025-03-10T08:24:17.462" v="8807" actId="20577"/>
        <pc:sldMkLst>
          <pc:docMk/>
          <pc:sldMk cId="2025748670" sldId="594"/>
        </pc:sldMkLst>
      </pc:sldChg>
      <pc:sldChg chg="modSp add mod modAnim modNotesTx">
        <pc:chgData name="Hanna Kossowsky" userId="56e21b23dc263710" providerId="LiveId" clId="{6710EEB1-46EE-46C5-88A6-DC1D56CEBA3B}" dt="2025-03-14T10:14:59.298" v="9440" actId="2057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  <pc:docChgLst>
    <pc:chgData name="Hanna Kossowsky" userId="56e21b23dc263710" providerId="LiveId" clId="{3B5D1565-E1D0-43F2-80F4-E5DCA54FBF51}"/>
    <pc:docChg chg="custSel addSld delSld modSld">
      <pc:chgData name="Hanna Kossowsky" userId="56e21b23dc263710" providerId="LiveId" clId="{3B5D1565-E1D0-43F2-80F4-E5DCA54FBF51}" dt="2025-02-19T06:58:49.006" v="53" actId="47"/>
      <pc:docMkLst>
        <pc:docMk/>
      </pc:docMkLst>
      <pc:sldChg chg="modSp mod modAnim">
        <pc:chgData name="Hanna Kossowsky" userId="56e21b23dc263710" providerId="LiveId" clId="{3B5D1565-E1D0-43F2-80F4-E5DCA54FBF51}" dt="2025-02-19T06:57:18.328" v="52" actId="1036"/>
        <pc:sldMkLst>
          <pc:docMk/>
          <pc:sldMk cId="653706785" sldId="257"/>
        </pc:sldMkLst>
      </pc:sldChg>
      <pc:sldChg chg="del">
        <pc:chgData name="Hanna Kossowsky" userId="56e21b23dc263710" providerId="LiveId" clId="{3B5D1565-E1D0-43F2-80F4-E5DCA54FBF51}" dt="2025-02-19T06:58:49.006" v="53" actId="47"/>
        <pc:sldMkLst>
          <pc:docMk/>
          <pc:sldMk cId="2889954775" sldId="272"/>
        </pc:sldMkLst>
      </pc:sldChg>
      <pc:sldChg chg="modSp add mod">
        <pc:chgData name="Hanna Kossowsky" userId="56e21b23dc263710" providerId="LiveId" clId="{3B5D1565-E1D0-43F2-80F4-E5DCA54FBF51}" dt="2025-02-19T06:55:53.653" v="4" actId="12"/>
        <pc:sldMkLst>
          <pc:docMk/>
          <pc:sldMk cId="143904550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04/06/2025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ensor.readthedocs.io/en/latest/library/compile/function.html#pytensor.compile.function.function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35ABB-1A61-820E-57B1-7CBD1A30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16413-DBDA-E8E3-180B-0D14A6067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D0B6F-700A-F2C0-B3D3-A4193EC07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CFA83-238F-9C9B-FDD5-CE8291263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369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1BB48-141E-F071-5189-CD8A7D34F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5C955F-EDC4-0F28-6980-B9D22EE47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8A5E0-AE6B-C2A8-F2AC-6483DF857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buNone/>
            </a:pPr>
            <a:r>
              <a:rPr lang="en-GB" sz="1800" dirty="0">
                <a:effectLst/>
                <a:latin typeface="Calibri" panose="020F0502020204030204" pitchFamily="34" charset="0"/>
              </a:rPr>
              <a:t>Every chain needs to be trained - get 1000 samples for 2000 samples that we took.</a:t>
            </a:r>
          </a:p>
          <a:p>
            <a:pPr marL="0" marR="0">
              <a:buNone/>
            </a:pPr>
            <a:r>
              <a:rPr lang="en-GB" sz="1800" dirty="0">
                <a:effectLst/>
                <a:latin typeface="Calibri" panose="020F0502020204030204" pitchFamily="34" charset="0"/>
              </a:rPr>
              <a:t>So using more than 3-4 chains is a waste.</a:t>
            </a:r>
          </a:p>
          <a:p>
            <a:pPr marL="0" marR="0">
              <a:buNone/>
            </a:pPr>
            <a:r>
              <a:rPr lang="en-GB" sz="1800" dirty="0">
                <a:effectLst/>
                <a:latin typeface="Calibri" panose="020F0502020204030204" pitchFamily="34" charset="0"/>
              </a:rPr>
              <a:t>2 - cant tell if a chain is messed up or if the sampling is. </a:t>
            </a:r>
          </a:p>
          <a:p>
            <a:pPr marL="0" marR="0"/>
            <a:r>
              <a:rPr lang="en-GB" sz="1800" dirty="0" err="1">
                <a:effectLst/>
                <a:latin typeface="Calibri" panose="020F0502020204030204" pitchFamily="34" charset="0"/>
              </a:rPr>
              <a:t>Tradeoff</a:t>
            </a:r>
            <a:r>
              <a:rPr lang="en-GB" sz="1800" dirty="0">
                <a:effectLst/>
                <a:latin typeface="Calibri" panose="020F0502020204030204" pitchFamily="34" charset="0"/>
              </a:rPr>
              <a:t> between sample efficiency and how well you can evaluate how good your sampling is.</a:t>
            </a:r>
          </a:p>
          <a:p>
            <a:pPr marL="0" marR="0"/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marR="0"/>
            <a:r>
              <a:rPr lang="en-GB" sz="1800" dirty="0">
                <a:effectLst/>
                <a:latin typeface="Calibri" panose="020F0502020204030204" pitchFamily="34" charset="0"/>
              </a:rPr>
              <a:t>The right graph – the samples we got for each chain in the order we got them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44062-DF7E-8FE6-2405-41F4F2DA1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3958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933AF-19F7-A4EE-8229-8F3846592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E801C5-79B5-9403-BA11-53C5FAD0C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55A1F-5F5D-0D22-0874-97455A2C5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BF700-7C58-730F-C427-F06B307B5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2685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9D57D-51AF-C245-C3D1-7962B7187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50CFB-31B2-91CF-3B81-81A3D8B21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708B12-1958-C42B-EE5A-9C2E1EF14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A46B-F775-106A-5F8C-419B05F9D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721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AB000-D452-8E49-4C94-958F17572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D6DF98-15E4-CCB4-D0CE-9CF85D474B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145AA4-8906-D311-3938-148212B40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17DA8-00AB-52E9-AC30-5C1B58B9B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207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A6217-3378-E33D-56CD-0DC649F24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AC0CE-1660-553C-3E06-C4BDF45ED1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506A1-79E0-4CA7-E012-64DBDA37B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85B35-9784-579A-D150-A8AC47B75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7743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F01E-54D7-EEDB-5035-E5C821624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3CE3B-1D22-62C9-EA72-91FE3901EB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A1D3E2-217F-C4E5-CEA8-42B9AF8F4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95C76-1D81-4AB5-7658-4C34B1C5D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6769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0924E-11ED-349C-1D92-7F4F32777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C81D79-08BF-1E4A-A600-F654E0409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4DB1B-B72D-5071-1DD4-B7BD2E5A3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66730-CE68-13ED-F424-9EBF18CC2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3789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B2F8A-995C-4F9D-CDC0-4BE7D953C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63416-370F-F4F7-FEA3-0229E51A6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C37EAD-0BBE-5BB3-DFF4-CEA3F1242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5FC38-8FF4-E6F3-54F3-CA7A6F9F7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8435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D486B-E575-3604-A26E-4277CD5D7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89825C-459D-918D-8A5D-562D8CDDFE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E51E4-012C-8894-7726-31400913F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6BD4-A6BA-1745-B467-37FDFF0ED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20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2658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130BD-C57E-970B-361B-EA20D3EBB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2DFDFA-BC00-6AF0-395E-5B0F82965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ABCBEB-E24F-519A-0B33-2698B08E5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C31C8-83FB-2CCB-A31A-0EA3BE0B2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9784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98932-0867-7CCE-49C6-CEFD89FF7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78244-0BD1-02D9-FF63-5815198E0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715E7-0E9F-5DF9-24B8-0F21834E0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75C0B-A8F9-E1CE-639A-142A9838F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1091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2187B-2FE2-42DA-18D1-AA5B62144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2AD6D5-2D4B-3A25-02DD-0697B18FF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DBC6F-7495-8A46-27ED-30D180ACA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2CBE2-5C53-3529-AE7B-4CBC1E4B9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3019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0CCBE-0724-C474-F9DA-80EA13B80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F69638-AFEE-3129-ACD5-878DF4335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ECE115-8EDF-FD6E-EC60-6AABF6002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</a:t>
            </a:r>
            <a:r>
              <a:rPr lang="en-GB" dirty="0" err="1"/>
              <a:t>arviz</a:t>
            </a:r>
            <a:r>
              <a:rPr lang="en-GB" dirty="0"/>
              <a:t> example with them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3863D-0C6F-7FBF-7A6B-9E549BF77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5001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C88FA-FE9B-5DA3-EC9D-ACEDF11DA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0F4346-FFA8-95F8-E085-618A3582CE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879AC-7B2D-30EA-5BC1-E4E8634B7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there isn’t really a good question to ask, so lets make one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048DC-ACAE-5E2F-D976-8A9A1A032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6220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876A3-F131-D4E5-5767-C63B3AF5A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D3FFE6-5A2C-B9F9-098C-05813E292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818E39-047F-D8F2-9DD3-E6F0418F7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14281-4CC5-E381-2212-B7050334D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6011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87755-954C-DC35-2EAC-1496A68DC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F9564-F189-D911-5B39-AFD791D27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5A402-AF74-CAC4-1917-C852A5F6B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50BA4-B318-B064-3A5B-7B1EE6D80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7626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2AE9-9A67-5037-00E7-EECACA729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CA54F8-B554-49F8-DB41-F99FD020E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002F7A-D007-F8F4-F0A4-070673FB5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879D7-C6F6-E7FC-0946-3885748CF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1746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91594-61BA-384E-B631-126DA4D2D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72D83-6AE5-C8F1-7BFC-C9419600B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EAFD9F-A7AA-C322-24EF-EB8C4255A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5FD72-8D1F-D4F8-FADC-1AB4EE9B7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5671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977EF-BC1B-4236-4CAA-34CDA72E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57180-9475-4DEE-BCEE-A5AF39772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E8F52-A6FC-1F77-89B9-F8EBBBB0D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3570-9680-A646-8C7D-83794E66E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742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CE846-1038-664D-E4B3-05F287C49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B19EAE-9ABD-2050-0003-7DCCEB295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4A74D9-26D2-5F5D-0BAF-F4BEB1648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learn more about line 4 later on.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1FD18-7B42-977C-47F9-93B7D09BC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0202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6335C-5357-F963-B042-90B6CEC5B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95F250-3544-0691-646A-191FD014A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FE590-4324-08CF-3C06-0AA887D74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C98E7-BD06-0A36-140C-6F68EA4A8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4102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47091-D26C-2D83-FFF2-0F401655C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27731B-3EBC-DF53-903E-7C0912605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8C8AD1-B4B0-932A-8BE2-BBE724956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245-CDF6-2173-0888-DF1324A64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7307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C6EDE-43B1-80FB-DCCB-5147BE7AE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9E8F80-E8A0-09AA-E7AE-1852551F91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CF3ADD-71F4-CE49-22A5-030C66DD2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B1E31-EDAB-8DAE-EDED-63E302DA7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696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FF29-F03D-CE0D-7FE0-C91F6B9E4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C1E00-6B32-7B23-CC31-2C9484F30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B3E5DA-1717-AB97-C973-077986A21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Pytensor.function</a:t>
            </a:r>
            <a:r>
              <a:rPr lang="en-GB" dirty="0"/>
              <a:t>() </a:t>
            </a:r>
            <a:r>
              <a:rPr lang="en-GB" b="0" i="0" dirty="0">
                <a:solidFill>
                  <a:srgbClr val="222832"/>
                </a:solidFill>
                <a:effectLst/>
                <a:latin typeface="-apple-system"/>
              </a:rPr>
              <a:t>is alias for </a:t>
            </a:r>
            <a:r>
              <a:rPr lang="en-GB" b="0" i="0" dirty="0" err="1">
                <a:effectLst/>
                <a:latin typeface="-apple-system"/>
                <a:hlinkClick r:id="rId3" tooltip="pytensor.compile.function.function"/>
              </a:rPr>
              <a:t>pytensor.compile.function.function</a:t>
            </a:r>
            <a:r>
              <a:rPr lang="en-GB" b="0" i="0" dirty="0">
                <a:effectLst/>
                <a:latin typeface="-apple-system"/>
                <a:hlinkClick r:id="rId3" tooltip="pytensor.compile.function.function"/>
              </a:rPr>
              <a:t>()</a:t>
            </a:r>
            <a:r>
              <a:rPr lang="en-GB" b="0" i="0" dirty="0">
                <a:effectLst/>
                <a:latin typeface="-apple-system"/>
              </a:rPr>
              <a:t>.</a:t>
            </a:r>
          </a:p>
          <a:p>
            <a:r>
              <a:rPr lang="en-GB" b="0" i="0" dirty="0">
                <a:effectLst/>
                <a:latin typeface="-apple-system"/>
              </a:rPr>
              <a:t>Each </a:t>
            </a:r>
            <a:r>
              <a:rPr lang="en-GB" b="0" i="0" dirty="0" err="1">
                <a:effectLst/>
                <a:latin typeface="-apple-system"/>
              </a:rPr>
              <a:t>pymc</a:t>
            </a:r>
            <a:r>
              <a:rPr lang="en-GB" b="0" i="0" dirty="0">
                <a:effectLst/>
                <a:latin typeface="-apple-system"/>
              </a:rPr>
              <a:t> object is a </a:t>
            </a:r>
            <a:r>
              <a:rPr lang="en-GB" b="0" i="0" dirty="0" err="1">
                <a:effectLst/>
                <a:latin typeface="-apple-system"/>
              </a:rPr>
              <a:t>pytensor</a:t>
            </a:r>
            <a:r>
              <a:rPr lang="en-GB" b="0" i="0" dirty="0">
                <a:effectLst/>
                <a:latin typeface="-apple-system"/>
              </a:rPr>
              <a:t> object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38B6F-4ACF-2A72-5356-12BDE35B9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4202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78585-0EF1-A5EE-D0DC-245DA67D0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1467B7-A004-9D26-133F-AF6F92373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82DE0A-0BF0-2CE2-3FF9-D19F4D82B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71531-BFD2-5AB5-B98B-3F7CA6754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444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980F3-834D-D992-1342-EEB7E03D6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A69E62-B7C5-588D-7BB5-C87D8328F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706F8-ADA9-D97D-D978-0F6604D31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D2D16-BC76-F916-C0CA-2EE162CF9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77269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9CF3A-D9BE-BE3C-9A84-A8F33F6B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AFBE5-80CD-66DB-46AE-DA219A67EC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C7FA34-E6D1-63D0-97FB-E2B9303DC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FEDAF-A4EE-9014-4148-09EE3EC4F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510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F41DE-E196-67BB-95FD-2B126DD1E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A2F06-82AC-5551-99FC-4E4D6E3F0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A43343-372E-DAAB-5C0A-71B9D4624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1B2E1-FA6F-8B30-2B88-D7A695965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193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E196A-19B6-9D6E-7010-87E700DFD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3A71D-B9F9-E8CD-DEE5-747635CBD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28FBBB-6F2A-B1B9-5A41-16DF76E86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3B874-561E-5DBB-2296-36A0EAFF8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4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25CDA-25E5-15C4-769E-4B94EE253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CA32C2-F96D-5681-F55C-87F4A48AF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980E83-2B40-B9AC-F4BA-42AA51A29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distributions, first parameter is the name – we choose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2D7D1-A196-796E-613C-7EF8342151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012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buNone/>
            </a:pPr>
            <a:r>
              <a:rPr lang="en-GB" sz="1200" dirty="0" err="1">
                <a:effectLst/>
                <a:latin typeface="Calibri" panose="020F0502020204030204" pitchFamily="34" charset="0"/>
              </a:rPr>
              <a:t>Utilites</a:t>
            </a:r>
            <a:r>
              <a:rPr lang="en-GB" sz="1200" dirty="0">
                <a:effectLst/>
                <a:latin typeface="Calibri" panose="020F0502020204030204" pitchFamily="34" charset="0"/>
              </a:rPr>
              <a:t> manipulate the distributions, such as putting them together. </a:t>
            </a:r>
          </a:p>
          <a:p>
            <a:pPr marL="0" marR="0">
              <a:buNone/>
            </a:pPr>
            <a:r>
              <a:rPr lang="en-GB" sz="1200" dirty="0">
                <a:effectLst/>
                <a:latin typeface="Calibri" panose="020F0502020204030204" pitchFamily="34" charset="0"/>
              </a:rPr>
              <a:t>For very complicated models </a:t>
            </a:r>
            <a:r>
              <a:rPr lang="en-GB" sz="1200" dirty="0" err="1">
                <a:effectLst/>
                <a:latin typeface="Calibri" panose="020F0502020204030204" pitchFamily="34" charset="0"/>
              </a:rPr>
              <a:t>thay</a:t>
            </a:r>
            <a:r>
              <a:rPr lang="en-GB" sz="1200" dirty="0">
                <a:effectLst/>
                <a:latin typeface="Calibri" panose="020F0502020204030204" pitchFamily="34" charset="0"/>
              </a:rPr>
              <a:t> have the </a:t>
            </a:r>
            <a:r>
              <a:rPr lang="en-GB" sz="1200" dirty="0" err="1">
                <a:effectLst/>
                <a:latin typeface="Calibri" panose="020F0502020204030204" pitchFamily="34" charset="0"/>
              </a:rPr>
              <a:t>specilized</a:t>
            </a:r>
            <a:r>
              <a:rPr lang="en-GB" sz="1200" dirty="0">
                <a:effectLst/>
                <a:latin typeface="Calibri" panose="020F0502020204030204" pitchFamily="34" charset="0"/>
              </a:rPr>
              <a:t> applications where everything Is put together.</a:t>
            </a:r>
          </a:p>
          <a:p>
            <a:pPr marL="0" marR="0">
              <a:buNone/>
            </a:pPr>
            <a:r>
              <a:rPr lang="en-GB" sz="1200" dirty="0">
                <a:effectLst/>
                <a:latin typeface="Calibri" panose="020F0502020204030204" pitchFamily="34" charset="0"/>
              </a:rPr>
              <a:t>Two kinds of samplers. One where you sample, and the </a:t>
            </a:r>
            <a:r>
              <a:rPr lang="en-GB" sz="1200" dirty="0" err="1">
                <a:effectLst/>
                <a:latin typeface="Calibri" panose="020F0502020204030204" pitchFamily="34" charset="0"/>
              </a:rPr>
              <a:t>variabtional</a:t>
            </a:r>
            <a:r>
              <a:rPr lang="en-GB" sz="1200" dirty="0">
                <a:effectLst/>
                <a:latin typeface="Calibri" panose="020F0502020204030204" pitchFamily="34" charset="0"/>
              </a:rPr>
              <a:t> where you estimate something which is easier to sample. </a:t>
            </a:r>
          </a:p>
          <a:p>
            <a:pPr marL="0" marR="0"/>
            <a:r>
              <a:rPr lang="en-GB" sz="1200" dirty="0" err="1">
                <a:effectLst/>
                <a:latin typeface="Calibri" panose="020F0502020204030204" pitchFamily="34" charset="0"/>
              </a:rPr>
              <a:t>Bamibi</a:t>
            </a:r>
            <a:r>
              <a:rPr lang="en-GB" sz="1200" dirty="0">
                <a:effectLst/>
                <a:latin typeface="Calibri" panose="020F0502020204030204" pitchFamily="34" charset="0"/>
              </a:rPr>
              <a:t> - does green and orange together for regression models.</a:t>
            </a:r>
          </a:p>
          <a:p>
            <a:endParaRPr lang="LID4096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5309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6BF87-15AB-9DB2-6E2C-859FE6572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49AB4B-38B3-A4E1-06FA-EA40C223AE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ED4B50-F233-12D6-C92B-D3592032F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Xarray</a:t>
            </a:r>
            <a:r>
              <a:rPr lang="en-US" dirty="0"/>
              <a:t> object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1BE48-F7A5-8A2B-17B3-BFDF09AA3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9023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2203B-320E-ADC1-EA1B-CAD7AA7CE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B3616-A44F-95D0-CC6F-D0323BF80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FB9FD5-AEED-1F07-A174-938C31DDC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1D6CD-AAEA-2D09-0976-25BA2C2AA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772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04/06/2025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04/06/2025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04/06/2025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04/06/2025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arviz.org/en/stable/api/ind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eliz.readthedocs.io/en/latest/index.html/" TargetMode="External"/><Relationship Id="rId4" Type="http://schemas.openxmlformats.org/officeDocument/2006/relationships/hyperlink" Target="https://www.pymc.io/projects/docs/en/stable/api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4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 dirty="0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EFCD85-225A-5797-7C78-9E7F1EF76911}"/>
              </a:ext>
            </a:extLst>
          </p:cNvPr>
          <p:cNvSpPr/>
          <p:nvPr/>
        </p:nvSpPr>
        <p:spPr>
          <a:xfrm>
            <a:off x="1819564" y="1357745"/>
            <a:ext cx="7093527" cy="3500582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81AC1-E61D-0815-92AF-F899B99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343"/>
          </a:xfrm>
        </p:spPr>
        <p:txBody>
          <a:bodyPr>
            <a:normAutofit fontScale="90000"/>
          </a:bodyPr>
          <a:lstStyle/>
          <a:p>
            <a:r>
              <a:rPr lang="en-US" err="1"/>
              <a:t>PyMC</a:t>
            </a:r>
            <a:r>
              <a:rPr lang="en-US"/>
              <a:t> 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C96C4-5748-A039-DD4B-6A86EC6AE4B9}"/>
              </a:ext>
            </a:extLst>
          </p:cNvPr>
          <p:cNvSpPr/>
          <p:nvPr/>
        </p:nvSpPr>
        <p:spPr>
          <a:xfrm>
            <a:off x="2248678" y="2635898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Distributions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5BC54D-80E8-285C-DDE3-8E4422C7F783}"/>
              </a:ext>
            </a:extLst>
          </p:cNvPr>
          <p:cNvSpPr/>
          <p:nvPr/>
        </p:nvSpPr>
        <p:spPr>
          <a:xfrm>
            <a:off x="6963750" y="257432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Samplers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A6D01-83C5-478D-F1F8-258EDEF74CF7}"/>
              </a:ext>
            </a:extLst>
          </p:cNvPr>
          <p:cNvSpPr/>
          <p:nvPr/>
        </p:nvSpPr>
        <p:spPr>
          <a:xfrm>
            <a:off x="6963750" y="364457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Variational Bayes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C3A28C-560D-4109-979D-9DE21613C300}"/>
              </a:ext>
            </a:extLst>
          </p:cNvPr>
          <p:cNvSpPr/>
          <p:nvPr/>
        </p:nvSpPr>
        <p:spPr>
          <a:xfrm>
            <a:off x="2248678" y="3547527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Utilities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5C48A-AC58-79E0-1101-4B931CF1383A}"/>
              </a:ext>
            </a:extLst>
          </p:cNvPr>
          <p:cNvSpPr/>
          <p:nvPr/>
        </p:nvSpPr>
        <p:spPr>
          <a:xfrm>
            <a:off x="4500466" y="3032449"/>
            <a:ext cx="1548882" cy="793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1ACFCC5-556A-2A4B-C069-76A906E7F2A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797560" y="3032449"/>
            <a:ext cx="702906" cy="3965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626415-B569-73EB-1E27-9F272573158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797560" y="3429000"/>
            <a:ext cx="702906" cy="51507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28B9878-531B-EB46-E050-D9B6BA83AA90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6049348" y="2970876"/>
            <a:ext cx="914402" cy="458124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67CAC7E-84C3-7EEB-27C0-A89A854AECB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049348" y="3429000"/>
            <a:ext cx="914402" cy="612126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16E2A2-A134-21AD-8934-5DC1F1FD91AF}"/>
              </a:ext>
            </a:extLst>
          </p:cNvPr>
          <p:cNvSpPr/>
          <p:nvPr/>
        </p:nvSpPr>
        <p:spPr>
          <a:xfrm>
            <a:off x="3514528" y="1441118"/>
            <a:ext cx="1548882" cy="79310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Specialized applications 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E781230-9F05-BECE-7774-4A91A172107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3797560" y="2234220"/>
            <a:ext cx="491409" cy="79822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E97BE6A-CC43-82D7-649D-AA64E7C5CDC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5063410" y="1837669"/>
            <a:ext cx="211497" cy="11947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3294CF-481E-2EE8-B5E1-9580DD3404F7}"/>
              </a:ext>
            </a:extLst>
          </p:cNvPr>
          <p:cNvSpPr/>
          <p:nvPr/>
        </p:nvSpPr>
        <p:spPr>
          <a:xfrm>
            <a:off x="9427034" y="3032449"/>
            <a:ext cx="1548882" cy="7931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Arviz</a:t>
            </a:r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F7281B9-151A-5144-3098-85C4AADB2B61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8512632" y="2970876"/>
            <a:ext cx="914402" cy="458124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21E9240-8F30-B4A9-188F-D51DABEDBAB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8512632" y="3429000"/>
            <a:ext cx="914402" cy="612126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893DB7-B4B7-0EA2-4543-915EE34F796A}"/>
              </a:ext>
            </a:extLst>
          </p:cNvPr>
          <p:cNvSpPr/>
          <p:nvPr/>
        </p:nvSpPr>
        <p:spPr>
          <a:xfrm>
            <a:off x="5844075" y="5357204"/>
            <a:ext cx="1548882" cy="793102"/>
          </a:xfrm>
          <a:prstGeom prst="roundRect">
            <a:avLst/>
          </a:prstGeom>
          <a:gradFill flip="none" rotWithShape="1">
            <a:gsLst>
              <a:gs pos="56000">
                <a:schemeClr val="accent6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Bambi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A90479A-5A5E-92AE-05F0-C2069837F0CA}"/>
              </a:ext>
            </a:extLst>
          </p:cNvPr>
          <p:cNvCxnSpPr>
            <a:cxnSpLocks/>
            <a:stCxn id="37" idx="3"/>
            <a:endCxn id="30" idx="2"/>
          </p:cNvCxnSpPr>
          <p:nvPr/>
        </p:nvCxnSpPr>
        <p:spPr>
          <a:xfrm flipV="1">
            <a:off x="7392957" y="3825551"/>
            <a:ext cx="2808518" cy="1928204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102FD-F315-6673-4E44-7B0FEFFE237A}"/>
              </a:ext>
            </a:extLst>
          </p:cNvPr>
          <p:cNvSpPr/>
          <p:nvPr/>
        </p:nvSpPr>
        <p:spPr>
          <a:xfrm>
            <a:off x="185853" y="1458609"/>
            <a:ext cx="1548882" cy="793102"/>
          </a:xfrm>
          <a:prstGeom prst="roundRect">
            <a:avLst/>
          </a:prstGeom>
          <a:solidFill>
            <a:srgbClr val="FD33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Preliz</a:t>
            </a:r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AB54538-99DE-B6CE-73DC-B445E097F898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1214117" y="1997888"/>
            <a:ext cx="780738" cy="128838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C152FA-5C3E-D7ED-3E14-87ADBBF8D556}"/>
              </a:ext>
            </a:extLst>
          </p:cNvPr>
          <p:cNvSpPr txBox="1"/>
          <p:nvPr/>
        </p:nvSpPr>
        <p:spPr>
          <a:xfrm>
            <a:off x="5956045" y="1487193"/>
            <a:ext cx="1548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err="1"/>
              <a:t>PyMC</a:t>
            </a:r>
            <a:endParaRPr lang="en-IL" sz="3600"/>
          </a:p>
        </p:txBody>
      </p:sp>
    </p:spTree>
    <p:extLst>
      <p:ext uri="{BB962C8B-B14F-4D97-AF65-F5344CB8AC3E}">
        <p14:creationId xmlns:p14="http://schemas.microsoft.com/office/powerpoint/2010/main" val="407202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BF8E2-9B04-DE9D-BA87-3478B993B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730C-7503-D9AC-67DF-72FA43EF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Inference Data Object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E3D8C8-6295-24CB-D80C-C7B7CBD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idata</a:t>
            </a:r>
            <a:r>
              <a:rPr lang="en-US" dirty="0"/>
              <a:t> – what we get back from the inference process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Container for all the data generated by </a:t>
            </a:r>
            <a:r>
              <a:rPr lang="en-US" dirty="0" err="1"/>
              <a:t>PyMC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Xarray</a:t>
            </a:r>
            <a:r>
              <a:rPr lang="en-US" dirty="0"/>
              <a:t> object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will use the </a:t>
            </a:r>
            <a:r>
              <a:rPr lang="en-US" dirty="0" err="1"/>
              <a:t>Arviz</a:t>
            </a:r>
            <a:r>
              <a:rPr lang="en-US" dirty="0"/>
              <a:t> library to analyze the posterior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4EE8C-F3FA-D459-D489-961FCD98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54" y="3229173"/>
            <a:ext cx="4428879" cy="263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7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C81EA-C6BF-23F6-B655-648628797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40B1BC-ED57-4D3E-25CB-D19A89C2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Observed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A08D8E-EC84-14BA-78A4-CA572BF6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79" y="2465950"/>
            <a:ext cx="9339465" cy="343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DA0579-09F5-F3EA-198E-7C0D9549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Inference Data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25BE5-E344-42A0-3043-526CA1EF1057}"/>
              </a:ext>
            </a:extLst>
          </p:cNvPr>
          <p:cNvSpPr/>
          <p:nvPr/>
        </p:nvSpPr>
        <p:spPr>
          <a:xfrm>
            <a:off x="5225143" y="3614057"/>
            <a:ext cx="3646714" cy="50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samples collected (24)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FDB8A-09B1-00D7-1DFA-88C71E4680FD}"/>
              </a:ext>
            </a:extLst>
          </p:cNvPr>
          <p:cNvSpPr/>
          <p:nvPr/>
        </p:nvSpPr>
        <p:spPr>
          <a:xfrm>
            <a:off x="7946572" y="4183150"/>
            <a:ext cx="3646800" cy="500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Their coordinates – here just 0-23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FE20F7-8D3C-35D8-A435-4CD233104C56}"/>
              </a:ext>
            </a:extLst>
          </p:cNvPr>
          <p:cNvSpPr/>
          <p:nvPr/>
        </p:nvSpPr>
        <p:spPr>
          <a:xfrm>
            <a:off x="7946572" y="4835962"/>
            <a:ext cx="3646800" cy="67547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values – the numbers of emails received by each student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9044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280BA-9F09-6098-FFFF-1E834B9B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B670-016E-ABA0-F25D-8D351986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Inference Data Object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8C3970-D7DC-563A-B201-AA8B22C1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Posterior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E93B9-17FA-3645-A3C0-6429ED5F4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619" y="2129649"/>
            <a:ext cx="9647370" cy="40534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F3857B-F781-C03C-E00C-CB49FC3FD14F}"/>
              </a:ext>
            </a:extLst>
          </p:cNvPr>
          <p:cNvSpPr/>
          <p:nvPr/>
        </p:nvSpPr>
        <p:spPr>
          <a:xfrm>
            <a:off x="6476999" y="3785540"/>
            <a:ext cx="4397829" cy="50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chains of 1000 samples (draws) each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9B616-D675-0C55-FAFD-C663D86DF70D}"/>
              </a:ext>
            </a:extLst>
          </p:cNvPr>
          <p:cNvSpPr/>
          <p:nvPr/>
        </p:nvSpPr>
        <p:spPr>
          <a:xfrm>
            <a:off x="7843189" y="5604435"/>
            <a:ext cx="3646800" cy="67547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lambda values (4, 1000)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754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DCEE-FF0B-1871-CD49-5C038F534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F233-E4B3-22E7-D59F-E78D93F4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Analyzing the Posterior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7F5708-D6F3-6372-34D0-70FC6B2D3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Look at the results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az.plot_trace</a:t>
            </a:r>
            <a:r>
              <a:rPr lang="en-US" dirty="0"/>
              <a:t>(</a:t>
            </a:r>
            <a:r>
              <a:rPr lang="en-US" dirty="0" err="1"/>
              <a:t>idata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37F67794-10C5-45C3-F7C9-073AAB556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36" y="2672123"/>
            <a:ext cx="10320564" cy="23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8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3620A-8C53-5C82-FB03-816FF57A0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C5EE-23A7-A2C4-5D25-AD23C9F1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Analyzing the Posterior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30E310-8AB4-BCF6-F49E-97A1FD192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Left: the four chains showing the values of the posterior distribution </a:t>
            </a:r>
            <a:r>
              <a:rPr lang="en-US" b="1" dirty="0"/>
              <a:t>(KDE plot = Kernel Density Estimation)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Right: For now – the overlap between the four colors shows that the sampler is working.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CDC56DBD-7B94-F7E6-F577-8DA1E45FA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36" y="4185237"/>
            <a:ext cx="10320564" cy="23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8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7955F-DD4E-5619-2427-999213075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B2A8-63DA-C376-CFED-83A08281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Analyzing the Posterior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50D8FA-3A11-EA22-CDDF-2650B4F9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Compare our analytical results (from Tutorial 3) to these: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3C4D9DD0-48B1-087F-6F33-0E2C8B95A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45"/>
          <a:stretch/>
        </p:blipFill>
        <p:spPr>
          <a:xfrm>
            <a:off x="1033236" y="4185237"/>
            <a:ext cx="5062764" cy="2368298"/>
          </a:xfrm>
          <a:prstGeom prst="rect">
            <a:avLst/>
          </a:prstGeom>
        </p:spPr>
      </p:pic>
      <p:pic>
        <p:nvPicPr>
          <p:cNvPr id="5" name="Picture 4" descr="A blue line graph with numbers&#10;&#10;AI-generated content may be incorrect.">
            <a:extLst>
              <a:ext uri="{FF2B5EF4-FFF2-40B4-BE49-F238E27FC236}">
                <a16:creationId xmlns:a16="http://schemas.microsoft.com/office/drawing/2014/main" id="{DD600A87-ED62-C3C4-279D-116600A3D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38" y="3537859"/>
            <a:ext cx="3946245" cy="28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4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3B37A-EB0C-D063-5112-E1A5CB589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839A-86B1-6001-FDFD-58966083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Analyzing the Posterior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A6C37B-6E41-B567-6051-02225F06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want all the chains to overlap as much as possible.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much?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We’ll learn statistics with thresholds we can calculate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For now, It looks pretty good. </a:t>
            </a: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E403F9C7-87B7-13CF-2C6A-3381CA0DD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45"/>
          <a:stretch/>
        </p:blipFill>
        <p:spPr>
          <a:xfrm>
            <a:off x="3516085" y="3855597"/>
            <a:ext cx="6134553" cy="28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7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CC95B-B3B4-8B07-40A5-4B1E3D2CA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C174-F307-15CB-D308-C2654AB0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Analyzing the Posterior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223EFC-AC93-912C-5DF9-40B932D4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close are the means of the different chains?</a:t>
            </a: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E80FD705-830D-C2E1-4BEE-E97C5F145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45"/>
          <a:stretch/>
        </p:blipFill>
        <p:spPr>
          <a:xfrm>
            <a:off x="3028722" y="3696727"/>
            <a:ext cx="6134553" cy="2869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0740B-E896-7792-A420-EDA344A4A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500" y="2234796"/>
            <a:ext cx="8298999" cy="13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26A92-195E-0A0F-4122-941C7A294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031C-8073-C34C-85F8-505A9211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Analyzing the Posterior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FCB41F-4CEC-A9C9-2CC0-E84AF953B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can we get the chains to look more similar?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Sample more (2000)</a:t>
            </a:r>
          </a:p>
        </p:txBody>
      </p:sp>
      <p:pic>
        <p:nvPicPr>
          <p:cNvPr id="6" name="Picture 5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A049A910-F9B2-35E3-7BA9-839BCF0B9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3" y="2672123"/>
            <a:ext cx="10210393" cy="2335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071DA-E4D7-2B5D-62E1-C9B87CF7A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38" y="5274797"/>
            <a:ext cx="11501362" cy="7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Probabilistic Programming Languages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Analyzing the posterior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Arviz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KDE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HDI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Savage-Dickey Density Ratio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ROPE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PyTensor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3EB28-68C5-965A-2174-8E41FDF81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a graph&#10;&#10;AI-generated content may be incorrect.">
            <a:extLst>
              <a:ext uri="{FF2B5EF4-FFF2-40B4-BE49-F238E27FC236}">
                <a16:creationId xmlns:a16="http://schemas.microsoft.com/office/drawing/2014/main" id="{E8F36666-0FDA-CBE8-74A7-4FB51DBA7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3" y="2671364"/>
            <a:ext cx="10181559" cy="233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476FAA-4E54-3995-A134-BB2F8797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Analyzing the Posterior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905AD9-E08C-6FE2-F8F6-113188421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can we get the chains to look more similar?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Sample more (10,000)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8888DB-6D39-C14D-82D1-63277731F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00" y="5286815"/>
            <a:ext cx="11502000" cy="8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8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B3CC0-DB65-8D59-4E26-BD3219A0C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61A5-AF7A-5BDC-5679-5C079A11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Highest Density Interval (HDI)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411F1D-2505-B239-E75E-49B4EF5D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computed the mean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can also compute other statistics, such as the HDI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Z% HDI is the interval of values containing Z% of the probability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76B1152-D5AF-8EAE-A23B-BD3237B890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117777"/>
              </p:ext>
            </p:extLst>
          </p:nvPr>
        </p:nvGraphicFramePr>
        <p:xfrm>
          <a:off x="3603625" y="4572000"/>
          <a:ext cx="36925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040" imgH="444240" progId="Equation.DSMT4">
                  <p:embed/>
                </p:oleObj>
              </mc:Choice>
              <mc:Fallback>
                <p:oleObj name="Equation" r:id="rId3" imgW="1346040" imgH="4442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76B1152-D5AF-8EAE-A23B-BD3237B890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3625" y="4572000"/>
                        <a:ext cx="369252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6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575EA-3C6F-54D8-DDC6-BBAE74604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A6BF-4910-4357-A686-8FF88C45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Highest Density Interval (HDI)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3F196-C2B1-FB3F-97E7-187F2A90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There are a lot of intervals like this.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HDI is the shortest interval containing Z% of the distribution.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Equivalent: the probability of all values inside the HDI are higher than those out of it.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9AF72-6D17-93D8-AB54-2E3261879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145" y="4512600"/>
            <a:ext cx="5400609" cy="2212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9FDA9B-BE04-CAFE-31EA-50A93209CB0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5382" y="4433359"/>
            <a:ext cx="5388418" cy="22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6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7EC00-FA06-B9A2-77DA-BCE95A166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F8D8-2FF7-8FA8-2C19-1FF8381E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Highest Density Interval (HDI)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7169A2-C41A-0CE0-ED2C-6E21AAD5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The default in </a:t>
            </a:r>
            <a:r>
              <a:rPr lang="en-US" dirty="0" err="1"/>
              <a:t>Arviz</a:t>
            </a:r>
            <a:r>
              <a:rPr lang="en-US" dirty="0"/>
              <a:t> is the 94% HDI, so that’s what we’ll generally use.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Often, the 50% HDI is also reported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Before we plot, we can in general combine the 4 chains to 4000 samples: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3912A7-097A-8444-95EE-629AB32D5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681" y="4385722"/>
            <a:ext cx="4366638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55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3A348-B614-D442-4C1F-11BD6B7FC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05CF-DD13-3467-9BC6-09390AA0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Highest Density Interval (HDI)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DDE27A-B1C8-23D3-9A7C-4BBEFE14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can also get the data as samples instead of as separate chains using </a:t>
            </a:r>
            <a:r>
              <a:rPr lang="en-US" dirty="0" err="1"/>
              <a:t>az.extract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73C29-F1E8-6C00-C2A1-35BF90257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876" y="2916674"/>
            <a:ext cx="7468247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9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38906-BD3F-F8C6-D1A9-B97EDD6F7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1FAD-24BC-C1E3-A234-58D34ADE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Highest Density Interval (HDI)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CEDD77-836F-7CAE-8E0A-4D54AC57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can plot HDI and compute the values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3A1F1D-3E5D-C08C-0BA5-7E8A15A2C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10" y="2113697"/>
            <a:ext cx="4143575" cy="685071"/>
          </a:xfrm>
          <a:prstGeom prst="rect">
            <a:avLst/>
          </a:prstGeom>
        </p:spPr>
      </p:pic>
      <p:pic>
        <p:nvPicPr>
          <p:cNvPr id="13" name="Picture 12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E7441963-0E2F-91BC-B6A8-B94E09DE3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10" y="2917371"/>
            <a:ext cx="3840143" cy="32756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FB3841-CE93-5448-183D-A587B34BF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363" y="2113697"/>
            <a:ext cx="5282837" cy="19676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F873E3-2A8A-C53D-10A9-9FB3D3C86D8A}"/>
              </a:ext>
            </a:extLst>
          </p:cNvPr>
          <p:cNvSpPr/>
          <p:nvPr/>
        </p:nvSpPr>
        <p:spPr>
          <a:xfrm>
            <a:off x="8614927" y="4503412"/>
            <a:ext cx="870857" cy="69013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Lower limit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989AE5-B597-1EEF-3216-0D272FA84858}"/>
              </a:ext>
            </a:extLst>
          </p:cNvPr>
          <p:cNvSpPr/>
          <p:nvPr/>
        </p:nvSpPr>
        <p:spPr>
          <a:xfrm>
            <a:off x="9614933" y="4503412"/>
            <a:ext cx="870857" cy="69013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Upper limit</a:t>
            </a:r>
            <a:endParaRPr lang="LID4096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03E46A-57D0-272D-7FDA-AF3BF09054E4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8937171" y="3940629"/>
            <a:ext cx="113185" cy="562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D5BF7C-01DF-9BFC-8CDD-9A37BDC444C0}"/>
              </a:ext>
            </a:extLst>
          </p:cNvPr>
          <p:cNvCxnSpPr>
            <a:cxnSpLocks/>
          </p:cNvCxnSpPr>
          <p:nvPr/>
        </p:nvCxnSpPr>
        <p:spPr>
          <a:xfrm flipV="1">
            <a:off x="10030013" y="4081345"/>
            <a:ext cx="0" cy="422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53691-5016-EE86-719A-C20BC8CCB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AF41-5EAC-9373-9DCB-0EA23B57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Help Pages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FBC117-DE33-A005-52F7-FFED641B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Arviz</a:t>
            </a:r>
            <a:r>
              <a:rPr lang="en-US" dirty="0"/>
              <a:t>: </a:t>
            </a:r>
            <a:r>
              <a:rPr lang="en-GB" dirty="0">
                <a:hlinkClick r:id="rId3"/>
              </a:rPr>
              <a:t>https://python.arviz.org/en/stable/api/index.html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err="1"/>
              <a:t>PyMC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https://www.pymc.io/projects/docs/en/stable/api.html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err="1"/>
              <a:t>Preliz</a:t>
            </a:r>
            <a:r>
              <a:rPr lang="en-GB" dirty="0"/>
              <a:t>: </a:t>
            </a:r>
            <a:r>
              <a:rPr lang="en-GB" dirty="0">
                <a:hlinkClick r:id="rId5"/>
              </a:rPr>
              <a:t>https://preliz.readthedocs.io/en/latest/index.html\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LID4096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32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DDB97-6E75-6E70-4814-AF29A8B34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DD4-BE6A-8E59-5B55-A28AC588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 Based Decisions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667B34-0A8C-E383-1973-9C60EAEEE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Sometimes we would like to do more than describe the posterior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Sometimes we’d like to make a decision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Is the coin fair?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Is the person sick?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Do biomedical students receive 9 emails a day?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9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43CFC-A62E-E3DC-2A05-4E737A482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1F28-115F-1B1C-F509-1E7AB1B5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 Based Decisions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9DEE01-070A-1B17-B708-A9B82816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9 is inside the 94% HDI.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compute a value called the </a:t>
            </a:r>
            <a:r>
              <a:rPr lang="en-GB" b="1" dirty="0"/>
              <a:t>Savage-Dickey density ratio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3" name="Picture 2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2CC9B35D-DA3B-D90D-9D4E-1E8C85730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581" y="2235805"/>
            <a:ext cx="3840143" cy="32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A42E1-3A32-9D2F-F65E-17F9CB89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8868-76A6-4B53-F0D8-13E9BF65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Savage-Dickey Density Ratio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894529-1B86-77C6-BF7A-CE1A2CC0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ratio of the posterior and prior densities at that value.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Evaluates how much support the posterior provides for a given value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BF_01 = 7.97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value of 9 emails is 7.97 times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more likely under the posterior than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under the prior.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BF_10 = 1/BF_01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8D85CDF7-79DC-23E8-6564-406D155FB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80" y="2756168"/>
            <a:ext cx="4886820" cy="40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0CCE01C-2785-BCA6-DA31-BA535E08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A930-48B3-C734-EE72-59776F7D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Probabilistic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966B-AB2F-8ABE-92F9-303B9775B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Knowns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Constants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Unknowns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Parameters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Bayesian inference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Condition the unknowns on the knowns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3B5F9-0DA2-A92D-39AC-729972FD3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D5FD-456F-1F78-C506-670EA959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Savage-Dickey Density Ratio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694863-5664-B02E-09D2-8CEEEDEF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do we a decision?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Rule of thumb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C4F44-6A34-D1C3-698C-2166AB987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108" y="3009581"/>
            <a:ext cx="5325784" cy="28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9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46862-FDAE-C86E-562E-CA48CE0CA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B6AD-79CC-01BE-446C-8EC3D479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ROPE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E0CA33-91D1-C65A-DA2D-60DB1714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Region of Practical Equivalence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For example, students will not each get exactly 9 emails a day.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Let’s say we think between 8-10 is pretty much the same as 9.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ROPE is defined using domain knowledge.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4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A07B9-097A-5837-8DC5-4705B4C5F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2246-76E2-0CEC-8773-A67BB329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ROPE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B8469A-C1C0-42DD-4B36-51336ABC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 ROPE and HDI do not overlap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Students don’t receive 9 emails a day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 ROPE contains the entire HDI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Students receive 9 emails a day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 ROPE and HDI partially overlap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can’t say if students do or do not receive 9 emails a day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0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9D19-141E-DB03-1A2F-BEECDE988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6BF2-B892-269A-06F7-7AB4791D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ROPE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31E6EC-551A-F2C0-5605-180A491D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 ROPE and HDI do not overlap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Students don’t receive 9 emails a day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 ROPE contains the entire HDI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Students receive 9 emails a day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 ROPE and HDI partially overlap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can’t say if students do or do not receive 9 emails a day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 definition of the ROPE changes our conclusions – maybe question 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55DD2-28FD-3AE5-4B93-AE9EED184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8652-2C20-2929-FAB6-F3E99BF3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ROPE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C39672-833C-92BB-DB5E-4CCFC23C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 we conclude if students receive 9 emails a day?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</a:t>
            </a:r>
          </a:p>
        </p:txBody>
      </p:sp>
      <p:pic>
        <p:nvPicPr>
          <p:cNvPr id="4" name="Picture 3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FCBB2E70-F846-2881-EBF7-8067EE16B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043" y="2359802"/>
            <a:ext cx="4727457" cy="40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97113-B573-06BA-E1AC-C74C17554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9070-0BD7-0238-0C96-A80FA43C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ROPE</a:t>
            </a:r>
          </a:p>
        </p:txBody>
      </p:sp>
      <p:pic>
        <p:nvPicPr>
          <p:cNvPr id="7" name="Picture 2" descr="Image result for rope examples bayes&quot;">
            <a:extLst>
              <a:ext uri="{FF2B5EF4-FFF2-40B4-BE49-F238E27FC236}">
                <a16:creationId xmlns:a16="http://schemas.microsoft.com/office/drawing/2014/main" id="{458F5524-772A-6732-DECE-D73726455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47" y="1208314"/>
            <a:ext cx="8813519" cy="550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44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03B01-22A7-0CCB-9996-C7D3ADCAD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0F14-F7B2-6358-D705-E8CDC74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 err="1"/>
              <a:t>PyTensor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F53858-7B27-23B1-BD73-DE940CF0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altLang="LID4096" sz="2400" dirty="0">
                <a:latin typeface="Aptos Display" panose="020B0004020202020204" pitchFamily="34" charset="0"/>
              </a:rPr>
              <a:t>A</a:t>
            </a:r>
            <a:r>
              <a:rPr lang="LID4096" altLang="LID4096" sz="2400" dirty="0">
                <a:latin typeface="Aptos Display" panose="020B0004020202020204" pitchFamily="34" charset="0"/>
              </a:rPr>
              <a:t>llows </a:t>
            </a:r>
            <a:r>
              <a:rPr lang="en-GB" altLang="LID4096" sz="2400" dirty="0">
                <a:latin typeface="Aptos Display" panose="020B0004020202020204" pitchFamily="34" charset="0"/>
              </a:rPr>
              <a:t>for </a:t>
            </a:r>
            <a:r>
              <a:rPr lang="LID4096" altLang="LID4096" sz="2400" dirty="0">
                <a:latin typeface="Aptos Display" panose="020B0004020202020204" pitchFamily="34" charset="0"/>
              </a:rPr>
              <a:t>defin</a:t>
            </a:r>
            <a:r>
              <a:rPr lang="en-GB" altLang="LID4096" sz="2400" dirty="0" err="1">
                <a:latin typeface="Aptos Display" panose="020B0004020202020204" pitchFamily="34" charset="0"/>
              </a:rPr>
              <a:t>ing</a:t>
            </a:r>
            <a:r>
              <a:rPr lang="LID4096" altLang="LID4096" sz="2400" dirty="0">
                <a:latin typeface="Aptos Display" panose="020B0004020202020204" pitchFamily="34" charset="0"/>
              </a:rPr>
              <a:t>, optimiz</a:t>
            </a:r>
            <a:r>
              <a:rPr lang="en-GB" altLang="LID4096" sz="2400" dirty="0" err="1">
                <a:latin typeface="Aptos Display" panose="020B0004020202020204" pitchFamily="34" charset="0"/>
              </a:rPr>
              <a:t>ing</a:t>
            </a:r>
            <a:r>
              <a:rPr lang="LID4096" altLang="LID4096" sz="2400" dirty="0">
                <a:latin typeface="Aptos Display" panose="020B0004020202020204" pitchFamily="34" charset="0"/>
              </a:rPr>
              <a:t>, and efficiently evaluat</a:t>
            </a:r>
            <a:r>
              <a:rPr lang="en-GB" altLang="LID4096" sz="2400" dirty="0" err="1">
                <a:latin typeface="Aptos Display" panose="020B0004020202020204" pitchFamily="34" charset="0"/>
              </a:rPr>
              <a:t>ing</a:t>
            </a:r>
            <a:r>
              <a:rPr lang="LID4096" altLang="LID4096" sz="2400" dirty="0">
                <a:latin typeface="Aptos Display" panose="020B0004020202020204" pitchFamily="34" charset="0"/>
              </a:rPr>
              <a:t> mathematical expressions involving multi-dimensional arrays.</a:t>
            </a:r>
            <a:endParaRPr lang="en-GB" altLang="LID4096" sz="2400" dirty="0">
              <a:latin typeface="Aptos Display" panose="020B0004020202020204" pitchFamily="34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altLang="LID4096" sz="2400" dirty="0">
                <a:latin typeface="Aptos Display" panose="020B0004020202020204" pitchFamily="34" charset="0"/>
              </a:rPr>
              <a:t>A tensor is a generalized mathematical structure that can represent scalars, vectors, matrices, and higher-dimensional arrays.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altLang="LID4096" sz="2400" dirty="0">
                <a:latin typeface="Aptos Display" panose="020B0004020202020204" pitchFamily="34" charset="0"/>
              </a:rPr>
              <a:t>Unlike other variables, tensors don’t have to have a defined shape to be manipulated.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altLang="LID4096" sz="2400" dirty="0">
                <a:latin typeface="Aptos Display" panose="020B0004020202020204" pitchFamily="34" charset="0"/>
              </a:rPr>
              <a:t>This can be useful for cases in which tensors exist without a concrete shape until execution or have dimensions that vary per sample.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altLang="LID4096" sz="1800" dirty="0">
                <a:latin typeface="Aptos Display" panose="020B0004020202020204" pitchFamily="34" charset="0"/>
              </a:rPr>
              <a:t>Used in deep learning.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/>
              <a:t>Computational graphs enable automatic differentiation for efficient gradient computation using the chain rule.</a:t>
            </a:r>
            <a:endParaRPr lang="LID4096" altLang="LID4096" sz="2400" dirty="0">
              <a:latin typeface="Aptos Display" panose="020B0004020202020204" pitchFamily="34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br>
              <a:rPr lang="LID4096" altLang="LID4096" sz="4800" dirty="0">
                <a:latin typeface="Aptos Display" panose="020B0004020202020204" pitchFamily="34" charset="0"/>
              </a:rPr>
            </a:br>
            <a:endParaRPr lang="LID4096" altLang="LID4096" sz="48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1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A2CED50-81F2-8211-6D43-BE0E8248C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B4DE-EA6F-0C6C-6A13-BCD3EEDA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 err="1"/>
              <a:t>PyTensor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5CE061-F750-0C3C-DB9E-CEE25DCF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altLang="LID4096" sz="2400" dirty="0">
                <a:latin typeface="Aptos Display" panose="020B0004020202020204" pitchFamily="34" charset="0"/>
              </a:rPr>
              <a:t>Define some simple tensors</a:t>
            </a:r>
            <a:endParaRPr lang="LID4096" altLang="LID4096" sz="2400" dirty="0">
              <a:latin typeface="Aptos Display" panose="020B0004020202020204" pitchFamily="34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br>
              <a:rPr lang="LID4096" altLang="LID4096" sz="4800" dirty="0">
                <a:latin typeface="Aptos Display" panose="020B0004020202020204" pitchFamily="34" charset="0"/>
              </a:rPr>
            </a:br>
            <a:endParaRPr lang="LID4096" altLang="LID4096" sz="4800" dirty="0"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DFAFE-3547-2C8F-8F74-64C237B7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87" y="1950356"/>
            <a:ext cx="4424641" cy="467333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5E89DEE-EB96-67F6-AD61-8A6B7968ECAD}"/>
              </a:ext>
            </a:extLst>
          </p:cNvPr>
          <p:cNvSpPr/>
          <p:nvPr/>
        </p:nvSpPr>
        <p:spPr>
          <a:xfrm>
            <a:off x="3418114" y="5900057"/>
            <a:ext cx="1306286" cy="5987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724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A56C4AA-F906-E904-CD75-5516AC68B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68F7-875B-AD7A-BADE-B6670902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 err="1"/>
              <a:t>PyTensor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8FB55C-FFE8-DCC1-4BB2-48609C0B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altLang="LID4096" sz="2400" dirty="0">
                <a:latin typeface="Aptos Display" panose="020B0004020202020204" pitchFamily="34" charset="0"/>
              </a:rPr>
              <a:t>We can define a new tensor using our two defined tensors</a:t>
            </a:r>
            <a:endParaRPr lang="LID4096" altLang="LID4096" sz="2400" dirty="0">
              <a:latin typeface="Aptos Display" panose="020B0004020202020204" pitchFamily="34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br>
              <a:rPr lang="LID4096" altLang="LID4096" sz="4800" dirty="0">
                <a:latin typeface="Aptos Display" panose="020B0004020202020204" pitchFamily="34" charset="0"/>
              </a:rPr>
            </a:br>
            <a:endParaRPr lang="LID4096" altLang="LID4096" sz="4800" dirty="0">
              <a:latin typeface="Aptos Display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558B4-6FC7-79DB-B392-FE8B0E5397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280"/>
          <a:stretch/>
        </p:blipFill>
        <p:spPr>
          <a:xfrm>
            <a:off x="1802085" y="1811581"/>
            <a:ext cx="9392884" cy="2009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C9A73-D1D0-BFD7-DAAE-DFE94308D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561" y="4158861"/>
            <a:ext cx="4698966" cy="144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3924559-39B3-CD2F-CFA3-D2089BAD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36DD-48A0-194B-589B-A9616AA5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 err="1"/>
              <a:t>PyTensor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8916A9-93B3-E41F-703D-EC43096D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altLang="LID4096" sz="2400" dirty="0">
                <a:latin typeface="Aptos Display" panose="020B0004020202020204" pitchFamily="34" charset="0"/>
              </a:rPr>
              <a:t>Let’s print the </a:t>
            </a:r>
            <a:r>
              <a:rPr lang="en-GB" altLang="LID4096" sz="2400" b="1" dirty="0">
                <a:latin typeface="Aptos Display" panose="020B0004020202020204" pitchFamily="34" charset="0"/>
              </a:rPr>
              <a:t>computational graph </a:t>
            </a:r>
            <a:r>
              <a:rPr lang="en-GB" altLang="LID4096" sz="2400" dirty="0">
                <a:latin typeface="Aptos Display" panose="020B0004020202020204" pitchFamily="34" charset="0"/>
              </a:rPr>
              <a:t>of our tensor. </a:t>
            </a:r>
            <a:endParaRPr lang="LID4096" altLang="LID4096" sz="2400" dirty="0">
              <a:latin typeface="Aptos Display" panose="020B0004020202020204" pitchFamily="34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br>
              <a:rPr lang="LID4096" altLang="LID4096" sz="4800" dirty="0">
                <a:latin typeface="Aptos Display" panose="020B0004020202020204" pitchFamily="34" charset="0"/>
              </a:rPr>
            </a:br>
            <a:endParaRPr lang="LID4096" altLang="LID4096" sz="4800" dirty="0"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A7965-B5F2-BDBD-4E44-6F618C1DB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7" y="2249495"/>
            <a:ext cx="6023739" cy="272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7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72C3E-1661-C3FF-EE22-C31A23493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B91C-EBC6-6ED1-BE5B-B1DD2391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Probabilistic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96F8-C553-C537-29D7-FAB6F2E3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Challenge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Fully probabilistic models often lead to analytically intractable expressions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Probabilistic Programming Languages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Allow clear separation between model creation and inference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Users specify a full probabilistic model by writing a few lines of code, and then inference follows automatically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FD87A-4E1A-A6E6-1F0A-897953EAF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E632-50A1-DBC0-BDC2-C3AB95A6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Translating a Graphical Model to a PPL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ACC4A1-64D5-1AD3-2FBF-B74114DC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Coin flipping </a:t>
            </a: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6527CD-E147-7F70-6DC9-ECC4CB91A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53716" y="2826350"/>
            <a:ext cx="1458518" cy="37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5C28F6-4A9B-00BC-0B08-DFA6B52476CE}"/>
              </a:ext>
            </a:extLst>
          </p:cNvPr>
          <p:cNvSpPr txBox="1"/>
          <p:nvPr/>
        </p:nvSpPr>
        <p:spPr>
          <a:xfrm>
            <a:off x="945740" y="2360550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Graphical model</a:t>
            </a:r>
            <a:endParaRPr lang="en-IL" sz="2400" b="1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61A65C5-A07C-3123-3057-733D69076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436620"/>
              </p:ext>
            </p:extLst>
          </p:nvPr>
        </p:nvGraphicFramePr>
        <p:xfrm>
          <a:off x="4483097" y="3097783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04840" imgH="507960" progId="Equation.DSMT4">
                  <p:embed/>
                </p:oleObj>
              </mc:Choice>
              <mc:Fallback>
                <p:oleObj name="Equation" r:id="rId5" imgW="1104840" imgH="5079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61A65C5-A07C-3123-3057-733D690760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3097" y="3097783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6DB6EB5-5BBD-F25E-35EE-A05D610615D7}"/>
              </a:ext>
            </a:extLst>
          </p:cNvPr>
          <p:cNvSpPr txBox="1"/>
          <p:nvPr/>
        </p:nvSpPr>
        <p:spPr>
          <a:xfrm>
            <a:off x="4732864" y="2360550"/>
            <a:ext cx="144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Equations</a:t>
            </a:r>
            <a:endParaRPr lang="en-IL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71BB15-D463-4125-F69E-41C1E8C74A54}"/>
              </a:ext>
            </a:extLst>
          </p:cNvPr>
          <p:cNvSpPr txBox="1"/>
          <p:nvPr/>
        </p:nvSpPr>
        <p:spPr>
          <a:xfrm>
            <a:off x="7018822" y="3097783"/>
            <a:ext cx="54694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5D528-326C-3281-B5D1-190FF5A54A1F}"/>
              </a:ext>
            </a:extLst>
          </p:cNvPr>
          <p:cNvSpPr txBox="1"/>
          <p:nvPr/>
        </p:nvSpPr>
        <p:spPr>
          <a:xfrm>
            <a:off x="8218615" y="2360550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PyMC</a:t>
            </a:r>
            <a:r>
              <a:rPr lang="en-US" sz="2400" b="1" dirty="0"/>
              <a:t> (a PPL)</a:t>
            </a:r>
            <a:endParaRPr lang="en-IL" sz="2400" b="1" dirty="0"/>
          </a:p>
        </p:txBody>
      </p:sp>
    </p:spTree>
    <p:extLst>
      <p:ext uri="{BB962C8B-B14F-4D97-AF65-F5344CB8AC3E}">
        <p14:creationId xmlns:p14="http://schemas.microsoft.com/office/powerpoint/2010/main" val="12195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18356-6D21-F840-321D-97F4A4382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F07C-87C5-70EC-4428-78F4A33C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Translating a Graphical Model to a PPL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8C2A2C-8822-DA32-843A-2AC9B9DE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Coin flipping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Line 1: </a:t>
            </a:r>
            <a:r>
              <a:rPr lang="en-GB" sz="2400" dirty="0"/>
              <a:t>creates a container for our model. Everything inside the with block will be automatically added to </a:t>
            </a:r>
            <a:r>
              <a:rPr lang="en-GB" sz="2400" dirty="0" err="1"/>
              <a:t>our_first_model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Line 2: </a:t>
            </a:r>
            <a:r>
              <a:rPr lang="en-GB" sz="2400" dirty="0"/>
              <a:t>prior</a:t>
            </a:r>
          </a:p>
          <a:p>
            <a:pPr marL="0" indent="0">
              <a:buNone/>
            </a:pPr>
            <a:r>
              <a:rPr lang="en-GB" sz="2400" b="1" dirty="0"/>
              <a:t>Line 3: </a:t>
            </a:r>
            <a:r>
              <a:rPr lang="en-GB" sz="2400" dirty="0"/>
              <a:t>likelihood</a:t>
            </a:r>
          </a:p>
          <a:p>
            <a:pPr marL="0" indent="0">
              <a:buNone/>
            </a:pPr>
            <a:r>
              <a:rPr lang="en-GB" sz="2400" b="1" dirty="0"/>
              <a:t>Line 4: </a:t>
            </a:r>
            <a:r>
              <a:rPr lang="en-GB" sz="2400" dirty="0"/>
              <a:t>computes the posterior using numerical methods. </a:t>
            </a:r>
            <a:endParaRPr lang="en-GB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B8C14-6F71-84F3-D24E-9C97C776C749}"/>
              </a:ext>
            </a:extLst>
          </p:cNvPr>
          <p:cNvSpPr txBox="1"/>
          <p:nvPr/>
        </p:nvSpPr>
        <p:spPr>
          <a:xfrm>
            <a:off x="988136" y="2226925"/>
            <a:ext cx="54694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610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C0C13-3C51-3AA3-9A5C-A9A58562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8D9C-B7A2-AC5B-EAEA-07510314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Translating a Graphical Model to a PPL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BE127E-8D2C-8505-094D-2C3318B5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use of numerical methods solves the challenge of posteriors we cannot compute.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However, what we get are samples from the posterior, rather than the posterior itself.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Every time we run the inference, the samples will change.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1" dirty="0"/>
              <a:t>If the inference process works as expected, the samples will be representative of the posterior distribution, and we will obtain the same conclusion from any of those samples.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279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8A70E-CEFA-A32B-E3A7-0E5AA093E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0007-BE3D-D60B-B07A-C7505516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Translating a Graphical Model to a PPL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AA28BF7-2613-7BF7-8407-AB9A5A8B4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Number of emails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Poisson likelihood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Gamma prior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AA28BF7-2613-7BF7-8407-AB9A5A8B4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aph with blue bars&#10;&#10;AI-generated content may be incorrect.">
            <a:extLst>
              <a:ext uri="{FF2B5EF4-FFF2-40B4-BE49-F238E27FC236}">
                <a16:creationId xmlns:a16="http://schemas.microsoft.com/office/drawing/2014/main" id="{A5554631-390A-2789-CD2D-57AD5602C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9806"/>
            <a:ext cx="513893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4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9D542-DD99-496A-FE26-329868F88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AC2B-7504-FD34-206D-EFBB12E7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Translating a Graphical Model to a PPL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040659-B9AF-30F9-AD82-3C9F2523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Number of emails</a:t>
            </a: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E345B-A17E-9420-A939-A21CDB79CA92}"/>
              </a:ext>
            </a:extLst>
          </p:cNvPr>
          <p:cNvSpPr txBox="1"/>
          <p:nvPr/>
        </p:nvSpPr>
        <p:spPr>
          <a:xfrm>
            <a:off x="945740" y="2360550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Graphical model</a:t>
            </a:r>
            <a:endParaRPr lang="en-IL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B62BE-C516-B76C-8E76-A4548ADE0979}"/>
              </a:ext>
            </a:extLst>
          </p:cNvPr>
          <p:cNvSpPr txBox="1"/>
          <p:nvPr/>
        </p:nvSpPr>
        <p:spPr>
          <a:xfrm>
            <a:off x="4732864" y="2360550"/>
            <a:ext cx="144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Equations</a:t>
            </a:r>
            <a:endParaRPr lang="en-IL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51FC1-226A-2224-CFAB-657F67C38D0C}"/>
              </a:ext>
            </a:extLst>
          </p:cNvPr>
          <p:cNvSpPr txBox="1"/>
          <p:nvPr/>
        </p:nvSpPr>
        <p:spPr>
          <a:xfrm>
            <a:off x="8218615" y="2360550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PyMC</a:t>
            </a:r>
            <a:r>
              <a:rPr lang="en-US" sz="2400" b="1" dirty="0"/>
              <a:t> (a PPL)</a:t>
            </a:r>
            <a:endParaRPr lang="en-IL" sz="2400" b="1" dirty="0"/>
          </a:p>
        </p:txBody>
      </p:sp>
      <p:pic>
        <p:nvPicPr>
          <p:cNvPr id="3" name="Picture 2" descr="A diagram of a function&#10;&#10;AI-generated content may be incorrect.">
            <a:extLst>
              <a:ext uri="{FF2B5EF4-FFF2-40B4-BE49-F238E27FC236}">
                <a16:creationId xmlns:a16="http://schemas.microsoft.com/office/drawing/2014/main" id="{63C55799-621F-5BDE-D6CF-95145C621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1" t="3809" r="40663" b="25079"/>
          <a:stretch/>
        </p:blipFill>
        <p:spPr>
          <a:xfrm>
            <a:off x="1530951" y="2846850"/>
            <a:ext cx="1504335" cy="3953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C0ECFF-DBE3-317A-E875-91B36EE270BD}"/>
                  </a:ext>
                </a:extLst>
              </p:cNvPr>
              <p:cNvSpPr txBox="1"/>
              <p:nvPr/>
            </p:nvSpPr>
            <p:spPr>
              <a:xfrm>
                <a:off x="4383606" y="3091331"/>
                <a:ext cx="2514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C0ECFF-DBE3-317A-E875-91B36EE27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06" y="3091331"/>
                <a:ext cx="2514600" cy="830997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E9B6236-0707-A3A5-DD01-253C1C366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124" y="2978552"/>
            <a:ext cx="5265876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15862</TotalTime>
  <Words>1557</Words>
  <Application>Microsoft Office PowerPoint</Application>
  <PresentationFormat>Widescreen</PresentationFormat>
  <Paragraphs>274</Paragraphs>
  <Slides>39</Slides>
  <Notes>36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-apple-system</vt:lpstr>
      <vt:lpstr>Aptos</vt:lpstr>
      <vt:lpstr>Aptos Display</vt:lpstr>
      <vt:lpstr>Arial</vt:lpstr>
      <vt:lpstr>Calibri</vt:lpstr>
      <vt:lpstr>Cambria Math</vt:lpstr>
      <vt:lpstr>Consolas</vt:lpstr>
      <vt:lpstr>Wingdings</vt:lpstr>
      <vt:lpstr>Office Theme</vt:lpstr>
      <vt:lpstr>Equation</vt:lpstr>
      <vt:lpstr>Tutorial 4</vt:lpstr>
      <vt:lpstr>Tutorial Outline</vt:lpstr>
      <vt:lpstr>Probabilistic Programming Languages</vt:lpstr>
      <vt:lpstr>Probabilistic Programming Languages</vt:lpstr>
      <vt:lpstr>Translating a Graphical Model to a PPL</vt:lpstr>
      <vt:lpstr>Translating a Graphical Model to a PPL</vt:lpstr>
      <vt:lpstr>Translating a Graphical Model to a PPL</vt:lpstr>
      <vt:lpstr>Translating a Graphical Model to a PPL</vt:lpstr>
      <vt:lpstr>Translating a Graphical Model to a PPL</vt:lpstr>
      <vt:lpstr>PyMC structure</vt:lpstr>
      <vt:lpstr>Inference Data Object</vt:lpstr>
      <vt:lpstr>Inference Data Object</vt:lpstr>
      <vt:lpstr>Inference Data Object</vt:lpstr>
      <vt:lpstr>Analyzing the Posterior</vt:lpstr>
      <vt:lpstr>Analyzing the Posterior</vt:lpstr>
      <vt:lpstr>Analyzing the Posterior</vt:lpstr>
      <vt:lpstr>Analyzing the Posterior</vt:lpstr>
      <vt:lpstr>Analyzing the Posterior</vt:lpstr>
      <vt:lpstr>Analyzing the Posterior</vt:lpstr>
      <vt:lpstr>Analyzing the Posterior</vt:lpstr>
      <vt:lpstr>Highest Density Interval (HDI)</vt:lpstr>
      <vt:lpstr>Highest Density Interval (HDI)</vt:lpstr>
      <vt:lpstr>Highest Density Interval (HDI)</vt:lpstr>
      <vt:lpstr>Highest Density Interval (HDI)</vt:lpstr>
      <vt:lpstr>Highest Density Interval (HDI)</vt:lpstr>
      <vt:lpstr>Help Pages</vt:lpstr>
      <vt:lpstr>Posterior Based Decisions</vt:lpstr>
      <vt:lpstr>Posterior Based Decisions</vt:lpstr>
      <vt:lpstr>Savage-Dickey Density Ratio</vt:lpstr>
      <vt:lpstr>Savage-Dickey Density Ratio</vt:lpstr>
      <vt:lpstr>ROPE</vt:lpstr>
      <vt:lpstr>ROPE</vt:lpstr>
      <vt:lpstr>ROPE</vt:lpstr>
      <vt:lpstr>ROPE</vt:lpstr>
      <vt:lpstr>ROPE</vt:lpstr>
      <vt:lpstr>PyTensor</vt:lpstr>
      <vt:lpstr>PyTensor</vt:lpstr>
      <vt:lpstr>PyTensor</vt:lpstr>
      <vt:lpstr>PyTensor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Hanna Kossowsky</cp:lastModifiedBy>
  <cp:revision>6</cp:revision>
  <dcterms:created xsi:type="dcterms:W3CDTF">2024-04-07T05:56:09Z</dcterms:created>
  <dcterms:modified xsi:type="dcterms:W3CDTF">2025-04-06T14:16:55Z</dcterms:modified>
</cp:coreProperties>
</file>