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413" r:id="rId16"/>
    <p:sldId id="272" r:id="rId17"/>
    <p:sldId id="273" r:id="rId18"/>
    <p:sldId id="274" r:id="rId19"/>
    <p:sldId id="275" r:id="rId20"/>
    <p:sldId id="276" r:id="rId21"/>
    <p:sldId id="414" r:id="rId22"/>
    <p:sldId id="277" r:id="rId23"/>
    <p:sldId id="278" r:id="rId24"/>
    <p:sldId id="279" r:id="rId25"/>
    <p:sldId id="415" r:id="rId26"/>
    <p:sldId id="417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418" r:id="rId35"/>
    <p:sldId id="287" r:id="rId36"/>
    <p:sldId id="288" r:id="rId37"/>
    <p:sldId id="289" r:id="rId38"/>
    <p:sldId id="290" r:id="rId39"/>
    <p:sldId id="291" r:id="rId40"/>
    <p:sldId id="292" r:id="rId41"/>
    <p:sldId id="295" r:id="rId42"/>
    <p:sldId id="293" r:id="rId43"/>
    <p:sldId id="294" r:id="rId4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AF4B5-5DBB-4E9A-9478-7969B287A620}" v="118" dt="2025-04-21T12:32:12.0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5033" autoAdjust="0"/>
  </p:normalViewPr>
  <p:slideViewPr>
    <p:cSldViewPr snapToGrid="0">
      <p:cViewPr varScale="1">
        <p:scale>
          <a:sx n="62" d="100"/>
          <a:sy n="62" d="100"/>
        </p:scale>
        <p:origin x="1397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2E6AF4B5-5DBB-4E9A-9478-7969B287A620}"/>
    <pc:docChg chg="undo custSel addSld delSld modSld sldOrd">
      <pc:chgData name="Hanna Kossowsky" userId="56e21b23dc263710" providerId="LiveId" clId="{2E6AF4B5-5DBB-4E9A-9478-7969B287A620}" dt="2025-04-21T12:32:45.165" v="955" actId="729"/>
      <pc:docMkLst>
        <pc:docMk/>
      </pc:docMkLst>
      <pc:sldChg chg="modSp mod">
        <pc:chgData name="Hanna Kossowsky" userId="56e21b23dc263710" providerId="LiveId" clId="{2E6AF4B5-5DBB-4E9A-9478-7969B287A620}" dt="2025-04-21T10:29:45.337" v="1" actId="5793"/>
        <pc:sldMkLst>
          <pc:docMk/>
          <pc:sldMk cId="2932639354" sldId="259"/>
        </pc:sldMkLst>
        <pc:spChg chg="mod">
          <ac:chgData name="Hanna Kossowsky" userId="56e21b23dc263710" providerId="LiveId" clId="{2E6AF4B5-5DBB-4E9A-9478-7969B287A620}" dt="2025-04-21T10:29:45.337" v="1" actId="5793"/>
          <ac:spMkLst>
            <pc:docMk/>
            <pc:sldMk cId="2932639354" sldId="259"/>
            <ac:spMk id="3" creationId="{7220153A-0E02-CB25-A797-F3303E23640F}"/>
          </ac:spMkLst>
        </pc:spChg>
      </pc:sldChg>
      <pc:sldChg chg="modNotesTx">
        <pc:chgData name="Hanna Kossowsky" userId="56e21b23dc263710" providerId="LiveId" clId="{2E6AF4B5-5DBB-4E9A-9478-7969B287A620}" dt="2025-04-21T10:54:52.704" v="170" actId="20577"/>
        <pc:sldMkLst>
          <pc:docMk/>
          <pc:sldMk cId="162970132" sldId="261"/>
        </pc:sldMkLst>
      </pc:sldChg>
      <pc:sldChg chg="modNotesTx">
        <pc:chgData name="Hanna Kossowsky" userId="56e21b23dc263710" providerId="LiveId" clId="{2E6AF4B5-5DBB-4E9A-9478-7969B287A620}" dt="2025-04-21T10:49:19.755" v="49" actId="20577"/>
        <pc:sldMkLst>
          <pc:docMk/>
          <pc:sldMk cId="1508663716" sldId="264"/>
        </pc:sldMkLst>
      </pc:sldChg>
      <pc:sldChg chg="modNotesTx">
        <pc:chgData name="Hanna Kossowsky" userId="56e21b23dc263710" providerId="LiveId" clId="{2E6AF4B5-5DBB-4E9A-9478-7969B287A620}" dt="2025-04-21T11:01:39.216" v="463" actId="20577"/>
        <pc:sldMkLst>
          <pc:docMk/>
          <pc:sldMk cId="251577616" sldId="266"/>
        </pc:sldMkLst>
      </pc:sldChg>
      <pc:sldChg chg="modSp modAnim">
        <pc:chgData name="Hanna Kossowsky" userId="56e21b23dc263710" providerId="LiveId" clId="{2E6AF4B5-5DBB-4E9A-9478-7969B287A620}" dt="2025-04-21T12:17:22.671" v="935"/>
        <pc:sldMkLst>
          <pc:docMk/>
          <pc:sldMk cId="2943784567" sldId="270"/>
        </pc:sldMkLst>
        <pc:spChg chg="mod">
          <ac:chgData name="Hanna Kossowsky" userId="56e21b23dc263710" providerId="LiveId" clId="{2E6AF4B5-5DBB-4E9A-9478-7969B287A620}" dt="2025-04-21T11:14:05.416" v="552" actId="5793"/>
          <ac:spMkLst>
            <pc:docMk/>
            <pc:sldMk cId="2943784567" sldId="270"/>
            <ac:spMk id="9" creationId="{787C91E3-BCDF-F503-22ED-1A0E0018C76C}"/>
          </ac:spMkLst>
        </pc:spChg>
      </pc:sldChg>
      <pc:sldChg chg="delSp modSp mod delAnim">
        <pc:chgData name="Hanna Kossowsky" userId="56e21b23dc263710" providerId="LiveId" clId="{2E6AF4B5-5DBB-4E9A-9478-7969B287A620}" dt="2025-04-21T12:18:50.844" v="938" actId="478"/>
        <pc:sldMkLst>
          <pc:docMk/>
          <pc:sldMk cId="1306494008" sldId="274"/>
        </pc:sldMkLst>
        <pc:spChg chg="del">
          <ac:chgData name="Hanna Kossowsky" userId="56e21b23dc263710" providerId="LiveId" clId="{2E6AF4B5-5DBB-4E9A-9478-7969B287A620}" dt="2025-04-21T12:18:50.844" v="938" actId="478"/>
          <ac:spMkLst>
            <pc:docMk/>
            <pc:sldMk cId="1306494008" sldId="274"/>
            <ac:spMk id="11" creationId="{80A64D72-8FD5-5A58-0736-30954C5EFE18}"/>
          </ac:spMkLst>
        </pc:spChg>
        <pc:picChg chg="mod">
          <ac:chgData name="Hanna Kossowsky" userId="56e21b23dc263710" providerId="LiveId" clId="{2E6AF4B5-5DBB-4E9A-9478-7969B287A620}" dt="2025-04-21T12:18:48.495" v="937" actId="1076"/>
          <ac:picMkLst>
            <pc:docMk/>
            <pc:sldMk cId="1306494008" sldId="274"/>
            <ac:picMk id="4" creationId="{CFD113D6-F195-1908-0C6C-414D91772109}"/>
          </ac:picMkLst>
        </pc:picChg>
      </pc:sldChg>
      <pc:sldChg chg="modSp">
        <pc:chgData name="Hanna Kossowsky" userId="56e21b23dc263710" providerId="LiveId" clId="{2E6AF4B5-5DBB-4E9A-9478-7969B287A620}" dt="2025-04-21T11:05:04.763" v="510" actId="20577"/>
        <pc:sldMkLst>
          <pc:docMk/>
          <pc:sldMk cId="3167457979" sldId="276"/>
        </pc:sldMkLst>
        <pc:spChg chg="mod">
          <ac:chgData name="Hanna Kossowsky" userId="56e21b23dc263710" providerId="LiveId" clId="{2E6AF4B5-5DBB-4E9A-9478-7969B287A620}" dt="2025-04-21T11:05:04.763" v="510" actId="20577"/>
          <ac:spMkLst>
            <pc:docMk/>
            <pc:sldMk cId="3167457979" sldId="276"/>
            <ac:spMk id="9" creationId="{9C0CAC44-8106-FE17-E7CF-A5C787CF7798}"/>
          </ac:spMkLst>
        </pc:spChg>
      </pc:sldChg>
      <pc:sldChg chg="modSp modAnim">
        <pc:chgData name="Hanna Kossowsky" userId="56e21b23dc263710" providerId="LiveId" clId="{2E6AF4B5-5DBB-4E9A-9478-7969B287A620}" dt="2025-04-21T12:19:42.867" v="941" actId="20577"/>
        <pc:sldMkLst>
          <pc:docMk/>
          <pc:sldMk cId="2733533070" sldId="277"/>
        </pc:sldMkLst>
        <pc:spChg chg="mod">
          <ac:chgData name="Hanna Kossowsky" userId="56e21b23dc263710" providerId="LiveId" clId="{2E6AF4B5-5DBB-4E9A-9478-7969B287A620}" dt="2025-04-21T12:19:42.867" v="941" actId="20577"/>
          <ac:spMkLst>
            <pc:docMk/>
            <pc:sldMk cId="2733533070" sldId="277"/>
            <ac:spMk id="9" creationId="{9327A926-6414-E341-1E4C-EC0EF50B4DC7}"/>
          </ac:spMkLst>
        </pc:spChg>
      </pc:sldChg>
      <pc:sldChg chg="mod modShow">
        <pc:chgData name="Hanna Kossowsky" userId="56e21b23dc263710" providerId="LiveId" clId="{2E6AF4B5-5DBB-4E9A-9478-7969B287A620}" dt="2025-04-21T12:32:45.165" v="955" actId="729"/>
        <pc:sldMkLst>
          <pc:docMk/>
          <pc:sldMk cId="3290937439" sldId="286"/>
        </pc:sldMkLst>
      </pc:sldChg>
      <pc:sldChg chg="modNotesTx">
        <pc:chgData name="Hanna Kossowsky" userId="56e21b23dc263710" providerId="LiveId" clId="{2E6AF4B5-5DBB-4E9A-9478-7969B287A620}" dt="2025-04-21T12:03:52.981" v="785" actId="20577"/>
        <pc:sldMkLst>
          <pc:docMk/>
          <pc:sldMk cId="397797325" sldId="289"/>
        </pc:sldMkLst>
      </pc:sldChg>
      <pc:sldChg chg="modSp modAnim modNotesTx">
        <pc:chgData name="Hanna Kossowsky" userId="56e21b23dc263710" providerId="LiveId" clId="{2E6AF4B5-5DBB-4E9A-9478-7969B287A620}" dt="2025-04-21T12:15:18.695" v="934" actId="20577"/>
        <pc:sldMkLst>
          <pc:docMk/>
          <pc:sldMk cId="3056078997" sldId="292"/>
        </pc:sldMkLst>
        <pc:spChg chg="mod">
          <ac:chgData name="Hanna Kossowsky" userId="56e21b23dc263710" providerId="LiveId" clId="{2E6AF4B5-5DBB-4E9A-9478-7969B287A620}" dt="2025-04-21T12:15:04.429" v="873" actId="20577"/>
          <ac:spMkLst>
            <pc:docMk/>
            <pc:sldMk cId="3056078997" sldId="292"/>
            <ac:spMk id="12" creationId="{3C66CD4F-98BE-ED1D-3C48-DBF4A1844BF3}"/>
          </ac:spMkLst>
        </pc:spChg>
      </pc:sldChg>
      <pc:sldChg chg="delSp modSp add mod delAnim">
        <pc:chgData name="Hanna Kossowsky" userId="56e21b23dc263710" providerId="LiveId" clId="{2E6AF4B5-5DBB-4E9A-9478-7969B287A620}" dt="2025-04-21T11:08:14.557" v="523" actId="478"/>
        <pc:sldMkLst>
          <pc:docMk/>
          <pc:sldMk cId="1167434674" sldId="413"/>
        </pc:sldMkLst>
        <pc:spChg chg="del">
          <ac:chgData name="Hanna Kossowsky" userId="56e21b23dc263710" providerId="LiveId" clId="{2E6AF4B5-5DBB-4E9A-9478-7969B287A620}" dt="2025-04-21T11:08:13.164" v="521" actId="478"/>
          <ac:spMkLst>
            <pc:docMk/>
            <pc:sldMk cId="1167434674" sldId="413"/>
            <ac:spMk id="8" creationId="{E84BFF07-A956-92D8-4421-9A466E18CC35}"/>
          </ac:spMkLst>
        </pc:spChg>
        <pc:spChg chg="del">
          <ac:chgData name="Hanna Kossowsky" userId="56e21b23dc263710" providerId="LiveId" clId="{2E6AF4B5-5DBB-4E9A-9478-7969B287A620}" dt="2025-04-21T11:08:02.869" v="514" actId="478"/>
          <ac:spMkLst>
            <pc:docMk/>
            <pc:sldMk cId="1167434674" sldId="413"/>
            <ac:spMk id="33" creationId="{307180CE-788C-60C0-8120-5BFD52E2CDE3}"/>
          </ac:spMkLst>
        </pc:spChg>
        <pc:spChg chg="del">
          <ac:chgData name="Hanna Kossowsky" userId="56e21b23dc263710" providerId="LiveId" clId="{2E6AF4B5-5DBB-4E9A-9478-7969B287A620}" dt="2025-04-21T11:08:10.597" v="519" actId="478"/>
          <ac:spMkLst>
            <pc:docMk/>
            <pc:sldMk cId="1167434674" sldId="413"/>
            <ac:spMk id="61" creationId="{B5D8D4A4-16EF-26DA-7582-D455CBC62CC4}"/>
          </ac:spMkLst>
        </pc:spChg>
        <pc:cxnChg chg="del mod">
          <ac:chgData name="Hanna Kossowsky" userId="56e21b23dc263710" providerId="LiveId" clId="{2E6AF4B5-5DBB-4E9A-9478-7969B287A620}" dt="2025-04-21T11:08:01.798" v="513" actId="478"/>
          <ac:cxnSpMkLst>
            <pc:docMk/>
            <pc:sldMk cId="1167434674" sldId="413"/>
            <ac:cxnSpMk id="3" creationId="{29B5E8A1-D7F8-C7B7-9113-55EB34E9F753}"/>
          </ac:cxnSpMkLst>
        </pc:cxnChg>
        <pc:cxnChg chg="del mod">
          <ac:chgData name="Hanna Kossowsky" userId="56e21b23dc263710" providerId="LiveId" clId="{2E6AF4B5-5DBB-4E9A-9478-7969B287A620}" dt="2025-04-21T11:08:14.557" v="523" actId="478"/>
          <ac:cxnSpMkLst>
            <pc:docMk/>
            <pc:sldMk cId="1167434674" sldId="413"/>
            <ac:cxnSpMk id="9" creationId="{7E614D93-EAEC-1580-65CB-64A98F59D802}"/>
          </ac:cxnSpMkLst>
        </pc:cxnChg>
        <pc:cxnChg chg="del mod">
          <ac:chgData name="Hanna Kossowsky" userId="56e21b23dc263710" providerId="LiveId" clId="{2E6AF4B5-5DBB-4E9A-9478-7969B287A620}" dt="2025-04-21T11:08:13.900" v="522" actId="478"/>
          <ac:cxnSpMkLst>
            <pc:docMk/>
            <pc:sldMk cId="1167434674" sldId="413"/>
            <ac:cxnSpMk id="13" creationId="{8045D070-4782-282D-4D62-DD4FA4361A4B}"/>
          </ac:cxnSpMkLst>
        </pc:cxnChg>
        <pc:cxnChg chg="del mod">
          <ac:chgData name="Hanna Kossowsky" userId="56e21b23dc263710" providerId="LiveId" clId="{2E6AF4B5-5DBB-4E9A-9478-7969B287A620}" dt="2025-04-21T11:08:06.443" v="517" actId="478"/>
          <ac:cxnSpMkLst>
            <pc:docMk/>
            <pc:sldMk cId="1167434674" sldId="413"/>
            <ac:cxnSpMk id="34" creationId="{186DC6E5-A525-5832-1F9A-7FEB0CB54539}"/>
          </ac:cxnSpMkLst>
        </pc:cxnChg>
        <pc:cxnChg chg="del mod">
          <ac:chgData name="Hanna Kossowsky" userId="56e21b23dc263710" providerId="LiveId" clId="{2E6AF4B5-5DBB-4E9A-9478-7969B287A620}" dt="2025-04-21T11:08:05.551" v="516" actId="478"/>
          <ac:cxnSpMkLst>
            <pc:docMk/>
            <pc:sldMk cId="1167434674" sldId="413"/>
            <ac:cxnSpMk id="37" creationId="{DAE20C8A-2FA0-E5CA-4F71-F8DED009C89E}"/>
          </ac:cxnSpMkLst>
        </pc:cxnChg>
        <pc:cxnChg chg="del mod">
          <ac:chgData name="Hanna Kossowsky" userId="56e21b23dc263710" providerId="LiveId" clId="{2E6AF4B5-5DBB-4E9A-9478-7969B287A620}" dt="2025-04-21T11:08:03.770" v="515" actId="478"/>
          <ac:cxnSpMkLst>
            <pc:docMk/>
            <pc:sldMk cId="1167434674" sldId="413"/>
            <ac:cxnSpMk id="40" creationId="{26825B8E-31D5-77AB-FF8B-B4C7E233B187}"/>
          </ac:cxnSpMkLst>
        </pc:cxnChg>
        <pc:cxnChg chg="del mod">
          <ac:chgData name="Hanna Kossowsky" userId="56e21b23dc263710" providerId="LiveId" clId="{2E6AF4B5-5DBB-4E9A-9478-7969B287A620}" dt="2025-04-21T11:08:08.666" v="518" actId="478"/>
          <ac:cxnSpMkLst>
            <pc:docMk/>
            <pc:sldMk cId="1167434674" sldId="413"/>
            <ac:cxnSpMk id="64" creationId="{597350F7-F78A-8B0C-1A11-C1AEC8AB6466}"/>
          </ac:cxnSpMkLst>
        </pc:cxnChg>
        <pc:cxnChg chg="del mod">
          <ac:chgData name="Hanna Kossowsky" userId="56e21b23dc263710" providerId="LiveId" clId="{2E6AF4B5-5DBB-4E9A-9478-7969B287A620}" dt="2025-04-21T11:08:11.740" v="520" actId="478"/>
          <ac:cxnSpMkLst>
            <pc:docMk/>
            <pc:sldMk cId="1167434674" sldId="413"/>
            <ac:cxnSpMk id="67" creationId="{45F9E525-C400-0867-05E2-7A37506788B1}"/>
          </ac:cxnSpMkLst>
        </pc:cxnChg>
      </pc:sldChg>
      <pc:sldChg chg="delSp modSp add mod ord delAnim">
        <pc:chgData name="Hanna Kossowsky" userId="56e21b23dc263710" providerId="LiveId" clId="{2E6AF4B5-5DBB-4E9A-9478-7969B287A620}" dt="2025-04-21T11:08:55.390" v="535" actId="478"/>
        <pc:sldMkLst>
          <pc:docMk/>
          <pc:sldMk cId="3911412395" sldId="414"/>
        </pc:sldMkLst>
        <pc:spChg chg="del">
          <ac:chgData name="Hanna Kossowsky" userId="56e21b23dc263710" providerId="LiveId" clId="{2E6AF4B5-5DBB-4E9A-9478-7969B287A620}" dt="2025-04-21T11:08:50.764" v="530" actId="478"/>
          <ac:spMkLst>
            <pc:docMk/>
            <pc:sldMk cId="3911412395" sldId="414"/>
            <ac:spMk id="33" creationId="{67376292-E0B2-A10C-6947-AFBEAC662E9C}"/>
          </ac:spMkLst>
        </pc:spChg>
        <pc:spChg chg="del">
          <ac:chgData name="Hanna Kossowsky" userId="56e21b23dc263710" providerId="LiveId" clId="{2E6AF4B5-5DBB-4E9A-9478-7969B287A620}" dt="2025-04-21T11:08:54.710" v="534" actId="478"/>
          <ac:spMkLst>
            <pc:docMk/>
            <pc:sldMk cId="3911412395" sldId="414"/>
            <ac:spMk id="61" creationId="{01481EFF-0845-BF4E-1B96-E00F254B4DE0}"/>
          </ac:spMkLst>
        </pc:spChg>
        <pc:cxnChg chg="del mod">
          <ac:chgData name="Hanna Kossowsky" userId="56e21b23dc263710" providerId="LiveId" clId="{2E6AF4B5-5DBB-4E9A-9478-7969B287A620}" dt="2025-04-21T11:08:48.545" v="528" actId="478"/>
          <ac:cxnSpMkLst>
            <pc:docMk/>
            <pc:sldMk cId="3911412395" sldId="414"/>
            <ac:cxnSpMk id="3" creationId="{CC5E8AFB-FBB5-CA88-4AC5-CB7BE5B3F89C}"/>
          </ac:cxnSpMkLst>
        </pc:cxnChg>
        <pc:cxnChg chg="del mod">
          <ac:chgData name="Hanna Kossowsky" userId="56e21b23dc263710" providerId="LiveId" clId="{2E6AF4B5-5DBB-4E9A-9478-7969B287A620}" dt="2025-04-21T11:08:52.534" v="532" actId="478"/>
          <ac:cxnSpMkLst>
            <pc:docMk/>
            <pc:sldMk cId="3911412395" sldId="414"/>
            <ac:cxnSpMk id="34" creationId="{949A36B8-DAD3-D813-9D9E-1244EA571624}"/>
          </ac:cxnSpMkLst>
        </pc:cxnChg>
        <pc:cxnChg chg="del mod">
          <ac:chgData name="Hanna Kossowsky" userId="56e21b23dc263710" providerId="LiveId" clId="{2E6AF4B5-5DBB-4E9A-9478-7969B287A620}" dt="2025-04-21T11:08:51.510" v="531" actId="478"/>
          <ac:cxnSpMkLst>
            <pc:docMk/>
            <pc:sldMk cId="3911412395" sldId="414"/>
            <ac:cxnSpMk id="37" creationId="{212C2D64-053B-CACE-0CDB-9FF7B69C0513}"/>
          </ac:cxnSpMkLst>
        </pc:cxnChg>
        <pc:cxnChg chg="del mod">
          <ac:chgData name="Hanna Kossowsky" userId="56e21b23dc263710" providerId="LiveId" clId="{2E6AF4B5-5DBB-4E9A-9478-7969B287A620}" dt="2025-04-21T11:08:49.872" v="529" actId="478"/>
          <ac:cxnSpMkLst>
            <pc:docMk/>
            <pc:sldMk cId="3911412395" sldId="414"/>
            <ac:cxnSpMk id="40" creationId="{5B334F6B-A63F-18C5-2866-7D81415DC72B}"/>
          </ac:cxnSpMkLst>
        </pc:cxnChg>
        <pc:cxnChg chg="del mod">
          <ac:chgData name="Hanna Kossowsky" userId="56e21b23dc263710" providerId="LiveId" clId="{2E6AF4B5-5DBB-4E9A-9478-7969B287A620}" dt="2025-04-21T11:08:53.496" v="533" actId="478"/>
          <ac:cxnSpMkLst>
            <pc:docMk/>
            <pc:sldMk cId="3911412395" sldId="414"/>
            <ac:cxnSpMk id="64" creationId="{0684D002-7A33-21C9-677C-610B6E179BE0}"/>
          </ac:cxnSpMkLst>
        </pc:cxnChg>
        <pc:cxnChg chg="del mod">
          <ac:chgData name="Hanna Kossowsky" userId="56e21b23dc263710" providerId="LiveId" clId="{2E6AF4B5-5DBB-4E9A-9478-7969B287A620}" dt="2025-04-21T11:08:55.390" v="535" actId="478"/>
          <ac:cxnSpMkLst>
            <pc:docMk/>
            <pc:sldMk cId="3911412395" sldId="414"/>
            <ac:cxnSpMk id="67" creationId="{B508F290-AD2C-893B-B454-3E8B8385865C}"/>
          </ac:cxnSpMkLst>
        </pc:cxnChg>
      </pc:sldChg>
      <pc:sldChg chg="delSp modSp add mod delAnim">
        <pc:chgData name="Hanna Kossowsky" userId="56e21b23dc263710" providerId="LiveId" clId="{2E6AF4B5-5DBB-4E9A-9478-7969B287A620}" dt="2025-04-21T11:09:18.573" v="540" actId="478"/>
        <pc:sldMkLst>
          <pc:docMk/>
          <pc:sldMk cId="1917062183" sldId="415"/>
        </pc:sldMkLst>
        <pc:spChg chg="del">
          <ac:chgData name="Hanna Kossowsky" userId="56e21b23dc263710" providerId="LiveId" clId="{2E6AF4B5-5DBB-4E9A-9478-7969B287A620}" dt="2025-04-21T11:09:15.959" v="537" actId="478"/>
          <ac:spMkLst>
            <pc:docMk/>
            <pc:sldMk cId="1917062183" sldId="415"/>
            <ac:spMk id="33" creationId="{767DFB7A-8AB0-1900-47D3-749BC4E54502}"/>
          </ac:spMkLst>
        </pc:spChg>
        <pc:cxnChg chg="del mod">
          <ac:chgData name="Hanna Kossowsky" userId="56e21b23dc263710" providerId="LiveId" clId="{2E6AF4B5-5DBB-4E9A-9478-7969B287A620}" dt="2025-04-21T11:09:14.005" v="536" actId="478"/>
          <ac:cxnSpMkLst>
            <pc:docMk/>
            <pc:sldMk cId="1917062183" sldId="415"/>
            <ac:cxnSpMk id="3" creationId="{5D878B04-73A8-4E2D-946F-3FA9216D8A5D}"/>
          </ac:cxnSpMkLst>
        </pc:cxnChg>
        <pc:cxnChg chg="del mod">
          <ac:chgData name="Hanna Kossowsky" userId="56e21b23dc263710" providerId="LiveId" clId="{2E6AF4B5-5DBB-4E9A-9478-7969B287A620}" dt="2025-04-21T11:09:16.793" v="538" actId="478"/>
          <ac:cxnSpMkLst>
            <pc:docMk/>
            <pc:sldMk cId="1917062183" sldId="415"/>
            <ac:cxnSpMk id="34" creationId="{663C6F8C-A398-F684-18FA-4830ACD913E6}"/>
          </ac:cxnSpMkLst>
        </pc:cxnChg>
        <pc:cxnChg chg="del mod">
          <ac:chgData name="Hanna Kossowsky" userId="56e21b23dc263710" providerId="LiveId" clId="{2E6AF4B5-5DBB-4E9A-9478-7969B287A620}" dt="2025-04-21T11:09:17.526" v="539" actId="478"/>
          <ac:cxnSpMkLst>
            <pc:docMk/>
            <pc:sldMk cId="1917062183" sldId="415"/>
            <ac:cxnSpMk id="37" creationId="{CB901301-4195-0A64-D767-308AC3E0E86B}"/>
          </ac:cxnSpMkLst>
        </pc:cxnChg>
        <pc:cxnChg chg="del mod">
          <ac:chgData name="Hanna Kossowsky" userId="56e21b23dc263710" providerId="LiveId" clId="{2E6AF4B5-5DBB-4E9A-9478-7969B287A620}" dt="2025-04-21T11:09:18.573" v="540" actId="478"/>
          <ac:cxnSpMkLst>
            <pc:docMk/>
            <pc:sldMk cId="1917062183" sldId="415"/>
            <ac:cxnSpMk id="40" creationId="{9D1D094F-D6AB-46E7-C34B-BFF2FD2FC2DC}"/>
          </ac:cxnSpMkLst>
        </pc:cxnChg>
      </pc:sldChg>
      <pc:sldChg chg="delSp modSp add del mod delAnim">
        <pc:chgData name="Hanna Kossowsky" userId="56e21b23dc263710" providerId="LiveId" clId="{2E6AF4B5-5DBB-4E9A-9478-7969B287A620}" dt="2025-04-21T11:20:59.769" v="565" actId="47"/>
        <pc:sldMkLst>
          <pc:docMk/>
          <pc:sldMk cId="1255513142" sldId="416"/>
        </pc:sldMkLst>
        <pc:cxnChg chg="del mod">
          <ac:chgData name="Hanna Kossowsky" userId="56e21b23dc263710" providerId="LiveId" clId="{2E6AF4B5-5DBB-4E9A-9478-7969B287A620}" dt="2025-04-21T11:09:24.601" v="541" actId="478"/>
          <ac:cxnSpMkLst>
            <pc:docMk/>
            <pc:sldMk cId="1255513142" sldId="416"/>
            <ac:cxnSpMk id="3" creationId="{5271A58B-F5B6-59EA-F25D-BB1928F6D017}"/>
          </ac:cxnSpMkLst>
        </pc:cxnChg>
      </pc:sldChg>
      <pc:sldChg chg="add ord modAnim">
        <pc:chgData name="Hanna Kossowsky" userId="56e21b23dc263710" providerId="LiveId" clId="{2E6AF4B5-5DBB-4E9A-9478-7969B287A620}" dt="2025-04-21T12:21:01.274" v="945"/>
        <pc:sldMkLst>
          <pc:docMk/>
          <pc:sldMk cId="3066083522" sldId="417"/>
        </pc:sldMkLst>
      </pc:sldChg>
      <pc:sldChg chg="addSp delSp modSp add mod">
        <pc:chgData name="Hanna Kossowsky" userId="56e21b23dc263710" providerId="LiveId" clId="{2E6AF4B5-5DBB-4E9A-9478-7969B287A620}" dt="2025-04-21T12:32:21.949" v="954" actId="1076"/>
        <pc:sldMkLst>
          <pc:docMk/>
          <pc:sldMk cId="3288574392" sldId="418"/>
        </pc:sldMkLst>
        <pc:picChg chg="add mod">
          <ac:chgData name="Hanna Kossowsky" userId="56e21b23dc263710" providerId="LiveId" clId="{2E6AF4B5-5DBB-4E9A-9478-7969B287A620}" dt="2025-04-21T12:32:21.949" v="954" actId="1076"/>
          <ac:picMkLst>
            <pc:docMk/>
            <pc:sldMk cId="3288574392" sldId="418"/>
            <ac:picMk id="4" creationId="{3388F3EF-3115-0623-FBD7-3A341ED5278B}"/>
          </ac:picMkLst>
        </pc:picChg>
        <pc:picChg chg="del">
          <ac:chgData name="Hanna Kossowsky" userId="56e21b23dc263710" providerId="LiveId" clId="{2E6AF4B5-5DBB-4E9A-9478-7969B287A620}" dt="2025-04-21T12:30:51.468" v="947" actId="478"/>
          <ac:picMkLst>
            <pc:docMk/>
            <pc:sldMk cId="3288574392" sldId="418"/>
            <ac:picMk id="11" creationId="{543FBADA-F68B-652A-4F59-74187D5BC842}"/>
          </ac:picMkLst>
        </pc:picChg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91B8A5A4-F7D2-44BC-B447-4A181C39AD5E}"/>
    <pc:docChg chg="undo redo custSel addSld delSld modSld">
      <pc:chgData name="Hanna Kossowsky" userId="56e21b23dc263710" providerId="LiveId" clId="{91B8A5A4-F7D2-44BC-B447-4A181C39AD5E}" dt="2025-03-24T15:16:24.756" v="6178"/>
      <pc:docMkLst>
        <pc:docMk/>
      </pc:docMkLst>
      <pc:sldChg chg="modSp mod">
        <pc:chgData name="Hanna Kossowsky" userId="56e21b23dc263710" providerId="LiveId" clId="{91B8A5A4-F7D2-44BC-B447-4A181C39AD5E}" dt="2025-03-16T09:17:14.594" v="4" actId="20577"/>
        <pc:sldMkLst>
          <pc:docMk/>
          <pc:sldMk cId="1633777672" sldId="256"/>
        </pc:sldMkLst>
        <pc:spChg chg="mod">
          <ac:chgData name="Hanna Kossowsky" userId="56e21b23dc263710" providerId="LiveId" clId="{91B8A5A4-F7D2-44BC-B447-4A181C39AD5E}" dt="2025-03-16T09:17:14.594" v="4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B8A5A4-F7D2-44BC-B447-4A181C39AD5E}" dt="2025-03-16T18:39:24.263" v="4470" actId="20577"/>
        <pc:sldMkLst>
          <pc:docMk/>
          <pc:sldMk cId="2932639354" sldId="259"/>
        </pc:sldMkLst>
        <pc:spChg chg="mod">
          <ac:chgData name="Hanna Kossowsky" userId="56e21b23dc263710" providerId="LiveId" clId="{91B8A5A4-F7D2-44BC-B447-4A181C39AD5E}" dt="2025-03-16T18:39:24.263" v="4470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91B8A5A4-F7D2-44BC-B447-4A181C39AD5E}" dt="2025-03-16T13:19:44.667" v="365"/>
        <pc:sldMkLst>
          <pc:docMk/>
          <pc:sldMk cId="61638418" sldId="260"/>
        </pc:sldMkLst>
        <pc:spChg chg="mod">
          <ac:chgData name="Hanna Kossowsky" userId="56e21b23dc263710" providerId="LiveId" clId="{91B8A5A4-F7D2-44BC-B447-4A181C39AD5E}" dt="2025-03-16T13:15:14.426" v="126" actId="20577"/>
          <ac:spMkLst>
            <pc:docMk/>
            <pc:sldMk cId="61638418" sldId="260"/>
            <ac:spMk id="2" creationId="{49AB1F7F-8B23-B6A1-EEF8-E77009555147}"/>
          </ac:spMkLst>
        </pc:spChg>
        <pc:spChg chg="mod">
          <ac:chgData name="Hanna Kossowsky" userId="56e21b23dc263710" providerId="LiveId" clId="{91B8A5A4-F7D2-44BC-B447-4A181C39AD5E}" dt="2025-03-16T13:19:00.393" v="361" actId="27636"/>
          <ac:spMkLst>
            <pc:docMk/>
            <pc:sldMk cId="61638418" sldId="260"/>
            <ac:spMk id="3" creationId="{8E532E5B-E7CC-A782-E352-AA3D1C50E825}"/>
          </ac:spMkLst>
        </pc:spChg>
        <pc:picChg chg="add mod">
          <ac:chgData name="Hanna Kossowsky" userId="56e21b23dc263710" providerId="LiveId" clId="{91B8A5A4-F7D2-44BC-B447-4A181C39AD5E}" dt="2025-03-16T13:19:08.337" v="362" actId="1076"/>
          <ac:picMkLst>
            <pc:docMk/>
            <pc:sldMk cId="61638418" sldId="260"/>
            <ac:picMk id="5" creationId="{192AEB43-FC63-6F77-19D7-C18FCDA2D0F9}"/>
          </ac:picMkLst>
        </pc:picChg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195815079" sldId="260"/>
        </pc:sldMkLst>
      </pc:sldChg>
      <pc:sldChg chg="addSp delSp modSp add mod delAnim modAnim modNotesTx">
        <pc:chgData name="Hanna Kossowsky" userId="56e21b23dc263710" providerId="LiveId" clId="{91B8A5A4-F7D2-44BC-B447-4A181C39AD5E}" dt="2025-03-16T13:32:57.589" v="968"/>
        <pc:sldMkLst>
          <pc:docMk/>
          <pc:sldMk cId="162970132" sldId="261"/>
        </pc:sldMkLst>
        <pc:spChg chg="mod">
          <ac:chgData name="Hanna Kossowsky" userId="56e21b23dc263710" providerId="LiveId" clId="{91B8A5A4-F7D2-44BC-B447-4A181C39AD5E}" dt="2025-03-16T13:32:35.040" v="962" actId="20577"/>
          <ac:spMkLst>
            <pc:docMk/>
            <pc:sldMk cId="162970132" sldId="261"/>
            <ac:spMk id="3" creationId="{13741A51-5EFB-E621-D5EE-5A415482978D}"/>
          </ac:spMkLst>
        </pc:spChg>
        <pc:picChg chg="add mod modCrop">
          <ac:chgData name="Hanna Kossowsky" userId="56e21b23dc263710" providerId="LiveId" clId="{91B8A5A4-F7D2-44BC-B447-4A181C39AD5E}" dt="2025-03-16T13:31:38.253" v="780" actId="1076"/>
          <ac:picMkLst>
            <pc:docMk/>
            <pc:sldMk cId="162970132" sldId="261"/>
            <ac:picMk id="8" creationId="{01110BA2-8D58-E5DC-ECEE-3FE3D884D833}"/>
          </ac:picMkLst>
        </pc:picChg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722834109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19506883" sldId="262"/>
        </pc:sldMkLst>
      </pc:sldChg>
      <pc:sldChg chg="modSp add mod modAnim">
        <pc:chgData name="Hanna Kossowsky" userId="56e21b23dc263710" providerId="LiveId" clId="{91B8A5A4-F7D2-44BC-B447-4A181C39AD5E}" dt="2025-03-16T15:05:09.419" v="1285"/>
        <pc:sldMkLst>
          <pc:docMk/>
          <pc:sldMk cId="4269876881" sldId="262"/>
        </pc:sldMkLst>
        <pc:spChg chg="mod">
          <ac:chgData name="Hanna Kossowsky" userId="56e21b23dc263710" providerId="LiveId" clId="{91B8A5A4-F7D2-44BC-B447-4A181C39AD5E}" dt="2025-03-16T14:57:58.770" v="1130" actId="20577"/>
          <ac:spMkLst>
            <pc:docMk/>
            <pc:sldMk cId="4269876881" sldId="262"/>
            <ac:spMk id="2" creationId="{95EED78E-FC12-8278-60EB-A3676B46AEDB}"/>
          </ac:spMkLst>
        </pc:spChg>
        <pc:spChg chg="mod">
          <ac:chgData name="Hanna Kossowsky" userId="56e21b23dc263710" providerId="LiveId" clId="{91B8A5A4-F7D2-44BC-B447-4A181C39AD5E}" dt="2025-03-16T15:05:04.726" v="1283" actId="12"/>
          <ac:spMkLst>
            <pc:docMk/>
            <pc:sldMk cId="4269876881" sldId="262"/>
            <ac:spMk id="3" creationId="{2316C854-E412-C182-2D27-D1CF6E90DF12}"/>
          </ac:spMkLst>
        </pc:spChg>
      </pc:sldChg>
      <pc:sldChg chg="addSp delSp modSp add mod delAnim modAnim modNotesTx">
        <pc:chgData name="Hanna Kossowsky" userId="56e21b23dc263710" providerId="LiveId" clId="{91B8A5A4-F7D2-44BC-B447-4A181C39AD5E}" dt="2025-03-24T15:02:31.341" v="5812"/>
        <pc:sldMkLst>
          <pc:docMk/>
          <pc:sldMk cId="2729176866" sldId="263"/>
        </pc:sldMkLst>
        <pc:spChg chg="add mod">
          <ac:chgData name="Hanna Kossowsky" userId="56e21b23dc263710" providerId="LiveId" clId="{91B8A5A4-F7D2-44BC-B447-4A181C39AD5E}" dt="2025-03-16T13:33:30.058" v="976" actId="1076"/>
          <ac:spMkLst>
            <pc:docMk/>
            <pc:sldMk cId="2729176866" sldId="263"/>
            <ac:spMk id="6" creationId="{306A5CE5-8A87-53B9-C90C-FDF1C8CD9A5E}"/>
          </ac:spMkLst>
        </pc:spChg>
        <pc:spChg chg="add mod">
          <ac:chgData name="Hanna Kossowsky" userId="56e21b23dc263710" providerId="LiveId" clId="{91B8A5A4-F7D2-44BC-B447-4A181C39AD5E}" dt="2025-03-16T13:33:41.868" v="978" actId="1076"/>
          <ac:spMkLst>
            <pc:docMk/>
            <pc:sldMk cId="2729176866" sldId="263"/>
            <ac:spMk id="7" creationId="{BB106682-363C-5EF4-EA2C-896EAC564344}"/>
          </ac:spMkLst>
        </pc:spChg>
        <pc:spChg chg="add mod">
          <ac:chgData name="Hanna Kossowsky" userId="56e21b23dc263710" providerId="LiveId" clId="{91B8A5A4-F7D2-44BC-B447-4A181C39AD5E}" dt="2025-03-16T13:35:07.501" v="1102" actId="20577"/>
          <ac:spMkLst>
            <pc:docMk/>
            <pc:sldMk cId="2729176866" sldId="263"/>
            <ac:spMk id="9" creationId="{D0B0BC3C-7FF1-D9E5-2B7F-003FD8BC5E1F}"/>
          </ac:spMkLst>
        </pc:spChg>
        <pc:spChg chg="add mod">
          <ac:chgData name="Hanna Kossowsky" userId="56e21b23dc263710" providerId="LiveId" clId="{91B8A5A4-F7D2-44BC-B447-4A181C39AD5E}" dt="2025-03-16T13:35:27.197" v="1106" actId="1076"/>
          <ac:spMkLst>
            <pc:docMk/>
            <pc:sldMk cId="2729176866" sldId="263"/>
            <ac:spMk id="10" creationId="{563802EE-CF05-8D85-2126-DDFCC404F48A}"/>
          </ac:spMkLst>
        </pc:spChg>
        <pc:picChg chg="add del mod ord modCrop">
          <ac:chgData name="Hanna Kossowsky" userId="56e21b23dc263710" providerId="LiveId" clId="{91B8A5A4-F7D2-44BC-B447-4A181C39AD5E}" dt="2025-03-24T15:02:22.960" v="5808" actId="167"/>
          <ac:picMkLst>
            <pc:docMk/>
            <pc:sldMk cId="2729176866" sldId="263"/>
            <ac:picMk id="4" creationId="{84975E36-9DFA-0EA7-D01F-7E24190B2250}"/>
          </ac:picMkLst>
        </pc:picChg>
        <pc:picChg chg="mod">
          <ac:chgData name="Hanna Kossowsky" userId="56e21b23dc263710" providerId="LiveId" clId="{91B8A5A4-F7D2-44BC-B447-4A181C39AD5E}" dt="2025-03-16T13:33:26.930" v="975" actId="1076"/>
          <ac:picMkLst>
            <pc:docMk/>
            <pc:sldMk cId="2729176866" sldId="263"/>
            <ac:picMk id="8" creationId="{E1BA5743-CC19-93E5-4A83-2021AB39539B}"/>
          </ac:picMkLst>
        </pc:picChg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66106514" sldId="263"/>
        </pc:sldMkLst>
      </pc:sldChg>
      <pc:sldChg chg="addSp delSp modSp add mod modAnim">
        <pc:chgData name="Hanna Kossowsky" userId="56e21b23dc263710" providerId="LiveId" clId="{91B8A5A4-F7D2-44BC-B447-4A181C39AD5E}" dt="2025-03-16T15:23:57.025" v="1350" actId="1076"/>
        <pc:sldMkLst>
          <pc:docMk/>
          <pc:sldMk cId="1508663716" sldId="264"/>
        </pc:sldMkLst>
        <pc:spChg chg="mod">
          <ac:chgData name="Hanna Kossowsky" userId="56e21b23dc263710" providerId="LiveId" clId="{91B8A5A4-F7D2-44BC-B447-4A181C39AD5E}" dt="2025-03-16T15:05:44.682" v="1317" actId="20577"/>
          <ac:spMkLst>
            <pc:docMk/>
            <pc:sldMk cId="1508663716" sldId="264"/>
            <ac:spMk id="2" creationId="{2DB9886C-D5DF-983A-A717-97B6ED29B0E6}"/>
          </ac:spMkLst>
        </pc:spChg>
        <pc:spChg chg="mod">
          <ac:chgData name="Hanna Kossowsky" userId="56e21b23dc263710" providerId="LiveId" clId="{91B8A5A4-F7D2-44BC-B447-4A181C39AD5E}" dt="2025-03-16T15:06:10.876" v="1330" actId="12"/>
          <ac:spMkLst>
            <pc:docMk/>
            <pc:sldMk cId="1508663716" sldId="264"/>
            <ac:spMk id="3" creationId="{20AE3C9C-20C7-CD37-DF85-DF3598DABC60}"/>
          </ac:spMkLst>
        </pc:spChg>
        <pc:picChg chg="add mod">
          <ac:chgData name="Hanna Kossowsky" userId="56e21b23dc263710" providerId="LiveId" clId="{91B8A5A4-F7D2-44BC-B447-4A181C39AD5E}" dt="2025-03-16T15:23:57.025" v="1350" actId="1076"/>
          <ac:picMkLst>
            <pc:docMk/>
            <pc:sldMk cId="1508663716" sldId="264"/>
            <ac:picMk id="9" creationId="{20923BE0-3A75-03A8-DD2F-9597C7DD70C8}"/>
          </ac:picMkLst>
        </pc:picChg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29279464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01725379" sldId="265"/>
        </pc:sldMkLst>
      </pc:sldChg>
      <pc:sldChg chg="addSp delSp modSp add mod modNotesTx">
        <pc:chgData name="Hanna Kossowsky" userId="56e21b23dc263710" providerId="LiveId" clId="{91B8A5A4-F7D2-44BC-B447-4A181C39AD5E}" dt="2025-03-16T15:27:22.155" v="1367" actId="1076"/>
        <pc:sldMkLst>
          <pc:docMk/>
          <pc:sldMk cId="3534871092" sldId="265"/>
        </pc:sldMkLst>
        <pc:spChg chg="mod">
          <ac:chgData name="Hanna Kossowsky" userId="56e21b23dc263710" providerId="LiveId" clId="{91B8A5A4-F7D2-44BC-B447-4A181C39AD5E}" dt="2025-03-16T15:26:54.170" v="1356" actId="20577"/>
          <ac:spMkLst>
            <pc:docMk/>
            <pc:sldMk cId="3534871092" sldId="265"/>
            <ac:spMk id="2" creationId="{867DD2B9-40FA-4CF1-B8D3-004FB4540778}"/>
          </ac:spMkLst>
        </pc:spChg>
        <pc:picChg chg="add mod">
          <ac:chgData name="Hanna Kossowsky" userId="56e21b23dc263710" providerId="LiveId" clId="{91B8A5A4-F7D2-44BC-B447-4A181C39AD5E}" dt="2025-03-16T15:27:05.184" v="1362" actId="1076"/>
          <ac:picMkLst>
            <pc:docMk/>
            <pc:sldMk cId="3534871092" sldId="265"/>
            <ac:picMk id="8" creationId="{E60F5997-23B9-A2B6-4646-964BC9300B01}"/>
          </ac:picMkLst>
        </pc:picChg>
        <pc:picChg chg="add mod">
          <ac:chgData name="Hanna Kossowsky" userId="56e21b23dc263710" providerId="LiveId" clId="{91B8A5A4-F7D2-44BC-B447-4A181C39AD5E}" dt="2025-03-16T15:27:22.155" v="1367" actId="1076"/>
          <ac:picMkLst>
            <pc:docMk/>
            <pc:sldMk cId="3534871092" sldId="265"/>
            <ac:picMk id="10" creationId="{46E34CCC-9D67-8B9B-AEF5-1F9F02E56062}"/>
          </ac:picMkLst>
        </pc:picChg>
      </pc:sldChg>
      <pc:sldChg chg="addSp delSp modSp add mod modNotesTx">
        <pc:chgData name="Hanna Kossowsky" userId="56e21b23dc263710" providerId="LiveId" clId="{91B8A5A4-F7D2-44BC-B447-4A181C39AD5E}" dt="2025-03-16T15:33:12.533" v="1380" actId="478"/>
        <pc:sldMkLst>
          <pc:docMk/>
          <pc:sldMk cId="251577616" sldId="266"/>
        </pc:sldMkLst>
        <pc:picChg chg="add mod modCrop">
          <ac:chgData name="Hanna Kossowsky" userId="56e21b23dc263710" providerId="LiveId" clId="{91B8A5A4-F7D2-44BC-B447-4A181C39AD5E}" dt="2025-03-16T15:32:58.046" v="1374" actId="1076"/>
          <ac:picMkLst>
            <pc:docMk/>
            <pc:sldMk cId="251577616" sldId="266"/>
            <ac:picMk id="4" creationId="{383801B3-1DC1-8663-4F96-98F36E836AEB}"/>
          </ac:picMkLst>
        </pc:picChg>
        <pc:picChg chg="add mod ord">
          <ac:chgData name="Hanna Kossowsky" userId="56e21b23dc263710" providerId="LiveId" clId="{91B8A5A4-F7D2-44BC-B447-4A181C39AD5E}" dt="2025-03-16T15:33:11.160" v="1379" actId="167"/>
          <ac:picMkLst>
            <pc:docMk/>
            <pc:sldMk cId="251577616" sldId="266"/>
            <ac:picMk id="6" creationId="{481AB229-B28C-87AD-C528-E4E168F1A0CE}"/>
          </ac:picMkLst>
        </pc:picChg>
      </pc:sldChg>
      <pc:sldChg chg="addSp delSp modSp add mod">
        <pc:chgData name="Hanna Kossowsky" userId="56e21b23dc263710" providerId="LiveId" clId="{91B8A5A4-F7D2-44BC-B447-4A181C39AD5E}" dt="2025-03-16T15:45:34.010" v="1567" actId="20577"/>
        <pc:sldMkLst>
          <pc:docMk/>
          <pc:sldMk cId="3265081864" sldId="267"/>
        </pc:sldMkLst>
        <pc:spChg chg="mod">
          <ac:chgData name="Hanna Kossowsky" userId="56e21b23dc263710" providerId="LiveId" clId="{91B8A5A4-F7D2-44BC-B447-4A181C39AD5E}" dt="2025-03-16T15:33:44.127" v="1392" actId="20577"/>
          <ac:spMkLst>
            <pc:docMk/>
            <pc:sldMk cId="3265081864" sldId="267"/>
            <ac:spMk id="2" creationId="{1029CD38-E600-28C6-3F6D-CC2192ED42E8}"/>
          </ac:spMkLst>
        </pc:spChg>
        <pc:spChg chg="add mod ord">
          <ac:chgData name="Hanna Kossowsky" userId="56e21b23dc263710" providerId="LiveId" clId="{91B8A5A4-F7D2-44BC-B447-4A181C39AD5E}" dt="2025-03-16T15:45:34.010" v="1567" actId="20577"/>
          <ac:spMkLst>
            <pc:docMk/>
            <pc:sldMk cId="3265081864" sldId="267"/>
            <ac:spMk id="7" creationId="{CA3FA2A3-9189-5E1F-C5B7-0485FF77B399}"/>
          </ac:spMkLst>
        </pc:spChg>
        <pc:picChg chg="add mod">
          <ac:chgData name="Hanna Kossowsky" userId="56e21b23dc263710" providerId="LiveId" clId="{91B8A5A4-F7D2-44BC-B447-4A181C39AD5E}" dt="2025-03-16T15:45:23.545" v="1561" actId="1076"/>
          <ac:picMkLst>
            <pc:docMk/>
            <pc:sldMk cId="3265081864" sldId="267"/>
            <ac:picMk id="5" creationId="{2756424D-4981-5512-889E-13720FE0842E}"/>
          </ac:picMkLst>
        </pc:picChg>
      </pc:sldChg>
      <pc:sldChg chg="addSp delSp modSp add mod">
        <pc:chgData name="Hanna Kossowsky" userId="56e21b23dc263710" providerId="LiveId" clId="{91B8A5A4-F7D2-44BC-B447-4A181C39AD5E}" dt="2025-03-16T15:42:09.660" v="1426" actId="1076"/>
        <pc:sldMkLst>
          <pc:docMk/>
          <pc:sldMk cId="1038097373" sldId="268"/>
        </pc:sldMkLst>
        <pc:spChg chg="mod ord">
          <ac:chgData name="Hanna Kossowsky" userId="56e21b23dc263710" providerId="LiveId" clId="{91B8A5A4-F7D2-44BC-B447-4A181C39AD5E}" dt="2025-03-16T15:42:00.540" v="1421" actId="167"/>
          <ac:spMkLst>
            <pc:docMk/>
            <pc:sldMk cId="1038097373" sldId="268"/>
            <ac:spMk id="7" creationId="{448CA855-A36A-EA32-8B59-3C0E25940DCC}"/>
          </ac:spMkLst>
        </pc:spChg>
        <pc:picChg chg="add mod">
          <ac:chgData name="Hanna Kossowsky" userId="56e21b23dc263710" providerId="LiveId" clId="{91B8A5A4-F7D2-44BC-B447-4A181C39AD5E}" dt="2025-03-16T15:42:09.660" v="1426" actId="1076"/>
          <ac:picMkLst>
            <pc:docMk/>
            <pc:sldMk cId="1038097373" sldId="268"/>
            <ac:picMk id="4" creationId="{FE89EF70-0654-7F4B-A5DE-A59BFDC8F9D7}"/>
          </ac:picMkLst>
        </pc:picChg>
      </pc:sldChg>
      <pc:sldChg chg="addSp delSp modSp add mod modAnim">
        <pc:chgData name="Hanna Kossowsky" userId="56e21b23dc263710" providerId="LiveId" clId="{91B8A5A4-F7D2-44BC-B447-4A181C39AD5E}" dt="2025-03-16T15:44:36.970" v="1533"/>
        <pc:sldMkLst>
          <pc:docMk/>
          <pc:sldMk cId="4017073614" sldId="269"/>
        </pc:sldMkLst>
        <pc:spChg chg="add mod ord">
          <ac:chgData name="Hanna Kossowsky" userId="56e21b23dc263710" providerId="LiveId" clId="{91B8A5A4-F7D2-44BC-B447-4A181C39AD5E}" dt="2025-03-16T15:44:29.419" v="1531" actId="113"/>
          <ac:spMkLst>
            <pc:docMk/>
            <pc:sldMk cId="4017073614" sldId="269"/>
            <ac:spMk id="9" creationId="{0EFD3A93-A7D0-519A-B2A0-2A759BA8D7B2}"/>
          </ac:spMkLst>
        </pc:spChg>
        <pc:picChg chg="add mod">
          <ac:chgData name="Hanna Kossowsky" userId="56e21b23dc263710" providerId="LiveId" clId="{91B8A5A4-F7D2-44BC-B447-4A181C39AD5E}" dt="2025-03-16T15:44:26.999" v="1530" actId="1076"/>
          <ac:picMkLst>
            <pc:docMk/>
            <pc:sldMk cId="4017073614" sldId="269"/>
            <ac:picMk id="8" creationId="{D67F9447-767A-7FDC-C84C-E49E06EF1614}"/>
          </ac:picMkLst>
        </pc:picChg>
      </pc:sldChg>
      <pc:sldChg chg="addSp delSp modSp add mod modAnim">
        <pc:chgData name="Hanna Kossowsky" userId="56e21b23dc263710" providerId="LiveId" clId="{91B8A5A4-F7D2-44BC-B447-4A181C39AD5E}" dt="2025-03-16T15:48:56.068" v="1844"/>
        <pc:sldMkLst>
          <pc:docMk/>
          <pc:sldMk cId="2943784567" sldId="270"/>
        </pc:sldMkLst>
        <pc:spChg chg="mod">
          <ac:chgData name="Hanna Kossowsky" userId="56e21b23dc263710" providerId="LiveId" clId="{91B8A5A4-F7D2-44BC-B447-4A181C39AD5E}" dt="2025-03-16T15:48:43.310" v="1840" actId="1037"/>
          <ac:spMkLst>
            <pc:docMk/>
            <pc:sldMk cId="2943784567" sldId="270"/>
            <ac:spMk id="9" creationId="{787C91E3-BCDF-F503-22ED-1A0E0018C76C}"/>
          </ac:spMkLst>
        </pc:spChg>
        <pc:picChg chg="add mod">
          <ac:chgData name="Hanna Kossowsky" userId="56e21b23dc263710" providerId="LiveId" clId="{91B8A5A4-F7D2-44BC-B447-4A181C39AD5E}" dt="2025-03-16T15:48:37.790" v="1824" actId="1076"/>
          <ac:picMkLst>
            <pc:docMk/>
            <pc:sldMk cId="2943784567" sldId="270"/>
            <ac:picMk id="4" creationId="{5498EE7F-CD68-B2F9-7B1F-D098B5D7B209}"/>
          </ac:picMkLst>
        </pc:picChg>
      </pc:sldChg>
      <pc:sldChg chg="addSp delSp modSp add mod delAnim modAnim">
        <pc:chgData name="Hanna Kossowsky" userId="56e21b23dc263710" providerId="LiveId" clId="{91B8A5A4-F7D2-44BC-B447-4A181C39AD5E}" dt="2025-03-16T15:50:30.885" v="1882" actId="1076"/>
        <pc:sldMkLst>
          <pc:docMk/>
          <pc:sldMk cId="3662582073" sldId="271"/>
        </pc:sldMkLst>
        <pc:spChg chg="mod">
          <ac:chgData name="Hanna Kossowsky" userId="56e21b23dc263710" providerId="LiveId" clId="{91B8A5A4-F7D2-44BC-B447-4A181C39AD5E}" dt="2025-03-16T15:49:18.718" v="1879" actId="20577"/>
          <ac:spMkLst>
            <pc:docMk/>
            <pc:sldMk cId="3662582073" sldId="271"/>
            <ac:spMk id="9" creationId="{C172D88F-F856-68D4-D639-2F0611FD8EC4}"/>
          </ac:spMkLst>
        </pc:spChg>
        <pc:picChg chg="add mod">
          <ac:chgData name="Hanna Kossowsky" userId="56e21b23dc263710" providerId="LiveId" clId="{91B8A5A4-F7D2-44BC-B447-4A181C39AD5E}" dt="2025-03-16T15:50:30.885" v="1882" actId="1076"/>
          <ac:picMkLst>
            <pc:docMk/>
            <pc:sldMk cId="3662582073" sldId="271"/>
            <ac:picMk id="5" creationId="{FAE6EA9F-F5C5-9BF4-C45B-4825E6D05806}"/>
          </ac:picMkLst>
        </pc:picChg>
      </pc:sldChg>
      <pc:sldChg chg="addSp delSp modSp add mod modAnim modNotesTx">
        <pc:chgData name="Hanna Kossowsky" userId="56e21b23dc263710" providerId="LiveId" clId="{91B8A5A4-F7D2-44BC-B447-4A181C39AD5E}" dt="2025-03-16T17:53:03.668" v="2804" actId="20577"/>
        <pc:sldMkLst>
          <pc:docMk/>
          <pc:sldMk cId="3266077818" sldId="272"/>
        </pc:sldMkLst>
        <pc:spChg chg="mod">
          <ac:chgData name="Hanna Kossowsky" userId="56e21b23dc263710" providerId="LiveId" clId="{91B8A5A4-F7D2-44BC-B447-4A181C39AD5E}" dt="2025-03-16T15:51:06.960" v="1907" actId="20577"/>
          <ac:spMkLst>
            <pc:docMk/>
            <pc:sldMk cId="3266077818" sldId="272"/>
            <ac:spMk id="2" creationId="{9E92781D-29C9-5010-B1EB-B3105FB1EB9A}"/>
          </ac:spMkLst>
        </pc:spChg>
        <pc:spChg chg="add mod">
          <ac:chgData name="Hanna Kossowsky" userId="56e21b23dc263710" providerId="LiveId" clId="{91B8A5A4-F7D2-44BC-B447-4A181C39AD5E}" dt="2025-03-16T15:54:42.724" v="2055" actId="208"/>
          <ac:spMkLst>
            <pc:docMk/>
            <pc:sldMk cId="3266077818" sldId="272"/>
            <ac:spMk id="4" creationId="{F8DC7F22-A592-C134-773D-AF565CA8C182}"/>
          </ac:spMkLst>
        </pc:spChg>
        <pc:spChg chg="add mod">
          <ac:chgData name="Hanna Kossowsky" userId="56e21b23dc263710" providerId="LiveId" clId="{91B8A5A4-F7D2-44BC-B447-4A181C39AD5E}" dt="2025-03-16T15:55:26.818" v="2063" actId="14100"/>
          <ac:spMkLst>
            <pc:docMk/>
            <pc:sldMk cId="3266077818" sldId="272"/>
            <ac:spMk id="6" creationId="{73B00F79-1668-B351-A176-1764D720C261}"/>
          </ac:spMkLst>
        </pc:spChg>
        <pc:spChg chg="add mod">
          <ac:chgData name="Hanna Kossowsky" userId="56e21b23dc263710" providerId="LiveId" clId="{91B8A5A4-F7D2-44BC-B447-4A181C39AD5E}" dt="2025-03-16T15:56:03.822" v="2074" actId="1076"/>
          <ac:spMkLst>
            <pc:docMk/>
            <pc:sldMk cId="3266077818" sldId="272"/>
            <ac:spMk id="7" creationId="{0A9F9865-E847-A290-10E2-46214A9AC4D1}"/>
          </ac:spMkLst>
        </pc:spChg>
        <pc:spChg chg="mod">
          <ac:chgData name="Hanna Kossowsky" userId="56e21b23dc263710" providerId="LiveId" clId="{91B8A5A4-F7D2-44BC-B447-4A181C39AD5E}" dt="2025-03-16T17:53:03.668" v="2804" actId="20577"/>
          <ac:spMkLst>
            <pc:docMk/>
            <pc:sldMk cId="3266077818" sldId="272"/>
            <ac:spMk id="9" creationId="{6754D8FA-6437-67ED-CA8A-ADEC84B918D0}"/>
          </ac:spMkLst>
        </pc:spChg>
        <pc:picChg chg="add mod ord">
          <ac:chgData name="Hanna Kossowsky" userId="56e21b23dc263710" providerId="LiveId" clId="{91B8A5A4-F7D2-44BC-B447-4A181C39AD5E}" dt="2025-03-16T15:54:07.268" v="2032" actId="167"/>
          <ac:picMkLst>
            <pc:docMk/>
            <pc:sldMk cId="3266077818" sldId="272"/>
            <ac:picMk id="3" creationId="{9606D803-75F7-C1A1-1F5B-8EF69F921083}"/>
          </ac:picMkLst>
        </pc:picChg>
      </pc:sldChg>
      <pc:sldChg chg="delSp modSp add mod delAnim modAnim modNotesTx">
        <pc:chgData name="Hanna Kossowsky" userId="56e21b23dc263710" providerId="LiveId" clId="{91B8A5A4-F7D2-44BC-B447-4A181C39AD5E}" dt="2025-03-16T15:59:26.980" v="2606" actId="20577"/>
        <pc:sldMkLst>
          <pc:docMk/>
          <pc:sldMk cId="2513855951" sldId="273"/>
        </pc:sldMkLst>
        <pc:spChg chg="mod">
          <ac:chgData name="Hanna Kossowsky" userId="56e21b23dc263710" providerId="LiveId" clId="{91B8A5A4-F7D2-44BC-B447-4A181C39AD5E}" dt="2025-03-16T15:59:04.155" v="2597" actId="313"/>
          <ac:spMkLst>
            <pc:docMk/>
            <pc:sldMk cId="2513855951" sldId="273"/>
            <ac:spMk id="9" creationId="{75445676-EBB0-0A38-5341-C0631878822C}"/>
          </ac:spMkLst>
        </pc:spChg>
      </pc:sldChg>
      <pc:sldChg chg="addSp delSp modSp add mod addAnim delAnim modAnim">
        <pc:chgData name="Hanna Kossowsky" userId="56e21b23dc263710" providerId="LiveId" clId="{91B8A5A4-F7D2-44BC-B447-4A181C39AD5E}" dt="2025-03-24T15:06:17.591" v="5827"/>
        <pc:sldMkLst>
          <pc:docMk/>
          <pc:sldMk cId="1306494008" sldId="274"/>
        </pc:sldMkLst>
        <pc:spChg chg="add mod">
          <ac:chgData name="Hanna Kossowsky" userId="56e21b23dc263710" providerId="LiveId" clId="{91B8A5A4-F7D2-44BC-B447-4A181C39AD5E}" dt="2025-03-24T15:06:12.189" v="5824" actId="1076"/>
          <ac:spMkLst>
            <pc:docMk/>
            <pc:sldMk cId="1306494008" sldId="274"/>
            <ac:spMk id="12" creationId="{66912ACB-4C4D-8BFE-29AE-6152A07EC42F}"/>
          </ac:spMkLst>
        </pc:spChg>
        <pc:picChg chg="add mod ord">
          <ac:chgData name="Hanna Kossowsky" userId="56e21b23dc263710" providerId="LiveId" clId="{91B8A5A4-F7D2-44BC-B447-4A181C39AD5E}" dt="2025-03-24T15:06:09.423" v="5823" actId="1076"/>
          <ac:picMkLst>
            <pc:docMk/>
            <pc:sldMk cId="1306494008" sldId="274"/>
            <ac:picMk id="4" creationId="{CFD113D6-F195-1908-0C6C-414D91772109}"/>
          </ac:picMkLst>
        </pc:picChg>
        <pc:picChg chg="add mod ord">
          <ac:chgData name="Hanna Kossowsky" userId="56e21b23dc263710" providerId="LiveId" clId="{91B8A5A4-F7D2-44BC-B447-4A181C39AD5E}" dt="2025-03-24T15:05:59.737" v="5820" actId="167"/>
          <ac:picMkLst>
            <pc:docMk/>
            <pc:sldMk cId="1306494008" sldId="274"/>
            <ac:picMk id="7" creationId="{560F1766-F9F5-A145-AABE-D646F6FD7A91}"/>
          </ac:picMkLst>
        </pc:picChg>
      </pc:sldChg>
      <pc:sldChg chg="addSp delSp modSp add mod delAnim">
        <pc:chgData name="Hanna Kossowsky" userId="56e21b23dc263710" providerId="LiveId" clId="{91B8A5A4-F7D2-44BC-B447-4A181C39AD5E}" dt="2025-03-16T17:51:03.102" v="2711" actId="1076"/>
        <pc:sldMkLst>
          <pc:docMk/>
          <pc:sldMk cId="2186704820" sldId="275"/>
        </pc:sldMkLst>
        <pc:picChg chg="add mod">
          <ac:chgData name="Hanna Kossowsky" userId="56e21b23dc263710" providerId="LiveId" clId="{91B8A5A4-F7D2-44BC-B447-4A181C39AD5E}" dt="2025-03-16T17:50:40.165" v="2703" actId="1076"/>
          <ac:picMkLst>
            <pc:docMk/>
            <pc:sldMk cId="2186704820" sldId="275"/>
            <ac:picMk id="4" creationId="{1403C7CE-8948-EEDA-50A7-0D6B19B7DA3B}"/>
          </ac:picMkLst>
        </pc:picChg>
        <pc:picChg chg="add mod">
          <ac:chgData name="Hanna Kossowsky" userId="56e21b23dc263710" providerId="LiveId" clId="{91B8A5A4-F7D2-44BC-B447-4A181C39AD5E}" dt="2025-03-16T17:51:03.102" v="2711" actId="1076"/>
          <ac:picMkLst>
            <pc:docMk/>
            <pc:sldMk cId="2186704820" sldId="275"/>
            <ac:picMk id="6" creationId="{D7583C5F-03A2-1773-5788-48EBE588CC49}"/>
          </ac:picMkLst>
        </pc:picChg>
      </pc:sldChg>
      <pc:sldChg chg="addSp delSp modSp add mod modAnim">
        <pc:chgData name="Hanna Kossowsky" userId="56e21b23dc263710" providerId="LiveId" clId="{91B8A5A4-F7D2-44BC-B447-4A181C39AD5E}" dt="2025-03-16T17:52:39.625" v="2791"/>
        <pc:sldMkLst>
          <pc:docMk/>
          <pc:sldMk cId="3167457979" sldId="276"/>
        </pc:sldMkLst>
        <pc:spChg chg="add mod">
          <ac:chgData name="Hanna Kossowsky" userId="56e21b23dc263710" providerId="LiveId" clId="{91B8A5A4-F7D2-44BC-B447-4A181C39AD5E}" dt="2025-03-16T17:52:27.321" v="2788" actId="20577"/>
          <ac:spMkLst>
            <pc:docMk/>
            <pc:sldMk cId="3167457979" sldId="276"/>
            <ac:spMk id="9" creationId="{9C0CAC44-8106-FE17-E7CF-A5C787CF7798}"/>
          </ac:spMkLst>
        </pc:spChg>
        <pc:picChg chg="add mod">
          <ac:chgData name="Hanna Kossowsky" userId="56e21b23dc263710" providerId="LiveId" clId="{91B8A5A4-F7D2-44BC-B447-4A181C39AD5E}" dt="2025-03-16T17:51:34.448" v="2717" actId="14100"/>
          <ac:picMkLst>
            <pc:docMk/>
            <pc:sldMk cId="3167457979" sldId="276"/>
            <ac:picMk id="5" creationId="{C2BD08CF-C669-7D8F-6172-5C98732AAB10}"/>
          </ac:picMkLst>
        </pc:picChg>
        <pc:picChg chg="add mod">
          <ac:chgData name="Hanna Kossowsky" userId="56e21b23dc263710" providerId="LiveId" clId="{91B8A5A4-F7D2-44BC-B447-4A181C39AD5E}" dt="2025-03-16T17:51:45.633" v="2722" actId="1076"/>
          <ac:picMkLst>
            <pc:docMk/>
            <pc:sldMk cId="3167457979" sldId="276"/>
            <ac:picMk id="8" creationId="{67E47FFE-7784-C806-0B8B-F6FDE2B57791}"/>
          </ac:picMkLst>
        </pc:picChg>
      </pc:sldChg>
      <pc:sldChg chg="addSp delSp modSp add mod delAnim modAnim modNotesTx">
        <pc:chgData name="Hanna Kossowsky" userId="56e21b23dc263710" providerId="LiveId" clId="{91B8A5A4-F7D2-44BC-B447-4A181C39AD5E}" dt="2025-03-16T17:57:59.322" v="3165" actId="12"/>
        <pc:sldMkLst>
          <pc:docMk/>
          <pc:sldMk cId="2733533070" sldId="277"/>
        </pc:sldMkLst>
        <pc:spChg chg="mod">
          <ac:chgData name="Hanna Kossowsky" userId="56e21b23dc263710" providerId="LiveId" clId="{91B8A5A4-F7D2-44BC-B447-4A181C39AD5E}" dt="2025-03-16T17:52:55.977" v="2802" actId="20577"/>
          <ac:spMkLst>
            <pc:docMk/>
            <pc:sldMk cId="2733533070" sldId="277"/>
            <ac:spMk id="2" creationId="{1BC01080-7504-78F3-5914-589D416A58AB}"/>
          </ac:spMkLst>
        </pc:spChg>
        <pc:spChg chg="mod">
          <ac:chgData name="Hanna Kossowsky" userId="56e21b23dc263710" providerId="LiveId" clId="{91B8A5A4-F7D2-44BC-B447-4A181C39AD5E}" dt="2025-03-16T17:57:59.322" v="3165" actId="12"/>
          <ac:spMkLst>
            <pc:docMk/>
            <pc:sldMk cId="2733533070" sldId="277"/>
            <ac:spMk id="9" creationId="{9327A926-6414-E341-1E4C-EC0EF50B4DC7}"/>
          </ac:spMkLst>
        </pc:spChg>
        <pc:picChg chg="add mod ord">
          <ac:chgData name="Hanna Kossowsky" userId="56e21b23dc263710" providerId="LiveId" clId="{91B8A5A4-F7D2-44BC-B447-4A181C39AD5E}" dt="2025-03-16T17:56:36.994" v="2888" actId="167"/>
          <ac:picMkLst>
            <pc:docMk/>
            <pc:sldMk cId="2733533070" sldId="277"/>
            <ac:picMk id="5" creationId="{7B943DF9-7CBF-BC9A-E124-14995B0106A4}"/>
          </ac:picMkLst>
        </pc:picChg>
      </pc:sldChg>
      <pc:sldChg chg="addSp delSp modSp add mod delAnim modAnim modNotesTx">
        <pc:chgData name="Hanna Kossowsky" userId="56e21b23dc263710" providerId="LiveId" clId="{91B8A5A4-F7D2-44BC-B447-4A181C39AD5E}" dt="2025-03-16T18:01:22.509" v="3230" actId="20577"/>
        <pc:sldMkLst>
          <pc:docMk/>
          <pc:sldMk cId="1396777063" sldId="278"/>
        </pc:sldMkLst>
        <pc:spChg chg="add mod">
          <ac:chgData name="Hanna Kossowsky" userId="56e21b23dc263710" providerId="LiveId" clId="{91B8A5A4-F7D2-44BC-B447-4A181C39AD5E}" dt="2025-03-16T18:00:56.429" v="3182" actId="1582"/>
          <ac:spMkLst>
            <pc:docMk/>
            <pc:sldMk cId="1396777063" sldId="278"/>
            <ac:spMk id="11" creationId="{FC6C7B23-0265-5B79-97FD-8269E9F632A9}"/>
          </ac:spMkLst>
        </pc:spChg>
        <pc:spChg chg="add mod">
          <ac:chgData name="Hanna Kossowsky" userId="56e21b23dc263710" providerId="LiveId" clId="{91B8A5A4-F7D2-44BC-B447-4A181C39AD5E}" dt="2025-03-16T18:01:04.523" v="3186" actId="14100"/>
          <ac:spMkLst>
            <pc:docMk/>
            <pc:sldMk cId="1396777063" sldId="278"/>
            <ac:spMk id="12" creationId="{15AAEFEB-955D-C5E5-87DF-85F9C4741A11}"/>
          </ac:spMkLst>
        </pc:spChg>
        <pc:picChg chg="add mod">
          <ac:chgData name="Hanna Kossowsky" userId="56e21b23dc263710" providerId="LiveId" clId="{91B8A5A4-F7D2-44BC-B447-4A181C39AD5E}" dt="2025-03-16T18:00:18.903" v="3174" actId="1076"/>
          <ac:picMkLst>
            <pc:docMk/>
            <pc:sldMk cId="1396777063" sldId="278"/>
            <ac:picMk id="4" creationId="{B38D1349-C801-D9B9-C098-01A01EA73158}"/>
          </ac:picMkLst>
        </pc:picChg>
        <pc:picChg chg="add mod">
          <ac:chgData name="Hanna Kossowsky" userId="56e21b23dc263710" providerId="LiveId" clId="{91B8A5A4-F7D2-44BC-B447-4A181C39AD5E}" dt="2025-03-16T18:00:43.883" v="3178" actId="14100"/>
          <ac:picMkLst>
            <pc:docMk/>
            <pc:sldMk cId="1396777063" sldId="278"/>
            <ac:picMk id="10" creationId="{C8B80C0F-5696-27A4-1FFA-63F953F88795}"/>
          </ac:picMkLst>
        </pc:picChg>
      </pc:sldChg>
      <pc:sldChg chg="add del">
        <pc:chgData name="Hanna Kossowsky" userId="56e21b23dc263710" providerId="LiveId" clId="{91B8A5A4-F7D2-44BC-B447-4A181C39AD5E}" dt="2025-03-16T18:00:11.473" v="3170"/>
        <pc:sldMkLst>
          <pc:docMk/>
          <pc:sldMk cId="3137105309" sldId="279"/>
        </pc:sldMkLst>
      </pc:sldChg>
      <pc:sldChg chg="addSp delSp modSp add mod delAnim modAnim modNotesTx">
        <pc:chgData name="Hanna Kossowsky" userId="56e21b23dc263710" providerId="LiveId" clId="{91B8A5A4-F7D2-44BC-B447-4A181C39AD5E}" dt="2025-03-16T18:08:44.763" v="3631" actId="20577"/>
        <pc:sldMkLst>
          <pc:docMk/>
          <pc:sldMk cId="3337941462" sldId="279"/>
        </pc:sldMkLst>
        <pc:spChg chg="add mod">
          <ac:chgData name="Hanna Kossowsky" userId="56e21b23dc263710" providerId="LiveId" clId="{91B8A5A4-F7D2-44BC-B447-4A181C39AD5E}" dt="2025-03-16T18:08:44.763" v="3631" actId="20577"/>
          <ac:spMkLst>
            <pc:docMk/>
            <pc:sldMk cId="3337941462" sldId="279"/>
            <ac:spMk id="3" creationId="{56BAF8FC-596D-C2D8-BE32-38BEAEBED537}"/>
          </ac:spMkLst>
        </pc:spChg>
        <pc:picChg chg="add mod">
          <ac:chgData name="Hanna Kossowsky" userId="56e21b23dc263710" providerId="LiveId" clId="{91B8A5A4-F7D2-44BC-B447-4A181C39AD5E}" dt="2025-03-16T18:05:47.587" v="3375" actId="1076"/>
          <ac:picMkLst>
            <pc:docMk/>
            <pc:sldMk cId="3337941462" sldId="279"/>
            <ac:picMk id="6" creationId="{7A95C388-AE56-4972-A26C-404745EAAFDF}"/>
          </ac:picMkLst>
        </pc:picChg>
      </pc:sldChg>
      <pc:sldChg chg="addSp delSp modSp add mod modAnim modNotesTx">
        <pc:chgData name="Hanna Kossowsky" userId="56e21b23dc263710" providerId="LiveId" clId="{91B8A5A4-F7D2-44BC-B447-4A181C39AD5E}" dt="2025-03-16T18:09:18.438" v="3679"/>
        <pc:sldMkLst>
          <pc:docMk/>
          <pc:sldMk cId="3102232269" sldId="280"/>
        </pc:sldMkLst>
        <pc:spChg chg="mod">
          <ac:chgData name="Hanna Kossowsky" userId="56e21b23dc263710" providerId="LiveId" clId="{91B8A5A4-F7D2-44BC-B447-4A181C39AD5E}" dt="2025-03-16T18:07:38.573" v="3543" actId="20577"/>
          <ac:spMkLst>
            <pc:docMk/>
            <pc:sldMk cId="3102232269" sldId="280"/>
            <ac:spMk id="2" creationId="{C2C429C3-E5CA-60F0-E886-813B87BAE17B}"/>
          </ac:spMkLst>
        </pc:spChg>
        <pc:spChg chg="mod">
          <ac:chgData name="Hanna Kossowsky" userId="56e21b23dc263710" providerId="LiveId" clId="{91B8A5A4-F7D2-44BC-B447-4A181C39AD5E}" dt="2025-03-16T18:09:13.183" v="3678" actId="20577"/>
          <ac:spMkLst>
            <pc:docMk/>
            <pc:sldMk cId="3102232269" sldId="280"/>
            <ac:spMk id="3" creationId="{346F58AA-2B7F-735D-DD36-68B8A443D646}"/>
          </ac:spMkLst>
        </pc:spChg>
        <pc:picChg chg="add mod">
          <ac:chgData name="Hanna Kossowsky" userId="56e21b23dc263710" providerId="LiveId" clId="{91B8A5A4-F7D2-44BC-B447-4A181C39AD5E}" dt="2025-03-16T18:09:18.438" v="3679"/>
          <ac:picMkLst>
            <pc:docMk/>
            <pc:sldMk cId="3102232269" sldId="280"/>
            <ac:picMk id="4" creationId="{9CFD37D6-8F31-B47E-F733-926E61B0C0BC}"/>
          </ac:picMkLst>
        </pc:picChg>
      </pc:sldChg>
      <pc:sldChg chg="add del">
        <pc:chgData name="Hanna Kossowsky" userId="56e21b23dc263710" providerId="LiveId" clId="{91B8A5A4-F7D2-44BC-B447-4A181C39AD5E}" dt="2025-03-16T18:07:40.653" v="3545"/>
        <pc:sldMkLst>
          <pc:docMk/>
          <pc:sldMk cId="1531048625" sldId="281"/>
        </pc:sldMkLst>
      </pc:sldChg>
      <pc:sldChg chg="delSp modSp add mod modAnim">
        <pc:chgData name="Hanna Kossowsky" userId="56e21b23dc263710" providerId="LiveId" clId="{91B8A5A4-F7D2-44BC-B447-4A181C39AD5E}" dt="2025-03-16T18:12:01.835" v="4104" actId="20577"/>
        <pc:sldMkLst>
          <pc:docMk/>
          <pc:sldMk cId="2944001739" sldId="281"/>
        </pc:sldMkLst>
        <pc:spChg chg="mod">
          <ac:chgData name="Hanna Kossowsky" userId="56e21b23dc263710" providerId="LiveId" clId="{91B8A5A4-F7D2-44BC-B447-4A181C39AD5E}" dt="2025-03-16T18:12:01.835" v="4104" actId="20577"/>
          <ac:spMkLst>
            <pc:docMk/>
            <pc:sldMk cId="2944001739" sldId="281"/>
            <ac:spMk id="3" creationId="{A6CBB1BB-EF13-F2DC-56B8-7CB2DEC05CCC}"/>
          </ac:spMkLst>
        </pc:spChg>
      </pc:sldChg>
      <pc:sldChg chg="addSp delSp modSp add mod modAnim">
        <pc:chgData name="Hanna Kossowsky" userId="56e21b23dc263710" providerId="LiveId" clId="{91B8A5A4-F7D2-44BC-B447-4A181C39AD5E}" dt="2025-03-16T18:19:12.108" v="4123" actId="1076"/>
        <pc:sldMkLst>
          <pc:docMk/>
          <pc:sldMk cId="2584527533" sldId="282"/>
        </pc:sldMkLst>
        <pc:spChg chg="mod">
          <ac:chgData name="Hanna Kossowsky" userId="56e21b23dc263710" providerId="LiveId" clId="{91B8A5A4-F7D2-44BC-B447-4A181C39AD5E}" dt="2025-03-16T18:19:12.108" v="4123" actId="1076"/>
          <ac:spMkLst>
            <pc:docMk/>
            <pc:sldMk cId="2584527533" sldId="282"/>
            <ac:spMk id="3" creationId="{845BD09B-C665-91AD-F9A5-F76AC3D9D5A7}"/>
          </ac:spMkLst>
        </pc:spChg>
        <pc:picChg chg="add mod modCrop">
          <ac:chgData name="Hanna Kossowsky" userId="56e21b23dc263710" providerId="LiveId" clId="{91B8A5A4-F7D2-44BC-B447-4A181C39AD5E}" dt="2025-03-16T18:19:10.327" v="4121" actId="1076"/>
          <ac:picMkLst>
            <pc:docMk/>
            <pc:sldMk cId="2584527533" sldId="282"/>
            <ac:picMk id="7" creationId="{2D689DD2-0737-223B-68A8-AF49BA486ADA}"/>
          </ac:picMkLst>
        </pc:picChg>
      </pc:sldChg>
      <pc:sldChg chg="addSp delSp modSp add mod delAnim modAnim">
        <pc:chgData name="Hanna Kossowsky" userId="56e21b23dc263710" providerId="LiveId" clId="{91B8A5A4-F7D2-44BC-B447-4A181C39AD5E}" dt="2025-03-24T15:08:26.251" v="5833"/>
        <pc:sldMkLst>
          <pc:docMk/>
          <pc:sldMk cId="2937069556" sldId="283"/>
        </pc:sldMkLst>
        <pc:spChg chg="add mod">
          <ac:chgData name="Hanna Kossowsky" userId="56e21b23dc263710" providerId="LiveId" clId="{91B8A5A4-F7D2-44BC-B447-4A181C39AD5E}" dt="2025-03-16T18:19:42.673" v="4130"/>
          <ac:spMkLst>
            <pc:docMk/>
            <pc:sldMk cId="2937069556" sldId="283"/>
            <ac:spMk id="9" creationId="{B9EC91F6-32EC-ECEC-FD30-6FBDF5B686B5}"/>
          </ac:spMkLst>
        </pc:spChg>
        <pc:spChg chg="add mod">
          <ac:chgData name="Hanna Kossowsky" userId="56e21b23dc263710" providerId="LiveId" clId="{91B8A5A4-F7D2-44BC-B447-4A181C39AD5E}" dt="2025-03-16T18:19:42.673" v="4130"/>
          <ac:spMkLst>
            <pc:docMk/>
            <pc:sldMk cId="2937069556" sldId="283"/>
            <ac:spMk id="10" creationId="{976232A3-E92F-B900-BD79-B9F2F3F8D0F8}"/>
          </ac:spMkLst>
        </pc:spChg>
        <pc:spChg chg="add mod ord">
          <ac:chgData name="Hanna Kossowsky" userId="56e21b23dc263710" providerId="LiveId" clId="{91B8A5A4-F7D2-44BC-B447-4A181C39AD5E}" dt="2025-03-16T18:23:08.949" v="4175" actId="166"/>
          <ac:spMkLst>
            <pc:docMk/>
            <pc:sldMk cId="2937069556" sldId="283"/>
            <ac:spMk id="11" creationId="{5FA54855-427E-F1F8-CA73-613C6C816E6E}"/>
          </ac:spMkLst>
        </pc:spChg>
        <pc:spChg chg="add mod">
          <ac:chgData name="Hanna Kossowsky" userId="56e21b23dc263710" providerId="LiveId" clId="{91B8A5A4-F7D2-44BC-B447-4A181C39AD5E}" dt="2025-03-24T15:08:22.414" v="5831" actId="1076"/>
          <ac:spMkLst>
            <pc:docMk/>
            <pc:sldMk cId="2937069556" sldId="283"/>
            <ac:spMk id="12" creationId="{15D2C734-9C78-2255-0479-1BB6C19C9E6E}"/>
          </ac:spMkLst>
        </pc:spChg>
        <pc:picChg chg="add mod">
          <ac:chgData name="Hanna Kossowsky" userId="56e21b23dc263710" providerId="LiveId" clId="{91B8A5A4-F7D2-44BC-B447-4A181C39AD5E}" dt="2025-03-24T15:08:17.570" v="5830" actId="1076"/>
          <ac:picMkLst>
            <pc:docMk/>
            <pc:sldMk cId="2937069556" sldId="283"/>
            <ac:picMk id="4" creationId="{1761A6B7-AB51-708A-C1FF-76A6C742DD91}"/>
          </ac:picMkLst>
        </pc:picChg>
        <pc:picChg chg="mod">
          <ac:chgData name="Hanna Kossowsky" userId="56e21b23dc263710" providerId="LiveId" clId="{91B8A5A4-F7D2-44BC-B447-4A181C39AD5E}" dt="2025-03-16T18:19:45.541" v="4131" actId="1076"/>
          <ac:picMkLst>
            <pc:docMk/>
            <pc:sldMk cId="2937069556" sldId="283"/>
            <ac:picMk id="7" creationId="{4D86945D-E607-F7AE-2D35-69599B5BE11B}"/>
          </ac:picMkLst>
        </pc:picChg>
      </pc:sldChg>
      <pc:sldChg chg="addSp delSp modSp add mod">
        <pc:chgData name="Hanna Kossowsky" userId="56e21b23dc263710" providerId="LiveId" clId="{91B8A5A4-F7D2-44BC-B447-4A181C39AD5E}" dt="2025-03-16T18:28:17.073" v="4183" actId="20577"/>
        <pc:sldMkLst>
          <pc:docMk/>
          <pc:sldMk cId="4177531005" sldId="284"/>
        </pc:sldMkLst>
        <pc:spChg chg="mod">
          <ac:chgData name="Hanna Kossowsky" userId="56e21b23dc263710" providerId="LiveId" clId="{91B8A5A4-F7D2-44BC-B447-4A181C39AD5E}" dt="2025-03-16T18:28:17.073" v="4183" actId="20577"/>
          <ac:spMkLst>
            <pc:docMk/>
            <pc:sldMk cId="4177531005" sldId="284"/>
            <ac:spMk id="7" creationId="{03162ED2-59E7-3B13-A978-F887426A1B0D}"/>
          </ac:spMkLst>
        </pc:spChg>
        <pc:picChg chg="add mod">
          <ac:chgData name="Hanna Kossowsky" userId="56e21b23dc263710" providerId="LiveId" clId="{91B8A5A4-F7D2-44BC-B447-4A181C39AD5E}" dt="2025-03-16T18:28:13.198" v="4180" actId="27614"/>
          <ac:picMkLst>
            <pc:docMk/>
            <pc:sldMk cId="4177531005" sldId="284"/>
            <ac:picMk id="4" creationId="{C0B2D828-4BD5-E519-6E1A-1778E95E54BB}"/>
          </ac:picMkLst>
        </pc:picChg>
      </pc:sldChg>
      <pc:sldChg chg="addSp delSp modSp add mod">
        <pc:chgData name="Hanna Kossowsky" userId="56e21b23dc263710" providerId="LiveId" clId="{91B8A5A4-F7D2-44BC-B447-4A181C39AD5E}" dt="2025-03-16T18:29:11.885" v="4192" actId="1076"/>
        <pc:sldMkLst>
          <pc:docMk/>
          <pc:sldMk cId="1642864946" sldId="285"/>
        </pc:sldMkLst>
        <pc:picChg chg="add mod">
          <ac:chgData name="Hanna Kossowsky" userId="56e21b23dc263710" providerId="LiveId" clId="{91B8A5A4-F7D2-44BC-B447-4A181C39AD5E}" dt="2025-03-16T18:28:27.713" v="4188" actId="1076"/>
          <ac:picMkLst>
            <pc:docMk/>
            <pc:sldMk cId="1642864946" sldId="285"/>
            <ac:picMk id="5" creationId="{AD13F152-AB7E-6A14-F5AB-7A892B4E2DC5}"/>
          </ac:picMkLst>
        </pc:picChg>
        <pc:picChg chg="add mod">
          <ac:chgData name="Hanna Kossowsky" userId="56e21b23dc263710" providerId="LiveId" clId="{91B8A5A4-F7D2-44BC-B447-4A181C39AD5E}" dt="2025-03-16T18:29:11.885" v="4192" actId="1076"/>
          <ac:picMkLst>
            <pc:docMk/>
            <pc:sldMk cId="1642864946" sldId="285"/>
            <ac:picMk id="8" creationId="{4C23E2A6-355E-A06E-2855-CF4202586B0D}"/>
          </ac:picMkLst>
        </pc:picChg>
      </pc:sldChg>
      <pc:sldChg chg="add del">
        <pc:chgData name="Hanna Kossowsky" userId="56e21b23dc263710" providerId="LiveId" clId="{91B8A5A4-F7D2-44BC-B447-4A181C39AD5E}" dt="2025-03-16T18:29:26.875" v="4193" actId="47"/>
        <pc:sldMkLst>
          <pc:docMk/>
          <pc:sldMk cId="2850533354" sldId="286"/>
        </pc:sldMkLst>
      </pc:sldChg>
      <pc:sldChg chg="addSp delSp modSp add mod delAnim">
        <pc:chgData name="Hanna Kossowsky" userId="56e21b23dc263710" providerId="LiveId" clId="{91B8A5A4-F7D2-44BC-B447-4A181C39AD5E}" dt="2025-03-16T18:32:50.823" v="4254" actId="20577"/>
        <pc:sldMkLst>
          <pc:docMk/>
          <pc:sldMk cId="3290937439" sldId="286"/>
        </pc:sldMkLst>
        <pc:spChg chg="mod">
          <ac:chgData name="Hanna Kossowsky" userId="56e21b23dc263710" providerId="LiveId" clId="{91B8A5A4-F7D2-44BC-B447-4A181C39AD5E}" dt="2025-03-16T18:32:29.163" v="4209" actId="20577"/>
          <ac:spMkLst>
            <pc:docMk/>
            <pc:sldMk cId="3290937439" sldId="286"/>
            <ac:spMk id="2" creationId="{9822515F-B7FA-DFAF-C4BA-30A01DF0E03E}"/>
          </ac:spMkLst>
        </pc:spChg>
        <pc:spChg chg="add mod">
          <ac:chgData name="Hanna Kossowsky" userId="56e21b23dc263710" providerId="LiveId" clId="{91B8A5A4-F7D2-44BC-B447-4A181C39AD5E}" dt="2025-03-16T18:32:50.823" v="4254" actId="20577"/>
          <ac:spMkLst>
            <pc:docMk/>
            <pc:sldMk cId="3290937439" sldId="286"/>
            <ac:spMk id="12" creationId="{D828A359-2AB5-B1E5-DA1F-C4C8C19B25F0}"/>
          </ac:spMkLst>
        </pc:spChg>
        <pc:picChg chg="add mod">
          <ac:chgData name="Hanna Kossowsky" userId="56e21b23dc263710" providerId="LiveId" clId="{91B8A5A4-F7D2-44BC-B447-4A181C39AD5E}" dt="2025-03-16T18:32:37.847" v="4214" actId="1076"/>
          <ac:picMkLst>
            <pc:docMk/>
            <pc:sldMk cId="3290937439" sldId="286"/>
            <ac:picMk id="11" creationId="{78B1D9BD-FB38-DB3E-5D5A-8ACB7FD220BD}"/>
          </ac:picMkLst>
        </pc:picChg>
      </pc:sldChg>
      <pc:sldChg chg="addSp delSp modSp add mod">
        <pc:chgData name="Hanna Kossowsky" userId="56e21b23dc263710" providerId="LiveId" clId="{91B8A5A4-F7D2-44BC-B447-4A181C39AD5E}" dt="2025-03-16T18:35:58.817" v="4361" actId="1076"/>
        <pc:sldMkLst>
          <pc:docMk/>
          <pc:sldMk cId="3947478840" sldId="287"/>
        </pc:sldMkLst>
        <pc:spChg chg="mod">
          <ac:chgData name="Hanna Kossowsky" userId="56e21b23dc263710" providerId="LiveId" clId="{91B8A5A4-F7D2-44BC-B447-4A181C39AD5E}" dt="2025-03-16T18:35:20.238" v="4297" actId="20577"/>
          <ac:spMkLst>
            <pc:docMk/>
            <pc:sldMk cId="3947478840" sldId="287"/>
            <ac:spMk id="2" creationId="{970BBEFC-65E9-8491-9300-7C9FF9C289FC}"/>
          </ac:spMkLst>
        </pc:spChg>
        <pc:spChg chg="mod">
          <ac:chgData name="Hanna Kossowsky" userId="56e21b23dc263710" providerId="LiveId" clId="{91B8A5A4-F7D2-44BC-B447-4A181C39AD5E}" dt="2025-03-16T18:35:35.643" v="4353" actId="20577"/>
          <ac:spMkLst>
            <pc:docMk/>
            <pc:sldMk cId="3947478840" sldId="287"/>
            <ac:spMk id="12" creationId="{D53003C0-0F72-FB24-F5D2-A9768122E5AD}"/>
          </ac:spMkLst>
        </pc:spChg>
        <pc:picChg chg="add mod">
          <ac:chgData name="Hanna Kossowsky" userId="56e21b23dc263710" providerId="LiveId" clId="{91B8A5A4-F7D2-44BC-B447-4A181C39AD5E}" dt="2025-03-16T18:35:44.963" v="4357" actId="1076"/>
          <ac:picMkLst>
            <pc:docMk/>
            <pc:sldMk cId="3947478840" sldId="287"/>
            <ac:picMk id="4" creationId="{E04CDBF4-DBC5-390D-3928-5DE2E24223B3}"/>
          </ac:picMkLst>
        </pc:picChg>
        <pc:picChg chg="add mod">
          <ac:chgData name="Hanna Kossowsky" userId="56e21b23dc263710" providerId="LiveId" clId="{91B8A5A4-F7D2-44BC-B447-4A181C39AD5E}" dt="2025-03-16T18:35:58.817" v="4361" actId="1076"/>
          <ac:picMkLst>
            <pc:docMk/>
            <pc:sldMk cId="3947478840" sldId="287"/>
            <ac:picMk id="6" creationId="{992F2FFD-2551-D2E5-C97A-503C320C7FB2}"/>
          </ac:picMkLst>
        </pc:picChg>
      </pc:sldChg>
      <pc:sldChg chg="addSp delSp modSp add mod">
        <pc:chgData name="Hanna Kossowsky" userId="56e21b23dc263710" providerId="LiveId" clId="{91B8A5A4-F7D2-44BC-B447-4A181C39AD5E}" dt="2025-03-17T07:14:16.885" v="4685" actId="1076"/>
        <pc:sldMkLst>
          <pc:docMk/>
          <pc:sldMk cId="2556758924" sldId="288"/>
        </pc:sldMkLst>
        <pc:spChg chg="mod">
          <ac:chgData name="Hanna Kossowsky" userId="56e21b23dc263710" providerId="LiveId" clId="{91B8A5A4-F7D2-44BC-B447-4A181C39AD5E}" dt="2025-03-17T06:31:24.094" v="4495" actId="20577"/>
          <ac:spMkLst>
            <pc:docMk/>
            <pc:sldMk cId="2556758924" sldId="288"/>
            <ac:spMk id="2" creationId="{59F11C09-20B8-ADA7-AE4E-898F301D81F1}"/>
          </ac:spMkLst>
        </pc:spChg>
        <pc:spChg chg="mod">
          <ac:chgData name="Hanna Kossowsky" userId="56e21b23dc263710" providerId="LiveId" clId="{91B8A5A4-F7D2-44BC-B447-4A181C39AD5E}" dt="2025-03-17T07:13:27.506" v="4674" actId="20577"/>
          <ac:spMkLst>
            <pc:docMk/>
            <pc:sldMk cId="2556758924" sldId="288"/>
            <ac:spMk id="12" creationId="{A2576E0F-3B93-B3D4-9CE8-8C17B97910AA}"/>
          </ac:spMkLst>
        </pc:spChg>
        <pc:picChg chg="add mod">
          <ac:chgData name="Hanna Kossowsky" userId="56e21b23dc263710" providerId="LiveId" clId="{91B8A5A4-F7D2-44BC-B447-4A181C39AD5E}" dt="2025-03-17T07:14:16.885" v="4685" actId="1076"/>
          <ac:picMkLst>
            <pc:docMk/>
            <pc:sldMk cId="2556758924" sldId="288"/>
            <ac:picMk id="8" creationId="{81BF1929-387E-FDB3-EB3E-564C1504300E}"/>
          </ac:picMkLst>
        </pc:picChg>
      </pc:sldChg>
      <pc:sldChg chg="addSp delSp modSp add mod modAnim modNotesTx">
        <pc:chgData name="Hanna Kossowsky" userId="56e21b23dc263710" providerId="LiveId" clId="{91B8A5A4-F7D2-44BC-B447-4A181C39AD5E}" dt="2025-03-24T15:16:14.440" v="6177" actId="20577"/>
        <pc:sldMkLst>
          <pc:docMk/>
          <pc:sldMk cId="397797325" sldId="289"/>
        </pc:sldMkLst>
        <pc:spChg chg="add mod">
          <ac:chgData name="Hanna Kossowsky" userId="56e21b23dc263710" providerId="LiveId" clId="{91B8A5A4-F7D2-44BC-B447-4A181C39AD5E}" dt="2025-03-17T18:48:57.686" v="4760" actId="1076"/>
          <ac:spMkLst>
            <pc:docMk/>
            <pc:sldMk cId="397797325" sldId="289"/>
            <ac:spMk id="6" creationId="{D2926B8F-C034-DFE4-9A64-BFBD580DB698}"/>
          </ac:spMkLst>
        </pc:spChg>
        <pc:spChg chg="add mod">
          <ac:chgData name="Hanna Kossowsky" userId="56e21b23dc263710" providerId="LiveId" clId="{91B8A5A4-F7D2-44BC-B447-4A181C39AD5E}" dt="2025-03-17T18:49:12.336" v="4762" actId="1076"/>
          <ac:spMkLst>
            <pc:docMk/>
            <pc:sldMk cId="397797325" sldId="289"/>
            <ac:spMk id="7" creationId="{6FDBB4FE-63A9-F9D4-FC50-E84B0057AC04}"/>
          </ac:spMkLst>
        </pc:spChg>
        <pc:spChg chg="add mod">
          <ac:chgData name="Hanna Kossowsky" userId="56e21b23dc263710" providerId="LiveId" clId="{91B8A5A4-F7D2-44BC-B447-4A181C39AD5E}" dt="2025-03-17T18:51:10.815" v="4797" actId="1076"/>
          <ac:spMkLst>
            <pc:docMk/>
            <pc:sldMk cId="397797325" sldId="289"/>
            <ac:spMk id="8" creationId="{6CF2493E-DE70-1A58-A7D5-B9423477C016}"/>
          </ac:spMkLst>
        </pc:spChg>
        <pc:spChg chg="add mod">
          <ac:chgData name="Hanna Kossowsky" userId="56e21b23dc263710" providerId="LiveId" clId="{91B8A5A4-F7D2-44BC-B447-4A181C39AD5E}" dt="2025-03-17T18:49:50.751" v="4794" actId="20577"/>
          <ac:spMkLst>
            <pc:docMk/>
            <pc:sldMk cId="397797325" sldId="289"/>
            <ac:spMk id="9" creationId="{06C4CE35-21EA-791E-F7D7-8584CA71A43E}"/>
          </ac:spMkLst>
        </pc:spChg>
        <pc:spChg chg="mod">
          <ac:chgData name="Hanna Kossowsky" userId="56e21b23dc263710" providerId="LiveId" clId="{91B8A5A4-F7D2-44BC-B447-4A181C39AD5E}" dt="2025-03-17T07:14:32.085" v="4747" actId="20577"/>
          <ac:spMkLst>
            <pc:docMk/>
            <pc:sldMk cId="397797325" sldId="289"/>
            <ac:spMk id="12" creationId="{1C23A9B5-EC9D-175F-34D6-ED703A221119}"/>
          </ac:spMkLst>
        </pc:spChg>
        <pc:picChg chg="add mod modCrop">
          <ac:chgData name="Hanna Kossowsky" userId="56e21b23dc263710" providerId="LiveId" clId="{91B8A5A4-F7D2-44BC-B447-4A181C39AD5E}" dt="2025-03-17T18:48:45.020" v="4758" actId="1076"/>
          <ac:picMkLst>
            <pc:docMk/>
            <pc:sldMk cId="397797325" sldId="289"/>
            <ac:picMk id="4" creationId="{273AE12C-63DE-9CA7-C560-E3C06BC8AC5F}"/>
          </ac:picMkLst>
        </pc:picChg>
        <pc:picChg chg="add mod">
          <ac:chgData name="Hanna Kossowsky" userId="56e21b23dc263710" providerId="LiveId" clId="{91B8A5A4-F7D2-44BC-B447-4A181C39AD5E}" dt="2025-03-17T18:51:06.560" v="4796" actId="1076"/>
          <ac:picMkLst>
            <pc:docMk/>
            <pc:sldMk cId="397797325" sldId="289"/>
            <ac:picMk id="11" creationId="{8FCB5429-F794-EFF8-F837-846C2DFCBAC1}"/>
          </ac:picMkLst>
        </pc:picChg>
      </pc:sldChg>
      <pc:sldChg chg="addSp delSp modSp add mod delAnim">
        <pc:chgData name="Hanna Kossowsky" userId="56e21b23dc263710" providerId="LiveId" clId="{91B8A5A4-F7D2-44BC-B447-4A181C39AD5E}" dt="2025-03-17T18:56:29.935" v="4831"/>
        <pc:sldMkLst>
          <pc:docMk/>
          <pc:sldMk cId="2347221612" sldId="290"/>
        </pc:sldMkLst>
        <pc:spChg chg="add del mod">
          <ac:chgData name="Hanna Kossowsky" userId="56e21b23dc263710" providerId="LiveId" clId="{91B8A5A4-F7D2-44BC-B447-4A181C39AD5E}" dt="2025-03-17T18:56:24.366" v="4829" actId="478"/>
          <ac:spMkLst>
            <pc:docMk/>
            <pc:sldMk cId="2347221612" sldId="290"/>
            <ac:spMk id="12" creationId="{DB46F04E-2971-B0D3-DE4D-647A648BD27E}"/>
          </ac:spMkLst>
        </pc:spChg>
        <pc:picChg chg="add mod">
          <ac:chgData name="Hanna Kossowsky" userId="56e21b23dc263710" providerId="LiveId" clId="{91B8A5A4-F7D2-44BC-B447-4A181C39AD5E}" dt="2025-03-17T18:56:26.918" v="4830"/>
          <ac:picMkLst>
            <pc:docMk/>
            <pc:sldMk cId="2347221612" sldId="290"/>
            <ac:picMk id="14" creationId="{654A2370-F704-4AE8-60C8-FA9A9CDB5E79}"/>
          </ac:picMkLst>
        </pc:picChg>
      </pc:sldChg>
      <pc:sldChg chg="addSp delSp modSp add mod modNotesTx">
        <pc:chgData name="Hanna Kossowsky" userId="56e21b23dc263710" providerId="LiveId" clId="{91B8A5A4-F7D2-44BC-B447-4A181C39AD5E}" dt="2025-03-17T18:59:06.081" v="5032" actId="20577"/>
        <pc:sldMkLst>
          <pc:docMk/>
          <pc:sldMk cId="4277603596" sldId="291"/>
        </pc:sldMkLst>
        <pc:spChg chg="mod">
          <ac:chgData name="Hanna Kossowsky" userId="56e21b23dc263710" providerId="LiveId" clId="{91B8A5A4-F7D2-44BC-B447-4A181C39AD5E}" dt="2025-03-17T18:56:40.182" v="4860" actId="20577"/>
          <ac:spMkLst>
            <pc:docMk/>
            <pc:sldMk cId="4277603596" sldId="291"/>
            <ac:spMk id="12" creationId="{DCC88026-AD7C-AE02-1493-AD1975229332}"/>
          </ac:spMkLst>
        </pc:spChg>
        <pc:picChg chg="add mod">
          <ac:chgData name="Hanna Kossowsky" userId="56e21b23dc263710" providerId="LiveId" clId="{91B8A5A4-F7D2-44BC-B447-4A181C39AD5E}" dt="2025-03-17T18:57:32.428" v="4876" actId="1076"/>
          <ac:picMkLst>
            <pc:docMk/>
            <pc:sldMk cId="4277603596" sldId="291"/>
            <ac:picMk id="6" creationId="{426DE326-278E-7E5E-1321-687893F07A69}"/>
          </ac:picMkLst>
        </pc:picChg>
        <pc:picChg chg="add mod modCrop">
          <ac:chgData name="Hanna Kossowsky" userId="56e21b23dc263710" providerId="LiveId" clId="{91B8A5A4-F7D2-44BC-B447-4A181C39AD5E}" dt="2025-03-17T18:57:59.714" v="4882" actId="1076"/>
          <ac:picMkLst>
            <pc:docMk/>
            <pc:sldMk cId="4277603596" sldId="291"/>
            <ac:picMk id="7" creationId="{6883E80F-8929-D3FA-83E3-D55E1DC79A25}"/>
          </ac:picMkLst>
        </pc:picChg>
      </pc:sldChg>
      <pc:sldChg chg="addSp delSp modSp add mod modAnim modNotesTx">
        <pc:chgData name="Hanna Kossowsky" userId="56e21b23dc263710" providerId="LiveId" clId="{91B8A5A4-F7D2-44BC-B447-4A181C39AD5E}" dt="2025-03-24T15:16:24.756" v="6178"/>
        <pc:sldMkLst>
          <pc:docMk/>
          <pc:sldMk cId="3056078997" sldId="292"/>
        </pc:sldMkLst>
        <pc:spChg chg="mod">
          <ac:chgData name="Hanna Kossowsky" userId="56e21b23dc263710" providerId="LiveId" clId="{91B8A5A4-F7D2-44BC-B447-4A181C39AD5E}" dt="2025-03-24T15:11:14.507" v="5845" actId="20577"/>
          <ac:spMkLst>
            <pc:docMk/>
            <pc:sldMk cId="3056078997" sldId="292"/>
            <ac:spMk id="12" creationId="{3C66CD4F-98BE-ED1D-3C48-DBF4A1844BF3}"/>
          </ac:spMkLst>
        </pc:spChg>
        <pc:picChg chg="add mod">
          <ac:chgData name="Hanna Kossowsky" userId="56e21b23dc263710" providerId="LiveId" clId="{91B8A5A4-F7D2-44BC-B447-4A181C39AD5E}" dt="2025-03-17T19:06:41.672" v="5435" actId="1076"/>
          <ac:picMkLst>
            <pc:docMk/>
            <pc:sldMk cId="3056078997" sldId="292"/>
            <ac:picMk id="8" creationId="{DDBF08A1-AEAC-7B06-469B-226240B528BC}"/>
          </ac:picMkLst>
        </pc:picChg>
      </pc:sldChg>
      <pc:sldChg chg="addSp delSp modSp add mod delAnim modNotesTx">
        <pc:chgData name="Hanna Kossowsky" userId="56e21b23dc263710" providerId="LiveId" clId="{91B8A5A4-F7D2-44BC-B447-4A181C39AD5E}" dt="2025-03-18T09:16:00.385" v="5448" actId="1076"/>
        <pc:sldMkLst>
          <pc:docMk/>
          <pc:sldMk cId="2455473025" sldId="293"/>
        </pc:sldMkLst>
        <pc:picChg chg="add mod">
          <ac:chgData name="Hanna Kossowsky" userId="56e21b23dc263710" providerId="LiveId" clId="{91B8A5A4-F7D2-44BC-B447-4A181C39AD5E}" dt="2025-03-18T09:16:00.385" v="5448" actId="1076"/>
          <ac:picMkLst>
            <pc:docMk/>
            <pc:sldMk cId="2455473025" sldId="293"/>
            <ac:picMk id="6" creationId="{DEAD38DC-D44D-C483-E273-DDF658D9AA7F}"/>
          </ac:picMkLst>
        </pc:picChg>
      </pc:sldChg>
      <pc:sldChg chg="addSp delSp modSp add mod modAnim">
        <pc:chgData name="Hanna Kossowsky" userId="56e21b23dc263710" providerId="LiveId" clId="{91B8A5A4-F7D2-44BC-B447-4A181C39AD5E}" dt="2025-03-18T09:25:18.685" v="5761" actId="403"/>
        <pc:sldMkLst>
          <pc:docMk/>
          <pc:sldMk cId="507250276" sldId="294"/>
        </pc:sldMkLst>
        <pc:spChg chg="add mod">
          <ac:chgData name="Hanna Kossowsky" userId="56e21b23dc263710" providerId="LiveId" clId="{91B8A5A4-F7D2-44BC-B447-4A181C39AD5E}" dt="2025-03-18T09:25:18.685" v="5761" actId="403"/>
          <ac:spMkLst>
            <pc:docMk/>
            <pc:sldMk cId="507250276" sldId="294"/>
            <ac:spMk id="11" creationId="{E241BCF3-64F1-4883-6DE2-6A0D6D754A6C}"/>
          </ac:spMkLst>
        </pc:spChg>
        <pc:picChg chg="add mod">
          <ac:chgData name="Hanna Kossowsky" userId="56e21b23dc263710" providerId="LiveId" clId="{91B8A5A4-F7D2-44BC-B447-4A181C39AD5E}" dt="2025-03-18T09:24:19.205" v="5537" actId="1076"/>
          <ac:picMkLst>
            <pc:docMk/>
            <pc:sldMk cId="507250276" sldId="294"/>
            <ac:picMk id="5" creationId="{6696B255-082A-14C0-AF94-B5032B0B4555}"/>
          </ac:picMkLst>
        </pc:picChg>
      </pc:sldChg>
      <pc:sldChg chg="addSp delSp modSp add mod addAnim delAnim modAnim">
        <pc:chgData name="Hanna Kossowsky" userId="56e21b23dc263710" providerId="LiveId" clId="{91B8A5A4-F7D2-44BC-B447-4A181C39AD5E}" dt="2025-03-24T15:14:38.983" v="5925"/>
        <pc:sldMkLst>
          <pc:docMk/>
          <pc:sldMk cId="1141886315" sldId="295"/>
        </pc:sldMkLst>
        <pc:spChg chg="add del mod">
          <ac:chgData name="Hanna Kossowsky" userId="56e21b23dc263710" providerId="LiveId" clId="{91B8A5A4-F7D2-44BC-B447-4A181C39AD5E}" dt="2025-03-24T15:14:00.028" v="5913" actId="20577"/>
          <ac:spMkLst>
            <pc:docMk/>
            <pc:sldMk cId="1141886315" sldId="295"/>
            <ac:spMk id="12" creationId="{FD947F65-B26A-5ED8-83E9-7DB0F3B0F72C}"/>
          </ac:spMkLst>
        </pc:spChg>
        <pc:picChg chg="add mod">
          <ac:chgData name="Hanna Kossowsky" userId="56e21b23dc263710" providerId="LiveId" clId="{91B8A5A4-F7D2-44BC-B447-4A181C39AD5E}" dt="2025-03-24T15:14:17.718" v="5916" actId="1076"/>
          <ac:picMkLst>
            <pc:docMk/>
            <pc:sldMk cId="1141886315" sldId="295"/>
            <ac:picMk id="6" creationId="{E5A80C8F-C7D7-6F4C-4BD9-F1879E116A71}"/>
          </ac:picMkLst>
        </pc:picChg>
        <pc:picChg chg="add mod">
          <ac:chgData name="Hanna Kossowsky" userId="56e21b23dc263710" providerId="LiveId" clId="{91B8A5A4-F7D2-44BC-B447-4A181C39AD5E}" dt="2025-03-24T15:14:33.009" v="5921" actId="1076"/>
          <ac:picMkLst>
            <pc:docMk/>
            <pc:sldMk cId="1141886315" sldId="295"/>
            <ac:picMk id="9" creationId="{ABA77697-4205-1902-DD91-C4AE32CB6D9D}"/>
          </ac:picMkLst>
        </pc:picChg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72020007" sldId="41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760871139" sldId="41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90441821" sldId="41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75472006" sldId="41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034285737" sldId="41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63708619" sldId="41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559444032" sldId="41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912079273" sldId="42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51094221" sldId="42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84185916" sldId="42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5098222" sldId="42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4662260" sldId="42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91564883" sldId="42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11955655" sldId="42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0457868" sldId="42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056032589" sldId="42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33492288" sldId="42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556094702" sldId="43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377443474" sldId="43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591158579" sldId="43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4999389" sldId="43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800451027" sldId="43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57004605" sldId="43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29085350" sldId="43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339644" sldId="43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47344590" sldId="43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68119331" sldId="439"/>
        </pc:sldMkLst>
      </pc:sldChg>
    </pc:docChg>
  </pc:docChgLst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3-16T08:37:07.731" v="5549" actId="20577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6E884E38-DDBC-4DE8-BF50-2AEAACD76310}" dt="2025-03-14T10:32:38.705" v="306" actId="20577"/>
        <pc:sldMkLst>
          <pc:docMk/>
          <pc:sldMk cId="2195815079" sldId="26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</pc:sldChg>
      <pc:sldChg chg="addSp delSp modSp add mod delAnim modAnim">
        <pc:chgData name="Hanna Kossowsky" userId="56e21b23dc263710" providerId="LiveId" clId="{6E884E38-DDBC-4DE8-BF50-2AEAACD76310}" dt="2025-03-14T10:36:52.235" v="396"/>
        <pc:sldMkLst>
          <pc:docMk/>
          <pc:sldMk cId="1219506883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NotesTx">
        <pc:chgData name="Hanna Kossowsky" userId="56e21b23dc263710" providerId="LiveId" clId="{6E884E38-DDBC-4DE8-BF50-2AEAACD76310}" dt="2025-03-14T10:39:21.685" v="592" actId="20577"/>
        <pc:sldMkLst>
          <pc:docMk/>
          <pc:sldMk cId="2866106514" sldId="26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modAnim modNotesTx">
        <pc:chgData name="Hanna Kossowsky" userId="56e21b23dc263710" providerId="LiveId" clId="{6E884E38-DDBC-4DE8-BF50-2AEAACD76310}" dt="2025-03-14T11:01:06.058" v="1079"/>
        <pc:sldMkLst>
          <pc:docMk/>
          <pc:sldMk cId="2801725379" sldId="265"/>
        </pc:sldMkLst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</pc:sldChg>
      <pc:sldChg chg="addSp delSp modSp add mod delAnim modAnim modNotesTx">
        <pc:chgData name="Hanna Kossowsky" userId="56e21b23dc263710" providerId="LiveId" clId="{6E884E38-DDBC-4DE8-BF50-2AEAACD76310}" dt="2025-03-14T11:21:14.597" v="1485"/>
        <pc:sldMkLst>
          <pc:docMk/>
          <pc:sldMk cId="690441821" sldId="415"/>
        </pc:sldMkLst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</pc:sldChg>
      <pc:sldChg chg="addSp delSp modSp add mod delAnim modNotesTx">
        <pc:chgData name="Hanna Kossowsky" userId="56e21b23dc263710" providerId="LiveId" clId="{6E884E38-DDBC-4DE8-BF50-2AEAACD76310}" dt="2025-03-16T04:40:37.540" v="3050" actId="5793"/>
        <pc:sldMkLst>
          <pc:docMk/>
          <pc:sldMk cId="3034285737" sldId="417"/>
        </pc:sldMkLst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</pc:sldChg>
      <pc:sldChg chg="addSp modSp add mod modAnim">
        <pc:chgData name="Hanna Kossowsky" userId="56e21b23dc263710" providerId="LiveId" clId="{6E884E38-DDBC-4DE8-BF50-2AEAACD76310}" dt="2025-03-16T04:15:58.144" v="2307" actId="1076"/>
        <pc:sldMkLst>
          <pc:docMk/>
          <pc:sldMk cId="1751094221" sldId="421"/>
        </pc:sldMkLst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</pc:sldChg>
      <pc:sldChg chg="modSp add mod modAnim">
        <pc:chgData name="Hanna Kossowsky" userId="56e21b23dc263710" providerId="LiveId" clId="{6E884E38-DDBC-4DE8-BF50-2AEAACD76310}" dt="2025-03-16T08:16:52.006" v="5055" actId="20577"/>
        <pc:sldMkLst>
          <pc:docMk/>
          <pc:sldMk cId="229085350" sldId="436"/>
        </pc:sldMkLst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</pc:sldChg>
      <pc:sldChg chg="addSp delSp modSp add mod modAnim modNotesTx">
        <pc:chgData name="Hanna Kossowsky" userId="56e21b23dc263710" providerId="LiveId" clId="{6E884E38-DDBC-4DE8-BF50-2AEAACD76310}" dt="2025-03-16T08:37:07.731" v="5549" actId="20577"/>
        <pc:sldMkLst>
          <pc:docMk/>
          <pc:sldMk cId="1268119331" sldId="4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74DB3-8A20-3425-E9EB-52F3182DB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EA525-4069-69FB-660E-F7C7E6603E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B4A144-571D-C1FC-B89E-D605E2FF8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E0813-BA4F-BFE9-4EF9-9CE9E0CE3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724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145F2-5C64-A162-A3D9-0C9BE1697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BD0E9-B10D-B38F-B2AF-F392E3FE5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749D75-813C-91D8-9B86-5FDD05836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2C92C-C7D8-9EA5-BCBA-D29542F70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150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52200-B6E9-8803-0CC0-0C6CA9FB8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112B59-1B47-4213-0EA1-082AA54EF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3B621-6E57-6E2A-DAA5-6626497D5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FD85A-D390-9DCA-B638-2EF93C25C3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1271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FC675-ED49-2578-AA1B-F8B669775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E8031D-3F13-F8D1-CAB4-CF4AE0546B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1588E-7F51-2335-05B8-DB334F785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buNone/>
            </a:pPr>
            <a:r>
              <a:rPr lang="en-GB" sz="1800" dirty="0">
                <a:effectLst/>
                <a:latin typeface="Calibri" panose="020F0502020204030204" pitchFamily="34" charset="0"/>
              </a:rPr>
              <a:t>Predictive - sample values of the priors. Put them into the distribution describing the data. Then sample datasets.</a:t>
            </a:r>
          </a:p>
          <a:p>
            <a:pPr marL="0" marR="0">
              <a:buNone/>
            </a:pPr>
            <a:r>
              <a:rPr lang="en-GB" sz="1800" dirty="0">
                <a:effectLst/>
                <a:latin typeface="Calibri" panose="020F0502020204030204" pitchFamily="34" charset="0"/>
              </a:rPr>
              <a:t>We're much more comfortable with what the data should look like than what the priors should look like. </a:t>
            </a:r>
          </a:p>
          <a:p>
            <a:pPr marL="0" marR="0">
              <a:buNone/>
            </a:pPr>
            <a:r>
              <a:rPr lang="en-GB" sz="1800" dirty="0">
                <a:effectLst/>
                <a:latin typeface="Calibri" panose="020F0502020204030204" pitchFamily="34" charset="0"/>
              </a:rPr>
              <a:t>For example, the min and max heights. It shows us what the data is going to look like under this set of priors. </a:t>
            </a:r>
          </a:p>
          <a:p>
            <a:pPr marL="0" marR="0">
              <a:buNone/>
            </a:pPr>
            <a:r>
              <a:rPr lang="en-GB" sz="1800" dirty="0">
                <a:effectLst/>
                <a:latin typeface="Calibri" panose="020F0502020204030204" pitchFamily="34" charset="0"/>
              </a:rPr>
              <a:t>If we picked priors, even if they make sense. But then the data  (observed)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isnt</a:t>
            </a:r>
            <a:r>
              <a:rPr lang="en-GB" sz="1800" dirty="0">
                <a:effectLst/>
                <a:latin typeface="Calibri" panose="020F0502020204030204" pitchFamily="34" charset="0"/>
              </a:rPr>
              <a:t> possible given, then there's something wrong. The data has to be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apriori</a:t>
            </a:r>
            <a:r>
              <a:rPr lang="en-GB" sz="1800" dirty="0">
                <a:effectLst/>
                <a:latin typeface="Calibri" panose="020F0502020204030204" pitchFamily="34" charset="0"/>
              </a:rPr>
              <a:t> possible and reasonably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liekly</a:t>
            </a:r>
            <a:r>
              <a:rPr lang="en-GB" sz="1800" dirty="0">
                <a:effectLst/>
                <a:latin typeface="Calibri" panose="020F0502020204030204" pitchFamily="34" charset="0"/>
              </a:rPr>
              <a:t>. Now, we do this check just based on checking. Ppl don’t tend to do a lot of statistics. </a:t>
            </a:r>
          </a:p>
          <a:p>
            <a:pPr marL="0" marR="0"/>
            <a:r>
              <a:rPr lang="en-GB" sz="1800" dirty="0">
                <a:effectLst/>
                <a:latin typeface="Calibri" panose="020F0502020204030204" pitchFamily="34" charset="0"/>
              </a:rPr>
              <a:t>The posterior predictive we will have statistics. 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FA1DA-B227-F17F-A5A0-F7AEEC43B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9882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31508-854F-22E4-1154-A64FCB24C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AD906F-D964-8114-4A05-AD24B5538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6A82C-8744-AD3D-AA11-05015E2BB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7EC0D-A9CB-1B18-89C3-A431097DC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0567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F61C8-25FF-E420-09A0-7495E8EAB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FB702-BB02-036F-D6E7-83423A7F9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21F88-08EE-6C98-F825-EA348D71F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F9668-B4D2-6462-11EA-0EB03F502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21917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4135A-3A2A-216E-B127-35253B8E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6D083F-A424-5DE6-B429-08E90DB4C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A18E6-0EBB-A3A6-09AC-2080AE25A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6A740-9A14-EBD2-15F2-D8CD03CCA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860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85C99-80BD-D047-0D47-7B93DFE8C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B08806-29EA-F32A-0F5D-8805DFADF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AC306-7ADA-093F-BE1F-9B9079140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2ECD-58E9-F8FF-E586-79C8A54AD4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211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765D0-CCF6-C540-52EA-F2B9D67D7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AEBCA-328D-401E-8C7E-34378612B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8AD642-EF3A-67D5-433F-6CCE349A1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D38A8-0A74-E53C-7FCB-C246F7A0C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4967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3C7E9-4738-B0B8-1231-E0F221905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3953FB-B0EE-B998-7AA4-E5084C58D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06E104-0CD5-E776-88E3-8CCFAEE45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added the data to our </a:t>
            </a:r>
            <a:r>
              <a:rPr lang="en-GB" dirty="0" err="1"/>
              <a:t>xarray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86C03-3853-579F-EB25-A1B15EF40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47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Conjugate:</a:t>
            </a:r>
          </a:p>
          <a:p>
            <a:r>
              <a:rPr lang="en-GB" dirty="0"/>
              <a:t>mu (when var is known) – normal</a:t>
            </a:r>
          </a:p>
          <a:p>
            <a:r>
              <a:rPr lang="en-GB" dirty="0"/>
              <a:t>Var (when mu is known) – inverse gamma .</a:t>
            </a:r>
          </a:p>
          <a:p>
            <a:endParaRPr lang="en-GB" dirty="0"/>
          </a:p>
          <a:p>
            <a:r>
              <a:rPr lang="en-GB" dirty="0"/>
              <a:t>The sigma of the half normal is the sigma of the normal distribution had it been whole and not half.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426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1CBC8-206E-3CE0-DD9C-E5B3FBA3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05F21-FFCB-9B91-C374-E6F0F2E3A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55B660-05AB-CE16-3335-A7C7CF3F2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variance needs to increase in order to capture the outlier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C2BB4-1B3C-77AE-1F6B-C7779EFE6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847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58BE1-4D54-82D8-52BA-F6280FE9F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C4DB0-8DFC-AD09-991E-DFED4DC17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2286B1-74C5-8C26-440C-B29CBA753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E7BE3-56ED-4B3C-B776-CADF56C2A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1644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BA720-249A-FEC9-7919-1A317A4EC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69D11-5BB4-20DD-AEC8-62A3F58BAC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11065A-EB9D-98AE-8840-8C3B833FD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7707D-1A83-386B-2006-C65CEC0D8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2316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138E5-FDAF-66EF-513A-39EB39C9D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175E77-CC63-A25A-E5ED-3BA6EA6A2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971783-8526-BA03-8BC6-0221B8409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52EA0-6B21-2228-D0F4-12AB20B2B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7446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1C05E-98C2-2F23-0B78-CBCE5A7CB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1A57ED-98F2-65C4-2E91-989495567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FBE477-B9EF-DF31-8BD9-078F067D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58ED7-32F7-90C1-CC42-67097B94A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27780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CA11F-417A-6F4D-5C15-56E281985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9D64E-7B88-005B-FEF9-A28A85A57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05B45-810E-977C-AA47-2555DA133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268EA-7F32-0EDB-70F1-601A20167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8001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265C4-EF51-1F92-380B-444971A4C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BE239-3099-15D3-BF66-79755E48C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12F70D-6BFA-9C95-F26C-DB787FD77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F252B-1939-7AFE-5C55-537D29683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17568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416A2-1A86-8818-3679-7F66DAF2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F517F0-18EE-E3F1-B305-6BCBD8B4D0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C972E-F6CF-4657-1469-6BFB0B3D4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A92B1-4DA0-3E61-7CB3-5C46939AA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31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8B68-12B7-5E17-4427-F03678ED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EAF7C1-CBAF-F693-1BFC-43B9F1504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B5CDA3-85AD-0345-A6FC-4ECB864FD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E1F20-6172-52B0-DA89-36D73A1D0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5784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8D9A0-8A99-691E-BB9E-18A39C84D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97F58-222D-3862-00F5-F1D041F89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F01E0C-81B9-AA67-709D-F9B010438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C53D-ADD6-E438-985F-23F6F2A3E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584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672CA-6257-A644-5CC7-072B12EAA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12760C-6E0F-FD50-2D2F-98661AA19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250FF-3DBB-9D08-4E82-25E62F405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Conjugate:</a:t>
            </a:r>
          </a:p>
          <a:p>
            <a:r>
              <a:rPr lang="en-GB" dirty="0"/>
              <a:t>mu (when var is known) – normal</a:t>
            </a:r>
          </a:p>
          <a:p>
            <a:r>
              <a:rPr lang="en-GB" dirty="0"/>
              <a:t>Var (when mu is known) – inverse gamma </a:t>
            </a:r>
          </a:p>
          <a:p>
            <a:endParaRPr lang="en-GB" dirty="0"/>
          </a:p>
          <a:p>
            <a:r>
              <a:rPr lang="en-GB" dirty="0"/>
              <a:t>Y – comma, dims – “data”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70EAB-DB5A-1DAC-1530-997E8E78F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547575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761F0-04C3-FBE4-593D-626D77169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D4F38E-E9C9-3B76-3A43-C399CEA18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06B82B-B69D-846A-D2B8-FB1DB8DBE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4641C-A78B-BB0F-B452-AF9ABAF5E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84347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EFFF7-EA73-F4BF-9B1B-A9B7646AE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9BDD8-2967-17F7-1C2E-3B12BCFFF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D42BD-B72C-F5E0-179F-29C3A46BC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</a:rPr>
              <a:t>Dims has the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shpae</a:t>
            </a:r>
            <a:r>
              <a:rPr lang="en-GB" sz="1800" dirty="0">
                <a:effectLst/>
                <a:latin typeface="Calibri" panose="020F0502020204030204" pitchFamily="34" charset="0"/>
              </a:rPr>
              <a:t> in it. Slide 5 when the dims is the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rtl="0" fontAlgn="ctr">
              <a:buFont typeface="+mj-lt"/>
              <a:buAutoNum type="arabicPeriod"/>
            </a:pPr>
            <a:r>
              <a:rPr lang="en-GB" sz="1800" b="0" i="0" dirty="0">
                <a:effectLst/>
                <a:latin typeface="Calibri" panose="020F0502020204030204" pitchFamily="34" charset="0"/>
              </a:rPr>
              <a:t>what if we want a different prior for each day?</a:t>
            </a:r>
          </a:p>
          <a:p>
            <a:pPr marL="0" marR="0"/>
            <a:r>
              <a:rPr lang="en-GB" sz="1800" dirty="0">
                <a:effectLst/>
                <a:latin typeface="Calibri" panose="020F0502020204030204" pitchFamily="34" charset="0"/>
              </a:rPr>
              <a:t>Can pass as vector. Different distributions -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pytensor</a:t>
            </a:r>
            <a:r>
              <a:rPr lang="en-GB" sz="1800" dirty="0">
                <a:effectLst/>
                <a:latin typeface="Calibri" panose="020F0502020204030204" pitchFamily="34" charset="0"/>
              </a:rPr>
              <a:t> and stack command.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</a:rPr>
              <a:t>Gamma is good if you have a positive parameter and want to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charaterize</a:t>
            </a:r>
            <a:r>
              <a:rPr lang="en-GB" sz="1800" dirty="0">
                <a:effectLst/>
                <a:latin typeface="Calibri" panose="020F0502020204030204" pitchFamily="34" charset="0"/>
              </a:rPr>
              <a:t> with two variables.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</a:rPr>
              <a:t>In general, look at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preliz</a:t>
            </a:r>
            <a:r>
              <a:rPr lang="en-GB" sz="1800" dirty="0">
                <a:effectLst/>
                <a:latin typeface="Calibri" panose="020F0502020204030204" pitchFamily="34" charset="0"/>
              </a:rPr>
              <a:t> at the distribution gallery: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</a:rPr>
              <a:t>Choose continuous or discrete.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</a:rPr>
              <a:t>Choose bounded or not.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</a:rPr>
              <a:t>Choose skewed or symmetric.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</a:rPr>
              <a:t>Choose outliers (kurtosis)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</a:rPr>
              <a:t>Try a few and see what works.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GB" sz="18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</a:rPr>
              <a:t>Each group (4 days) has its own mean and std.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</a:rPr>
              <a:t>Every datapoint has its own mean based on which of the four days it 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dirty="0">
                <a:effectLst/>
                <a:latin typeface="Calibri" panose="020F0502020204030204" pitchFamily="34" charset="0"/>
              </a:rPr>
              <a:t>Coords dictionary – the days and the day of each datapoint. 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9C885-4F30-91C1-98C1-91927CDB5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87883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46BE2-F83C-DE11-FAF8-EAE737DD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E604F0-0A79-5ED3-D827-E16D4E893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73C936-A4A8-CA07-5DCB-B340E5BCC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D3EEC-4B51-1428-BFE8-57561F78E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52563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E8998-EF88-326A-0B63-DEB332FB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B3620-9CBE-71DA-3612-7A382CC63F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34520-E596-781E-0211-37D42B4FB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bad.</a:t>
            </a:r>
          </a:p>
          <a:p>
            <a:r>
              <a:rPr lang="en-GB" dirty="0"/>
              <a:t>Small sample size</a:t>
            </a:r>
          </a:p>
          <a:p>
            <a:r>
              <a:rPr lang="en-GB" dirty="0"/>
              <a:t>Better than the modelling of the tips data</a:t>
            </a:r>
          </a:p>
          <a:p>
            <a:r>
              <a:rPr lang="en-GB" dirty="0"/>
              <a:t>Maybe there is an effect of other factors such as gender on the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59FF0-07E4-1B96-EE79-4A6BFC8D5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646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26BCB-6B6B-7C93-86E6-A5B140F8E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658EC-0155-3ACC-6B2B-7802464C9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DDCBDD-5FAE-23BC-7233-5AB66400D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/>
            <a:r>
              <a:rPr lang="en-GB" sz="1800" dirty="0">
                <a:effectLst/>
                <a:latin typeface="Calibri" panose="020F0502020204030204" pitchFamily="34" charset="0"/>
              </a:rPr>
              <a:t>Mode - fit a </a:t>
            </a:r>
            <a:r>
              <a:rPr lang="en-GB" sz="1800" dirty="0" err="1">
                <a:effectLst/>
                <a:latin typeface="Calibri" panose="020F0502020204030204" pitchFamily="34" charset="0"/>
              </a:rPr>
              <a:t>kde</a:t>
            </a:r>
            <a:r>
              <a:rPr lang="en-GB" sz="1800" dirty="0">
                <a:effectLst/>
                <a:latin typeface="Calibri" panose="020F0502020204030204" pitchFamily="34" charset="0"/>
              </a:rPr>
              <a:t> - pretend its normal and fit something to the top</a:t>
            </a:r>
          </a:p>
          <a:p>
            <a:pPr marL="0" marR="0"/>
            <a:r>
              <a:rPr lang="en-GB" sz="1800" dirty="0">
                <a:effectLst/>
                <a:latin typeface="Calibri" panose="020F0502020204030204" pitchFamily="34" charset="0"/>
              </a:rPr>
              <a:t>Effect size – not affected by sample size</a:t>
            </a:r>
          </a:p>
          <a:p>
            <a:pPr marL="0" marR="0"/>
            <a:r>
              <a:rPr lang="en-GB" sz="1800" dirty="0">
                <a:effectLst/>
                <a:latin typeface="Calibri" panose="020F0502020204030204" pitchFamily="34" charset="0"/>
              </a:rPr>
              <a:t>Top – raw effect size</a:t>
            </a:r>
          </a:p>
          <a:p>
            <a:pPr marL="0" marR="0"/>
            <a:r>
              <a:rPr lang="en-GB" sz="1800" dirty="0">
                <a:effectLst/>
                <a:latin typeface="Calibri" panose="020F0502020204030204" pitchFamily="34" charset="0"/>
              </a:rPr>
              <a:t>Bottom – size of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CFE4C-4501-5052-C157-A51281A8F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3397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14D20-5C66-E7B3-A501-27F7C0BD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B0308-C777-94CD-BF15-3A58742EE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4094C-4E58-D709-201F-3FDDC011C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SMALL, MEDIUM AND LARGE TABLE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AFAF6-1AE1-4D5D-BC2F-E9E276484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23288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EBE9A-12CF-2BE5-25D4-21E728D5C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10B0B-F8BD-A222-3EE2-4B066D1B3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CC02E0-A796-FBF6-BB03-CA07AAAA1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76E89-5FAD-5E1B-3F8B-75AFD390B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66794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EEAA1-4EDA-8EE3-7D05-57B49843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48D9BC-33D2-87F5-0823-8752253DE6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1C4BA-1F01-C0F1-7780-FBA7BD4D2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375D-9358-C28D-F861-81442A912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360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B3ADE-A2D9-B16E-39F6-77DDBACEA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58F4C9-CA71-A40F-5156-78BFA502C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96B16-A8CD-15C0-2D6A-3AF34D53D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– how much time do you spend on assignments – some probably finish much faster or slower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4BB09-3C87-0918-5783-BDD0775BC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3499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43C5-19D7-D482-13CD-CC50598AB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6524-C522-B36F-8374-17329F40C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E14DB-A3E4-6465-1923-C73E49D1B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– how much time do you spend on assignments – some probably finish much faster or slower/</a:t>
            </a:r>
          </a:p>
          <a:p>
            <a:r>
              <a:rPr lang="en-GB" dirty="0"/>
              <a:t>Can the prior generate the data that we have?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57899-D9E1-ECB9-F7B7-C385E6971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75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5D4FC-02D4-412B-E7F7-329E176F8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A36D9-8E1F-3C88-AE82-68E52CABB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B2292D-F09B-4AEF-3B81-FE91B8093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0EBD4-5D3D-AA94-E417-FE31D4C32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518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934B3-CEDE-F87F-B5CE-99E255EFC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64D23-1BFA-58DA-7805-B1DDAABBA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6436A33-56B9-CB78-66B1-03C65E88E5D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Distribution allows values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r>
                  <a:rPr lang="en-GB" dirty="0"/>
                  <a:t>What is a good guess for the width of the prior of sigma?</a:t>
                </a:r>
              </a:p>
              <a:p>
                <a:r>
                  <a:rPr lang="en-GB" dirty="0"/>
                  <a:t>I chose wide to take into account that I had no idea what kinds of answers I would get from them. </a:t>
                </a:r>
              </a:p>
              <a:p>
                <a:r>
                  <a:rPr lang="en-GB" dirty="0"/>
                  <a:t>But maybe the range of the data, or the range of the data/2.</a:t>
                </a:r>
                <a:endParaRPr lang="LID4096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6436A33-56B9-CB78-66B1-03C65E88E5D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Distribution allows values up to </a:t>
                </a:r>
                <a:r>
                  <a:rPr lang="en-US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≈</a:t>
                </a:r>
                <a:r>
                  <a:rPr lang="en-US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3𝜎</a:t>
                </a:r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endParaRPr lang="LID4096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0373B-F850-B2DB-7C71-194025D24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4522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7C8DF-B8EA-E489-126F-E137D9324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437F5A-F1F3-B025-8AF0-53AE3E9B9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F8DF7D-8066-9E1F-B1C1-C47382397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F6A39-F7D7-F64D-ADB4-413868F22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6443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9798D-6C04-30DE-EB79-63D80179A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E5A90C-2D62-D0EF-4F23-6EE8E436C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588FEC-7F4B-8085-3E6D-A977A6444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910CD-FBC8-8DBB-39B6-DCB0C9872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584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eZ3_hrngoUDsQAM00WbY-097Q2D1t7ymABgFQDi3oavJzgnw/viewform?usp=dialo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5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1FA45-AE26-5D69-7D30-A785C6AB0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FD3A93-A7D0-519A-B2A0-2A759BA8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have four chains for each the mu and the sigma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They were sampled </a:t>
            </a:r>
            <a:r>
              <a:rPr lang="en-GB" b="1" dirty="0"/>
              <a:t>jointly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0AA9B-3243-F23F-C244-7AD09191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F9447-767A-7FDC-C84C-E49E06EF1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2" y="1129574"/>
            <a:ext cx="8025915" cy="423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7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5F8AD-F3C7-9228-5B03-D068790EF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3FA2A3-9189-5E1F-C5B7-0485FF77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KDE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chains overlap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9CD38-E600-28C6-3F6D-CC2192ED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</a:t>
            </a:r>
            <a:endParaRPr lang="LID4096" dirty="0"/>
          </a:p>
        </p:txBody>
      </p:sp>
      <p:pic>
        <p:nvPicPr>
          <p:cNvPr id="5" name="Picture 4" descr="A group of graphs showing different colored lines&#10;&#10;AI-generated content may be incorrect.">
            <a:extLst>
              <a:ext uri="{FF2B5EF4-FFF2-40B4-BE49-F238E27FC236}">
                <a16:creationId xmlns:a16="http://schemas.microsoft.com/office/drawing/2014/main" id="{2756424D-4981-5512-889E-13720FE08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44" y="2672123"/>
            <a:ext cx="10153512" cy="397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8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98F32-DE68-3949-2B88-24183122E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8CA855-A36A-EA32-8B59-3C0E25940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94% HDI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01B86-55FC-39B3-09FA-2F254264E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</a:t>
            </a:r>
            <a:endParaRPr lang="LID4096" dirty="0"/>
          </a:p>
        </p:txBody>
      </p:sp>
      <p:pic>
        <p:nvPicPr>
          <p:cNvPr id="4" name="Picture 3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FE89EF70-0654-7F4B-A5DE-A59BFDC8F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2180688"/>
            <a:ext cx="10607061" cy="454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97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91379-EC6D-760C-927E-E4AA01DE2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7C91E3-BCDF-F503-22ED-1A0E0018C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6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They were sampled </a:t>
            </a:r>
            <a:r>
              <a:rPr lang="en-GB" b="1" dirty="0"/>
              <a:t>jointly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Every sample has each a value for mu and one for sigma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Are they correlated?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Not really (one doesn’t grow or shrink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GB" dirty="0"/>
              <a:t>with the other)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64F23-E361-4037-254A-8E757BAC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</a:t>
            </a:r>
            <a:endParaRPr lang="LID4096" dirty="0"/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5498EE7F-CD68-B2F9-7B1F-D098B5D7B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237" y="2807200"/>
            <a:ext cx="5266954" cy="405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8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2489-4E16-4EFE-E0BB-1005109BF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72D88F-F856-68D4-D639-2F0611FD8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56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Let’s print the statistics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AC9A1-DF40-5F16-4DD9-3DD88603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6EA9F-F5C5-9BF4-C45B-4825E6D0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627" y="2672123"/>
            <a:ext cx="5990745" cy="233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58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34F7726-086F-6345-3F94-5A75B585351F}"/>
              </a:ext>
            </a:extLst>
          </p:cNvPr>
          <p:cNvSpPr/>
          <p:nvPr/>
        </p:nvSpPr>
        <p:spPr>
          <a:xfrm>
            <a:off x="38735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B2854-8907-CEDF-4A35-C9BE0D1CD706}"/>
              </a:ext>
            </a:extLst>
          </p:cNvPr>
          <p:cNvSpPr/>
          <p:nvPr/>
        </p:nvSpPr>
        <p:spPr>
          <a:xfrm>
            <a:off x="278130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8C766-2C52-D8FC-1079-28BC40CDA4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20850" y="3946525"/>
            <a:ext cx="10604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DA3C0C0-3FA0-3A80-D6D0-ED5BB74C9B27}"/>
              </a:ext>
            </a:extLst>
          </p:cNvPr>
          <p:cNvSpPr/>
          <p:nvPr/>
        </p:nvSpPr>
        <p:spPr>
          <a:xfrm>
            <a:off x="5599112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914A4-B16E-F89C-4D82-0E4E324B583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14800" y="3946525"/>
            <a:ext cx="148431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52ABAAD-34D8-6892-3644-FD26B3CFDB87}"/>
              </a:ext>
            </a:extLst>
          </p:cNvPr>
          <p:cNvSpPr/>
          <p:nvPr/>
        </p:nvSpPr>
        <p:spPr>
          <a:xfrm>
            <a:off x="782161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  <a:endParaRPr lang="en-IL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0DB7D4-726A-23E9-6B68-8038BDB4C88F}"/>
              </a:ext>
            </a:extLst>
          </p:cNvPr>
          <p:cNvCxnSpPr>
            <a:cxnSpLocks/>
            <a:stCxn id="14" idx="6"/>
            <a:endCxn id="71" idx="2"/>
          </p:cNvCxnSpPr>
          <p:nvPr/>
        </p:nvCxnSpPr>
        <p:spPr>
          <a:xfrm>
            <a:off x="6932612" y="3946525"/>
            <a:ext cx="88900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02C5C57-EDAA-CA10-50A7-92F7621E3C02}"/>
              </a:ext>
            </a:extLst>
          </p:cNvPr>
          <p:cNvSpPr/>
          <p:nvPr/>
        </p:nvSpPr>
        <p:spPr>
          <a:xfrm>
            <a:off x="10037761" y="3657600"/>
            <a:ext cx="1676443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F13EF1-F3B8-6559-4B55-1633DD62C151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9359900" y="3946525"/>
            <a:ext cx="677861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1382DAAD-919F-C62F-3FA1-A9D42CDA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Bayesian Workflow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6743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82AB7-84CA-1D4A-AC24-12FD0CDF5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normal distribution&#10;&#10;AI-generated content may be incorrect.">
            <a:extLst>
              <a:ext uri="{FF2B5EF4-FFF2-40B4-BE49-F238E27FC236}">
                <a16:creationId xmlns:a16="http://schemas.microsoft.com/office/drawing/2014/main" id="{9606D803-75F7-C1A1-1F5B-8EF69F921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6" t="23968" r="28220" b="9207"/>
          <a:stretch/>
        </p:blipFill>
        <p:spPr>
          <a:xfrm>
            <a:off x="7645890" y="132735"/>
            <a:ext cx="4278086" cy="45828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54D8FA-6437-67ED-CA8A-ADEC84B91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4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priors are distributions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Sample values of the priors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Input them into the distribution describing the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Sample datasets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This is about checking the priors, not the posterior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2781D-29C9-5010-B1EB-B3105FB1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Prior Predictive Checks</a:t>
            </a:r>
            <a:endParaRPr lang="LID409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DC7F22-A592-C134-773D-AF565CA8C182}"/>
              </a:ext>
            </a:extLst>
          </p:cNvPr>
          <p:cNvSpPr/>
          <p:nvPr/>
        </p:nvSpPr>
        <p:spPr>
          <a:xfrm>
            <a:off x="7463481" y="20997"/>
            <a:ext cx="4572000" cy="18201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00F79-1668-B351-A176-1764D720C261}"/>
              </a:ext>
            </a:extLst>
          </p:cNvPr>
          <p:cNvSpPr/>
          <p:nvPr/>
        </p:nvSpPr>
        <p:spPr>
          <a:xfrm>
            <a:off x="8859794" y="1841157"/>
            <a:ext cx="2026509" cy="18201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9865-E847-A290-10E2-46214A9AC4D1}"/>
              </a:ext>
            </a:extLst>
          </p:cNvPr>
          <p:cNvSpPr/>
          <p:nvPr/>
        </p:nvSpPr>
        <p:spPr>
          <a:xfrm>
            <a:off x="9489988" y="3661317"/>
            <a:ext cx="766119" cy="1136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607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4EB8F-CBA8-D3FB-E6A0-A70B3EDA8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normal distribution&#10;&#10;AI-generated content may be incorrect.">
            <a:extLst>
              <a:ext uri="{FF2B5EF4-FFF2-40B4-BE49-F238E27FC236}">
                <a16:creationId xmlns:a16="http://schemas.microsoft.com/office/drawing/2014/main" id="{81B2BBED-DCDD-3256-A794-B9601E179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6" t="23968" r="28220" b="9207"/>
          <a:stretch/>
        </p:blipFill>
        <p:spPr>
          <a:xfrm>
            <a:off x="7645890" y="132735"/>
            <a:ext cx="4278086" cy="45828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445676-EBB0-0A38-5341-C0631878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4" y="1346560"/>
            <a:ext cx="1103193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What does this give us?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We’re more comfortable with what the data should look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like than with what the priors should look like.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This shows us what the data would look like under this set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of priors.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we picked priors that make sense, but the data we collected is not possible given these priors: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Something’s wrong with the priors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Something’s wrong with the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E4BD1-9DBC-20A4-94A7-03439856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Prior Predictive Checks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38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485BE-9C20-5E2C-36F1-C563205E6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0F1766-F9F5-A145-AABE-D646F6FD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57606"/>
            <a:ext cx="5888369" cy="11449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D113D6-F195-1908-0C6C-414D91772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949" y="1793403"/>
            <a:ext cx="7165602" cy="504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BE3E2-72F3-60A4-8274-897CF12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Prior Predictive Checks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912ACB-4C4D-8BFE-29AE-6152A07EC42F}"/>
              </a:ext>
            </a:extLst>
          </p:cNvPr>
          <p:cNvSpPr/>
          <p:nvPr/>
        </p:nvSpPr>
        <p:spPr>
          <a:xfrm>
            <a:off x="4893954" y="6280694"/>
            <a:ext cx="5408141" cy="5563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64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42858-A8F0-0A98-9008-D89F070F6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A35B-B571-9084-DEAC-C4FD425B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Prior Predictive Checks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3C7CE-8948-EEDA-50A7-0D6B19B7D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13" y="1103075"/>
            <a:ext cx="11913973" cy="1295478"/>
          </a:xfrm>
          <a:prstGeom prst="rect">
            <a:avLst/>
          </a:prstGeom>
        </p:spPr>
      </p:pic>
      <p:pic>
        <p:nvPicPr>
          <p:cNvPr id="6" name="Picture 5" descr="A graph of a line graph&#10;&#10;AI-generated content may be incorrect.">
            <a:extLst>
              <a:ext uri="{FF2B5EF4-FFF2-40B4-BE49-F238E27FC236}">
                <a16:creationId xmlns:a16="http://schemas.microsoft.com/office/drawing/2014/main" id="{D7583C5F-03A2-1773-5788-48EBE588C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54" y="2575891"/>
            <a:ext cx="4983490" cy="426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Normal distribution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Student’s t distribution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Prior predictive checks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Posterior predictive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Groups comparison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8E3D1-09C6-F8BA-9989-90B5BEA3F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349F-695B-342C-88B7-0AA4D612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Prior Predictive Checks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D08CF-C669-7D8F-6172-5C98732A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2188"/>
            <a:ext cx="12072551" cy="627289"/>
          </a:xfrm>
          <a:prstGeom prst="rect">
            <a:avLst/>
          </a:prstGeom>
        </p:spPr>
      </p:pic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67E47FFE-7784-C806-0B8B-F6FDE2B57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4" y="2337751"/>
            <a:ext cx="4892050" cy="426111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0CAC44-8106-FE17-E7CF-A5C787CF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816" y="2224216"/>
            <a:ext cx="5770606" cy="45010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observed data should be possible.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And the possible datasets should be possible.</a:t>
            </a:r>
          </a:p>
        </p:txBody>
      </p:sp>
    </p:spTree>
    <p:extLst>
      <p:ext uri="{BB962C8B-B14F-4D97-AF65-F5344CB8AC3E}">
        <p14:creationId xmlns:p14="http://schemas.microsoft.com/office/powerpoint/2010/main" val="316745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AA0AD-A0CC-4493-26CE-C4687B03A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C6C3516-6AC8-2AB1-76A5-D16D9D7C32F3}"/>
              </a:ext>
            </a:extLst>
          </p:cNvPr>
          <p:cNvSpPr/>
          <p:nvPr/>
        </p:nvSpPr>
        <p:spPr>
          <a:xfrm>
            <a:off x="38735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A35663-CC03-1779-B8CF-9C21B674C244}"/>
              </a:ext>
            </a:extLst>
          </p:cNvPr>
          <p:cNvSpPr/>
          <p:nvPr/>
        </p:nvSpPr>
        <p:spPr>
          <a:xfrm>
            <a:off x="278130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D3621D-9288-7640-5FA0-84E72EC8813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20850" y="3946525"/>
            <a:ext cx="10604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D90673F-1722-673E-ADB6-ADE6022E7775}"/>
              </a:ext>
            </a:extLst>
          </p:cNvPr>
          <p:cNvSpPr/>
          <p:nvPr/>
        </p:nvSpPr>
        <p:spPr>
          <a:xfrm>
            <a:off x="2606675" y="48351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predictive sampling</a:t>
            </a:r>
            <a:endParaRPr lang="en-I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BDE3E9-412C-7724-7307-25BF17883E4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448050" y="4235450"/>
            <a:ext cx="0" cy="5996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456587-F3FC-7650-12AD-F5D650F8877B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 flipH="1">
            <a:off x="2606675" y="4150827"/>
            <a:ext cx="369912" cy="1154201"/>
          </a:xfrm>
          <a:prstGeom prst="bentConnector4">
            <a:avLst>
              <a:gd name="adj1" fmla="val -61798"/>
              <a:gd name="adj2" fmla="val 6669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5DD068F-E33C-40FF-49C6-7326A6574C2B}"/>
              </a:ext>
            </a:extLst>
          </p:cNvPr>
          <p:cNvSpPr/>
          <p:nvPr/>
        </p:nvSpPr>
        <p:spPr>
          <a:xfrm>
            <a:off x="5599112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8799CA2-847B-31FD-EEE4-9AA83B703BA4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14800" y="3946525"/>
            <a:ext cx="148431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1C07EE5-3D36-3DB9-3761-62DC225B84B5}"/>
              </a:ext>
            </a:extLst>
          </p:cNvPr>
          <p:cNvSpPr/>
          <p:nvPr/>
        </p:nvSpPr>
        <p:spPr>
          <a:xfrm>
            <a:off x="782161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  <a:endParaRPr lang="en-IL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C8F9A15-A185-5F7F-0B19-754BE42D3FFF}"/>
              </a:ext>
            </a:extLst>
          </p:cNvPr>
          <p:cNvCxnSpPr>
            <a:cxnSpLocks/>
            <a:stCxn id="14" idx="6"/>
            <a:endCxn id="71" idx="2"/>
          </p:cNvCxnSpPr>
          <p:nvPr/>
        </p:nvCxnSpPr>
        <p:spPr>
          <a:xfrm>
            <a:off x="6932612" y="3946525"/>
            <a:ext cx="88900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182AD95-3313-7A5D-94DC-5F6B93403F42}"/>
              </a:ext>
            </a:extLst>
          </p:cNvPr>
          <p:cNvSpPr/>
          <p:nvPr/>
        </p:nvSpPr>
        <p:spPr>
          <a:xfrm>
            <a:off x="10037761" y="3657600"/>
            <a:ext cx="1676443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44C62B-5032-5FA7-F921-C20291B357EF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9359900" y="3946525"/>
            <a:ext cx="677861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42F59E0-2C4C-921D-178A-0ECB3135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Bayesian Workflow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1141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F962-7B61-725A-A331-8EBA49775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normal distribution&#10;&#10;AI-generated content may be incorrect.">
            <a:extLst>
              <a:ext uri="{FF2B5EF4-FFF2-40B4-BE49-F238E27FC236}">
                <a16:creationId xmlns:a16="http://schemas.microsoft.com/office/drawing/2014/main" id="{7B943DF9-7CBF-BC9A-E124-14995B010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6" t="23968" r="28220" b="9207"/>
          <a:stretch/>
        </p:blipFill>
        <p:spPr>
          <a:xfrm>
            <a:off x="7645890" y="132735"/>
            <a:ext cx="4278086" cy="45828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27A926-6414-E341-1E4C-EC0EF50B4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4" y="1346560"/>
            <a:ext cx="1103193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Check ability of model to explain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Pick parameters from posterior distribution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Meaning, we are still choosing values for mu and sigma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then getting data from our normal distribution using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GB" dirty="0"/>
              <a:t>those values.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However, in this case, mu and sigma are from the posterior and therefore take into account both the prior and the data as a result of the Bayesian Inference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01080-7504-78F3-5914-589D416A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 Predictive Checks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3353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6C6D6-B25E-AD0F-E9DA-DD496F1F9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5316-0F4A-2D6C-6908-50191BD5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 Predictive Checks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D1349-C801-D9B9-C098-01A01EA73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96" y="2917235"/>
            <a:ext cx="9148677" cy="28410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80C0F-5696-27A4-1FFA-63F953F88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96" y="1346560"/>
            <a:ext cx="9148677" cy="6091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6C7B23-0265-5B79-97FD-8269E9F632A9}"/>
              </a:ext>
            </a:extLst>
          </p:cNvPr>
          <p:cNvSpPr/>
          <p:nvPr/>
        </p:nvSpPr>
        <p:spPr>
          <a:xfrm>
            <a:off x="7055708" y="1346560"/>
            <a:ext cx="3072565" cy="6091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AEFEB-955D-C5E5-87DF-85F9C4741A11}"/>
              </a:ext>
            </a:extLst>
          </p:cNvPr>
          <p:cNvSpPr/>
          <p:nvPr/>
        </p:nvSpPr>
        <p:spPr>
          <a:xfrm>
            <a:off x="1532238" y="4547285"/>
            <a:ext cx="2150076" cy="3996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677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B0B76-96C1-8600-0F80-BBF380BD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E5C2-E4FF-B4AB-2BA6-FF90A258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 Predictive Checks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F8FC-596D-C2D8-BE32-38BEAEBED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31" y="1173566"/>
            <a:ext cx="1103193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posterior predictive data has a shifted mode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posterior predictive data has larger variance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posterior predictive data has lighter tails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Pretty good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Outliers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7A95C388-AE56-4972-A26C-404745EAA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506" y="3298268"/>
            <a:ext cx="7269494" cy="35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4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4E057-06E5-59EF-7495-A117B887B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5BED397-6BF8-5175-F572-AB78F175512E}"/>
              </a:ext>
            </a:extLst>
          </p:cNvPr>
          <p:cNvSpPr/>
          <p:nvPr/>
        </p:nvSpPr>
        <p:spPr>
          <a:xfrm>
            <a:off x="38735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B91A2A-9AB1-DB62-803F-D49C7573C293}"/>
              </a:ext>
            </a:extLst>
          </p:cNvPr>
          <p:cNvSpPr/>
          <p:nvPr/>
        </p:nvSpPr>
        <p:spPr>
          <a:xfrm>
            <a:off x="278130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4F2EB3-2263-5882-AFA0-43B036D5E6B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20850" y="3946525"/>
            <a:ext cx="10604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63105C8-4A51-F766-07C5-1564B73066E8}"/>
              </a:ext>
            </a:extLst>
          </p:cNvPr>
          <p:cNvSpPr/>
          <p:nvPr/>
        </p:nvSpPr>
        <p:spPr>
          <a:xfrm>
            <a:off x="2606675" y="48351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predictive sampling</a:t>
            </a:r>
            <a:endParaRPr lang="en-I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9D1406-D76C-F75E-07CC-310359563F5E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448050" y="4235450"/>
            <a:ext cx="0" cy="5996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C95D97A-B372-DB0C-0975-00E2DC9E3204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 flipH="1">
            <a:off x="2606675" y="4150827"/>
            <a:ext cx="369912" cy="1154201"/>
          </a:xfrm>
          <a:prstGeom prst="bentConnector4">
            <a:avLst>
              <a:gd name="adj1" fmla="val -61798"/>
              <a:gd name="adj2" fmla="val 6669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711106-A5F4-E42E-E799-B92340C96C2C}"/>
              </a:ext>
            </a:extLst>
          </p:cNvPr>
          <p:cNvSpPr/>
          <p:nvPr/>
        </p:nvSpPr>
        <p:spPr>
          <a:xfrm>
            <a:off x="5599112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AF7B60-9B04-5E26-A447-90978D5029E7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14800" y="3946525"/>
            <a:ext cx="148431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67DB3D2-07B0-FBE8-085F-7E70FFA3EB10}"/>
              </a:ext>
            </a:extLst>
          </p:cNvPr>
          <p:cNvSpPr/>
          <p:nvPr/>
        </p:nvSpPr>
        <p:spPr>
          <a:xfrm>
            <a:off x="5424487" y="46827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Posterior predictive sampling</a:t>
            </a:r>
            <a:endParaRPr lang="en-IL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0740D3-5905-D4A7-2BE7-577E252106C6}"/>
              </a:ext>
            </a:extLst>
          </p:cNvPr>
          <p:cNvCxnSpPr>
            <a:cxnSpLocks/>
            <a:stCxn id="14" idx="4"/>
            <a:endCxn id="61" idx="0"/>
          </p:cNvCxnSpPr>
          <p:nvPr/>
        </p:nvCxnSpPr>
        <p:spPr>
          <a:xfrm>
            <a:off x="6265862" y="4235450"/>
            <a:ext cx="0" cy="4472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C3AA63BD-8A93-19DE-F458-A8C241F4603E}"/>
              </a:ext>
            </a:extLst>
          </p:cNvPr>
          <p:cNvCxnSpPr>
            <a:cxnSpLocks/>
            <a:stCxn id="61" idx="1"/>
            <a:endCxn id="5" idx="5"/>
          </p:cNvCxnSpPr>
          <p:nvPr/>
        </p:nvCxnSpPr>
        <p:spPr>
          <a:xfrm rot="16200000" flipV="1">
            <a:off x="4460451" y="3609888"/>
            <a:ext cx="669532" cy="17514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59B1939-CF5D-D2FB-F825-2FF0911A29AD}"/>
              </a:ext>
            </a:extLst>
          </p:cNvPr>
          <p:cNvSpPr/>
          <p:nvPr/>
        </p:nvSpPr>
        <p:spPr>
          <a:xfrm>
            <a:off x="782161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  <a:endParaRPr lang="en-IL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FA3063D-CC75-EF8D-FD70-783339418E76}"/>
              </a:ext>
            </a:extLst>
          </p:cNvPr>
          <p:cNvCxnSpPr>
            <a:cxnSpLocks/>
            <a:stCxn id="14" idx="6"/>
            <a:endCxn id="71" idx="2"/>
          </p:cNvCxnSpPr>
          <p:nvPr/>
        </p:nvCxnSpPr>
        <p:spPr>
          <a:xfrm>
            <a:off x="6932612" y="3946525"/>
            <a:ext cx="88900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ABDE699B-8216-B9AC-A142-3B19A811CE5A}"/>
              </a:ext>
            </a:extLst>
          </p:cNvPr>
          <p:cNvSpPr/>
          <p:nvPr/>
        </p:nvSpPr>
        <p:spPr>
          <a:xfrm>
            <a:off x="10037761" y="3657600"/>
            <a:ext cx="1676443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0315FC-2638-93AC-54BD-CEC737627169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9359900" y="3946525"/>
            <a:ext cx="677861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AC6C0FA-A1F0-F38F-9A62-FF47AEAB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Bayesian Workflow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170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B65A9-3A86-111D-3D99-8E512829F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B4A2DD5-D3C5-8C2E-B371-3028D237C9E7}"/>
              </a:ext>
            </a:extLst>
          </p:cNvPr>
          <p:cNvSpPr/>
          <p:nvPr/>
        </p:nvSpPr>
        <p:spPr>
          <a:xfrm>
            <a:off x="38735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132727-E1E9-8EA3-4B04-3C6CF57750A8}"/>
              </a:ext>
            </a:extLst>
          </p:cNvPr>
          <p:cNvSpPr/>
          <p:nvPr/>
        </p:nvSpPr>
        <p:spPr>
          <a:xfrm>
            <a:off x="278130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228094-8977-6861-AA8D-8A5A89F2E53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20850" y="3946525"/>
            <a:ext cx="10604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A5056BA-69EB-6B0C-8FB0-118A6B5BBC97}"/>
              </a:ext>
            </a:extLst>
          </p:cNvPr>
          <p:cNvSpPr/>
          <p:nvPr/>
        </p:nvSpPr>
        <p:spPr>
          <a:xfrm>
            <a:off x="2606675" y="48351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predictive sampling</a:t>
            </a:r>
            <a:endParaRPr lang="en-I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9AE51-9DCF-34BD-979E-D572A0FC8110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448050" y="4235450"/>
            <a:ext cx="0" cy="5996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380FFB-91F5-B467-A6DC-39886F344A35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 flipH="1">
            <a:off x="2606675" y="4150827"/>
            <a:ext cx="369912" cy="1154201"/>
          </a:xfrm>
          <a:prstGeom prst="bentConnector4">
            <a:avLst>
              <a:gd name="adj1" fmla="val -61798"/>
              <a:gd name="adj2" fmla="val 6669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A238503-D85C-8FAA-E2AA-9E47E75E679A}"/>
              </a:ext>
            </a:extLst>
          </p:cNvPr>
          <p:cNvSpPr/>
          <p:nvPr/>
        </p:nvSpPr>
        <p:spPr>
          <a:xfrm>
            <a:off x="5599112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A0FC51-CD44-0028-2802-D72384A2F0F2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14800" y="3946525"/>
            <a:ext cx="148431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BD535CA-AF3D-D8A0-B487-71E8FA83BF43}"/>
              </a:ext>
            </a:extLst>
          </p:cNvPr>
          <p:cNvSpPr/>
          <p:nvPr/>
        </p:nvSpPr>
        <p:spPr>
          <a:xfrm>
            <a:off x="5313405" y="2204244"/>
            <a:ext cx="1793832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Diagnostics</a:t>
            </a:r>
            <a:endParaRPr lang="en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61D209-9DA9-8682-CE48-6FA893EDD7B2}"/>
              </a:ext>
            </a:extLst>
          </p:cNvPr>
          <p:cNvCxnSpPr>
            <a:cxnSpLocks/>
            <a:stCxn id="14" idx="0"/>
            <a:endCxn id="33" idx="4"/>
          </p:cNvCxnSpPr>
          <p:nvPr/>
        </p:nvCxnSpPr>
        <p:spPr>
          <a:xfrm flipH="1" flipV="1">
            <a:off x="6210321" y="3144044"/>
            <a:ext cx="55541" cy="51355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0DC8536-1C96-25BA-4F52-6EC038A17FB0}"/>
              </a:ext>
            </a:extLst>
          </p:cNvPr>
          <p:cNvCxnSpPr>
            <a:cxnSpLocks/>
            <a:stCxn id="33" idx="2"/>
            <a:endCxn id="14" idx="1"/>
          </p:cNvCxnSpPr>
          <p:nvPr/>
        </p:nvCxnSpPr>
        <p:spPr>
          <a:xfrm rot="10800000" flipH="1" flipV="1">
            <a:off x="5313405" y="2674144"/>
            <a:ext cx="480994" cy="1068080"/>
          </a:xfrm>
          <a:prstGeom prst="bentConnector4">
            <a:avLst>
              <a:gd name="adj1" fmla="val -47527"/>
              <a:gd name="adj2" fmla="val 6803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F2C16C6-4EEF-89CA-E72B-BA7A07076E49}"/>
              </a:ext>
            </a:extLst>
          </p:cNvPr>
          <p:cNvCxnSpPr>
            <a:cxnSpLocks/>
            <a:stCxn id="33" idx="2"/>
            <a:endCxn id="5" idx="7"/>
          </p:cNvCxnSpPr>
          <p:nvPr/>
        </p:nvCxnSpPr>
        <p:spPr>
          <a:xfrm rot="10800000" flipV="1">
            <a:off x="3919513" y="2674144"/>
            <a:ext cx="1393892" cy="106808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2396052-27FC-C020-F627-6E897A34012C}"/>
              </a:ext>
            </a:extLst>
          </p:cNvPr>
          <p:cNvSpPr/>
          <p:nvPr/>
        </p:nvSpPr>
        <p:spPr>
          <a:xfrm>
            <a:off x="5424487" y="46827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Posterior predictive sampling</a:t>
            </a:r>
            <a:endParaRPr lang="en-IL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366448-DBDC-A63F-E8FD-C6229187055F}"/>
              </a:ext>
            </a:extLst>
          </p:cNvPr>
          <p:cNvCxnSpPr>
            <a:cxnSpLocks/>
            <a:stCxn id="14" idx="4"/>
            <a:endCxn id="61" idx="0"/>
          </p:cNvCxnSpPr>
          <p:nvPr/>
        </p:nvCxnSpPr>
        <p:spPr>
          <a:xfrm>
            <a:off x="6265862" y="4235450"/>
            <a:ext cx="0" cy="4472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0829481-4208-7179-F469-20F7A686FCF8}"/>
              </a:ext>
            </a:extLst>
          </p:cNvPr>
          <p:cNvCxnSpPr>
            <a:cxnSpLocks/>
            <a:stCxn id="61" idx="1"/>
            <a:endCxn id="5" idx="5"/>
          </p:cNvCxnSpPr>
          <p:nvPr/>
        </p:nvCxnSpPr>
        <p:spPr>
          <a:xfrm rot="16200000" flipV="1">
            <a:off x="4460451" y="3609888"/>
            <a:ext cx="669532" cy="17514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2F25D85-C22E-961C-05DA-8D6F5620B331}"/>
              </a:ext>
            </a:extLst>
          </p:cNvPr>
          <p:cNvSpPr/>
          <p:nvPr/>
        </p:nvSpPr>
        <p:spPr>
          <a:xfrm>
            <a:off x="782161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  <a:endParaRPr lang="en-IL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5C8ACCF-C1C5-7D51-B512-B175809D7DBB}"/>
              </a:ext>
            </a:extLst>
          </p:cNvPr>
          <p:cNvCxnSpPr>
            <a:cxnSpLocks/>
            <a:stCxn id="14" idx="6"/>
            <a:endCxn id="71" idx="2"/>
          </p:cNvCxnSpPr>
          <p:nvPr/>
        </p:nvCxnSpPr>
        <p:spPr>
          <a:xfrm>
            <a:off x="6932612" y="3946525"/>
            <a:ext cx="88900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6E75D9CD-1807-4002-A18A-E42716366C87}"/>
              </a:ext>
            </a:extLst>
          </p:cNvPr>
          <p:cNvSpPr/>
          <p:nvPr/>
        </p:nvSpPr>
        <p:spPr>
          <a:xfrm>
            <a:off x="10037761" y="3657600"/>
            <a:ext cx="1676443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AE5B8C9-64EC-61C6-5673-AAF5F3D628E8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9359900" y="3946525"/>
            <a:ext cx="677861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C1B504-B291-DC1F-0397-97EE2773073D}"/>
              </a:ext>
            </a:extLst>
          </p:cNvPr>
          <p:cNvCxnSpPr>
            <a:cxnSpLocks/>
            <a:stCxn id="71" idx="0"/>
            <a:endCxn id="5" idx="0"/>
          </p:cNvCxnSpPr>
          <p:nvPr/>
        </p:nvCxnSpPr>
        <p:spPr>
          <a:xfrm rot="16200000" flipV="1">
            <a:off x="6019403" y="1086247"/>
            <a:ext cx="12700" cy="5142706"/>
          </a:xfrm>
          <a:prstGeom prst="bentConnector3">
            <a:avLst>
              <a:gd name="adj1" fmla="val 14018181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F449FA7F-6263-A6A2-BF85-09BE2BAE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Bayesian Workflow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66083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FD495-ED38-3CF8-6E65-839AC7C5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29C3-E5CA-60F0-E886-813B87BA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Student’s t-distribution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F58AA-2B7F-735D-DD36-68B8A443D6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031" y="1173566"/>
                <a:ext cx="11031938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Similar to Normal distribution but with thicker tails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Has a parameter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dirty="0"/>
                  <a:t>, which is the normality parameter (or degrees of freedom)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Converges to normal distribution as 𝜈→∞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F58AA-2B7F-735D-DD36-68B8A443D6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031" y="1173566"/>
                <a:ext cx="11031938" cy="5378705"/>
              </a:xfrm>
              <a:blipFill>
                <a:blip r:embed="rId3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FD37D6-8F31-B47E-F733-926E61B0C0B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269" y="3333616"/>
            <a:ext cx="11532781" cy="28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32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EFEB-5BB1-2E23-8CF6-8A3BD3541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0DDD-BA3B-A9D0-8080-4CA2586D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Student’s t-distribution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BB1BB-EF13-F2DC-56B8-7CB2DEC05C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031" y="1173566"/>
                <a:ext cx="11031938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 thicker tails allows for capturing the outliers without necessitating an increase in the variance.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Higher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Higher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because the student’s t distribution will be more like a normal distribution and capture the outlier information less well.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Repeat our analysis with the student’s t distribution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BB1BB-EF13-F2DC-56B8-7CB2DEC05C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031" y="1173566"/>
                <a:ext cx="11031938" cy="5378705"/>
              </a:xfrm>
              <a:blipFill>
                <a:blip r:embed="rId3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00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C70A9-F087-B8CB-EFFC-A375F6204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5613-7A5A-F718-4920-1E11B7A6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Student’s t-distribution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D09B-C665-91AD-F9A5-F76AC3D9D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31" y="1173566"/>
            <a:ext cx="11031938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thicker tails allows for capturing the outliers without necessitating an increase in the variance.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7" name="Picture 6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2D689DD2-0737-223B-68A8-AF49BA486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0" t="25405" r="29103" b="4458"/>
          <a:stretch/>
        </p:blipFill>
        <p:spPr>
          <a:xfrm>
            <a:off x="2669059" y="2676016"/>
            <a:ext cx="4831490" cy="407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2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851EB-77F6-B08A-F9ED-86CA7760E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1F7F-8B23-B6A1-EEF8-E7700955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Normal Distribution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32E5B-E7CC-A782-E352-AA3D1C50E8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:r>
                  <a:rPr lang="en-GB" dirty="0"/>
                  <a:t>Characterized by two parameters: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b="0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If we model our data using a normal distribution, we will have a posterior distribution for each parameter.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32E5B-E7CC-A782-E352-AA3D1C50E8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  <a:blipFill>
                <a:blip r:embed="rId2"/>
                <a:stretch>
                  <a:fillRect l="-928" b="-215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192AEB43-FC63-6F77-19D7-C18FCDA2D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390" y="1867332"/>
            <a:ext cx="7059182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6F3C5-E650-885C-A5D1-EAC213647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08AD1-19D1-50F3-A61C-C886CAF9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Student’s t-distribution</a:t>
            </a:r>
            <a:endParaRPr lang="LID4096" dirty="0"/>
          </a:p>
        </p:txBody>
      </p:sp>
      <p:pic>
        <p:nvPicPr>
          <p:cNvPr id="7" name="Picture 6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4D86945D-E607-F7AE-2D35-69599B5BE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0" t="25405" r="29103" b="4458"/>
          <a:stretch/>
        </p:blipFill>
        <p:spPr>
          <a:xfrm>
            <a:off x="0" y="2317671"/>
            <a:ext cx="4831490" cy="4070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EC91F6-32EC-ECEC-FD30-6FBDF5B686B5}"/>
              </a:ext>
            </a:extLst>
          </p:cNvPr>
          <p:cNvSpPr txBox="1"/>
          <p:nvPr/>
        </p:nvSpPr>
        <p:spPr>
          <a:xfrm>
            <a:off x="838200" y="1436856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Graphical model</a:t>
            </a:r>
            <a:endParaRPr lang="en-IL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6232A3-E92F-B900-BD79-B9F2F3F8D0F8}"/>
              </a:ext>
            </a:extLst>
          </p:cNvPr>
          <p:cNvSpPr txBox="1"/>
          <p:nvPr/>
        </p:nvSpPr>
        <p:spPr>
          <a:xfrm>
            <a:off x="5298921" y="1436856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Equations</a:t>
            </a:r>
            <a:endParaRPr lang="en-IL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2C734-9C78-2255-0479-1BB6C19C9E6E}"/>
              </a:ext>
            </a:extLst>
          </p:cNvPr>
          <p:cNvSpPr txBox="1"/>
          <p:nvPr/>
        </p:nvSpPr>
        <p:spPr>
          <a:xfrm>
            <a:off x="8794733" y="3855844"/>
            <a:ext cx="99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PyMC</a:t>
            </a:r>
            <a:endParaRPr lang="en-IL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A54855-427E-F1F8-CA73-613C6C816E6E}"/>
                  </a:ext>
                </a:extLst>
              </p:cNvPr>
              <p:cNvSpPr txBox="1"/>
              <p:nvPr/>
            </p:nvSpPr>
            <p:spPr>
              <a:xfrm>
                <a:off x="4949663" y="2167637"/>
                <a:ext cx="2514600" cy="1625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𝐻𝑎𝑙𝑓𝑁𝑜𝑟𝑚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A54855-427E-F1F8-CA73-613C6C816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663" y="2167637"/>
                <a:ext cx="2514600" cy="1625830"/>
              </a:xfrm>
              <a:prstGeom prst="rect">
                <a:avLst/>
              </a:prstGeom>
              <a:blipFill>
                <a:blip r:embed="rId5"/>
                <a:stretch>
                  <a:fillRect b="-451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61A6B7-AB51-708A-C1FF-76A6C742D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2677" y="4384121"/>
            <a:ext cx="5799323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C28E-D35B-A02D-D5BC-DCCC1562E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162ED2-59E7-3B13-A978-F887426A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196577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KDE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619D5-B0C1-3C12-6F26-53390B89C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</a:t>
            </a:r>
            <a:endParaRPr lang="LID4096" dirty="0"/>
          </a:p>
        </p:txBody>
      </p:sp>
      <p:pic>
        <p:nvPicPr>
          <p:cNvPr id="4" name="Picture 3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C0B2D828-4BD5-E519-6E1A-1778E95E5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05" y="1765528"/>
            <a:ext cx="8686817" cy="48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31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03A4-EC11-15E9-572A-4BC946BF2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37D26-F0BB-3576-CEC0-F4BD720DE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94% HDI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D8C2-1ADB-0F05-661F-E3E606F1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</a:t>
            </a:r>
            <a:endParaRPr lang="LID4096" dirty="0"/>
          </a:p>
        </p:txBody>
      </p:sp>
      <p:pic>
        <p:nvPicPr>
          <p:cNvPr id="5" name="Picture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AD13F152-AB7E-6A14-F5AB-7A892B4E2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6766"/>
            <a:ext cx="12192000" cy="35005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E2A6-355E-A06E-2855-CF4202586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307" y="331829"/>
            <a:ext cx="3765144" cy="15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64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C7122D6-0ECC-F3BE-EF1E-D9B10DFD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515F-B7FA-DFAF-C4BA-30A01DF0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 Predictive Checks</a:t>
            </a:r>
            <a:endParaRPr lang="LID4096" dirty="0"/>
          </a:p>
        </p:txBody>
      </p:sp>
      <p:pic>
        <p:nvPicPr>
          <p:cNvPr id="11" name="Picture 10" descr="A graph of a graph showing a number of points&#10;&#10;AI-generated content may be incorrect.">
            <a:extLst>
              <a:ext uri="{FF2B5EF4-FFF2-40B4-BE49-F238E27FC236}">
                <a16:creationId xmlns:a16="http://schemas.microsoft.com/office/drawing/2014/main" id="{78B1D9BD-FB38-DB3E-5D5A-8ACB7FD22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57" y="2611103"/>
            <a:ext cx="7543815" cy="3538735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28A359-2AB5-B1E5-DA1F-C4C8C19B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196577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Better fit than the normal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37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F4C1C-DDAF-DEA0-28EF-3F38E78D7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C9F9-AF9C-9698-FE57-753AC6D1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Posterior Predictive Checks</a:t>
            </a:r>
            <a:endParaRPr lang="LID4096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47244C1-B41A-9D43-E05F-4BEE5F0A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196577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Better fit than the normal distribution</a:t>
            </a:r>
            <a:endParaRPr lang="en-US" dirty="0"/>
          </a:p>
        </p:txBody>
      </p:sp>
      <p:pic>
        <p:nvPicPr>
          <p:cNvPr id="4" name="Picture 3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3388F3EF-3115-0623-FBD7-3A341ED52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61" y="2300586"/>
            <a:ext cx="9307274" cy="45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74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94F36-5BF5-3189-C8AF-4CEA4B7B2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BEFC-65E9-8491-9300-7C9FF9C2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Correlations Between Parameters</a:t>
            </a:r>
            <a:endParaRPr lang="LID4096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3003C0-0F72-FB24-F5D2-A9768122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196577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Between nu and sigma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But not between sigma and mu</a:t>
            </a:r>
            <a:endParaRPr lang="en-US" dirty="0"/>
          </a:p>
        </p:txBody>
      </p:sp>
      <p:pic>
        <p:nvPicPr>
          <p:cNvPr id="4" name="Picture 3" descr="A diagram of a blue green and purple circle&#10;&#10;AI-generated content may be incorrect.">
            <a:extLst>
              <a:ext uri="{FF2B5EF4-FFF2-40B4-BE49-F238E27FC236}">
                <a16:creationId xmlns:a16="http://schemas.microsoft.com/office/drawing/2014/main" id="{E04CDBF4-DBC5-390D-3928-5DE2E242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51" y="2749627"/>
            <a:ext cx="5413259" cy="4087376"/>
          </a:xfrm>
          <a:prstGeom prst="rect">
            <a:avLst/>
          </a:prstGeom>
        </p:spPr>
      </p:pic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992F2FFD-2551-D2E5-C97A-503C320C7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04" y="2749627"/>
            <a:ext cx="5303531" cy="408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78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BD829-C1F9-649D-F123-2CDAEC36C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1C09-20B8-ADA7-AE4E-898F301D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Groups Comparison</a:t>
            </a:r>
            <a:endParaRPr lang="LID4096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2576E0F-3B93-B3D4-9CE8-8C17B979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196577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Let’s look at the tips dataset, but instead of comparing the tips on the different days, let’s compare the bill values on the different days.</a:t>
            </a:r>
            <a:endParaRPr lang="en-US" dirty="0"/>
          </a:p>
        </p:txBody>
      </p:sp>
      <p:pic>
        <p:nvPicPr>
          <p:cNvPr id="8" name="Picture 7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81BF1929-387E-FDB3-EB3E-564C15043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34" y="2886787"/>
            <a:ext cx="4965202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589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FF40C-AB43-DF14-F362-355A74C2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C07B-CD51-A82E-D815-9322B13B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Groups Comparison</a:t>
            </a:r>
            <a:endParaRPr lang="LID4096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C23A9B5-EC9D-175F-34D6-ED703A22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196577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Let’s model the data for each day using a gamma distribution.</a:t>
            </a:r>
            <a:endParaRPr lang="en-US" dirty="0"/>
          </a:p>
        </p:txBody>
      </p:sp>
      <p:pic>
        <p:nvPicPr>
          <p:cNvPr id="4" name="Picture 3" descr="A diagram of a normal curve&#10;&#10;AI-generated content may be incorrect.">
            <a:extLst>
              <a:ext uri="{FF2B5EF4-FFF2-40B4-BE49-F238E27FC236}">
                <a16:creationId xmlns:a16="http://schemas.microsoft.com/office/drawing/2014/main" id="{273AE12C-63DE-9CA7-C560-E3C06BC8A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9" t="28829" r="27078" b="5820"/>
          <a:stretch/>
        </p:blipFill>
        <p:spPr>
          <a:xfrm>
            <a:off x="158579" y="2386109"/>
            <a:ext cx="4102444" cy="4481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26B8F-C034-DFE4-9A64-BFBD580DB698}"/>
              </a:ext>
            </a:extLst>
          </p:cNvPr>
          <p:cNvSpPr txBox="1"/>
          <p:nvPr/>
        </p:nvSpPr>
        <p:spPr>
          <a:xfrm>
            <a:off x="838200" y="2060475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Graphical model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BB4FE-63A9-F9D4-FC50-E84B0057AC04}"/>
              </a:ext>
            </a:extLst>
          </p:cNvPr>
          <p:cNvSpPr txBox="1"/>
          <p:nvPr/>
        </p:nvSpPr>
        <p:spPr>
          <a:xfrm>
            <a:off x="5277299" y="2060476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Equations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2493E-DE70-1A58-A7D5-B9423477C016}"/>
              </a:ext>
            </a:extLst>
          </p:cNvPr>
          <p:cNvSpPr txBox="1"/>
          <p:nvPr/>
        </p:nvSpPr>
        <p:spPr>
          <a:xfrm>
            <a:off x="8314359" y="4165337"/>
            <a:ext cx="99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PyMC</a:t>
            </a:r>
            <a:endParaRPr lang="en-IL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C4CE35-21EA-791E-F7D7-8584CA71A43E}"/>
                  </a:ext>
                </a:extLst>
              </p:cNvPr>
              <p:cNvSpPr txBox="1"/>
              <p:nvPr/>
            </p:nvSpPr>
            <p:spPr>
              <a:xfrm>
                <a:off x="4928041" y="2791257"/>
                <a:ext cx="2514600" cy="125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𝑔𝑎𝑚𝑚𝑎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𝐻𝑎𝑙𝑓𝑁𝑜𝑟𝑚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𝐻𝑎𝑙𝑓𝑁𝑜𝑟𝑚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C4CE35-21EA-791E-F7D7-8584CA71A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041" y="2791257"/>
                <a:ext cx="2514600" cy="1256498"/>
              </a:xfrm>
              <a:prstGeom prst="rect">
                <a:avLst/>
              </a:prstGeom>
              <a:blipFill>
                <a:blip r:embed="rId4"/>
                <a:stretch>
                  <a:fillRect r="-484" b="-582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FCB5429-F794-EFF8-F837-846C2DFCB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563" y="4627002"/>
            <a:ext cx="6492803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C6D37-85BD-523E-FBD2-6F37963B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EAEA-7430-7A63-A906-94A87F04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Groups Comparison</a:t>
            </a:r>
            <a:endParaRPr lang="LID4096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46F04E-2971-B0D3-DE4D-647A648B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196577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 at KDE plots</a:t>
            </a:r>
            <a:endParaRPr lang="en-US" dirty="0"/>
          </a:p>
        </p:txBody>
      </p:sp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654A2370-F704-4AE8-60C8-FA9A9CDB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263" y="20997"/>
            <a:ext cx="49957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21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D3F0E-2616-4CC1-ED79-3AFEA4701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89BCE-99E1-CF9E-BF74-2D74A7E6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Groups Comparison</a:t>
            </a:r>
            <a:endParaRPr lang="LID4096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C88026-AD7C-AE02-1493-AD1975229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196577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Posterior predictive checks</a:t>
            </a:r>
            <a:endParaRPr lang="en-US" dirty="0"/>
          </a:p>
        </p:txBody>
      </p:sp>
      <p:pic>
        <p:nvPicPr>
          <p:cNvPr id="6" name="Picture 5" descr="A group of graphs showing the days and months of the week&#10;&#10;AI-generated content may be incorrect.">
            <a:extLst>
              <a:ext uri="{FF2B5EF4-FFF2-40B4-BE49-F238E27FC236}">
                <a16:creationId xmlns:a16="http://schemas.microsoft.com/office/drawing/2014/main" id="{426DE326-278E-7E5E-1321-687893F07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85" y="1909050"/>
            <a:ext cx="5487228" cy="4927953"/>
          </a:xfrm>
          <a:prstGeom prst="rect">
            <a:avLst/>
          </a:prstGeom>
        </p:spPr>
      </p:pic>
      <p:pic>
        <p:nvPicPr>
          <p:cNvPr id="7" name="Picture 6" descr="A graph of a graph showing a number of points&#10;&#10;AI-generated content may be incorrect.">
            <a:extLst>
              <a:ext uri="{FF2B5EF4-FFF2-40B4-BE49-F238E27FC236}">
                <a16:creationId xmlns:a16="http://schemas.microsoft.com/office/drawing/2014/main" id="{6883E80F-8929-D3FA-83E3-D55E1DC79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75" t="4163" r="3222" b="70776"/>
          <a:stretch/>
        </p:blipFill>
        <p:spPr>
          <a:xfrm>
            <a:off x="8449276" y="1991360"/>
            <a:ext cx="2655604" cy="88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0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5EB65-1828-7A7D-9B0E-A441C6B6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323B-4B8A-F1FB-8C9F-725CC430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Normal Distribution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41A51-5EFB-E621-D5EE-5A4154829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Each parameter needs its own prior 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Two priors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will use a normal prior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Softer prior than uniform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And a half normal prior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Cannot be negative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741A51-5EFB-E621-D5EE-5A4154829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diagram of normal distribution&#10;&#10;AI-generated content may be incorrect.">
            <a:extLst>
              <a:ext uri="{FF2B5EF4-FFF2-40B4-BE49-F238E27FC236}">
                <a16:creationId xmlns:a16="http://schemas.microsoft.com/office/drawing/2014/main" id="{01110BA2-8D58-E5DC-ECEE-3FE3D884D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6" t="23968" r="28220" b="9207"/>
          <a:stretch/>
        </p:blipFill>
        <p:spPr>
          <a:xfrm>
            <a:off x="7336971" y="1836417"/>
            <a:ext cx="4278086" cy="458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0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04A06-CCDF-E70C-9C55-26AFA1C25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E871D-FEF7-12F9-3D89-D4861552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Groups Comparison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C66CD4F-98BE-ED1D-3C48-DBF4A1844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135" y="1196577"/>
                <a:ext cx="10515600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Cohen’s d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𝑐𝑜h𝑒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As we have a distribution for each, we can compute the </a:t>
                </a:r>
                <a:r>
                  <a:rPr lang="en-US" dirty="0" err="1"/>
                  <a:t>cohen’s</a:t>
                </a:r>
                <a:r>
                  <a:rPr lang="en-US" dirty="0"/>
                  <a:t> d distribution. 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If we are interested in a single value, we can compute the mean, median or mode of the distribution.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C66CD4F-98BE-ED1D-3C48-DBF4A1844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135" y="1196577"/>
                <a:ext cx="10515600" cy="5378705"/>
              </a:xfrm>
              <a:blipFill>
                <a:blip r:embed="rId3"/>
                <a:stretch>
                  <a:fillRect l="-986" r="-46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DBF08A1-AEAC-7B06-469B-226240B528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100" y="683778"/>
            <a:ext cx="3939765" cy="23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7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77312-E96B-CAB5-41A2-9240500AE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FA70-0A9B-AA5D-16E0-6EAFD59E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Groups Comparison</a:t>
            </a:r>
            <a:endParaRPr lang="LID4096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D947F65-B26A-5ED8-83E9-7DB0F3B0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135" y="1196577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distribution for comparing Sunday and Thursday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80C8F-C7D7-6F4C-4BD9-F1879E116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043" y="1816526"/>
            <a:ext cx="8063913" cy="2080712"/>
          </a:xfrm>
          <a:prstGeom prst="rect">
            <a:avLst/>
          </a:prstGeom>
        </p:spPr>
      </p:pic>
      <p:pic>
        <p:nvPicPr>
          <p:cNvPr id="9" name="Picture 8" descr="A blue line graph with white text&#10;&#10;AI-generated content may be incorrect.">
            <a:extLst>
              <a:ext uri="{FF2B5EF4-FFF2-40B4-BE49-F238E27FC236}">
                <a16:creationId xmlns:a16="http://schemas.microsoft.com/office/drawing/2014/main" id="{ABA77697-4205-1902-DD91-C4AE32CB6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905" y="4129726"/>
            <a:ext cx="3624060" cy="27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8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FE659-65CB-77E8-F74E-F698E7A6E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277D-1E69-5DCB-2578-D5AE38BD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Groups Comparison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AD38DC-D44D-C483-E273-DDF658D9A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0963"/>
            <a:ext cx="10582751" cy="53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73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5DE35-9B47-C90F-B6AE-3843396AC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6696B255-082A-14C0-AF94-B5032B0B4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46" y="0"/>
            <a:ext cx="9356721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41BCF3-64F1-4883-6DE2-6A0D6D754A6C}"/>
              </a:ext>
            </a:extLst>
          </p:cNvPr>
          <p:cNvSpPr txBox="1"/>
          <p:nvPr/>
        </p:nvSpPr>
        <p:spPr>
          <a:xfrm>
            <a:off x="9761838" y="210065"/>
            <a:ext cx="2323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Distributions are the difference of means.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000" dirty="0"/>
              <a:t>The orange shows how much of the distribution is above and below the set value (in this case 0 – no difference)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50725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B8451-4D7F-2731-F1F8-A1BE10E20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75E36-9DFA-0EA7-D01F-7E24190B22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16"/>
          <a:stretch/>
        </p:blipFill>
        <p:spPr>
          <a:xfrm>
            <a:off x="7722972" y="1988815"/>
            <a:ext cx="4428638" cy="1233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5956AD-CEAC-A532-2DFD-5EF73C0C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Normal Distribution</a:t>
            </a:r>
            <a:endParaRPr lang="LID4096" dirty="0"/>
          </a:p>
        </p:txBody>
      </p:sp>
      <p:pic>
        <p:nvPicPr>
          <p:cNvPr id="8" name="Picture 7" descr="A diagram of normal distribution&#10;&#10;AI-generated content may be incorrect.">
            <a:extLst>
              <a:ext uri="{FF2B5EF4-FFF2-40B4-BE49-F238E27FC236}">
                <a16:creationId xmlns:a16="http://schemas.microsoft.com/office/drawing/2014/main" id="{E1BA5743-CC19-93E5-4A83-2021AB395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6" t="23968" r="28220" b="9207"/>
          <a:stretch/>
        </p:blipFill>
        <p:spPr>
          <a:xfrm>
            <a:off x="130628" y="1988817"/>
            <a:ext cx="4278086" cy="45828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A5CE5-8A87-53B9-C90C-FDF1C8CD9A5E}"/>
              </a:ext>
            </a:extLst>
          </p:cNvPr>
          <p:cNvSpPr txBox="1"/>
          <p:nvPr/>
        </p:nvSpPr>
        <p:spPr>
          <a:xfrm>
            <a:off x="838200" y="1436856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Graphical model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06682-363C-5EF4-EA2C-896EAC564344}"/>
              </a:ext>
            </a:extLst>
          </p:cNvPr>
          <p:cNvSpPr txBox="1"/>
          <p:nvPr/>
        </p:nvSpPr>
        <p:spPr>
          <a:xfrm>
            <a:off x="5298921" y="1436856"/>
            <a:ext cx="1446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Equations</a:t>
            </a:r>
            <a:endParaRPr lang="en-IL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0BC3C-7FF1-D9E5-2B7F-003FD8BC5E1F}"/>
                  </a:ext>
                </a:extLst>
              </p:cNvPr>
              <p:cNvSpPr txBox="1"/>
              <p:nvPr/>
            </p:nvSpPr>
            <p:spPr>
              <a:xfrm>
                <a:off x="4949663" y="2167637"/>
                <a:ext cx="2514600" cy="125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𝐻𝑎𝑙𝑓𝑁𝑜𝑟𝑚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B0BC3C-7FF1-D9E5-2B7F-003FD8BC5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663" y="2167637"/>
                <a:ext cx="2514600" cy="1256498"/>
              </a:xfrm>
              <a:prstGeom prst="rect">
                <a:avLst/>
              </a:prstGeom>
              <a:blipFill>
                <a:blip r:embed="rId5"/>
                <a:stretch>
                  <a:fillRect r="-6068" b="-582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63802EE-CF05-8D85-2126-DDFCC404F48A}"/>
              </a:ext>
            </a:extLst>
          </p:cNvPr>
          <p:cNvSpPr txBox="1"/>
          <p:nvPr/>
        </p:nvSpPr>
        <p:spPr>
          <a:xfrm>
            <a:off x="9503129" y="1436855"/>
            <a:ext cx="99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PyMC</a:t>
            </a:r>
            <a:endParaRPr lang="en-IL" sz="2400" b="1" dirty="0"/>
          </a:p>
        </p:txBody>
      </p:sp>
    </p:spTree>
    <p:extLst>
      <p:ext uri="{BB962C8B-B14F-4D97-AF65-F5344CB8AC3E}">
        <p14:creationId xmlns:p14="http://schemas.microsoft.com/office/powerpoint/2010/main" val="272917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4CD7C-0516-B0A3-BBB2-4D7B6F31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D78E-FC12-8278-60EB-A3676B46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Data Collection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C854-E412-C182-2D27-D1CF6E90D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long does it take you to do a Statistics homework assignment in </a:t>
            </a:r>
            <a:r>
              <a:rPr lang="en-GB" b="1" dirty="0"/>
              <a:t>minutes</a:t>
            </a:r>
            <a:r>
              <a:rPr lang="en-GB" dirty="0"/>
              <a:t>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linkClick r:id="rId3"/>
              </a:rPr>
              <a:t>https://docs.google.com/forms/d/e/1FAIpQLSeZ3_hrngoUDsQAM00WbY-097Q2D1t7ymABgFQDi3oavJzgnw/viewform?usp=dialog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Let’s model this data using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6987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DC0F-E2B4-FEE0-8F9C-E03730B3C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886C-D5DF-983A-A717-97B6ED29B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Plot Data (Simulated)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3C9C-20C7-CD37-DF85-DF3598DA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Box plot 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Line inside the box: median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The box: quartiles (25</a:t>
            </a:r>
            <a:r>
              <a:rPr lang="en-US" baseline="30000" dirty="0">
                <a:solidFill>
                  <a:srgbClr val="000000"/>
                </a:solidFill>
                <a:latin typeface="+mj-lt"/>
              </a:rPr>
              <a:t>th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and 75</a:t>
            </a:r>
            <a:r>
              <a:rPr lang="en-US" baseline="30000" dirty="0">
                <a:solidFill>
                  <a:srgbClr val="000000"/>
                </a:solidFill>
                <a:latin typeface="+mj-lt"/>
              </a:rPr>
              <a:t>th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percentiles)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Whiskers: Range excluding outliers</a:t>
            </a:r>
          </a:p>
          <a:p>
            <a:pPr lvl="1"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Dots: outliers (usually more than 1.5 IQR beyond IQR)</a:t>
            </a:r>
            <a:endParaRPr lang="en-IL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9" name="Picture 8" descr="A diagram of a diagram with red dots&#10;&#10;AI-generated content may be incorrect.">
            <a:extLst>
              <a:ext uri="{FF2B5EF4-FFF2-40B4-BE49-F238E27FC236}">
                <a16:creationId xmlns:a16="http://schemas.microsoft.com/office/drawing/2014/main" id="{20923BE0-3A75-03A8-DD2F-9597C7DD7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38" y="4066366"/>
            <a:ext cx="4572009" cy="277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6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60F8D-39A9-D798-6D9A-BC93FCE1C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D2B9-40FA-4CF1-B8D3-004FB454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Priors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0F5997-23B9-A2B6-4646-964BC9300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1615"/>
            <a:ext cx="4829928" cy="1325563"/>
          </a:xfrm>
          <a:prstGeom prst="rect">
            <a:avLst/>
          </a:prstGeom>
        </p:spPr>
      </p:pic>
      <p:pic>
        <p:nvPicPr>
          <p:cNvPr id="10" name="Picture 9" descr="A graph with a blue line&#10;&#10;AI-generated content may be incorrect.">
            <a:extLst>
              <a:ext uri="{FF2B5EF4-FFF2-40B4-BE49-F238E27FC236}">
                <a16:creationId xmlns:a16="http://schemas.microsoft.com/office/drawing/2014/main" id="{46E34CCC-9D67-8B9B-AEF5-1F9F02E560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88" y="2814389"/>
            <a:ext cx="7379223" cy="37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7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9D666-4C14-AC17-1AB8-6B7CA2335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line&#10;&#10;AI-generated content may be incorrect.">
            <a:extLst>
              <a:ext uri="{FF2B5EF4-FFF2-40B4-BE49-F238E27FC236}">
                <a16:creationId xmlns:a16="http://schemas.microsoft.com/office/drawing/2014/main" id="{481AB229-B28C-87AD-C528-E4E168F1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88" y="2814389"/>
            <a:ext cx="6912878" cy="3776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B1C66-29D8-CFEA-9DF5-6F6CA68F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Priors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801B3-1DC1-8663-4F96-98F36E836A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0869"/>
          <a:stretch/>
        </p:blipFill>
        <p:spPr>
          <a:xfrm>
            <a:off x="838200" y="1227872"/>
            <a:ext cx="7220944" cy="106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77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19324</TotalTime>
  <Words>1436</Words>
  <Application>Microsoft Office PowerPoint</Application>
  <PresentationFormat>Widescreen</PresentationFormat>
  <Paragraphs>274</Paragraphs>
  <Slides>43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Aptos</vt:lpstr>
      <vt:lpstr>Aptos Display</vt:lpstr>
      <vt:lpstr>Arial</vt:lpstr>
      <vt:lpstr>Calibri</vt:lpstr>
      <vt:lpstr>Cambria Math</vt:lpstr>
      <vt:lpstr>Wingdings</vt:lpstr>
      <vt:lpstr>Office Theme</vt:lpstr>
      <vt:lpstr>Tutorial 5</vt:lpstr>
      <vt:lpstr>Tutorial Outline</vt:lpstr>
      <vt:lpstr>Normal Distribution</vt:lpstr>
      <vt:lpstr>Normal Distribution</vt:lpstr>
      <vt:lpstr>Normal Distribution</vt:lpstr>
      <vt:lpstr>Data Collection</vt:lpstr>
      <vt:lpstr>Plot Data (Simulated)</vt:lpstr>
      <vt:lpstr>Priors</vt:lpstr>
      <vt:lpstr>Priors</vt:lpstr>
      <vt:lpstr>Posterior</vt:lpstr>
      <vt:lpstr>Posterior</vt:lpstr>
      <vt:lpstr>Posterior</vt:lpstr>
      <vt:lpstr>Posterior</vt:lpstr>
      <vt:lpstr>Posterior</vt:lpstr>
      <vt:lpstr>Bayesian Workflow</vt:lpstr>
      <vt:lpstr>Prior Predictive Checks</vt:lpstr>
      <vt:lpstr>Prior Predictive Checks</vt:lpstr>
      <vt:lpstr>Prior Predictive Checks</vt:lpstr>
      <vt:lpstr>Prior Predictive Checks</vt:lpstr>
      <vt:lpstr>Prior Predictive Checks</vt:lpstr>
      <vt:lpstr>Bayesian Workflow</vt:lpstr>
      <vt:lpstr>Posterior Predictive Checks</vt:lpstr>
      <vt:lpstr>Posterior Predictive Checks</vt:lpstr>
      <vt:lpstr>Posterior Predictive Checks</vt:lpstr>
      <vt:lpstr>Bayesian Workflow</vt:lpstr>
      <vt:lpstr>Bayesian Workflow</vt:lpstr>
      <vt:lpstr>Student’s t-distribution</vt:lpstr>
      <vt:lpstr>Student’s t-distribution</vt:lpstr>
      <vt:lpstr>Student’s t-distribution</vt:lpstr>
      <vt:lpstr>Student’s t-distribution</vt:lpstr>
      <vt:lpstr>Posterior</vt:lpstr>
      <vt:lpstr>Posterior</vt:lpstr>
      <vt:lpstr>Posterior Predictive Checks</vt:lpstr>
      <vt:lpstr>Posterior Predictive Checks</vt:lpstr>
      <vt:lpstr>Correlations Between Parameters</vt:lpstr>
      <vt:lpstr>Groups Comparison</vt:lpstr>
      <vt:lpstr>Groups Comparison</vt:lpstr>
      <vt:lpstr>Groups Comparison</vt:lpstr>
      <vt:lpstr>Groups Comparison</vt:lpstr>
      <vt:lpstr>Groups Comparison</vt:lpstr>
      <vt:lpstr>Groups Comparison</vt:lpstr>
      <vt:lpstr>Groups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Hanna Kossowsky</cp:lastModifiedBy>
  <cp:revision>6</cp:revision>
  <dcterms:created xsi:type="dcterms:W3CDTF">2024-04-07T05:56:09Z</dcterms:created>
  <dcterms:modified xsi:type="dcterms:W3CDTF">2025-04-21T12:32:47Z</dcterms:modified>
</cp:coreProperties>
</file>