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413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A9E3C-59E5-4AEB-A8AE-CC75ED497D9C}" v="1817" dt="2025-04-22T07:21:37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033" autoAdjust="0"/>
  </p:normalViewPr>
  <p:slideViewPr>
    <p:cSldViewPr snapToGrid="0">
      <p:cViewPr varScale="1">
        <p:scale>
          <a:sx n="62" d="100"/>
          <a:sy n="62" d="100"/>
        </p:scale>
        <p:origin x="1397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33A9E3C-59E5-4AEB-A8AE-CC75ED497D9C}"/>
    <pc:docChg chg="undo custSel addSld delSld modSld">
      <pc:chgData name="Hanna Kossowsky" userId="56e21b23dc263710" providerId="LiveId" clId="{233A9E3C-59E5-4AEB-A8AE-CC75ED497D9C}" dt="2025-04-22T07:21:37.085" v="4098" actId="2057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4-11T11:28:20.438" v="391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4-11T11:28:20.438" v="391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233A9E3C-59E5-4AEB-A8AE-CC75ED497D9C}" dt="2025-04-07T11:13:28.189" v="163" actId="1076"/>
        <pc:sldMkLst>
          <pc:docMk/>
          <pc:sldMk cId="904394754" sldId="260"/>
        </pc:sldMkLst>
        <pc:spChg chg="mod">
          <ac:chgData name="Hanna Kossowsky" userId="56e21b23dc263710" providerId="LiveId" clId="{233A9E3C-59E5-4AEB-A8AE-CC75ED497D9C}" dt="2025-04-07T11:12:14.248" v="51" actId="20577"/>
          <ac:spMkLst>
            <pc:docMk/>
            <pc:sldMk cId="904394754" sldId="260"/>
            <ac:spMk id="2" creationId="{86B5EC67-C4EA-3FFE-EFE3-CD20F24E8775}"/>
          </ac:spMkLst>
        </pc:spChg>
        <pc:spChg chg="mod">
          <ac:chgData name="Hanna Kossowsky" userId="56e21b23dc263710" providerId="LiveId" clId="{233A9E3C-59E5-4AEB-A8AE-CC75ED497D9C}" dt="2025-04-07T11:12:32.635" v="161" actId="20577"/>
          <ac:spMkLst>
            <pc:docMk/>
            <pc:sldMk cId="904394754" sldId="260"/>
            <ac:spMk id="3" creationId="{297F225B-D563-6D26-60D9-76E5465242C1}"/>
          </ac:spMkLst>
        </pc:spChg>
        <pc:spChg chg="add mod">
          <ac:chgData name="Hanna Kossowsky" userId="56e21b23dc263710" providerId="LiveId" clId="{233A9E3C-59E5-4AEB-A8AE-CC75ED497D9C}" dt="2025-04-07T11:13:28.189" v="163" actId="1076"/>
          <ac:spMkLst>
            <pc:docMk/>
            <pc:sldMk cId="904394754" sldId="260"/>
            <ac:spMk id="5" creationId="{61B1F647-4D36-05B2-DDEB-B929214B1C15}"/>
          </ac:spMkLst>
        </pc:spChg>
        <pc:picChg chg="add mod">
          <ac:chgData name="Hanna Kossowsky" userId="56e21b23dc263710" providerId="LiveId" clId="{233A9E3C-59E5-4AEB-A8AE-CC75ED497D9C}" dt="2025-04-07T11:13:28.189" v="163" actId="1076"/>
          <ac:picMkLst>
            <pc:docMk/>
            <pc:sldMk cId="904394754" sldId="260"/>
            <ac:picMk id="4" creationId="{EB94E365-BFF1-AD07-E6DF-0EB12206DDF0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addSp delSp modSp add mod delAnim modAnim">
        <pc:chgData name="Hanna Kossowsky" userId="56e21b23dc263710" providerId="LiveId" clId="{233A9E3C-59E5-4AEB-A8AE-CC75ED497D9C}" dt="2025-04-07T11:21:13.259" v="480"/>
        <pc:sldMkLst>
          <pc:docMk/>
          <pc:sldMk cId="4197732613" sldId="261"/>
        </pc:sldMkLst>
        <pc:spChg chg="mod">
          <ac:chgData name="Hanna Kossowsky" userId="56e21b23dc263710" providerId="LiveId" clId="{233A9E3C-59E5-4AEB-A8AE-CC75ED497D9C}" dt="2025-04-07T11:14:35.361" v="339" actId="20577"/>
          <ac:spMkLst>
            <pc:docMk/>
            <pc:sldMk cId="4197732613" sldId="261"/>
            <ac:spMk id="3" creationId="{F55331C4-7D3C-9E81-39F1-393CE3D53805}"/>
          </ac:spMkLst>
        </pc:spChg>
        <pc:spChg chg="add mod">
          <ac:chgData name="Hanna Kossowsky" userId="56e21b23dc263710" providerId="LiveId" clId="{233A9E3C-59E5-4AEB-A8AE-CC75ED497D9C}" dt="2025-04-07T11:16:26.753" v="458" actId="1076"/>
          <ac:spMkLst>
            <pc:docMk/>
            <pc:sldMk cId="4197732613" sldId="261"/>
            <ac:spMk id="6" creationId="{CB8FBA0C-95D0-26DA-A791-12CA50883528}"/>
          </ac:spMkLst>
        </pc:spChg>
        <pc:picChg chg="add mod">
          <ac:chgData name="Hanna Kossowsky" userId="56e21b23dc263710" providerId="LiveId" clId="{233A9E3C-59E5-4AEB-A8AE-CC75ED497D9C}" dt="2025-04-07T11:20:52.169" v="478" actId="1076"/>
          <ac:picMkLst>
            <pc:docMk/>
            <pc:sldMk cId="4197732613" sldId="261"/>
            <ac:picMk id="8" creationId="{F642103E-0C63-2509-7BC7-72284AD42AC5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addSp modSp add mod modAnim">
        <pc:chgData name="Hanna Kossowsky" userId="56e21b23dc263710" providerId="LiveId" clId="{233A9E3C-59E5-4AEB-A8AE-CC75ED497D9C}" dt="2025-04-07T11:22:57.624" v="517"/>
        <pc:sldMkLst>
          <pc:docMk/>
          <pc:sldMk cId="3680205187" sldId="262"/>
        </pc:sldMkLst>
        <pc:spChg chg="mod">
          <ac:chgData name="Hanna Kossowsky" userId="56e21b23dc263710" providerId="LiveId" clId="{233A9E3C-59E5-4AEB-A8AE-CC75ED497D9C}" dt="2025-04-07T11:17:01.982" v="473" actId="1076"/>
          <ac:spMkLst>
            <pc:docMk/>
            <pc:sldMk cId="3680205187" sldId="262"/>
            <ac:spMk id="3" creationId="{4B6BF077-1BF3-870F-B179-78859EA1CB19}"/>
          </ac:spMkLst>
        </pc:spChg>
        <pc:spChg chg="mod">
          <ac:chgData name="Hanna Kossowsky" userId="56e21b23dc263710" providerId="LiveId" clId="{233A9E3C-59E5-4AEB-A8AE-CC75ED497D9C}" dt="2025-04-07T11:17:04.277" v="474" actId="1076"/>
          <ac:spMkLst>
            <pc:docMk/>
            <pc:sldMk cId="3680205187" sldId="262"/>
            <ac:spMk id="5" creationId="{8AAC2573-53EE-2274-6C40-959463981A0E}"/>
          </ac:spMkLst>
        </pc:spChg>
        <pc:spChg chg="add mod">
          <ac:chgData name="Hanna Kossowsky" userId="56e21b23dc263710" providerId="LiveId" clId="{233A9E3C-59E5-4AEB-A8AE-CC75ED497D9C}" dt="2025-04-07T11:22:42.019" v="511" actId="1076"/>
          <ac:spMkLst>
            <pc:docMk/>
            <pc:sldMk cId="3680205187" sldId="262"/>
            <ac:spMk id="6" creationId="{215258D7-662B-DDD4-E674-F50688772C20}"/>
          </ac:spMkLst>
        </pc:spChg>
        <pc:picChg chg="mod">
          <ac:chgData name="Hanna Kossowsky" userId="56e21b23dc263710" providerId="LiveId" clId="{233A9E3C-59E5-4AEB-A8AE-CC75ED497D9C}" dt="2025-04-07T11:17:07.112" v="475" actId="1076"/>
          <ac:picMkLst>
            <pc:docMk/>
            <pc:sldMk cId="3680205187" sldId="262"/>
            <ac:picMk id="4" creationId="{90F6F6C8-0938-05E2-800E-5E2F416C6396}"/>
          </ac:picMkLst>
        </pc:picChg>
        <pc:picChg chg="add mod">
          <ac:chgData name="Hanna Kossowsky" userId="56e21b23dc263710" providerId="LiveId" clId="{233A9E3C-59E5-4AEB-A8AE-CC75ED497D9C}" dt="2025-04-07T11:22:50.469" v="514" actId="1076"/>
          <ac:picMkLst>
            <pc:docMk/>
            <pc:sldMk cId="3680205187" sldId="262"/>
            <ac:picMk id="7" creationId="{D7A763EE-25F0-E9B1-3182-D82A483D1173}"/>
          </ac:picMkLst>
        </pc:picChg>
      </pc:sldChg>
      <pc:sldChg chg="delSp modSp add mod delAnim modAnim">
        <pc:chgData name="Hanna Kossowsky" userId="56e21b23dc263710" providerId="LiveId" clId="{233A9E3C-59E5-4AEB-A8AE-CC75ED497D9C}" dt="2025-04-07T11:25:56.578" v="972"/>
        <pc:sldMkLst>
          <pc:docMk/>
          <pc:sldMk cId="588153566" sldId="263"/>
        </pc:sldMkLst>
        <pc:spChg chg="mod">
          <ac:chgData name="Hanna Kossowsky" userId="56e21b23dc263710" providerId="LiveId" clId="{233A9E3C-59E5-4AEB-A8AE-CC75ED497D9C}" dt="2025-04-07T11:25:40.219" v="967" actId="20577"/>
          <ac:spMkLst>
            <pc:docMk/>
            <pc:sldMk cId="588153566" sldId="263"/>
            <ac:spMk id="3" creationId="{B2493C1D-B300-0C6F-8384-08CFD8CD2A9E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addSp modSp add mod modAnim">
        <pc:chgData name="Hanna Kossowsky" userId="56e21b23dc263710" providerId="LiveId" clId="{233A9E3C-59E5-4AEB-A8AE-CC75ED497D9C}" dt="2025-04-07T11:29:00.111" v="1090"/>
        <pc:sldMkLst>
          <pc:docMk/>
          <pc:sldMk cId="3367770006" sldId="264"/>
        </pc:sldMkLst>
        <pc:spChg chg="mod">
          <ac:chgData name="Hanna Kossowsky" userId="56e21b23dc263710" providerId="LiveId" clId="{233A9E3C-59E5-4AEB-A8AE-CC75ED497D9C}" dt="2025-04-07T11:28:27.361" v="1087" actId="313"/>
          <ac:spMkLst>
            <pc:docMk/>
            <pc:sldMk cId="3367770006" sldId="264"/>
            <ac:spMk id="3" creationId="{19069E2B-0DB2-FB39-CB40-73DD7D519D1A}"/>
          </ac:spMkLst>
        </pc:spChg>
        <pc:spChg chg="add mod">
          <ac:chgData name="Hanna Kossowsky" userId="56e21b23dc263710" providerId="LiveId" clId="{233A9E3C-59E5-4AEB-A8AE-CC75ED497D9C}" dt="2025-04-07T11:27:30.864" v="1028" actId="20577"/>
          <ac:spMkLst>
            <pc:docMk/>
            <pc:sldMk cId="3367770006" sldId="264"/>
            <ac:spMk id="4" creationId="{3B640C1F-0FCF-1244-ABD5-4911CB276271}"/>
          </ac:spMkLst>
        </pc:spChg>
        <pc:spChg chg="add mod">
          <ac:chgData name="Hanna Kossowsky" userId="56e21b23dc263710" providerId="LiveId" clId="{233A9E3C-59E5-4AEB-A8AE-CC75ED497D9C}" dt="2025-04-07T11:27:52.449" v="1031" actId="14100"/>
          <ac:spMkLst>
            <pc:docMk/>
            <pc:sldMk cId="3367770006" sldId="264"/>
            <ac:spMk id="5" creationId="{12A41B53-D409-7680-DAE4-680F70151038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addSp delSp modSp add mod delAnim modAnim">
        <pc:chgData name="Hanna Kossowsky" userId="56e21b23dc263710" providerId="LiveId" clId="{233A9E3C-59E5-4AEB-A8AE-CC75ED497D9C}" dt="2025-04-09T17:32:27.604" v="3380" actId="1076"/>
        <pc:sldMkLst>
          <pc:docMk/>
          <pc:sldMk cId="1910084489" sldId="265"/>
        </pc:sldMkLst>
        <pc:spChg chg="mod">
          <ac:chgData name="Hanna Kossowsky" userId="56e21b23dc263710" providerId="LiveId" clId="{233A9E3C-59E5-4AEB-A8AE-CC75ED497D9C}" dt="2025-04-07T11:29:57.086" v="1164" actId="20577"/>
          <ac:spMkLst>
            <pc:docMk/>
            <pc:sldMk cId="1910084489" sldId="265"/>
            <ac:spMk id="3" creationId="{4358F9FB-52E9-4E37-04A6-8E56F0B17667}"/>
          </ac:spMkLst>
        </pc:spChg>
        <pc:picChg chg="add mod">
          <ac:chgData name="Hanna Kossowsky" userId="56e21b23dc263710" providerId="LiveId" clId="{233A9E3C-59E5-4AEB-A8AE-CC75ED497D9C}" dt="2025-04-09T17:32:27.604" v="3380" actId="1076"/>
          <ac:picMkLst>
            <pc:docMk/>
            <pc:sldMk cId="1910084489" sldId="265"/>
            <ac:picMk id="5" creationId="{7E8A8BC8-DB30-1ED2-D812-3CBA1EEF3615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addSp delSp modSp add mod modAnim">
        <pc:chgData name="Hanna Kossowsky" userId="56e21b23dc263710" providerId="LiveId" clId="{233A9E3C-59E5-4AEB-A8AE-CC75ED497D9C}" dt="2025-04-07T11:39:49.280" v="1315"/>
        <pc:sldMkLst>
          <pc:docMk/>
          <pc:sldMk cId="360947770" sldId="266"/>
        </pc:sldMkLst>
        <pc:spChg chg="mod">
          <ac:chgData name="Hanna Kossowsky" userId="56e21b23dc263710" providerId="LiveId" clId="{233A9E3C-59E5-4AEB-A8AE-CC75ED497D9C}" dt="2025-04-07T11:32:53.179" v="1307" actId="20577"/>
          <ac:spMkLst>
            <pc:docMk/>
            <pc:sldMk cId="360947770" sldId="266"/>
            <ac:spMk id="3" creationId="{5AD7EA4A-90D3-0C15-F18D-41F38E1A2017}"/>
          </ac:spMkLst>
        </pc:spChg>
        <pc:picChg chg="add mod">
          <ac:chgData name="Hanna Kossowsky" userId="56e21b23dc263710" providerId="LiveId" clId="{233A9E3C-59E5-4AEB-A8AE-CC75ED497D9C}" dt="2025-04-07T11:39:35.682" v="1310" actId="1076"/>
          <ac:picMkLst>
            <pc:docMk/>
            <pc:sldMk cId="360947770" sldId="266"/>
            <ac:picMk id="5" creationId="{68834E25-A924-555C-448C-90DFED44BC40}"/>
          </ac:picMkLst>
        </pc:picChg>
      </pc:sldChg>
      <pc:sldChg chg="addSp delSp modSp add mod">
        <pc:chgData name="Hanna Kossowsky" userId="56e21b23dc263710" providerId="LiveId" clId="{233A9E3C-59E5-4AEB-A8AE-CC75ED497D9C}" dt="2025-04-07T11:53:19.357" v="1352" actId="1076"/>
        <pc:sldMkLst>
          <pc:docMk/>
          <pc:sldMk cId="135004145" sldId="267"/>
        </pc:sldMkLst>
        <pc:spChg chg="mod">
          <ac:chgData name="Hanna Kossowsky" userId="56e21b23dc263710" providerId="LiveId" clId="{233A9E3C-59E5-4AEB-A8AE-CC75ED497D9C}" dt="2025-04-07T11:40:25.611" v="1350" actId="20577"/>
          <ac:spMkLst>
            <pc:docMk/>
            <pc:sldMk cId="135004145" sldId="267"/>
            <ac:spMk id="3" creationId="{5CB9CF74-8182-DC65-D1D7-AA557A89B97B}"/>
          </ac:spMkLst>
        </pc:spChg>
        <pc:picChg chg="add mod">
          <ac:chgData name="Hanna Kossowsky" userId="56e21b23dc263710" providerId="LiveId" clId="{233A9E3C-59E5-4AEB-A8AE-CC75ED497D9C}" dt="2025-04-07T11:53:19.357" v="1352" actId="1076"/>
          <ac:picMkLst>
            <pc:docMk/>
            <pc:sldMk cId="135004145" sldId="267"/>
            <ac:picMk id="6" creationId="{12BAD38F-5FEB-C0C7-5030-69D885BA5D67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addSp delSp modSp add mod modAnim">
        <pc:chgData name="Hanna Kossowsky" userId="56e21b23dc263710" providerId="LiveId" clId="{233A9E3C-59E5-4AEB-A8AE-CC75ED497D9C}" dt="2025-04-09T17:32:49.143" v="3384" actId="962"/>
        <pc:sldMkLst>
          <pc:docMk/>
          <pc:sldMk cId="1690765551" sldId="268"/>
        </pc:sldMkLst>
        <pc:spChg chg="mod">
          <ac:chgData name="Hanna Kossowsky" userId="56e21b23dc263710" providerId="LiveId" clId="{233A9E3C-59E5-4AEB-A8AE-CC75ED497D9C}" dt="2025-04-07T12:05:51.168" v="1591" actId="20577"/>
          <ac:spMkLst>
            <pc:docMk/>
            <pc:sldMk cId="1690765551" sldId="268"/>
            <ac:spMk id="3" creationId="{312B54CE-7F15-D15C-4696-E771BAE7B751}"/>
          </ac:spMkLst>
        </pc:spChg>
        <pc:picChg chg="add mod">
          <ac:chgData name="Hanna Kossowsky" userId="56e21b23dc263710" providerId="LiveId" clId="{233A9E3C-59E5-4AEB-A8AE-CC75ED497D9C}" dt="2025-04-09T17:32:49.143" v="3384" actId="962"/>
          <ac:picMkLst>
            <pc:docMk/>
            <pc:sldMk cId="1690765551" sldId="268"/>
            <ac:picMk id="6" creationId="{932C80A2-5EE9-63B3-2C3F-916290C7DF02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addSp delSp modSp add mod modAnim">
        <pc:chgData name="Hanna Kossowsky" userId="56e21b23dc263710" providerId="LiveId" clId="{233A9E3C-59E5-4AEB-A8AE-CC75ED497D9C}" dt="2025-04-09T17:33:00.787" v="3389" actId="1076"/>
        <pc:sldMkLst>
          <pc:docMk/>
          <pc:sldMk cId="1781484834" sldId="269"/>
        </pc:sldMkLst>
        <pc:spChg chg="mod">
          <ac:chgData name="Hanna Kossowsky" userId="56e21b23dc263710" providerId="LiveId" clId="{233A9E3C-59E5-4AEB-A8AE-CC75ED497D9C}" dt="2025-04-07T12:09:05.493" v="1694" actId="20577"/>
          <ac:spMkLst>
            <pc:docMk/>
            <pc:sldMk cId="1781484834" sldId="269"/>
            <ac:spMk id="3" creationId="{84A9C8FF-60E1-6216-F46F-D9BEA3EB0E5A}"/>
          </ac:spMkLst>
        </pc:spChg>
        <pc:picChg chg="add mod">
          <ac:chgData name="Hanna Kossowsky" userId="56e21b23dc263710" providerId="LiveId" clId="{233A9E3C-59E5-4AEB-A8AE-CC75ED497D9C}" dt="2025-04-09T17:33:00.787" v="3389" actId="1076"/>
          <ac:picMkLst>
            <pc:docMk/>
            <pc:sldMk cId="1781484834" sldId="269"/>
            <ac:picMk id="5" creationId="{D2FD2CC9-C5B0-F97F-7375-BCF838D9D70A}"/>
          </ac:picMkLst>
        </pc:picChg>
        <pc:picChg chg="add mod topLvl">
          <ac:chgData name="Hanna Kossowsky" userId="56e21b23dc263710" providerId="LiveId" clId="{233A9E3C-59E5-4AEB-A8AE-CC75ED497D9C}" dt="2025-04-07T12:09:42.917" v="1704" actId="165"/>
          <ac:picMkLst>
            <pc:docMk/>
            <pc:sldMk cId="1781484834" sldId="269"/>
            <ac:picMk id="8" creationId="{770C7CB2-BE7D-39C5-36FC-1D056A6FDCA0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addSp delSp modSp add mod delAnim modAnim">
        <pc:chgData name="Hanna Kossowsky" userId="56e21b23dc263710" providerId="LiveId" clId="{233A9E3C-59E5-4AEB-A8AE-CC75ED497D9C}" dt="2025-04-09T17:33:17.519" v="3396"/>
        <pc:sldMkLst>
          <pc:docMk/>
          <pc:sldMk cId="1984705470" sldId="270"/>
        </pc:sldMkLst>
        <pc:spChg chg="mod">
          <ac:chgData name="Hanna Kossowsky" userId="56e21b23dc263710" providerId="LiveId" clId="{233A9E3C-59E5-4AEB-A8AE-CC75ED497D9C}" dt="2025-04-07T12:10:44.839" v="1818" actId="20577"/>
          <ac:spMkLst>
            <pc:docMk/>
            <pc:sldMk cId="1984705470" sldId="270"/>
            <ac:spMk id="3" creationId="{63914AF0-74C8-F2B7-F9C7-5381B694F0F5}"/>
          </ac:spMkLst>
        </pc:spChg>
        <pc:picChg chg="add mod">
          <ac:chgData name="Hanna Kossowsky" userId="56e21b23dc263710" providerId="LiveId" clId="{233A9E3C-59E5-4AEB-A8AE-CC75ED497D9C}" dt="2025-04-09T17:33:13.243" v="3394" actId="1076"/>
          <ac:picMkLst>
            <pc:docMk/>
            <pc:sldMk cId="1984705470" sldId="270"/>
            <ac:picMk id="6" creationId="{9C1B7615-AFF1-40CE-224A-37AE5E4F2F37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addSp delSp modSp add mod">
        <pc:chgData name="Hanna Kossowsky" userId="56e21b23dc263710" providerId="LiveId" clId="{233A9E3C-59E5-4AEB-A8AE-CC75ED497D9C}" dt="2025-04-09T17:33:39.289" v="3401" actId="1076"/>
        <pc:sldMkLst>
          <pc:docMk/>
          <pc:sldMk cId="2198438294" sldId="271"/>
        </pc:sldMkLst>
        <pc:spChg chg="mod">
          <ac:chgData name="Hanna Kossowsky" userId="56e21b23dc263710" providerId="LiveId" clId="{233A9E3C-59E5-4AEB-A8AE-CC75ED497D9C}" dt="2025-04-07T12:22:40.197" v="2004" actId="404"/>
          <ac:spMkLst>
            <pc:docMk/>
            <pc:sldMk cId="2198438294" sldId="271"/>
            <ac:spMk id="3" creationId="{BFD200DD-60B5-5B3D-0E02-758F7CF7F481}"/>
          </ac:spMkLst>
        </pc:spChg>
        <pc:picChg chg="add mod">
          <ac:chgData name="Hanna Kossowsky" userId="56e21b23dc263710" providerId="LiveId" clId="{233A9E3C-59E5-4AEB-A8AE-CC75ED497D9C}" dt="2025-04-09T17:33:39.289" v="3401" actId="1076"/>
          <ac:picMkLst>
            <pc:docMk/>
            <pc:sldMk cId="2198438294" sldId="271"/>
            <ac:picMk id="5" creationId="{CDFC468B-2110-A53D-2E7D-DE407EB0DCC3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addSp delSp modSp add mod modNotesTx">
        <pc:chgData name="Hanna Kossowsky" userId="56e21b23dc263710" providerId="LiveId" clId="{233A9E3C-59E5-4AEB-A8AE-CC75ED497D9C}" dt="2025-04-09T17:33:53.732" v="3408" actId="1076"/>
        <pc:sldMkLst>
          <pc:docMk/>
          <pc:sldMk cId="3725445842" sldId="272"/>
        </pc:sldMkLst>
        <pc:spChg chg="mod">
          <ac:chgData name="Hanna Kossowsky" userId="56e21b23dc263710" providerId="LiveId" clId="{233A9E3C-59E5-4AEB-A8AE-CC75ED497D9C}" dt="2025-04-07T12:23:16.752" v="2060" actId="20577"/>
          <ac:spMkLst>
            <pc:docMk/>
            <pc:sldMk cId="3725445842" sldId="272"/>
            <ac:spMk id="3" creationId="{64B23F92-F44F-B7B5-2C58-B917E2CE35EC}"/>
          </ac:spMkLst>
        </pc:spChg>
        <pc:picChg chg="add mod">
          <ac:chgData name="Hanna Kossowsky" userId="56e21b23dc263710" providerId="LiveId" clId="{233A9E3C-59E5-4AEB-A8AE-CC75ED497D9C}" dt="2025-04-09T17:33:53.732" v="3408" actId="1076"/>
          <ac:picMkLst>
            <pc:docMk/>
            <pc:sldMk cId="3725445842" sldId="272"/>
            <ac:picMk id="6" creationId="{0AB71CFF-2D82-5E54-DA6A-4D5302B90252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addSp delSp modSp add mod modAnim">
        <pc:chgData name="Hanna Kossowsky" userId="56e21b23dc263710" providerId="LiveId" clId="{233A9E3C-59E5-4AEB-A8AE-CC75ED497D9C}" dt="2025-04-22T07:07:31.097" v="3943" actId="1076"/>
        <pc:sldMkLst>
          <pc:docMk/>
          <pc:sldMk cId="2727032658" sldId="273"/>
        </pc:sldMkLst>
        <pc:spChg chg="mod">
          <ac:chgData name="Hanna Kossowsky" userId="56e21b23dc263710" providerId="LiveId" clId="{233A9E3C-59E5-4AEB-A8AE-CC75ED497D9C}" dt="2025-04-22T07:07:23.876" v="3941" actId="14"/>
          <ac:spMkLst>
            <pc:docMk/>
            <pc:sldMk cId="2727032658" sldId="273"/>
            <ac:spMk id="3" creationId="{C2EFFA38-529F-42DB-15F3-A24AAEABEC08}"/>
          </ac:spMkLst>
        </pc:spChg>
        <pc:picChg chg="add mod">
          <ac:chgData name="Hanna Kossowsky" userId="56e21b23dc263710" providerId="LiveId" clId="{233A9E3C-59E5-4AEB-A8AE-CC75ED497D9C}" dt="2025-04-22T07:07:31.097" v="3943" actId="1076"/>
          <ac:picMkLst>
            <pc:docMk/>
            <pc:sldMk cId="2727032658" sldId="273"/>
            <ac:picMk id="6" creationId="{416C225B-A65B-E408-7368-99DA47D15DE9}"/>
          </ac:picMkLst>
        </pc:picChg>
      </pc:sldChg>
      <pc:sldChg chg="addSp delSp modSp add mod delAnim modAnim">
        <pc:chgData name="Hanna Kossowsky" userId="56e21b23dc263710" providerId="LiveId" clId="{233A9E3C-59E5-4AEB-A8AE-CC75ED497D9C}" dt="2025-04-09T18:18:29.909" v="3592" actId="1076"/>
        <pc:sldMkLst>
          <pc:docMk/>
          <pc:sldMk cId="2386497506" sldId="274"/>
        </pc:sldMkLst>
        <pc:spChg chg="mod">
          <ac:chgData name="Hanna Kossowsky" userId="56e21b23dc263710" providerId="LiveId" clId="{233A9E3C-59E5-4AEB-A8AE-CC75ED497D9C}" dt="2025-04-09T02:59:53.700" v="2654" actId="1035"/>
          <ac:spMkLst>
            <pc:docMk/>
            <pc:sldMk cId="2386497506" sldId="274"/>
            <ac:spMk id="3" creationId="{90747F2F-3526-99AA-A1A5-08219C9DF441}"/>
          </ac:spMkLst>
        </pc:spChg>
        <pc:picChg chg="add mod">
          <ac:chgData name="Hanna Kossowsky" userId="56e21b23dc263710" providerId="LiveId" clId="{233A9E3C-59E5-4AEB-A8AE-CC75ED497D9C}" dt="2025-04-09T18:18:29.909" v="3592" actId="1076"/>
          <ac:picMkLst>
            <pc:docMk/>
            <pc:sldMk cId="2386497506" sldId="274"/>
            <ac:picMk id="10" creationId="{2C4B136B-5021-4ABB-DF3C-38D9405E5260}"/>
          </ac:picMkLst>
        </pc:picChg>
      </pc:sldChg>
      <pc:sldChg chg="addSp delSp modSp add mod modAnim">
        <pc:chgData name="Hanna Kossowsky" userId="56e21b23dc263710" providerId="LiveId" clId="{233A9E3C-59E5-4AEB-A8AE-CC75ED497D9C}" dt="2025-04-09T18:18:44.820" v="3601"/>
        <pc:sldMkLst>
          <pc:docMk/>
          <pc:sldMk cId="2038315553" sldId="275"/>
        </pc:sldMkLst>
        <pc:spChg chg="mod">
          <ac:chgData name="Hanna Kossowsky" userId="56e21b23dc263710" providerId="LiveId" clId="{233A9E3C-59E5-4AEB-A8AE-CC75ED497D9C}" dt="2025-04-09T03:01:28.556" v="2685"/>
          <ac:spMkLst>
            <pc:docMk/>
            <pc:sldMk cId="2038315553" sldId="275"/>
            <ac:spMk id="3" creationId="{1B9C1FDF-C18E-8162-C618-CFB223CEE0BF}"/>
          </ac:spMkLst>
        </pc:spChg>
        <pc:picChg chg="add mod">
          <ac:chgData name="Hanna Kossowsky" userId="56e21b23dc263710" providerId="LiveId" clId="{233A9E3C-59E5-4AEB-A8AE-CC75ED497D9C}" dt="2025-04-09T18:18:35.008" v="3595" actId="1076"/>
          <ac:picMkLst>
            <pc:docMk/>
            <pc:sldMk cId="2038315553" sldId="275"/>
            <ac:picMk id="5" creationId="{88DEE203-4E62-9D1F-F275-0FF3B6AE65F6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addSp delSp modSp add mod delAnim modAnim">
        <pc:chgData name="Hanna Kossowsky" userId="56e21b23dc263710" providerId="LiveId" clId="{233A9E3C-59E5-4AEB-A8AE-CC75ED497D9C}" dt="2025-04-09T17:35:29.640" v="3437"/>
        <pc:sldMkLst>
          <pc:docMk/>
          <pc:sldMk cId="1348443249" sldId="276"/>
        </pc:sldMkLst>
        <pc:spChg chg="mod">
          <ac:chgData name="Hanna Kossowsky" userId="56e21b23dc263710" providerId="LiveId" clId="{233A9E3C-59E5-4AEB-A8AE-CC75ED497D9C}" dt="2025-04-09T03:04:21.763" v="2737" actId="20577"/>
          <ac:spMkLst>
            <pc:docMk/>
            <pc:sldMk cId="1348443249" sldId="276"/>
            <ac:spMk id="2" creationId="{E79DE39F-D02C-B5C6-A9F4-5F8A9D959032}"/>
          </ac:spMkLst>
        </pc:spChg>
        <pc:spChg chg="mod">
          <ac:chgData name="Hanna Kossowsky" userId="56e21b23dc263710" providerId="LiveId" clId="{233A9E3C-59E5-4AEB-A8AE-CC75ED497D9C}" dt="2025-04-09T03:08:29.519" v="2858" actId="1036"/>
          <ac:spMkLst>
            <pc:docMk/>
            <pc:sldMk cId="1348443249" sldId="276"/>
            <ac:spMk id="3" creationId="{91747E34-417A-9EA0-4EBD-F1F2FEAA2C1B}"/>
          </ac:spMkLst>
        </pc:spChg>
        <pc:picChg chg="add mod">
          <ac:chgData name="Hanna Kossowsky" userId="56e21b23dc263710" providerId="LiveId" clId="{233A9E3C-59E5-4AEB-A8AE-CC75ED497D9C}" dt="2025-04-09T17:35:22.444" v="3435" actId="1076"/>
          <ac:picMkLst>
            <pc:docMk/>
            <pc:sldMk cId="1348443249" sldId="276"/>
            <ac:picMk id="8" creationId="{882DD503-3FF1-9664-1064-7A2A6C0282C2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addSp delSp modSp add mod delAnim modAnim">
        <pc:chgData name="Hanna Kossowsky" userId="56e21b23dc263710" providerId="LiveId" clId="{233A9E3C-59E5-4AEB-A8AE-CC75ED497D9C}" dt="2025-04-22T07:21:37.085" v="4098" actId="20577"/>
        <pc:sldMkLst>
          <pc:docMk/>
          <pc:sldMk cId="3756994611" sldId="277"/>
        </pc:sldMkLst>
        <pc:spChg chg="mod">
          <ac:chgData name="Hanna Kossowsky" userId="56e21b23dc263710" providerId="LiveId" clId="{233A9E3C-59E5-4AEB-A8AE-CC75ED497D9C}" dt="2025-04-22T07:21:37.085" v="4098" actId="20577"/>
          <ac:spMkLst>
            <pc:docMk/>
            <pc:sldMk cId="3756994611" sldId="277"/>
            <ac:spMk id="3" creationId="{7EF203EF-C92B-4661-6651-56D3B24590ED}"/>
          </ac:spMkLst>
        </pc:spChg>
        <pc:picChg chg="add mod">
          <ac:chgData name="Hanna Kossowsky" userId="56e21b23dc263710" providerId="LiveId" clId="{233A9E3C-59E5-4AEB-A8AE-CC75ED497D9C}" dt="2025-04-22T07:20:26.605" v="3967" actId="14100"/>
          <ac:picMkLst>
            <pc:docMk/>
            <pc:sldMk cId="3756994611" sldId="277"/>
            <ac:picMk id="10" creationId="{9134F8C4-ED48-2A5E-90F1-5173880FD052}"/>
          </ac:picMkLst>
        </pc:picChg>
        <pc:picChg chg="add mod">
          <ac:chgData name="Hanna Kossowsky" userId="56e21b23dc263710" providerId="LiveId" clId="{233A9E3C-59E5-4AEB-A8AE-CC75ED497D9C}" dt="2025-04-22T07:20:26.605" v="3967" actId="14100"/>
          <ac:picMkLst>
            <pc:docMk/>
            <pc:sldMk cId="3756994611" sldId="277"/>
            <ac:picMk id="12" creationId="{AF0875CA-9B84-7B55-E12E-46D033CEE105}"/>
          </ac:picMkLst>
        </pc:pic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addSp delSp modSp add mod">
        <pc:chgData name="Hanna Kossowsky" userId="56e21b23dc263710" providerId="LiveId" clId="{233A9E3C-59E5-4AEB-A8AE-CC75ED497D9C}" dt="2025-04-09T03:13:14.470" v="3130" actId="14100"/>
        <pc:sldMkLst>
          <pc:docMk/>
          <pc:sldMk cId="1167434674" sldId="413"/>
        </pc:sldMkLst>
        <pc:spChg chg="add mod">
          <ac:chgData name="Hanna Kossowsky" userId="56e21b23dc263710" providerId="LiveId" clId="{233A9E3C-59E5-4AEB-A8AE-CC75ED497D9C}" dt="2025-04-09T03:12:59.173" v="3125" actId="20577"/>
          <ac:spMkLst>
            <pc:docMk/>
            <pc:sldMk cId="1167434674" sldId="413"/>
            <ac:spMk id="16" creationId="{1382DAAD-919F-C62F-3FA1-A9D42CDAF910}"/>
          </ac:spMkLst>
        </pc:spChg>
        <pc:spChg chg="mod">
          <ac:chgData name="Hanna Kossowsky" userId="56e21b23dc263710" providerId="LiveId" clId="{233A9E3C-59E5-4AEB-A8AE-CC75ED497D9C}" dt="2025-04-09T03:13:08.399" v="3128" actId="14100"/>
          <ac:spMkLst>
            <pc:docMk/>
            <pc:sldMk cId="1167434674" sldId="413"/>
            <ac:spMk id="33" creationId="{307180CE-788C-60C0-8120-5BFD52E2CDE3}"/>
          </ac:spMkLst>
        </pc:spChg>
        <pc:spChg chg="mod">
          <ac:chgData name="Hanna Kossowsky" userId="56e21b23dc263710" providerId="LiveId" clId="{233A9E3C-59E5-4AEB-A8AE-CC75ED497D9C}" dt="2025-04-09T03:13:14.470" v="3130" actId="14100"/>
          <ac:spMkLst>
            <pc:docMk/>
            <pc:sldMk cId="1167434674" sldId="413"/>
            <ac:spMk id="75" creationId="{202C5C57-EDAA-CA10-50A7-92F7621E3C02}"/>
          </ac:spMkLst>
        </pc:spChg>
        <pc:cxnChg chg="mod">
          <ac:chgData name="Hanna Kossowsky" userId="56e21b23dc263710" providerId="LiveId" clId="{233A9E3C-59E5-4AEB-A8AE-CC75ED497D9C}" dt="2025-04-09T03:13:08.399" v="3128" actId="14100"/>
          <ac:cxnSpMkLst>
            <pc:docMk/>
            <pc:sldMk cId="1167434674" sldId="413"/>
            <ac:cxnSpMk id="34" creationId="{186DC6E5-A525-5832-1F9A-7FEB0CB54539}"/>
          </ac:cxnSpMkLst>
        </pc:cxnChg>
        <pc:cxnChg chg="mod">
          <ac:chgData name="Hanna Kossowsky" userId="56e21b23dc263710" providerId="LiveId" clId="{233A9E3C-59E5-4AEB-A8AE-CC75ED497D9C}" dt="2025-04-09T03:13:08.399" v="3128" actId="14100"/>
          <ac:cxnSpMkLst>
            <pc:docMk/>
            <pc:sldMk cId="1167434674" sldId="413"/>
            <ac:cxnSpMk id="37" creationId="{DAE20C8A-2FA0-E5CA-4F71-F8DED009C89E}"/>
          </ac:cxnSpMkLst>
        </pc:cxnChg>
        <pc:cxnChg chg="mod">
          <ac:chgData name="Hanna Kossowsky" userId="56e21b23dc263710" providerId="LiveId" clId="{233A9E3C-59E5-4AEB-A8AE-CC75ED497D9C}" dt="2025-04-09T03:13:08.399" v="3128" actId="14100"/>
          <ac:cxnSpMkLst>
            <pc:docMk/>
            <pc:sldMk cId="1167434674" sldId="413"/>
            <ac:cxnSpMk id="40" creationId="{26825B8E-31D5-77AB-FF8B-B4C7E233B187}"/>
          </ac:cxnSpMkLst>
        </pc:cxnChg>
        <pc:cxnChg chg="mod">
          <ac:chgData name="Hanna Kossowsky" userId="56e21b23dc263710" providerId="LiveId" clId="{233A9E3C-59E5-4AEB-A8AE-CC75ED497D9C}" dt="2025-04-09T03:13:14.470" v="3130" actId="14100"/>
          <ac:cxnSpMkLst>
            <pc:docMk/>
            <pc:sldMk cId="1167434674" sldId="413"/>
            <ac:cxnSpMk id="76" creationId="{90F13EF1-F3B8-6559-4B55-1633DD62C151}"/>
          </ac:cxnSpMkLst>
        </pc:cxn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  <pc:sldChg chg="add mod modShow">
        <pc:chgData name="Hanna Kossowsky" userId="56e21b23dc263710" providerId="LiveId" clId="{233A9E3C-59E5-4AEB-A8AE-CC75ED497D9C}" dt="2025-04-22T07:17:59.525" v="3944" actId="729"/>
        <pc:sldMkLst>
          <pc:docMk/>
          <pc:sldMk cId="1029138836" sldId="723"/>
        </pc:sldMkLst>
      </pc:sldChg>
      <pc:sldChg chg="addSp delSp modSp add mod modNotesTx">
        <pc:chgData name="Hanna Kossowsky" userId="56e21b23dc263710" providerId="LiveId" clId="{233A9E3C-59E5-4AEB-A8AE-CC75ED497D9C}" dt="2025-04-09T17:37:05.266" v="3475" actId="167"/>
        <pc:sldMkLst>
          <pc:docMk/>
          <pc:sldMk cId="1514430070" sldId="724"/>
        </pc:sldMkLst>
        <pc:spChg chg="mod">
          <ac:chgData name="Hanna Kossowsky" userId="56e21b23dc263710" providerId="LiveId" clId="{233A9E3C-59E5-4AEB-A8AE-CC75ED497D9C}" dt="2025-04-09T03:18:14.331" v="3194" actId="20577"/>
          <ac:spMkLst>
            <pc:docMk/>
            <pc:sldMk cId="1514430070" sldId="724"/>
            <ac:spMk id="2" creationId="{28693A84-7E67-AC69-ED71-0AF7C0CBBCE8}"/>
          </ac:spMkLst>
        </pc:spChg>
        <pc:picChg chg="add mod">
          <ac:chgData name="Hanna Kossowsky" userId="56e21b23dc263710" providerId="LiveId" clId="{233A9E3C-59E5-4AEB-A8AE-CC75ED497D9C}" dt="2025-04-09T17:37:00.171" v="3472" actId="1076"/>
          <ac:picMkLst>
            <pc:docMk/>
            <pc:sldMk cId="1514430070" sldId="724"/>
            <ac:picMk id="13" creationId="{B5FD1D94-7229-77FF-929C-15DC0575CB8A}"/>
          </ac:picMkLst>
        </pc:picChg>
        <pc:picChg chg="add mod ord">
          <ac:chgData name="Hanna Kossowsky" userId="56e21b23dc263710" providerId="LiveId" clId="{233A9E3C-59E5-4AEB-A8AE-CC75ED497D9C}" dt="2025-04-09T17:37:05.266" v="3475" actId="167"/>
          <ac:picMkLst>
            <pc:docMk/>
            <pc:sldMk cId="1514430070" sldId="724"/>
            <ac:picMk id="15" creationId="{01C33802-A70E-B575-40A4-8357FD12E089}"/>
          </ac:picMkLst>
        </pc:picChg>
      </pc:sldChg>
      <pc:sldChg chg="addSp delSp modSp add mod modAnim">
        <pc:chgData name="Hanna Kossowsky" userId="56e21b23dc263710" providerId="LiveId" clId="{233A9E3C-59E5-4AEB-A8AE-CC75ED497D9C}" dt="2025-04-11T11:28:39.414" v="3934" actId="20577"/>
        <pc:sldMkLst>
          <pc:docMk/>
          <pc:sldMk cId="3023656607" sldId="725"/>
        </pc:sldMkLst>
        <pc:spChg chg="mod">
          <ac:chgData name="Hanna Kossowsky" userId="56e21b23dc263710" providerId="LiveId" clId="{233A9E3C-59E5-4AEB-A8AE-CC75ED497D9C}" dt="2025-04-11T11:28:39.414" v="3934" actId="20577"/>
          <ac:spMkLst>
            <pc:docMk/>
            <pc:sldMk cId="3023656607" sldId="725"/>
            <ac:spMk id="2" creationId="{7C0B4006-5A13-E63E-3068-991A96BC3339}"/>
          </ac:spMkLst>
        </pc:spChg>
        <pc:spChg chg="add mod">
          <ac:chgData name="Hanna Kossowsky" userId="56e21b23dc263710" providerId="LiveId" clId="{233A9E3C-59E5-4AEB-A8AE-CC75ED497D9C}" dt="2025-04-09T17:39:02.800" v="3543" actId="14100"/>
          <ac:spMkLst>
            <pc:docMk/>
            <pc:sldMk cId="3023656607" sldId="725"/>
            <ac:spMk id="3" creationId="{A6C27D5D-7EFD-C142-ABA3-EEACA2660103}"/>
          </ac:spMkLst>
        </pc:spChg>
        <pc:spChg chg="add mod ord">
          <ac:chgData name="Hanna Kossowsky" userId="56e21b23dc263710" providerId="LiveId" clId="{233A9E3C-59E5-4AEB-A8AE-CC75ED497D9C}" dt="2025-04-09T17:38:52.745" v="3535" actId="167"/>
          <ac:spMkLst>
            <pc:docMk/>
            <pc:sldMk cId="3023656607" sldId="725"/>
            <ac:spMk id="7" creationId="{68DF8B14-89B2-78CA-5929-34BA1C409161}"/>
          </ac:spMkLst>
        </pc:spChg>
        <pc:picChg chg="add mod">
          <ac:chgData name="Hanna Kossowsky" userId="56e21b23dc263710" providerId="LiveId" clId="{233A9E3C-59E5-4AEB-A8AE-CC75ED497D9C}" dt="2025-04-09T17:38:12.765" v="3485" actId="1076"/>
          <ac:picMkLst>
            <pc:docMk/>
            <pc:sldMk cId="3023656607" sldId="725"/>
            <ac:picMk id="6" creationId="{5DC522B2-891D-1B6C-C3FB-CC40A676881B}"/>
          </ac:picMkLst>
        </pc:picChg>
      </pc:sldChg>
      <pc:sldChg chg="addSp delSp modSp add mod">
        <pc:chgData name="Hanna Kossowsky" userId="56e21b23dc263710" providerId="LiveId" clId="{233A9E3C-59E5-4AEB-A8AE-CC75ED497D9C}" dt="2025-04-11T11:28:44.299" v="3935"/>
        <pc:sldMkLst>
          <pc:docMk/>
          <pc:sldMk cId="1280962305" sldId="726"/>
        </pc:sldMkLst>
        <pc:spChg chg="mod">
          <ac:chgData name="Hanna Kossowsky" userId="56e21b23dc263710" providerId="LiveId" clId="{233A9E3C-59E5-4AEB-A8AE-CC75ED497D9C}" dt="2025-04-11T11:28:44.299" v="3935"/>
          <ac:spMkLst>
            <pc:docMk/>
            <pc:sldMk cId="1280962305" sldId="726"/>
            <ac:spMk id="2" creationId="{924F6E9F-6C93-DDA4-4B4E-B730C4B3B074}"/>
          </ac:spMkLst>
        </pc:spChg>
        <pc:spChg chg="mod">
          <ac:chgData name="Hanna Kossowsky" userId="56e21b23dc263710" providerId="LiveId" clId="{233A9E3C-59E5-4AEB-A8AE-CC75ED497D9C}" dt="2025-04-09T17:47:11.925" v="3549"/>
          <ac:spMkLst>
            <pc:docMk/>
            <pc:sldMk cId="1280962305" sldId="726"/>
            <ac:spMk id="7" creationId="{487AA96C-07BE-847D-08E1-5FC15841A713}"/>
          </ac:spMkLst>
        </pc:spChg>
        <pc:picChg chg="add mod">
          <ac:chgData name="Hanna Kossowsky" userId="56e21b23dc263710" providerId="LiveId" clId="{233A9E3C-59E5-4AEB-A8AE-CC75ED497D9C}" dt="2025-04-09T18:20:47.015" v="3647" actId="1076"/>
          <ac:picMkLst>
            <pc:docMk/>
            <pc:sldMk cId="1280962305" sldId="726"/>
            <ac:picMk id="11" creationId="{F6194EB4-C4C7-F92A-F1F2-C577B9E16BFA}"/>
          </ac:picMkLst>
        </pc:picChg>
      </pc:sldChg>
      <pc:sldChg chg="addSp delSp modSp add mod">
        <pc:chgData name="Hanna Kossowsky" userId="56e21b23dc263710" providerId="LiveId" clId="{233A9E3C-59E5-4AEB-A8AE-CC75ED497D9C}" dt="2025-04-11T11:28:48.227" v="3936"/>
        <pc:sldMkLst>
          <pc:docMk/>
          <pc:sldMk cId="2303693714" sldId="727"/>
        </pc:sldMkLst>
        <pc:spChg chg="mod">
          <ac:chgData name="Hanna Kossowsky" userId="56e21b23dc263710" providerId="LiveId" clId="{233A9E3C-59E5-4AEB-A8AE-CC75ED497D9C}" dt="2025-04-11T11:28:48.227" v="3936"/>
          <ac:spMkLst>
            <pc:docMk/>
            <pc:sldMk cId="2303693714" sldId="727"/>
            <ac:spMk id="2" creationId="{C50DC1CF-0E8F-9950-6A6D-BC77C3089D3D}"/>
          </ac:spMkLst>
        </pc:spChg>
        <pc:spChg chg="mod">
          <ac:chgData name="Hanna Kossowsky" userId="56e21b23dc263710" providerId="LiveId" clId="{233A9E3C-59E5-4AEB-A8AE-CC75ED497D9C}" dt="2025-04-09T18:16:50.691" v="3570" actId="20577"/>
          <ac:spMkLst>
            <pc:docMk/>
            <pc:sldMk cId="2303693714" sldId="727"/>
            <ac:spMk id="7" creationId="{1FC62DAB-DBDF-293E-A73C-D89F18FC2AC6}"/>
          </ac:spMkLst>
        </pc:spChg>
        <pc:picChg chg="add mod">
          <ac:chgData name="Hanna Kossowsky" userId="56e21b23dc263710" providerId="LiveId" clId="{233A9E3C-59E5-4AEB-A8AE-CC75ED497D9C}" dt="2025-04-09T18:20:59.310" v="3657" actId="1076"/>
          <ac:picMkLst>
            <pc:docMk/>
            <pc:sldMk cId="2303693714" sldId="727"/>
            <ac:picMk id="10" creationId="{DA941BE9-DACE-82C6-9013-7B17662DC8DC}"/>
          </ac:picMkLst>
        </pc:picChg>
        <pc:picChg chg="add mod">
          <ac:chgData name="Hanna Kossowsky" userId="56e21b23dc263710" providerId="LiveId" clId="{233A9E3C-59E5-4AEB-A8AE-CC75ED497D9C}" dt="2025-04-09T18:20:58.069" v="3656" actId="1076"/>
          <ac:picMkLst>
            <pc:docMk/>
            <pc:sldMk cId="2303693714" sldId="727"/>
            <ac:picMk id="12" creationId="{D3B55BD2-1BD3-0CB1-A417-9C28FEA5EAA5}"/>
          </ac:picMkLst>
        </pc:picChg>
      </pc:sldChg>
      <pc:sldChg chg="addSp delSp modSp add mod">
        <pc:chgData name="Hanna Kossowsky" userId="56e21b23dc263710" providerId="LiveId" clId="{233A9E3C-59E5-4AEB-A8AE-CC75ED497D9C}" dt="2025-04-11T11:28:51.832" v="3937"/>
        <pc:sldMkLst>
          <pc:docMk/>
          <pc:sldMk cId="287917277" sldId="728"/>
        </pc:sldMkLst>
        <pc:spChg chg="mod">
          <ac:chgData name="Hanna Kossowsky" userId="56e21b23dc263710" providerId="LiveId" clId="{233A9E3C-59E5-4AEB-A8AE-CC75ED497D9C}" dt="2025-04-11T11:28:51.832" v="3937"/>
          <ac:spMkLst>
            <pc:docMk/>
            <pc:sldMk cId="287917277" sldId="728"/>
            <ac:spMk id="2" creationId="{5D0A8EDC-6733-97AA-F942-D08857FC8134}"/>
          </ac:spMkLst>
        </pc:spChg>
        <pc:spChg chg="mod">
          <ac:chgData name="Hanna Kossowsky" userId="56e21b23dc263710" providerId="LiveId" clId="{233A9E3C-59E5-4AEB-A8AE-CC75ED497D9C}" dt="2025-04-09T18:17:47.673" v="3585"/>
          <ac:spMkLst>
            <pc:docMk/>
            <pc:sldMk cId="287917277" sldId="728"/>
            <ac:spMk id="7" creationId="{B68D3BC7-7509-485D-2B35-AA7D4D915C90}"/>
          </ac:spMkLst>
        </pc:spChg>
        <pc:picChg chg="add mod">
          <ac:chgData name="Hanna Kossowsky" userId="56e21b23dc263710" providerId="LiveId" clId="{233A9E3C-59E5-4AEB-A8AE-CC75ED497D9C}" dt="2025-04-09T18:21:09.172" v="3663" actId="1076"/>
          <ac:picMkLst>
            <pc:docMk/>
            <pc:sldMk cId="287917277" sldId="728"/>
            <ac:picMk id="9" creationId="{11BC0487-A666-B284-4BFC-BF334AD03CEB}"/>
          </ac:picMkLst>
        </pc:picChg>
      </pc:sldChg>
      <pc:sldChg chg="addSp delSp modSp add mod">
        <pc:chgData name="Hanna Kossowsky" userId="56e21b23dc263710" providerId="LiveId" clId="{233A9E3C-59E5-4AEB-A8AE-CC75ED497D9C}" dt="2025-04-11T11:28:55.881" v="3938"/>
        <pc:sldMkLst>
          <pc:docMk/>
          <pc:sldMk cId="2184030526" sldId="729"/>
        </pc:sldMkLst>
        <pc:spChg chg="mod">
          <ac:chgData name="Hanna Kossowsky" userId="56e21b23dc263710" providerId="LiveId" clId="{233A9E3C-59E5-4AEB-A8AE-CC75ED497D9C}" dt="2025-04-11T11:28:55.881" v="3938"/>
          <ac:spMkLst>
            <pc:docMk/>
            <pc:sldMk cId="2184030526" sldId="729"/>
            <ac:spMk id="2" creationId="{CACAFBD7-B131-DF91-A32F-DD6976676A88}"/>
          </ac:spMkLst>
        </pc:spChg>
        <pc:spChg chg="mod">
          <ac:chgData name="Hanna Kossowsky" userId="56e21b23dc263710" providerId="LiveId" clId="{233A9E3C-59E5-4AEB-A8AE-CC75ED497D9C}" dt="2025-04-09T18:19:16.507" v="3634" actId="5793"/>
          <ac:spMkLst>
            <pc:docMk/>
            <pc:sldMk cId="2184030526" sldId="729"/>
            <ac:spMk id="7" creationId="{A6A17BCC-52D0-C866-E220-EB4E15DD583D}"/>
          </ac:spMkLst>
        </pc:spChg>
        <pc:picChg chg="add mod">
          <ac:chgData name="Hanna Kossowsky" userId="56e21b23dc263710" providerId="LiveId" clId="{233A9E3C-59E5-4AEB-A8AE-CC75ED497D9C}" dt="2025-04-09T18:21:23.188" v="3671" actId="1076"/>
          <ac:picMkLst>
            <pc:docMk/>
            <pc:sldMk cId="2184030526" sldId="729"/>
            <ac:picMk id="10" creationId="{9C4E1FCD-B08D-8779-053A-B4160B645ABF}"/>
          </ac:picMkLst>
        </pc:picChg>
        <pc:picChg chg="add mod">
          <ac:chgData name="Hanna Kossowsky" userId="56e21b23dc263710" providerId="LiveId" clId="{233A9E3C-59E5-4AEB-A8AE-CC75ED497D9C}" dt="2025-04-09T18:21:21.208" v="3670" actId="1076"/>
          <ac:picMkLst>
            <pc:docMk/>
            <pc:sldMk cId="2184030526" sldId="729"/>
            <ac:picMk id="12" creationId="{8762ECA5-2C5C-0780-A908-A2C0C80BDA15}"/>
          </ac:picMkLst>
        </pc:picChg>
      </pc:sldChg>
      <pc:sldChg chg="addSp delSp modSp add mod">
        <pc:chgData name="Hanna Kossowsky" userId="56e21b23dc263710" providerId="LiveId" clId="{233A9E3C-59E5-4AEB-A8AE-CC75ED497D9C}" dt="2025-04-11T11:28:59.494" v="3939"/>
        <pc:sldMkLst>
          <pc:docMk/>
          <pc:sldMk cId="1554525834" sldId="730"/>
        </pc:sldMkLst>
        <pc:spChg chg="mod">
          <ac:chgData name="Hanna Kossowsky" userId="56e21b23dc263710" providerId="LiveId" clId="{233A9E3C-59E5-4AEB-A8AE-CC75ED497D9C}" dt="2025-04-11T11:28:59.494" v="3939"/>
          <ac:spMkLst>
            <pc:docMk/>
            <pc:sldMk cId="1554525834" sldId="730"/>
            <ac:spMk id="2" creationId="{636A8970-3BFF-DBC6-1E38-68D527B7404E}"/>
          </ac:spMkLst>
        </pc:spChg>
        <pc:spChg chg="mod">
          <ac:chgData name="Hanna Kossowsky" userId="56e21b23dc263710" providerId="LiveId" clId="{233A9E3C-59E5-4AEB-A8AE-CC75ED497D9C}" dt="2025-04-09T18:21:32.134" v="3696" actId="20577"/>
          <ac:spMkLst>
            <pc:docMk/>
            <pc:sldMk cId="1554525834" sldId="730"/>
            <ac:spMk id="7" creationId="{201C4C40-C8DB-9EF8-1E2C-FDC25637582E}"/>
          </ac:spMkLst>
        </pc:spChg>
        <pc:picChg chg="add mod">
          <ac:chgData name="Hanna Kossowsky" userId="56e21b23dc263710" providerId="LiveId" clId="{233A9E3C-59E5-4AEB-A8AE-CC75ED497D9C}" dt="2025-04-09T18:21:41.869" v="3701" actId="1076"/>
          <ac:picMkLst>
            <pc:docMk/>
            <pc:sldMk cId="1554525834" sldId="730"/>
            <ac:picMk id="4" creationId="{6BC0EEDA-87F7-4D38-5419-373BAB12CCFA}"/>
          </ac:picMkLst>
        </pc:picChg>
      </pc:sldChg>
      <pc:sldChg chg="addSp delSp modSp add mod">
        <pc:chgData name="Hanna Kossowsky" userId="56e21b23dc263710" providerId="LiveId" clId="{233A9E3C-59E5-4AEB-A8AE-CC75ED497D9C}" dt="2025-04-09T18:28:19.344" v="3752" actId="1076"/>
        <pc:sldMkLst>
          <pc:docMk/>
          <pc:sldMk cId="2912206583" sldId="731"/>
        </pc:sldMkLst>
        <pc:spChg chg="mod">
          <ac:chgData name="Hanna Kossowsky" userId="56e21b23dc263710" providerId="LiveId" clId="{233A9E3C-59E5-4AEB-A8AE-CC75ED497D9C}" dt="2025-04-09T18:22:42.285" v="3718"/>
          <ac:spMkLst>
            <pc:docMk/>
            <pc:sldMk cId="2912206583" sldId="731"/>
            <ac:spMk id="2" creationId="{66319DEE-3C33-6CC3-1652-FEEE09BF358B}"/>
          </ac:spMkLst>
        </pc:spChg>
        <pc:spChg chg="mod">
          <ac:chgData name="Hanna Kossowsky" userId="56e21b23dc263710" providerId="LiveId" clId="{233A9E3C-59E5-4AEB-A8AE-CC75ED497D9C}" dt="2025-04-09T18:23:04.182" v="3741" actId="20577"/>
          <ac:spMkLst>
            <pc:docMk/>
            <pc:sldMk cId="2912206583" sldId="731"/>
            <ac:spMk id="7" creationId="{DB5DD8DD-CF28-9A6F-3A14-94BC4E098E22}"/>
          </ac:spMkLst>
        </pc:spChg>
        <pc:picChg chg="add mod">
          <ac:chgData name="Hanna Kossowsky" userId="56e21b23dc263710" providerId="LiveId" clId="{233A9E3C-59E5-4AEB-A8AE-CC75ED497D9C}" dt="2025-04-09T18:28:19.344" v="3752" actId="1076"/>
          <ac:picMkLst>
            <pc:docMk/>
            <pc:sldMk cId="2912206583" sldId="731"/>
            <ac:picMk id="5" creationId="{851277CA-2866-EDB9-113E-F872CE189135}"/>
          </ac:picMkLst>
        </pc:picChg>
      </pc:sldChg>
      <pc:sldChg chg="addSp delSp modSp add mod modAnim">
        <pc:chgData name="Hanna Kossowsky" userId="56e21b23dc263710" providerId="LiveId" clId="{233A9E3C-59E5-4AEB-A8AE-CC75ED497D9C}" dt="2025-04-09T18:29:39.610" v="3776"/>
        <pc:sldMkLst>
          <pc:docMk/>
          <pc:sldMk cId="2400875328" sldId="732"/>
        </pc:sldMkLst>
        <pc:spChg chg="add mod">
          <ac:chgData name="Hanna Kossowsky" userId="56e21b23dc263710" providerId="LiveId" clId="{233A9E3C-59E5-4AEB-A8AE-CC75ED497D9C}" dt="2025-04-09T18:29:22.521" v="3769" actId="14100"/>
          <ac:spMkLst>
            <pc:docMk/>
            <pc:sldMk cId="2400875328" sldId="732"/>
            <ac:spMk id="6" creationId="{B07D45C9-D2B7-8C24-6297-18E25E68A11D}"/>
          </ac:spMkLst>
        </pc:spChg>
        <pc:spChg chg="add mod">
          <ac:chgData name="Hanna Kossowsky" userId="56e21b23dc263710" providerId="LiveId" clId="{233A9E3C-59E5-4AEB-A8AE-CC75ED497D9C}" dt="2025-04-09T18:29:32.359" v="3773" actId="14100"/>
          <ac:spMkLst>
            <pc:docMk/>
            <pc:sldMk cId="2400875328" sldId="732"/>
            <ac:spMk id="8" creationId="{02F31FD1-23AE-9826-2974-0A5DCE4EFC3D}"/>
          </ac:spMkLst>
        </pc:spChg>
        <pc:picChg chg="mod">
          <ac:chgData name="Hanna Kossowsky" userId="56e21b23dc263710" providerId="LiveId" clId="{233A9E3C-59E5-4AEB-A8AE-CC75ED497D9C}" dt="2025-04-09T18:28:34.480" v="3760" actId="1076"/>
          <ac:picMkLst>
            <pc:docMk/>
            <pc:sldMk cId="2400875328" sldId="732"/>
            <ac:picMk id="5" creationId="{1F146179-E116-8AA9-31FD-505ACD0D61D6}"/>
          </ac:picMkLst>
        </pc:picChg>
        <pc:picChg chg="mod">
          <ac:chgData name="Hanna Kossowsky" userId="56e21b23dc263710" providerId="LiveId" clId="{233A9E3C-59E5-4AEB-A8AE-CC75ED497D9C}" dt="2025-04-09T18:28:42.415" v="3763" actId="1076"/>
          <ac:picMkLst>
            <pc:docMk/>
            <pc:sldMk cId="2400875328" sldId="732"/>
            <ac:picMk id="9" creationId="{BC18A3C8-FB72-ED54-0F0D-725BA6134510}"/>
          </ac:picMkLst>
        </pc:picChg>
      </pc:sldChg>
      <pc:sldChg chg="add del">
        <pc:chgData name="Hanna Kossowsky" userId="56e21b23dc263710" providerId="LiveId" clId="{233A9E3C-59E5-4AEB-A8AE-CC75ED497D9C}" dt="2025-04-09T18:29:45.564" v="3778"/>
        <pc:sldMkLst>
          <pc:docMk/>
          <pc:sldMk cId="2375301020" sldId="733"/>
        </pc:sldMkLst>
      </pc:sldChg>
      <pc:sldChg chg="addSp delSp modSp add mod">
        <pc:chgData name="Hanna Kossowsky" userId="56e21b23dc263710" providerId="LiveId" clId="{233A9E3C-59E5-4AEB-A8AE-CC75ED497D9C}" dt="2025-04-09T18:31:18.750" v="3862"/>
        <pc:sldMkLst>
          <pc:docMk/>
          <pc:sldMk cId="3210638103" sldId="733"/>
        </pc:sldMkLst>
        <pc:spChg chg="add del mod">
          <ac:chgData name="Hanna Kossowsky" userId="56e21b23dc263710" providerId="LiveId" clId="{233A9E3C-59E5-4AEB-A8AE-CC75ED497D9C}" dt="2025-04-09T18:31:16.460" v="3861" actId="5793"/>
          <ac:spMkLst>
            <pc:docMk/>
            <pc:sldMk cId="3210638103" sldId="733"/>
            <ac:spMk id="7" creationId="{1E3012FC-925F-DE8C-80A6-BA9ECD2E13D7}"/>
          </ac:spMkLst>
        </pc:spChg>
        <pc:picChg chg="add mod">
          <ac:chgData name="Hanna Kossowsky" userId="56e21b23dc263710" providerId="LiveId" clId="{233A9E3C-59E5-4AEB-A8AE-CC75ED497D9C}" dt="2025-04-09T18:31:18.750" v="3862"/>
          <ac:picMkLst>
            <pc:docMk/>
            <pc:sldMk cId="3210638103" sldId="733"/>
            <ac:picMk id="9" creationId="{6E3681BA-9983-707C-64F7-3B83817CFDC6}"/>
          </ac:picMkLst>
        </pc:picChg>
      </pc:sldChg>
      <pc:sldChg chg="addSp delSp modSp add mod">
        <pc:chgData name="Hanna Kossowsky" userId="56e21b23dc263710" providerId="LiveId" clId="{233A9E3C-59E5-4AEB-A8AE-CC75ED497D9C}" dt="2025-04-09T18:31:35.655" v="3890" actId="1076"/>
        <pc:sldMkLst>
          <pc:docMk/>
          <pc:sldMk cId="666266388" sldId="734"/>
        </pc:sldMkLst>
        <pc:spChg chg="mod">
          <ac:chgData name="Hanna Kossowsky" userId="56e21b23dc263710" providerId="LiveId" clId="{233A9E3C-59E5-4AEB-A8AE-CC75ED497D9C}" dt="2025-04-09T18:31:27.409" v="3885" actId="20577"/>
          <ac:spMkLst>
            <pc:docMk/>
            <pc:sldMk cId="666266388" sldId="734"/>
            <ac:spMk id="7" creationId="{BB2AE7D5-10F9-C119-7CED-4327DE2C733E}"/>
          </ac:spMkLst>
        </pc:spChg>
        <pc:picChg chg="add mod">
          <ac:chgData name="Hanna Kossowsky" userId="56e21b23dc263710" providerId="LiveId" clId="{233A9E3C-59E5-4AEB-A8AE-CC75ED497D9C}" dt="2025-04-09T18:31:35.655" v="3890" actId="1076"/>
          <ac:picMkLst>
            <pc:docMk/>
            <pc:sldMk cId="666266388" sldId="734"/>
            <ac:picMk id="4" creationId="{BA8F9EC0-5E08-D1D2-E2AA-74C522B60480}"/>
          </ac:picMkLst>
        </pc:picChg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9A792-5F16-8974-4299-BDA72A19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31B27-6CF3-C297-4CAF-28D5C1940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C792D-5EC9-28BC-1D23-69D4CA333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AE42-E024-5B17-AFC9-28357D523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377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EBE6-97B5-8E87-9ECC-4704A9D4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A1C31-E1C9-345E-FF91-D929F5CF1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B15EE-9C73-A467-E065-961ADBDB9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B5371-50C9-B2A6-DB3F-1D1C39C7E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831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28FA5-7528-6C5C-1FBE-C5F6CB71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0D29C-89B3-045B-EA34-F4C312415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392B5-B532-772E-FFE5-7D88208C7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C44D-1066-19E2-CF9F-213FD78E8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624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BFEF-B63D-7995-00E4-6BACB7CE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4DE9D-93AF-270E-C42A-74FA299D2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84450-17E3-B90E-3843-FDE76FF19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ADB0-6AAB-AA4D-D362-2D209D7A5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154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F6B7B-ECEB-F870-6652-D7E89B22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38FE1-5D70-C90E-3344-1401FF9FB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012BB-91CF-AD8D-9BDB-0B1D48A55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A07D0-D9D7-1427-4E23-283F446C3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72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64777-FFBC-5314-C371-9E14B2657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01E73-E54B-FC47-ECA1-ED756862B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80752-2705-BC92-4670-C9AE2BB96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LibertinusSerif-Regular"/>
              </a:rPr>
              <a:t>Notice that if you repeat the code to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generate the plot, you will get different lines, because we are sampling from the posterior.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The shaded area, however, will be the same, because we are using all the available posterior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samples. If we go further and refit the model, we will not only get different lines but the</a:t>
            </a:r>
          </a:p>
          <a:p>
            <a:pPr algn="l"/>
            <a:r>
              <a:rPr lang="en-GB" sz="1800" b="0" i="0" u="none" strike="noStrike" baseline="0" dirty="0">
                <a:latin typeface="LibertinusSerif-Regular"/>
              </a:rPr>
              <a:t>shaded area could also change, and probably the difference between runs is going to be very small (if not – increase number of samples or check if there is something wrong with the model or the sampling).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4ABE6-1CB6-EAB9-D689-CA61371CD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61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05A48-DCE0-CC00-677B-7C108AAAB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708B3-EA90-F55F-5655-CD9F90E62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B3379-5DBF-5425-B989-E58429A1C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081A4-997B-E7CD-FB87-3F0DEF7C6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1176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E88-A851-2685-C984-3137404A0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C7AEA-DBFA-8905-DA82-C15317982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2943-76F8-1002-142C-933196674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1D70-E82C-D5CF-EB93-3CE4050C0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662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2402-F2A9-E495-6AF9-D3B5EA32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1710C-0868-9DED-11A9-8A7D9A6E1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BE022-1E2C-53F0-E11C-5CBC9CA04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7F6D6-AF75-AF27-27C6-A6CB20015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978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F86CF-B851-72C8-9ED1-A92FD750E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C8503-BF3C-1E24-F768-9392CF2ED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81579-F200-1C39-DA5A-241331CD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C9162-CFFC-6AE5-E25D-FAC5EAD0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53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7262F-0E19-4D0E-AA80-F385C726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AD185-BE2A-4A15-16D8-69CD82D6C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AE096-8E6E-7F92-6E17-7C38C1BB3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2B03-D610-F8D6-35CB-AFE0D3B5A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0285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65D1-4907-938C-FFD2-FE26AFCF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6AA72-3F5D-9C96-5CEF-1417689A3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4177A-8AAE-21A9-064C-43E6E09C7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6826-CFC3-F245-741B-0AD57C982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973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88C1C-3A53-A0F6-DC23-0FCF3348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3E57A-9BC3-754D-0953-4C318445E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C530C3-3711-DF02-8435-C5CB437BA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E73A-64E6-51B2-32C6-EF4B60495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010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288A-99E1-38C0-10BF-E77C83BE9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059C7-1EB0-BE02-ADCB-3E3AED710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948A0-0E35-5EDC-CC66-635C00F08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9B5F2-4875-F3A4-2D25-7F2FBC66E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1064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5B1BA-0AD8-C8BB-3AA7-7F00CF4F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FF4DC-C519-DE9D-25BA-FF6447C58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311A6-6C2C-3C4E-369B-F4CD0F382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9E25-EB83-FE81-16E7-8369DB1ED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243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9BB40-0119-CFF0-C57E-19D9FD18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33669-84C0-4232-7865-FF11DEA76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B76D4-71F9-70AA-252D-A81E1952F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D2DBA-CC26-1F39-E0D0-A81B062F6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400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11764-E96B-D0A9-B9D7-E5D9BF68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2FEDB-A1E3-5039-FBEB-A70479426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85535-83C3-4E84-4B11-2E67647EF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A27EC-3F61-F16E-5B40-7BDBFFDA9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4440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D4F3-8910-1329-A7AC-084C6833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7F497-5D4A-6743-715C-18B429E49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F9082-5151-F1EE-C5E0-8D521773F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317AA-78BA-6D74-5E26-1A6D8E0B5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727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55A0C-9483-C1A6-3E93-D8EE1060C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D64AD-5260-60D5-18CB-1977C9860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3DC220-E888-8FB8-E346-BB69E673C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0BB91-BE9F-49AC-B83C-7413442CF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444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D05B1-06C9-4045-E09D-D1ECE371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F705B-976D-9AE0-D9B9-121948A2D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1932E-46E8-9D96-3BBA-0F42A6055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3362E-32D7-984F-8600-63A701306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118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AB272-EB76-71A8-8F2B-1CAC23AC7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8419A-A4C4-EA1B-C9FF-CF7E07036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B447D-A73D-A151-F5CC-05034AA04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07CA-9CF4-F288-0B56-26063186E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083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185C4-4CD8-6A6E-42A8-41D81A31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41970-8D4C-611C-2323-586B8A6A2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EBB9E-35A7-6D35-CE5D-46620811C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BFF8-917E-680C-8410-949EA28F8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069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809CC-3040-3142-B27D-8559BA88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B0021F-A541-9438-015B-E00E97231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72A5A-D60F-00E2-3C55-862AFF28A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0EE1-2EA4-18D8-58FC-3A1118E67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45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29FA-6960-FEA9-5996-CF23E055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C29483-3DD8-3799-FDE5-074A37FB2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01AB2-C9A2-D464-8644-5419E03BC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3B01D-FE04-C89D-7A95-1D6753F8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384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F74F5-E37C-52E3-ABE2-FECEE9EB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AC9AE-92E5-7CA4-F049-7562A830A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027ED-9AFC-7C46-11A0-8096116AF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0811F-32D9-3ABC-8701-865446F81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76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EBFC-DE58-899E-BAFC-B5A279EC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F69A51-9DAC-B5AC-40C9-A0A9B82FF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4874D-3B64-B127-20BE-90F1E92EB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A6F57-6F2B-B871-087F-FF78562F6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559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35FAE-0DCF-F78A-10F5-47CC980B8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D98DD-29E8-692B-6672-1807807DC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A08E3-3C64-2D16-2687-D4C8FEFD5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B78DD-B08D-6E5C-D8EC-0485549CD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79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FF48-F77D-0C9E-F180-530837E4C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4451F-A67F-681D-57DB-5623489B6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1515E-7FF8-968F-DDB3-BEF2AF8C5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1843-5815-4476-B73F-30286A998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494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9F324-5689-8761-1AC3-84EE6829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F60C2-5CD5-0FE7-174D-AC01FF045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242D0-C155-C19D-5CB8-4C9F3392C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703AE-9D48-84D1-4D68-A7CE80874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991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7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D4534-032F-CF09-56DF-7379333DB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95D-B66C-8455-413C-B3473A71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F74-8182-DC65-D1D7-AA557A89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our inference object: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AD38F-5FEB-C0C7-5030-69D885BA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51" y="2156163"/>
            <a:ext cx="8961897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DB64-27E5-D257-573D-4086F77E7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F195-0DFF-09B7-8CAB-28DFE36A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B54CE-7F15-D15C-4696-E771BAE7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Look at the posteriors for each of our parameters: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If we take the mean of each distribution: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=64+22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But there are distributions for the intercept and the slope, so we can also take other values.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B54CE-7F15-D15C-4696-E771BAE7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928" b="-11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932C80A2-5EE9-63B3-2C3F-916290C7D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1" y="2043681"/>
            <a:ext cx="8686817" cy="2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01F8B-FB48-9599-F951-5B3044EF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BAC8-D580-D60D-C6DB-7510FF2B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C8FF-60E1-6216-F46F-D9BEA3EB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samples are from the joint distribution and the parameters by be correlated. 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C7CB2-BE7D-39C5-36FC-1D056A6F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956" y="6271143"/>
            <a:ext cx="7614089" cy="454121"/>
          </a:xfrm>
          <a:prstGeom prst="rect">
            <a:avLst/>
          </a:prstGeom>
        </p:spPr>
      </p:pic>
      <p:pic>
        <p:nvPicPr>
          <p:cNvPr id="5" name="Picture 4" descr="A blue dotted line graph&#10;&#10;AI-generated content may be incorrect.">
            <a:extLst>
              <a:ext uri="{FF2B5EF4-FFF2-40B4-BE49-F238E27FC236}">
                <a16:creationId xmlns:a16="http://schemas.microsoft.com/office/drawing/2014/main" id="{D2FD2CC9-C5B0-F97F-7375-BCF838D9D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3" y="2132648"/>
            <a:ext cx="5266954" cy="40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8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242D0-DE0F-CC1E-AF34-D2B70D8F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EFC-12DB-9B0A-FE07-028B589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14AF0-74C8-F2B7-F9C7-5381B694F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have a distribution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for each value of x (muscle length).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Some examples: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14AF0-74C8-F2B7-F9C7-5381B694F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different muscle lengths&#10;&#10;AI-generated content may be incorrect.">
            <a:extLst>
              <a:ext uri="{FF2B5EF4-FFF2-40B4-BE49-F238E27FC236}">
                <a16:creationId xmlns:a16="http://schemas.microsoft.com/office/drawing/2014/main" id="{9C1B7615-AFF1-40CE-224A-37AE5E4F2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85" y="2893949"/>
            <a:ext cx="7214630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E90AE-7968-7602-1B62-6927C44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F43D-2DB2-0E82-7C3F-61174069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00DD-60B5-5B3D-0E02-758F7CF7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25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Let’s plot some possible regression lines using samples from the posterior.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This demonstrates the uncertainty we have regarding the values of the parameters.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A diagram of lines and a length&#10;&#10;AI-generated content may be incorrect.">
            <a:extLst>
              <a:ext uri="{FF2B5EF4-FFF2-40B4-BE49-F238E27FC236}">
                <a16:creationId xmlns:a16="http://schemas.microsoft.com/office/drawing/2014/main" id="{CDFC468B-2110-A53D-2E7D-DE407EB0D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3" y="2691421"/>
            <a:ext cx="5266954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3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5FB00-185C-7672-DEE9-533D7434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EFE2-F788-E031-C5E6-7C7F7A76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3F92-F44F-B7B5-2C58-B917E2CE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425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also look at the HDI for the regression line.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 descr="A graph of a line with a line and a line with a line and a line with a line and a line with a line with a line and a line with a line with a line and&#10;&#10;AI-generated content may be incorrect.">
            <a:extLst>
              <a:ext uri="{FF2B5EF4-FFF2-40B4-BE49-F238E27FC236}">
                <a16:creationId xmlns:a16="http://schemas.microsoft.com/office/drawing/2014/main" id="{0AB71CFF-2D82-5E54-DA6A-4D5302B9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03" y="2199502"/>
            <a:ext cx="5850193" cy="44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4841A-DAA3-A68A-9706-E9ECAD91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6972-0651-9D7C-C941-C85D4053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A38-529F-42DB-15F3-A24AAEAB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a lot of possible regression lines that can make sense given the analysis.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416C225B-A65B-E408-7368-99DA47D1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7" y="3262184"/>
            <a:ext cx="10857846" cy="34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F7963-71E4-F2BF-C932-F47B4A4A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6B7E-656B-3FF9-29DA-7A49DC2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7F2F-3526-99AA-A1A5-08219C9D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783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sampling: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Sample from the posterior distribution of the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Sample from the likelihood given these posterior samples</a:t>
            </a:r>
            <a:endParaRPr lang="he-IL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 descr="A diagram of a line&#10;&#10;AI-generated content may be incorrect.">
            <a:extLst>
              <a:ext uri="{FF2B5EF4-FFF2-40B4-BE49-F238E27FC236}">
                <a16:creationId xmlns:a16="http://schemas.microsoft.com/office/drawing/2014/main" id="{2C4B136B-5021-4ABB-DF3C-38D9405E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2377431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9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C5692-CBB6-30AE-C9C1-5B2EA8773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C5BA-EDDE-CD78-B667-3292BBBE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1FDF-C18E-8162-C618-CFB223CE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783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sampling: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Visualizes the </a:t>
            </a:r>
            <a:r>
              <a:rPr lang="en-US" dirty="0"/>
              <a:t>uncertainty in both posterior mean and posterior predictive</a:t>
            </a:r>
            <a:r>
              <a:rPr lang="en-GB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50% of the data should in the 50% posterior predictive HDI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Posterior predictive should not have empty areas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e-IL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A diagram of a line&#10;&#10;AI-generated content may be incorrect.">
            <a:extLst>
              <a:ext uri="{FF2B5EF4-FFF2-40B4-BE49-F238E27FC236}">
                <a16:creationId xmlns:a16="http://schemas.microsoft.com/office/drawing/2014/main" id="{88DEE203-4E62-9D1F-F275-0FF3B6AE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46" y="3260824"/>
            <a:ext cx="8677708" cy="35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6B49-9303-52A1-7155-0BAC5032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39F-D02C-B5C6-A9F4-5F8A9D95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p-value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7E34-417A-9EA0-4EBD-F1F2FEAA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568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percentage of posterior predictive values are less than actual data values?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expect that it should be around half.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get a distribution over posterior predictive 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882DD503-3FF1-9664-1064-7A2A6C02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93" y="2862064"/>
            <a:ext cx="4709169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Simple linear regression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Bayesian p-value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Bayesian workflow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Data Transformation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Heteroskedsticity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07B7-C727-42F4-DDB6-ED710EF3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ACF6-EB55-1DA1-C6B6-FD8352DC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p-value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03EF-C92B-4661-6651-56D3B2459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568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Instead of comparing value by value, we can compare for chosen statistics, such as the mean and the standard deviation.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dot is the value for our observed data.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distributions are those of the </a:t>
            </a:r>
            <a:r>
              <a:rPr lang="en-GB"/>
              <a:t>statistic for </a:t>
            </a:r>
            <a:r>
              <a:rPr lang="en-GB" dirty="0"/>
              <a:t>each </a:t>
            </a:r>
            <a:r>
              <a:rPr lang="en-GB"/>
              <a:t>generated dataset.</a:t>
            </a:r>
            <a:endParaRPr lang="en-US" dirty="0"/>
          </a:p>
        </p:txBody>
      </p:sp>
      <p:pic>
        <p:nvPicPr>
          <p:cNvPr id="10" name="Picture 9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9134F8C4-ED48-2A5E-90F1-5173880FD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84" y="2913003"/>
            <a:ext cx="4406046" cy="3924000"/>
          </a:xfrm>
          <a:prstGeom prst="rect">
            <a:avLst/>
          </a:prstGeom>
        </p:spPr>
      </p:pic>
      <p:pic>
        <p:nvPicPr>
          <p:cNvPr id="12" name="Picture 11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AF0875CA-9B84-7B55-E12E-46D033CEE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84" y="2913003"/>
            <a:ext cx="4431416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313405" y="2204244"/>
            <a:ext cx="1793832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H="1" flipV="1">
            <a:off x="6210321" y="3144044"/>
            <a:ext cx="55541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313405" y="2674144"/>
            <a:ext cx="480994" cy="1068080"/>
          </a:xfrm>
          <a:prstGeom prst="bentConnector4">
            <a:avLst>
              <a:gd name="adj1" fmla="val -47527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393892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1" y="3657600"/>
            <a:ext cx="1676443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1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382DAAD-919F-C62F-3FA1-A9D42CD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F741-630D-5941-95F8-AA03D2B8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/>
              <a:t>The steps in the Bayesian workflow</a:t>
            </a:r>
            <a:endParaRPr lang="en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23E9F-1C9C-35F8-C246-E40E0EDF1DF6}"/>
              </a:ext>
            </a:extLst>
          </p:cNvPr>
          <p:cNvGraphicFramePr>
            <a:graphicFrameLocks noGrp="1"/>
          </p:cNvGraphicFramePr>
          <p:nvPr/>
        </p:nvGraphicFramePr>
        <p:xfrm>
          <a:off x="1780074" y="1423138"/>
          <a:ext cx="81279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2016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2434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808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validation procedures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methodology</a:t>
                      </a:r>
                    </a:p>
                    <a:p>
                      <a:r>
                        <a:rPr lang="en-US" dirty="0"/>
                        <a:t>Develop protocols</a:t>
                      </a:r>
                    </a:p>
                    <a:p>
                      <a:r>
                        <a:rPr lang="en-US" dirty="0"/>
                        <a:t>Document processes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graph</a:t>
                      </a:r>
                    </a:p>
                    <a:p>
                      <a:r>
                        <a:rPr lang="en-US" dirty="0"/>
                        <a:t>Take sample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dimensions</a:t>
                      </a:r>
                    </a:p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predictive plots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 plots</a:t>
                      </a:r>
                    </a:p>
                    <a:p>
                      <a:r>
                        <a:rPr lang="en-US" dirty="0" err="1"/>
                        <a:t>Rhat</a:t>
                      </a:r>
                      <a:endParaRPr lang="en-US" dirty="0"/>
                    </a:p>
                    <a:p>
                      <a:r>
                        <a:rPr lang="en-US" dirty="0"/>
                        <a:t>ESS</a:t>
                      </a:r>
                    </a:p>
                    <a:p>
                      <a:r>
                        <a:rPr lang="en-US" dirty="0"/>
                        <a:t>MCSE</a:t>
                      </a:r>
                    </a:p>
                    <a:p>
                      <a:r>
                        <a:rPr lang="en-US" dirty="0"/>
                        <a:t>Divergences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sampling</a:t>
                      </a:r>
                    </a:p>
                    <a:p>
                      <a:r>
                        <a:rPr lang="en-US" dirty="0"/>
                        <a:t>Change initialization</a:t>
                      </a:r>
                    </a:p>
                    <a:p>
                      <a:r>
                        <a:rPr lang="en-US" dirty="0" err="1"/>
                        <a:t>Reparameterize</a:t>
                      </a:r>
                      <a:r>
                        <a:rPr lang="en-US" dirty="0"/>
                        <a:t> model</a:t>
                      </a:r>
                    </a:p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Posterior predictive plots</a:t>
                      </a:r>
                    </a:p>
                    <a:p>
                      <a:r>
                        <a:rPr lang="en-US" dirty="0"/>
                        <a:t>Bayesian p 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789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8AA39-45C5-C0EB-44B1-453909C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3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990C8-C2EE-0AFA-1F51-0D8D74297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3A84-7E67-AC69-ED71-0AF7C0CB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 and Posterior Predictive</a:t>
            </a:r>
            <a:endParaRPr lang="LID4096" dirty="0"/>
          </a:p>
        </p:txBody>
      </p:sp>
      <p:pic>
        <p:nvPicPr>
          <p:cNvPr id="13" name="Picture 12" descr="A graph of a graph with blue lines&#10;&#10;AI-generated content may be incorrect.">
            <a:extLst>
              <a:ext uri="{FF2B5EF4-FFF2-40B4-BE49-F238E27FC236}">
                <a16:creationId xmlns:a16="http://schemas.microsoft.com/office/drawing/2014/main" id="{B5FD1D94-7229-77FF-929C-15DC0575C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125"/>
            <a:ext cx="5093218" cy="4261112"/>
          </a:xfrm>
          <a:prstGeom prst="rect">
            <a:avLst/>
          </a:prstGeom>
        </p:spPr>
      </p:pic>
      <p:pic>
        <p:nvPicPr>
          <p:cNvPr id="15" name="Picture 14" descr="A graph of a positive mean&#10;&#10;AI-generated content may be incorrect.">
            <a:extLst>
              <a:ext uri="{FF2B5EF4-FFF2-40B4-BE49-F238E27FC236}">
                <a16:creationId xmlns:a16="http://schemas.microsoft.com/office/drawing/2014/main" id="{01C33802-A70E-B575-40A4-8357FD12E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50" y="3074358"/>
            <a:ext cx="7260350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314A-5733-EE8F-9A55-33A360F9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F8B14-89B2-78CA-5929-34BA1C40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compute a transformation on our data.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B4006-5A13-E63E-3068-991A96BC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C27D5D-7EFD-C142-ABA3-EEACA2660103}"/>
                  </a:ext>
                </a:extLst>
              </p:cNvPr>
              <p:cNvSpPr txBox="1"/>
              <p:nvPr/>
            </p:nvSpPr>
            <p:spPr>
              <a:xfrm>
                <a:off x="2014151" y="2819494"/>
                <a:ext cx="294307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𝐻𝑎𝑙𝑓𝑁𝑜𝑟𝑚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C27D5D-7EFD-C142-ABA3-EEACA266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51" y="2819494"/>
                <a:ext cx="2943074" cy="286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DC522B2-891D-1B6C-C3FB-CC40A6768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132" y="1969820"/>
            <a:ext cx="5308452" cy="45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56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B1E76-0F48-9D5A-7696-26B8D3780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7AA96C-07BE-847D-08E1-5FC15841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posteriors for each of our parameters: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F6E9F-6C93-DDA4-4B4E-B730C4B3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LID4096" dirty="0"/>
          </a:p>
        </p:txBody>
      </p:sp>
      <p:pic>
        <p:nvPicPr>
          <p:cNvPr id="11" name="Picture 10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F6194EB4-C4C7-F92A-F1F2-C577B9E16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1" y="2303173"/>
            <a:ext cx="10987717" cy="35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62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16F7A-1AD3-FC49-B4A3-68D6418B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C62DAB-DBDF-293E-A73C-D89F18FC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Possible regression lines using samples from the posterior + HDI: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DC1CF-0E8F-9950-6A6D-BC77C308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LID4096" dirty="0"/>
          </a:p>
        </p:txBody>
      </p:sp>
      <p:pic>
        <p:nvPicPr>
          <p:cNvPr id="10" name="Picture 9" descr="A graph of a line with a line and a line with a line and a line with a line and a line with a line and a line with a line and a line with a line and&#10;&#10;AI-generated content may be incorrect.">
            <a:extLst>
              <a:ext uri="{FF2B5EF4-FFF2-40B4-BE49-F238E27FC236}">
                <a16:creationId xmlns:a16="http://schemas.microsoft.com/office/drawing/2014/main" id="{DA941BE9-DACE-82C6-9013-7B17662DC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89" y="2213261"/>
            <a:ext cx="5266954" cy="3995936"/>
          </a:xfrm>
          <a:prstGeom prst="rect">
            <a:avLst/>
          </a:prstGeom>
        </p:spPr>
      </p:pic>
      <p:pic>
        <p:nvPicPr>
          <p:cNvPr id="12" name="Picture 11" descr="A diagram of a line&#10;&#10;AI-generated content may be incorrect.">
            <a:extLst>
              <a:ext uri="{FF2B5EF4-FFF2-40B4-BE49-F238E27FC236}">
                <a16:creationId xmlns:a16="http://schemas.microsoft.com/office/drawing/2014/main" id="{D3B55BD2-1BD3-0CB1-A417-9C28FEA5E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6" y="2213261"/>
            <a:ext cx="5266954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E62F-A26D-9D57-323B-FCD0E3BB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8D3BC7-7509-485D-2B35-AA7D4D91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sampling: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A8EDC-6733-97AA-F942-D08857FC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LID4096" dirty="0"/>
          </a:p>
        </p:txBody>
      </p:sp>
      <p:pic>
        <p:nvPicPr>
          <p:cNvPr id="9" name="Picture 8" descr="A diagram of a line&#10;&#10;AI-generated content may be incorrect.">
            <a:extLst>
              <a:ext uri="{FF2B5EF4-FFF2-40B4-BE49-F238E27FC236}">
                <a16:creationId xmlns:a16="http://schemas.microsoft.com/office/drawing/2014/main" id="{11BC0487-A666-B284-4BFC-BF334AD03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2074320"/>
            <a:ext cx="10872238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88AAE-7613-6A07-8367-9F4E77E6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A17BCC-52D0-C866-E220-EB4E15DD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Bayesian p-value: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AFBD7-B131-DF91-A32F-DD69766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LID4096" dirty="0"/>
          </a:p>
        </p:txBody>
      </p:sp>
      <p:pic>
        <p:nvPicPr>
          <p:cNvPr id="10" name="Picture 9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9C4E1FCD-B08D-8779-053A-B4160B645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1" y="2011923"/>
            <a:ext cx="4709169" cy="4242824"/>
          </a:xfrm>
          <a:prstGeom prst="rect">
            <a:avLst/>
          </a:prstGeom>
        </p:spPr>
      </p:pic>
      <p:pic>
        <p:nvPicPr>
          <p:cNvPr id="12" name="Picture 11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8762ECA5-2C5C-0780-A908-A2C0C80BD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6" y="2011923"/>
            <a:ext cx="4718313" cy="42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3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843C3-A24B-C295-0FFF-133C56E8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1C4C40-C8DB-9EF8-1E2C-FDC25637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predictive: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A8970-3BFF-DBC6-1E38-68D527B7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transformation</a:t>
            </a:r>
            <a:endParaRPr lang="LID4096" dirty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6BC0EEDA-87F7-4D38-5419-373BAB12C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04" y="2050476"/>
            <a:ext cx="8743792" cy="42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2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B904C-66A3-20F3-46E6-1305B5E8A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EC67-C4EA-3FFE-EFE3-CD20F24E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225B-D563-6D26-60D9-76E54652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We have learned about normal models. </a:t>
            </a:r>
            <a:endParaRPr lang="en-US" dirty="0"/>
          </a:p>
        </p:txBody>
      </p:sp>
      <p:pic>
        <p:nvPicPr>
          <p:cNvPr id="4" name="Picture 3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EB94E365-BFF1-AD07-E6DF-0EB12206D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2873828" y="2219508"/>
            <a:ext cx="4278086" cy="4582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1F647-4D36-05B2-DDEB-B929214B1C15}"/>
                  </a:ext>
                </a:extLst>
              </p:cNvPr>
              <p:cNvSpPr txBox="1"/>
              <p:nvPr/>
            </p:nvSpPr>
            <p:spPr>
              <a:xfrm>
                <a:off x="7692863" y="2398328"/>
                <a:ext cx="2514600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𝐻𝑎𝑙𝑓𝑁𝑜𝑟𝑚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1F647-4D36-05B2-DDEB-B929214B1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63" y="2398328"/>
                <a:ext cx="2514600" cy="1256498"/>
              </a:xfrm>
              <a:prstGeom prst="rect">
                <a:avLst/>
              </a:prstGeom>
              <a:blipFill>
                <a:blip r:embed="rId4"/>
                <a:stretch>
                  <a:fillRect r="-6068" b="-531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39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AFF13-76A6-6D46-7BB0-8F20E0097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5DD8DD-CF28-9A6F-3A14-94BC4E09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variance also depends on the independent variable.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19DEE-3C33-6CC3-1652-FEEE09BF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Heteroskedsticity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277CA-2866-EDB9-113E-F872CE18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397" y="1796326"/>
            <a:ext cx="6595205" cy="49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47B59-C0B0-6DDB-3528-8C4D3985A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A63A-616E-FC7A-B027-E346D479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Heteroskedsticity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46179-E116-8AA9-31FD-505ACD0D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33" y="0"/>
            <a:ext cx="4075356" cy="3028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8A3C8-FB72-ED54-0F0D-725BA6134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8" y="2784592"/>
            <a:ext cx="9040393" cy="38139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7D45C9-D2B7-8C24-6297-18E25E68A11D}"/>
              </a:ext>
            </a:extLst>
          </p:cNvPr>
          <p:cNvSpPr/>
          <p:nvPr/>
        </p:nvSpPr>
        <p:spPr>
          <a:xfrm>
            <a:off x="531341" y="3237470"/>
            <a:ext cx="5993027" cy="333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31FD1-23AE-9826-2974-0A5DCE4EFC3D}"/>
              </a:ext>
            </a:extLst>
          </p:cNvPr>
          <p:cNvSpPr/>
          <p:nvPr/>
        </p:nvSpPr>
        <p:spPr>
          <a:xfrm>
            <a:off x="531340" y="4842318"/>
            <a:ext cx="6981568" cy="693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8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C284D-C6FA-3D6A-4B20-25943A362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3012FC-925F-DE8C-80A6-BA9ECD2E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look at the posterior distributions for our parameters.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4B426-B7E5-C910-F112-298CC2F2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Heteroskedsticity</a:t>
            </a:r>
            <a:endParaRPr lang="en-US" dirty="0"/>
          </a:p>
        </p:txBody>
      </p:sp>
      <p:pic>
        <p:nvPicPr>
          <p:cNvPr id="9" name="Picture 8" descr="A comparison of a normal distribution graph&#10;&#10;AI-generated content may be incorrect.">
            <a:extLst>
              <a:ext uri="{FF2B5EF4-FFF2-40B4-BE49-F238E27FC236}">
                <a16:creationId xmlns:a16="http://schemas.microsoft.com/office/drawing/2014/main" id="{6E3681BA-9983-707C-64F7-3B83817CF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454"/>
            <a:ext cx="12096335" cy="37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8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FAB10-A8F4-9661-B01B-57B3295EE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2AE7D5-10F9-C119-7CED-4327DE2C7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184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our final result: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E1522-6EB3-020F-CE70-464FBBBF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Heteroskedsticity</a:t>
            </a:r>
            <a:endParaRPr lang="en-US" dirty="0"/>
          </a:p>
        </p:txBody>
      </p:sp>
      <p:pic>
        <p:nvPicPr>
          <p:cNvPr id="4" name="Picture 3" descr="A graph of a graph of data&#10;&#10;AI-generated content may be incorrect.">
            <a:extLst>
              <a:ext uri="{FF2B5EF4-FFF2-40B4-BE49-F238E27FC236}">
                <a16:creationId xmlns:a16="http://schemas.microsoft.com/office/drawing/2014/main" id="{BA8F9EC0-5E08-D1D2-E2AA-74C522B60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51" y="2035895"/>
            <a:ext cx="7018697" cy="48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6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7F45-37DF-3F19-665A-D48E2E45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1AE0-828E-B729-43F1-9A110689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1C4-7D3C-9E81-39F1-393CE3D5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we’ll look at a case in which the mean depends on another variable.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Average height as a function of age.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FBA0C-95D0-26DA-A791-12CA50883528}"/>
                  </a:ext>
                </a:extLst>
              </p:cNvPr>
              <p:cNvSpPr txBox="1"/>
              <p:nvPr/>
            </p:nvSpPr>
            <p:spPr>
              <a:xfrm>
                <a:off x="2033468" y="3584577"/>
                <a:ext cx="2514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FBA0C-95D0-26DA-A791-12CA5088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8" y="3584577"/>
                <a:ext cx="2514600" cy="286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42103E-0C63-2509-7BC7-72284AD42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79" y="2135470"/>
            <a:ext cx="5210766" cy="45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E838-92FB-5847-A6E5-67EDF055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22D1-7F1F-A5D8-3C92-A42A2860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F077-1BF3-870F-B179-78859EA1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55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Compare:</a:t>
            </a:r>
            <a:endParaRPr lang="en-US" dirty="0"/>
          </a:p>
        </p:txBody>
      </p:sp>
      <p:pic>
        <p:nvPicPr>
          <p:cNvPr id="4" name="Picture 3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90F6F6C8-0938-05E2-800E-5E2F416C6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119595" y="3137734"/>
            <a:ext cx="3472837" cy="3720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C2573-53EE-2274-6C40-959463981A0E}"/>
                  </a:ext>
                </a:extLst>
              </p:cNvPr>
              <p:cNvSpPr txBox="1"/>
              <p:nvPr/>
            </p:nvSpPr>
            <p:spPr>
              <a:xfrm>
                <a:off x="598714" y="1753406"/>
                <a:ext cx="2514600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𝐻𝑎𝑙𝑓𝑁𝑜𝑟𝑚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C2573-53EE-2274-6C40-959463981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4" y="1753406"/>
                <a:ext cx="2514600" cy="1256498"/>
              </a:xfrm>
              <a:prstGeom prst="rect">
                <a:avLst/>
              </a:prstGeom>
              <a:blipFill>
                <a:blip r:embed="rId4"/>
                <a:stretch>
                  <a:fillRect r="-6053" b="-58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5258D7-662B-DDD4-E674-F50688772C20}"/>
                  </a:ext>
                </a:extLst>
              </p:cNvPr>
              <p:cNvSpPr txBox="1"/>
              <p:nvPr/>
            </p:nvSpPr>
            <p:spPr>
              <a:xfrm>
                <a:off x="7595393" y="48440"/>
                <a:ext cx="2514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𝐻𝑎𝑙𝑓𝑁𝑜𝑟𝑚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5258D7-662B-DDD4-E674-F5068877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93" y="48440"/>
                <a:ext cx="2514600" cy="2862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A763EE-25F0-E9B1-3182-D82A483D1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217" y="3164725"/>
            <a:ext cx="4192952" cy="36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0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763D-80E5-8D29-B3A9-D512F12B6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E28C-52F1-191E-7645-D2A7356A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3C1D-B300-0C6F-8384-08CFD8CD2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main idea of linear regression is to extend the normal model by adding a predictor variable, x, to the estimation of the mean,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The meaning of the model is that there is a </a:t>
                </a:r>
                <a:r>
                  <a:rPr lang="en-US" b="1" dirty="0"/>
                  <a:t>linear</a:t>
                </a:r>
                <a:r>
                  <a:rPr lang="en-US" dirty="0"/>
                  <a:t> relationship between x and y.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The relationship </a:t>
                </a:r>
                <a:r>
                  <a:rPr lang="en-US" b="1" dirty="0"/>
                  <a:t>not deterministic </a:t>
                </a:r>
                <a:r>
                  <a:rPr lang="en-US" dirty="0"/>
                  <a:t>because of the noise term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The intercept tells us the value of y when x=0.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The slope tells us the change in y per unit change in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93C1D-B300-0C6F-8384-08CFD8CD2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6EAD-0DBB-9AF1-ADDE-74E76AB0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FD08-DAB4-A013-F1FC-4E6BB6B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9E2B-0DB2-FB39-CB40-73DD7D51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write this model in our code?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use a deterministic variable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40C1F-0FCF-1244-ABD5-4911CB276271}"/>
              </a:ext>
            </a:extLst>
          </p:cNvPr>
          <p:cNvSpPr txBox="1"/>
          <p:nvPr/>
        </p:nvSpPr>
        <p:spPr>
          <a:xfrm>
            <a:off x="1123136" y="2407801"/>
            <a:ext cx="117155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41B53-D409-7680-DAE4-680F70151038}"/>
              </a:ext>
            </a:extLst>
          </p:cNvPr>
          <p:cNvSpPr/>
          <p:nvPr/>
        </p:nvSpPr>
        <p:spPr>
          <a:xfrm>
            <a:off x="1625642" y="3778046"/>
            <a:ext cx="8791104" cy="7321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7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22CC-DFF0-04BA-640E-D979EC37F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7DC-4DCE-5BFE-F35F-CFB30CC5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F9FB-52E9-4E37-04A6-8E56F0B1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group of researches checked the connection between the muscle length and the generated force.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A graph with blue dots&#10;&#10;AI-generated content may be incorrect.">
            <a:extLst>
              <a:ext uri="{FF2B5EF4-FFF2-40B4-BE49-F238E27FC236}">
                <a16:creationId xmlns:a16="http://schemas.microsoft.com/office/drawing/2014/main" id="{7E8A8BC8-DB30-1ED2-D812-3CBA1EE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3" y="2862064"/>
            <a:ext cx="5266954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8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C69B-2005-B9EB-8279-182F1E95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A8B-AB87-DBEE-34C1-41E9B256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EA4A-90D3-0C15-F18D-41F38E1A2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an increase in generated force for increased muscle length.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model it using simple linear regression.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34E25-A924-555C-448C-90DFED4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18" y="3734848"/>
            <a:ext cx="9667964" cy="26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20845</TotalTime>
  <Words>1057</Words>
  <Application>Microsoft Office PowerPoint</Application>
  <PresentationFormat>Widescreen</PresentationFormat>
  <Paragraphs>221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Consolas</vt:lpstr>
      <vt:lpstr>LibertinusSerif-Regular</vt:lpstr>
      <vt:lpstr>Wingdings</vt:lpstr>
      <vt:lpstr>Office Theme</vt:lpstr>
      <vt:lpstr>Tutorial 7</vt:lpstr>
      <vt:lpstr>Tutorial Outline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Bayesian p-value</vt:lpstr>
      <vt:lpstr>Bayesian p-value</vt:lpstr>
      <vt:lpstr>Bayesian Workflow</vt:lpstr>
      <vt:lpstr>The steps in the Bayesian workflow</vt:lpstr>
      <vt:lpstr>Prior and Posterior Predictive</vt:lpstr>
      <vt:lpstr>Data transformation</vt:lpstr>
      <vt:lpstr>Data transformation</vt:lpstr>
      <vt:lpstr>Data transformation</vt:lpstr>
      <vt:lpstr>Data transformation</vt:lpstr>
      <vt:lpstr>Data transformation</vt:lpstr>
      <vt:lpstr>Data transformation</vt:lpstr>
      <vt:lpstr>Heteroskedsticity</vt:lpstr>
      <vt:lpstr>Heteroskedsticity</vt:lpstr>
      <vt:lpstr>Heteroskedsticity</vt:lpstr>
      <vt:lpstr>Heteroskedsticity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2025-04-22T07:21:37Z</dcterms:modified>
</cp:coreProperties>
</file>