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67" r:id="rId12"/>
    <p:sldId id="268" r:id="rId13"/>
    <p:sldId id="273" r:id="rId14"/>
    <p:sldId id="270" r:id="rId15"/>
    <p:sldId id="274" r:id="rId16"/>
    <p:sldId id="271" r:id="rId17"/>
    <p:sldId id="275" r:id="rId18"/>
    <p:sldId id="272" r:id="rId19"/>
    <p:sldId id="277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90" r:id="rId33"/>
    <p:sldId id="291" r:id="rId34"/>
    <p:sldId id="292" r:id="rId35"/>
    <p:sldId id="300" r:id="rId36"/>
    <p:sldId id="301" r:id="rId37"/>
    <p:sldId id="302" r:id="rId38"/>
    <p:sldId id="303" r:id="rId39"/>
    <p:sldId id="304" r:id="rId40"/>
    <p:sldId id="305" r:id="rId41"/>
    <p:sldId id="309" r:id="rId42"/>
    <p:sldId id="306" r:id="rId43"/>
    <p:sldId id="308" r:id="rId44"/>
    <p:sldId id="293" r:id="rId45"/>
    <p:sldId id="294" r:id="rId46"/>
    <p:sldId id="296" r:id="rId47"/>
    <p:sldId id="295" r:id="rId48"/>
    <p:sldId id="297" r:id="rId49"/>
    <p:sldId id="298" r:id="rId50"/>
    <p:sldId id="299" r:id="rId51"/>
    <p:sldId id="307" r:id="rId52"/>
    <p:sldId id="310" r:id="rId5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E85760-4A0E-45CF-9CA0-963ABB5D480A}" v="1938" dt="2025-05-06T10:42:54.5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5033" autoAdjust="0"/>
  </p:normalViewPr>
  <p:slideViewPr>
    <p:cSldViewPr snapToGrid="0">
      <p:cViewPr>
        <p:scale>
          <a:sx n="66" d="100"/>
          <a:sy n="66" d="100"/>
        </p:scale>
        <p:origin x="691" y="-13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a Kossowsky" userId="56e21b23dc263710" providerId="LiveId" clId="{3B5D1565-E1D0-43F2-80F4-E5DCA54FBF51}"/>
    <pc:docChg chg="custSel addSld delSld modSld">
      <pc:chgData name="Hanna Kossowsky" userId="56e21b23dc263710" providerId="LiveId" clId="{3B5D1565-E1D0-43F2-80F4-E5DCA54FBF51}" dt="2025-02-19T06:58:49.006" v="53" actId="47"/>
      <pc:docMkLst>
        <pc:docMk/>
      </pc:docMkLst>
      <pc:sldChg chg="modSp mod modAnim">
        <pc:chgData name="Hanna Kossowsky" userId="56e21b23dc263710" providerId="LiveId" clId="{3B5D1565-E1D0-43F2-80F4-E5DCA54FBF51}" dt="2025-02-19T06:57:18.328" v="52" actId="1036"/>
        <pc:sldMkLst>
          <pc:docMk/>
          <pc:sldMk cId="653706785" sldId="257"/>
        </pc:sldMkLst>
      </pc:sldChg>
      <pc:sldChg chg="del">
        <pc:chgData name="Hanna Kossowsky" userId="56e21b23dc263710" providerId="LiveId" clId="{3B5D1565-E1D0-43F2-80F4-E5DCA54FBF51}" dt="2025-02-19T06:58:49.006" v="53" actId="47"/>
        <pc:sldMkLst>
          <pc:docMk/>
          <pc:sldMk cId="2889954775" sldId="272"/>
        </pc:sldMkLst>
      </pc:sldChg>
      <pc:sldChg chg="modSp add mod">
        <pc:chgData name="Hanna Kossowsky" userId="56e21b23dc263710" providerId="LiveId" clId="{3B5D1565-E1D0-43F2-80F4-E5DCA54FBF51}" dt="2025-02-19T06:55:53.653" v="4" actId="12"/>
        <pc:sldMkLst>
          <pc:docMk/>
          <pc:sldMk cId="143904550" sldId="398"/>
        </pc:sldMkLst>
      </pc:sldChg>
    </pc:docChg>
  </pc:docChgLst>
  <pc:docChgLst>
    <pc:chgData name="Hanna Kossowsky" userId="56e21b23dc263710" providerId="LiveId" clId="{93FE5A26-3064-4B3F-8E2A-653EB31D5592}"/>
    <pc:docChg chg="undo custSel addSld delSld modSld">
      <pc:chgData name="Hanna Kossowsky" userId="56e21b23dc263710" providerId="LiveId" clId="{93FE5A26-3064-4B3F-8E2A-653EB31D5592}" dt="2025-02-19T08:45:19.290" v="4489" actId="20577"/>
      <pc:docMkLst>
        <pc:docMk/>
      </pc:docMkLst>
      <pc:sldChg chg="modSp mod">
        <pc:chgData name="Hanna Kossowsky" userId="56e21b23dc263710" providerId="LiveId" clId="{93FE5A26-3064-4B3F-8E2A-653EB31D5592}" dt="2025-02-19T07:04:18.139" v="3" actId="20577"/>
        <pc:sldMkLst>
          <pc:docMk/>
          <pc:sldMk cId="1633777672" sldId="256"/>
        </pc:sldMkLst>
        <pc:spChg chg="mod">
          <ac:chgData name="Hanna Kossowsky" userId="56e21b23dc263710" providerId="LiveId" clId="{93FE5A26-3064-4B3F-8E2A-653EB31D5592}" dt="2025-02-19T07:04:15.991" v="1" actId="20577"/>
          <ac:spMkLst>
            <pc:docMk/>
            <pc:sldMk cId="1633777672" sldId="256"/>
            <ac:spMk id="2" creationId="{E2739AA4-DC6F-AC25-85E9-23B70AA841D1}"/>
          </ac:spMkLst>
        </pc:spChg>
        <pc:spChg chg="mod">
          <ac:chgData name="Hanna Kossowsky" userId="56e21b23dc263710" providerId="LiveId" clId="{93FE5A26-3064-4B3F-8E2A-653EB31D5592}" dt="2025-02-19T07:04:18.139" v="3" actId="20577"/>
          <ac:spMkLst>
            <pc:docMk/>
            <pc:sldMk cId="1633777672" sldId="256"/>
            <ac:spMk id="3" creationId="{06ABFF89-9CAA-78A3-9827-25C0441AF86F}"/>
          </ac:spMkLst>
        </pc:spChg>
      </pc:sldChg>
      <pc:sldChg chg="del">
        <pc:chgData name="Hanna Kossowsky" userId="56e21b23dc263710" providerId="LiveId" clId="{93FE5A26-3064-4B3F-8E2A-653EB31D5592}" dt="2025-02-19T07:04:36.610" v="4" actId="47"/>
        <pc:sldMkLst>
          <pc:docMk/>
          <pc:sldMk cId="653706785" sldId="257"/>
        </pc:sldMkLst>
      </pc:sldChg>
      <pc:sldChg chg="modSp mod">
        <pc:chgData name="Hanna Kossowsky" userId="56e21b23dc263710" providerId="LiveId" clId="{93FE5A26-3064-4B3F-8E2A-653EB31D5592}" dt="2025-02-19T07:25:59.292" v="495" actId="20577"/>
        <pc:sldMkLst>
          <pc:docMk/>
          <pc:sldMk cId="2932639354" sldId="259"/>
        </pc:sldMkLst>
        <pc:spChg chg="mod">
          <ac:chgData name="Hanna Kossowsky" userId="56e21b23dc263710" providerId="LiveId" clId="{93FE5A26-3064-4B3F-8E2A-653EB31D5592}" dt="2025-02-19T07:25:59.292" v="495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modSp add mod">
        <pc:chgData name="Hanna Kossowsky" userId="56e21b23dc263710" providerId="LiveId" clId="{93FE5A26-3064-4B3F-8E2A-653EB31D5592}" dt="2025-02-19T07:21:35.585" v="492" actId="20577"/>
        <pc:sldMkLst>
          <pc:docMk/>
          <pc:sldMk cId="2429345029" sldId="260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607538850" sldId="261"/>
        </pc:sldMkLst>
      </pc:sldChg>
      <pc:sldChg chg="modSp add mod">
        <pc:chgData name="Hanna Kossowsky" userId="56e21b23dc263710" providerId="LiveId" clId="{93FE5A26-3064-4B3F-8E2A-653EB31D5592}" dt="2025-02-19T07:19:49.823" v="471" actId="20577"/>
        <pc:sldMkLst>
          <pc:docMk/>
          <pc:sldMk cId="1866731352" sldId="261"/>
        </pc:sldMkLst>
      </pc:sldChg>
      <pc:sldChg chg="modSp add mod">
        <pc:chgData name="Hanna Kossowsky" userId="56e21b23dc263710" providerId="LiveId" clId="{93FE5A26-3064-4B3F-8E2A-653EB31D5592}" dt="2025-02-19T07:18:57.165" v="311" actId="20577"/>
        <pc:sldMkLst>
          <pc:docMk/>
          <pc:sldMk cId="450497777" sldId="262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3047956201" sldId="262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774208767" sldId="263"/>
        </pc:sldMkLst>
      </pc:sldChg>
      <pc:sldChg chg="add del">
        <pc:chgData name="Hanna Kossowsky" userId="56e21b23dc263710" providerId="LiveId" clId="{93FE5A26-3064-4B3F-8E2A-653EB31D5592}" dt="2025-02-19T07:20:54.045" v="479"/>
        <pc:sldMkLst>
          <pc:docMk/>
          <pc:sldMk cId="3068632970" sldId="263"/>
        </pc:sldMkLst>
      </pc:sldChg>
      <pc:sldChg chg="add del">
        <pc:chgData name="Hanna Kossowsky" userId="56e21b23dc263710" providerId="LiveId" clId="{93FE5A26-3064-4B3F-8E2A-653EB31D5592}" dt="2025-02-19T07:20:59.027" v="481"/>
        <pc:sldMkLst>
          <pc:docMk/>
          <pc:sldMk cId="4018161927" sldId="263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729297336" sldId="265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801949394" sldId="266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782198291" sldId="267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691764609" sldId="268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766664880" sldId="269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905021401" sldId="270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188517806" sldId="271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889954775" sldId="27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434505505" sldId="273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783530971" sldId="274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210417689" sldId="275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567820192" sldId="276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988245967" sldId="277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809128241" sldId="278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511031208" sldId="279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857471371" sldId="281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576418047" sldId="28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856824348" sldId="283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042682632" sldId="285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720169326" sldId="286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841188842" sldId="287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106269780" sldId="288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572271568" sldId="315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252578053" sldId="386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306194807" sldId="388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144043473" sldId="389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487857439" sldId="389"/>
        </pc:sldMkLst>
      </pc:sldChg>
      <pc:sldChg chg="add del">
        <pc:chgData name="Hanna Kossowsky" userId="56e21b23dc263710" providerId="LiveId" clId="{93FE5A26-3064-4B3F-8E2A-653EB31D5592}" dt="2025-02-19T07:29:12.850" v="500" actId="2696"/>
        <pc:sldMkLst>
          <pc:docMk/>
          <pc:sldMk cId="1217290044" sldId="390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205368609" sldId="390"/>
        </pc:sldMkLst>
      </pc:sldChg>
      <pc:sldChg chg="add del">
        <pc:chgData name="Hanna Kossowsky" userId="56e21b23dc263710" providerId="LiveId" clId="{93FE5A26-3064-4B3F-8E2A-653EB31D5592}" dt="2025-02-19T07:31:52.493" v="504"/>
        <pc:sldMkLst>
          <pc:docMk/>
          <pc:sldMk cId="3230878684" sldId="390"/>
        </pc:sldMkLst>
      </pc:sldChg>
      <pc:sldChg chg="add del">
        <pc:chgData name="Hanna Kossowsky" userId="56e21b23dc263710" providerId="LiveId" clId="{93FE5A26-3064-4B3F-8E2A-653EB31D5592}" dt="2025-02-19T07:30:02.397" v="502" actId="2696"/>
        <pc:sldMkLst>
          <pc:docMk/>
          <pc:sldMk cId="3688594761" sldId="390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795164391" sldId="391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046450321" sldId="39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577880875" sldId="393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814684987" sldId="394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374448592" sldId="395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987074334" sldId="396"/>
        </pc:sldMkLst>
      </pc:sldChg>
      <pc:sldChg chg="add del">
        <pc:chgData name="Hanna Kossowsky" userId="56e21b23dc263710" providerId="LiveId" clId="{93FE5A26-3064-4B3F-8E2A-653EB31D5592}" dt="2025-02-19T07:31:52.493" v="504"/>
        <pc:sldMkLst>
          <pc:docMk/>
          <pc:sldMk cId="1307055565" sldId="396"/>
        </pc:sldMkLst>
      </pc:sldChg>
      <pc:sldChg chg="add del">
        <pc:chgData name="Hanna Kossowsky" userId="56e21b23dc263710" providerId="LiveId" clId="{93FE5A26-3064-4B3F-8E2A-653EB31D5592}" dt="2025-02-19T07:29:12.850" v="500" actId="2696"/>
        <pc:sldMkLst>
          <pc:docMk/>
          <pc:sldMk cId="2689916021" sldId="396"/>
        </pc:sldMkLst>
      </pc:sldChg>
      <pc:sldChg chg="add del">
        <pc:chgData name="Hanna Kossowsky" userId="56e21b23dc263710" providerId="LiveId" clId="{93FE5A26-3064-4B3F-8E2A-653EB31D5592}" dt="2025-02-19T07:30:02.397" v="502" actId="2696"/>
        <pc:sldMkLst>
          <pc:docMk/>
          <pc:sldMk cId="2803387719" sldId="396"/>
        </pc:sldMkLst>
      </pc:sldChg>
      <pc:sldChg chg="add del">
        <pc:chgData name="Hanna Kossowsky" userId="56e21b23dc263710" providerId="LiveId" clId="{93FE5A26-3064-4B3F-8E2A-653EB31D5592}" dt="2025-02-19T07:30:02.397" v="502" actId="2696"/>
        <pc:sldMkLst>
          <pc:docMk/>
          <pc:sldMk cId="560305960" sldId="397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449073575" sldId="397"/>
        </pc:sldMkLst>
      </pc:sldChg>
      <pc:sldChg chg="add del">
        <pc:chgData name="Hanna Kossowsky" userId="56e21b23dc263710" providerId="LiveId" clId="{93FE5A26-3064-4B3F-8E2A-653EB31D5592}" dt="2025-02-19T07:31:52.493" v="504"/>
        <pc:sldMkLst>
          <pc:docMk/>
          <pc:sldMk cId="1641564044" sldId="397"/>
        </pc:sldMkLst>
      </pc:sldChg>
      <pc:sldChg chg="add del">
        <pc:chgData name="Hanna Kossowsky" userId="56e21b23dc263710" providerId="LiveId" clId="{93FE5A26-3064-4B3F-8E2A-653EB31D5592}" dt="2025-02-19T07:29:12.850" v="500" actId="2696"/>
        <pc:sldMkLst>
          <pc:docMk/>
          <pc:sldMk cId="3671609670" sldId="397"/>
        </pc:sldMkLst>
      </pc:sldChg>
      <pc:sldChg chg="add del">
        <pc:chgData name="Hanna Kossowsky" userId="56e21b23dc263710" providerId="LiveId" clId="{93FE5A26-3064-4B3F-8E2A-653EB31D5592}" dt="2025-02-19T07:29:12.850" v="500" actId="2696"/>
        <pc:sldMkLst>
          <pc:docMk/>
          <pc:sldMk cId="42854459" sldId="398"/>
        </pc:sldMkLst>
      </pc:sldChg>
      <pc:sldChg chg="add del">
        <pc:chgData name="Hanna Kossowsky" userId="56e21b23dc263710" providerId="LiveId" clId="{93FE5A26-3064-4B3F-8E2A-653EB31D5592}" dt="2025-02-19T07:30:02.397" v="502" actId="2696"/>
        <pc:sldMkLst>
          <pc:docMk/>
          <pc:sldMk cId="101142229" sldId="398"/>
        </pc:sldMkLst>
      </pc:sldChg>
      <pc:sldChg chg="del">
        <pc:chgData name="Hanna Kossowsky" userId="56e21b23dc263710" providerId="LiveId" clId="{93FE5A26-3064-4B3F-8E2A-653EB31D5592}" dt="2025-02-19T07:04:37.129" v="5" actId="47"/>
        <pc:sldMkLst>
          <pc:docMk/>
          <pc:sldMk cId="143904550" sldId="398"/>
        </pc:sldMkLst>
      </pc:sldChg>
      <pc:sldChg chg="add del">
        <pc:chgData name="Hanna Kossowsky" userId="56e21b23dc263710" providerId="LiveId" clId="{93FE5A26-3064-4B3F-8E2A-653EB31D5592}" dt="2025-02-19T07:31:52.493" v="504"/>
        <pc:sldMkLst>
          <pc:docMk/>
          <pc:sldMk cId="2085189838" sldId="398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435545275" sldId="408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3650659230" sldId="409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4227923638" sldId="410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763831260" sldId="411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238725509" sldId="412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113283455" sldId="416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1639935311" sldId="417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1496457155" sldId="418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571826001" sldId="419"/>
        </pc:sldMkLst>
      </pc:sldChg>
      <pc:sldChg chg="modSp add del mod">
        <pc:chgData name="Hanna Kossowsky" userId="56e21b23dc263710" providerId="LiveId" clId="{93FE5A26-3064-4B3F-8E2A-653EB31D5592}" dt="2025-02-19T07:27:29.778" v="499" actId="47"/>
        <pc:sldMkLst>
          <pc:docMk/>
          <pc:sldMk cId="1415127267" sldId="490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487857439" sldId="491"/>
        </pc:sldMkLst>
      </pc:sldChg>
      <pc:sldChg chg="add">
        <pc:chgData name="Hanna Kossowsky" userId="56e21b23dc263710" providerId="LiveId" clId="{93FE5A26-3064-4B3F-8E2A-653EB31D5592}" dt="2025-02-19T07:27:28.235" v="498"/>
        <pc:sldMkLst>
          <pc:docMk/>
          <pc:sldMk cId="2977535749" sldId="491"/>
        </pc:sldMkLst>
      </pc:sldChg>
      <pc:sldChg chg="modSp add mod">
        <pc:chgData name="Hanna Kossowsky" userId="56e21b23dc263710" providerId="LiveId" clId="{93FE5A26-3064-4B3F-8E2A-653EB31D5592}" dt="2025-02-19T07:33:07.451" v="617" actId="20577"/>
        <pc:sldMkLst>
          <pc:docMk/>
          <pc:sldMk cId="1812375708" sldId="49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205368609" sldId="492"/>
        </pc:sldMkLst>
      </pc:sldChg>
      <pc:sldChg chg="add del">
        <pc:chgData name="Hanna Kossowsky" userId="56e21b23dc263710" providerId="LiveId" clId="{93FE5A26-3064-4B3F-8E2A-653EB31D5592}" dt="2025-02-19T07:31:54.837" v="506"/>
        <pc:sldMkLst>
          <pc:docMk/>
          <pc:sldMk cId="3185991163" sldId="49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449073575" sldId="493"/>
        </pc:sldMkLst>
      </pc:sldChg>
      <pc:sldChg chg="modSp add mod modNotesTx">
        <pc:chgData name="Hanna Kossowsky" userId="56e21b23dc263710" providerId="LiveId" clId="{93FE5A26-3064-4B3F-8E2A-653EB31D5592}" dt="2025-02-19T07:40:21.649" v="1209"/>
        <pc:sldMkLst>
          <pc:docMk/>
          <pc:sldMk cId="3897922549" sldId="493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987074334" sldId="494"/>
        </pc:sldMkLst>
      </pc:sldChg>
      <pc:sldChg chg="modSp add mod modNotesTx">
        <pc:chgData name="Hanna Kossowsky" userId="56e21b23dc263710" providerId="LiveId" clId="{93FE5A26-3064-4B3F-8E2A-653EB31D5592}" dt="2025-02-19T08:09:53.275" v="1747" actId="20577"/>
        <pc:sldMkLst>
          <pc:docMk/>
          <pc:sldMk cId="3870978512" sldId="494"/>
        </pc:sldMkLst>
      </pc:sldChg>
      <pc:sldChg chg="addSp delSp modSp add mod modAnim modNotesTx">
        <pc:chgData name="Hanna Kossowsky" userId="56e21b23dc263710" providerId="LiveId" clId="{93FE5A26-3064-4B3F-8E2A-653EB31D5592}" dt="2025-02-19T08:11:18.288" v="1789"/>
        <pc:sldMkLst>
          <pc:docMk/>
          <pc:sldMk cId="2095479354" sldId="495"/>
        </pc:sldMkLst>
      </pc:sldChg>
      <pc:sldChg chg="delSp modSp add mod delAnim modNotesTx">
        <pc:chgData name="Hanna Kossowsky" userId="56e21b23dc263710" providerId="LiveId" clId="{93FE5A26-3064-4B3F-8E2A-653EB31D5592}" dt="2025-02-19T08:15:24.685" v="2359" actId="20577"/>
        <pc:sldMkLst>
          <pc:docMk/>
          <pc:sldMk cId="3383692764" sldId="496"/>
        </pc:sldMkLst>
      </pc:sldChg>
      <pc:sldChg chg="add del">
        <pc:chgData name="Hanna Kossowsky" userId="56e21b23dc263710" providerId="LiveId" clId="{93FE5A26-3064-4B3F-8E2A-653EB31D5592}" dt="2025-02-19T08:13:12.957" v="2008"/>
        <pc:sldMkLst>
          <pc:docMk/>
          <pc:sldMk cId="1548486394" sldId="497"/>
        </pc:sldMkLst>
      </pc:sldChg>
      <pc:sldChg chg="addSp delSp modSp add mod">
        <pc:chgData name="Hanna Kossowsky" userId="56e21b23dc263710" providerId="LiveId" clId="{93FE5A26-3064-4B3F-8E2A-653EB31D5592}" dt="2025-02-19T08:19:51.019" v="2388" actId="1076"/>
        <pc:sldMkLst>
          <pc:docMk/>
          <pc:sldMk cId="2970157588" sldId="497"/>
        </pc:sldMkLst>
      </pc:sldChg>
      <pc:sldChg chg="add del">
        <pc:chgData name="Hanna Kossowsky" userId="56e21b23dc263710" providerId="LiveId" clId="{93FE5A26-3064-4B3F-8E2A-653EB31D5592}" dt="2025-02-19T08:17:55.147" v="2361"/>
        <pc:sldMkLst>
          <pc:docMk/>
          <pc:sldMk cId="3658590114" sldId="497"/>
        </pc:sldMkLst>
      </pc:sldChg>
      <pc:sldChg chg="addSp delSp modSp add mod">
        <pc:chgData name="Hanna Kossowsky" userId="56e21b23dc263710" providerId="LiveId" clId="{93FE5A26-3064-4B3F-8E2A-653EB31D5592}" dt="2025-02-19T08:20:53.918" v="2451" actId="22"/>
        <pc:sldMkLst>
          <pc:docMk/>
          <pc:sldMk cId="698931931" sldId="498"/>
        </pc:sldMkLst>
      </pc:sldChg>
      <pc:sldChg chg="addSp delSp modSp add mod">
        <pc:chgData name="Hanna Kossowsky" userId="56e21b23dc263710" providerId="LiveId" clId="{93FE5A26-3064-4B3F-8E2A-653EB31D5592}" dt="2025-02-19T08:21:58.228" v="2492" actId="1076"/>
        <pc:sldMkLst>
          <pc:docMk/>
          <pc:sldMk cId="131263646" sldId="499"/>
        </pc:sldMkLst>
      </pc:sldChg>
      <pc:sldChg chg="addSp delSp modSp add mod">
        <pc:chgData name="Hanna Kossowsky" userId="56e21b23dc263710" providerId="LiveId" clId="{93FE5A26-3064-4B3F-8E2A-653EB31D5592}" dt="2025-02-19T08:29:35.168" v="3001"/>
        <pc:sldMkLst>
          <pc:docMk/>
          <pc:sldMk cId="4144549434" sldId="500"/>
        </pc:sldMkLst>
      </pc:sldChg>
      <pc:sldChg chg="addSp delSp modSp add mod">
        <pc:chgData name="Hanna Kossowsky" userId="56e21b23dc263710" providerId="LiveId" clId="{93FE5A26-3064-4B3F-8E2A-653EB31D5592}" dt="2025-02-19T08:32:12.623" v="3178" actId="22"/>
        <pc:sldMkLst>
          <pc:docMk/>
          <pc:sldMk cId="3990973233" sldId="501"/>
        </pc:sldMkLst>
      </pc:sldChg>
      <pc:sldChg chg="addSp delSp modSp add mod modAnim">
        <pc:chgData name="Hanna Kossowsky" userId="56e21b23dc263710" providerId="LiveId" clId="{93FE5A26-3064-4B3F-8E2A-653EB31D5592}" dt="2025-02-19T08:42:34.979" v="3890" actId="313"/>
        <pc:sldMkLst>
          <pc:docMk/>
          <pc:sldMk cId="2020688423" sldId="502"/>
        </pc:sldMkLst>
      </pc:sldChg>
      <pc:sldChg chg="addSp delSp modSp add mod delAnim">
        <pc:chgData name="Hanna Kossowsky" userId="56e21b23dc263710" providerId="LiveId" clId="{93FE5A26-3064-4B3F-8E2A-653EB31D5592}" dt="2025-02-19T08:42:32.748" v="3889" actId="313"/>
        <pc:sldMkLst>
          <pc:docMk/>
          <pc:sldMk cId="2896844199" sldId="503"/>
        </pc:sldMkLst>
      </pc:sldChg>
      <pc:sldChg chg="delSp modSp add mod">
        <pc:chgData name="Hanna Kossowsky" userId="56e21b23dc263710" providerId="LiveId" clId="{93FE5A26-3064-4B3F-8E2A-653EB31D5592}" dt="2025-02-19T08:45:19.290" v="4489" actId="20577"/>
        <pc:sldMkLst>
          <pc:docMk/>
          <pc:sldMk cId="495728249" sldId="504"/>
        </pc:sldMkLst>
      </pc:sldChg>
    </pc:docChg>
  </pc:docChgLst>
  <pc:docChgLst>
    <pc:chgData name="Hanna Kossowsky" userId="56e21b23dc263710" providerId="LiveId" clId="{6710EEB1-46EE-46C5-88A6-DC1D56CEBA3B}"/>
    <pc:docChg chg="undo redo custSel addSld delSld modSld sldOrd">
      <pc:chgData name="Hanna Kossowsky" userId="56e21b23dc263710" providerId="LiveId" clId="{6710EEB1-46EE-46C5-88A6-DC1D56CEBA3B}" dt="2025-03-14T10:17:07.971" v="9441"/>
      <pc:docMkLst>
        <pc:docMk/>
      </pc:docMkLst>
      <pc:sldChg chg="modSp mod modNotesTx">
        <pc:chgData name="Hanna Kossowsky" userId="56e21b23dc263710" providerId="LiveId" clId="{6710EEB1-46EE-46C5-88A6-DC1D56CEBA3B}" dt="2025-03-14T10:17:07.971" v="9441"/>
        <pc:sldMkLst>
          <pc:docMk/>
          <pc:sldMk cId="1633777672" sldId="256"/>
        </pc:sldMkLst>
        <pc:spChg chg="mod">
          <ac:chgData name="Hanna Kossowsky" userId="56e21b23dc263710" providerId="LiveId" clId="{6710EEB1-46EE-46C5-88A6-DC1D56CEBA3B}" dt="2025-02-25T07:35:57.680" v="0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6710EEB1-46EE-46C5-88A6-DC1D56CEBA3B}" dt="2025-03-10T08:24:57.253" v="8836" actId="20577"/>
        <pc:sldMkLst>
          <pc:docMk/>
          <pc:sldMk cId="2932639354" sldId="259"/>
        </pc:sldMkLst>
        <pc:spChg chg="mod">
          <ac:chgData name="Hanna Kossowsky" userId="56e21b23dc263710" providerId="LiveId" clId="{6710EEB1-46EE-46C5-88A6-DC1D56CEBA3B}" dt="2025-03-10T08:24:57.253" v="8836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del">
        <pc:chgData name="Hanna Kossowsky" userId="56e21b23dc263710" providerId="LiveId" clId="{6710EEB1-46EE-46C5-88A6-DC1D56CEBA3B}" dt="2025-02-25T07:47:35.732" v="1" actId="47"/>
        <pc:sldMkLst>
          <pc:docMk/>
          <pc:sldMk cId="2429345029" sldId="260"/>
        </pc:sldMkLst>
      </pc:sldChg>
      <pc:sldChg chg="modSp add mod modAnim modShow">
        <pc:chgData name="Hanna Kossowsky" userId="56e21b23dc263710" providerId="LiveId" clId="{6710EEB1-46EE-46C5-88A6-DC1D56CEBA3B}" dt="2025-03-10T07:57:58.461" v="8469"/>
        <pc:sldMkLst>
          <pc:docMk/>
          <pc:sldMk cId="2905915525" sldId="260"/>
        </pc:sldMkLst>
      </pc:sldChg>
      <pc:sldChg chg="add del">
        <pc:chgData name="Hanna Kossowsky" userId="56e21b23dc263710" providerId="LiveId" clId="{6710EEB1-46EE-46C5-88A6-DC1D56CEBA3B}" dt="2025-03-09T12:44:49.398" v="4727" actId="47"/>
        <pc:sldMkLst>
          <pc:docMk/>
          <pc:sldMk cId="1677409496" sldId="261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1866731352" sldId="261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450497777" sldId="262"/>
        </pc:sldMkLst>
      </pc:sldChg>
      <pc:sldChg chg="addSp modSp add mod modShow modNotesTx">
        <pc:chgData name="Hanna Kossowsky" userId="56e21b23dc263710" providerId="LiveId" clId="{6710EEB1-46EE-46C5-88A6-DC1D56CEBA3B}" dt="2025-03-09T12:45:29.272" v="4728" actId="729"/>
        <pc:sldMkLst>
          <pc:docMk/>
          <pc:sldMk cId="2885621005" sldId="262"/>
        </pc:sldMkLst>
      </pc:sldChg>
      <pc:sldChg chg="delSp 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2725375352" sldId="263"/>
        </pc:sldMkLst>
      </pc:sldChg>
      <pc:sldChg chg="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1944473808" sldId="264"/>
        </pc:sldMkLst>
      </pc:sldChg>
      <pc:sldChg chg="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1836127626" sldId="265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2144043473" sldId="389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435545275" sldId="408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650659230" sldId="409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4227923638" sldId="410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763831260" sldId="411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238725509" sldId="412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113283455" sldId="416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1639935311" sldId="417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1496457155" sldId="418"/>
        </pc:sldMkLst>
      </pc:sldChg>
      <pc:sldChg chg="del">
        <pc:chgData name="Hanna Kossowsky" userId="56e21b23dc263710" providerId="LiveId" clId="{6710EEB1-46EE-46C5-88A6-DC1D56CEBA3B}" dt="2025-02-25T07:48:08.811" v="3" actId="47"/>
        <pc:sldMkLst>
          <pc:docMk/>
          <pc:sldMk cId="2571826001" sldId="419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2977535749" sldId="491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1812375708" sldId="492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897922549" sldId="493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870978512" sldId="494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095479354" sldId="495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383692764" sldId="496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970157588" sldId="497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698931931" sldId="498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131263646" sldId="499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4144549434" sldId="500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990973233" sldId="501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020688423" sldId="502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896844199" sldId="503"/>
        </pc:sldMkLst>
      </pc:sldChg>
      <pc:sldChg chg="del">
        <pc:chgData name="Hanna Kossowsky" userId="56e21b23dc263710" providerId="LiveId" clId="{6710EEB1-46EE-46C5-88A6-DC1D56CEBA3B}" dt="2025-02-25T08:05:10.104" v="4" actId="47"/>
        <pc:sldMkLst>
          <pc:docMk/>
          <pc:sldMk cId="495728249" sldId="504"/>
        </pc:sldMkLst>
      </pc:sldChg>
      <pc:sldChg chg="modSp add">
        <pc:chgData name="Hanna Kossowsky" userId="56e21b23dc263710" providerId="LiveId" clId="{6710EEB1-46EE-46C5-88A6-DC1D56CEBA3B}" dt="2025-03-06T13:40:39.785" v="3509" actId="20577"/>
        <pc:sldMkLst>
          <pc:docMk/>
          <pc:sldMk cId="4269804765" sldId="539"/>
        </pc:sldMkLst>
      </pc:sldChg>
      <pc:sldChg chg="addSp modSp add mod modShow modNotesTx">
        <pc:chgData name="Hanna Kossowsky" userId="56e21b23dc263710" providerId="LiveId" clId="{6710EEB1-46EE-46C5-88A6-DC1D56CEBA3B}" dt="2025-03-09T12:45:29.272" v="4728" actId="729"/>
        <pc:sldMkLst>
          <pc:docMk/>
          <pc:sldMk cId="4134588185" sldId="542"/>
        </pc:sldMkLst>
      </pc:sldChg>
      <pc:sldChg chg="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1677124310" sldId="543"/>
        </pc:sldMkLst>
      </pc:sldChg>
      <pc:sldChg chg="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86503630" sldId="544"/>
        </pc:sldMkLst>
      </pc:sldChg>
      <pc:sldChg chg="modSp add mod modShow modNotesTx">
        <pc:chgData name="Hanna Kossowsky" userId="56e21b23dc263710" providerId="LiveId" clId="{6710EEB1-46EE-46C5-88A6-DC1D56CEBA3B}" dt="2025-03-09T12:45:29.272" v="4728" actId="729"/>
        <pc:sldMkLst>
          <pc:docMk/>
          <pc:sldMk cId="1628105093" sldId="569"/>
        </pc:sldMkLst>
      </pc:sldChg>
      <pc:sldChg chg="add mod modShow modNotesTx">
        <pc:chgData name="Hanna Kossowsky" userId="56e21b23dc263710" providerId="LiveId" clId="{6710EEB1-46EE-46C5-88A6-DC1D56CEBA3B}" dt="2025-03-09T12:45:29.272" v="4728" actId="729"/>
        <pc:sldMkLst>
          <pc:docMk/>
          <pc:sldMk cId="3358082188" sldId="571"/>
        </pc:sldMkLst>
      </pc:sldChg>
      <pc:sldChg chg="modSp add mod modAnim modNotesTx">
        <pc:chgData name="Hanna Kossowsky" userId="56e21b23dc263710" providerId="LiveId" clId="{6710EEB1-46EE-46C5-88A6-DC1D56CEBA3B}" dt="2025-03-10T08:25:28.607" v="8844"/>
        <pc:sldMkLst>
          <pc:docMk/>
          <pc:sldMk cId="1393822683" sldId="572"/>
        </pc:sldMkLst>
      </pc:sldChg>
      <pc:sldChg chg="modSp add mod modAnim">
        <pc:chgData name="Hanna Kossowsky" userId="56e21b23dc263710" providerId="LiveId" clId="{6710EEB1-46EE-46C5-88A6-DC1D56CEBA3B}" dt="2025-03-09T12:23:53.894" v="4216"/>
        <pc:sldMkLst>
          <pc:docMk/>
          <pc:sldMk cId="1298672318" sldId="573"/>
        </pc:sldMkLst>
      </pc:sldChg>
      <pc:sldChg chg="modSp add mod modAnim">
        <pc:chgData name="Hanna Kossowsky" userId="56e21b23dc263710" providerId="LiveId" clId="{6710EEB1-46EE-46C5-88A6-DC1D56CEBA3B}" dt="2025-03-09T12:26:25.804" v="4478"/>
        <pc:sldMkLst>
          <pc:docMk/>
          <pc:sldMk cId="2328485683" sldId="574"/>
        </pc:sldMkLst>
      </pc:sldChg>
      <pc:sldChg chg="modSp add mod ord modAnim">
        <pc:chgData name="Hanna Kossowsky" userId="56e21b23dc263710" providerId="LiveId" clId="{6710EEB1-46EE-46C5-88A6-DC1D56CEBA3B}" dt="2025-03-09T12:28:34.268" v="4672"/>
        <pc:sldMkLst>
          <pc:docMk/>
          <pc:sldMk cId="877897916" sldId="575"/>
        </pc:sldMkLst>
      </pc:sldChg>
      <pc:sldChg chg="modSp add mod ord modAnim">
        <pc:chgData name="Hanna Kossowsky" userId="56e21b23dc263710" providerId="LiveId" clId="{6710EEB1-46EE-46C5-88A6-DC1D56CEBA3B}" dt="2025-03-09T20:14:42.041" v="5955" actId="20577"/>
        <pc:sldMkLst>
          <pc:docMk/>
          <pc:sldMk cId="1190917936" sldId="576"/>
        </pc:sldMkLst>
      </pc:sldChg>
      <pc:sldChg chg="addSp modSp add mod modAnim">
        <pc:chgData name="Hanna Kossowsky" userId="56e21b23dc263710" providerId="LiveId" clId="{6710EEB1-46EE-46C5-88A6-DC1D56CEBA3B}" dt="2025-03-09T19:34:46.977" v="5292" actId="20577"/>
        <pc:sldMkLst>
          <pc:docMk/>
          <pc:sldMk cId="1741770827" sldId="577"/>
        </pc:sldMkLst>
      </pc:sldChg>
      <pc:sldChg chg="modSp add mod ord modAnim">
        <pc:chgData name="Hanna Kossowsky" userId="56e21b23dc263710" providerId="LiveId" clId="{6710EEB1-46EE-46C5-88A6-DC1D56CEBA3B}" dt="2025-03-14T10:10:53.356" v="9131" actId="113"/>
        <pc:sldMkLst>
          <pc:docMk/>
          <pc:sldMk cId="975728535" sldId="578"/>
        </pc:sldMkLst>
      </pc:sldChg>
      <pc:sldChg chg="addSp delSp modSp add mod delAnim modAnim modNotesTx">
        <pc:chgData name="Hanna Kossowsky" userId="56e21b23dc263710" providerId="LiveId" clId="{6710EEB1-46EE-46C5-88A6-DC1D56CEBA3B}" dt="2025-03-14T10:10:34.078" v="9130" actId="478"/>
        <pc:sldMkLst>
          <pc:docMk/>
          <pc:sldMk cId="186894906" sldId="579"/>
        </pc:sldMkLst>
      </pc:sldChg>
      <pc:sldChg chg="modSp add mod ord modAnim">
        <pc:chgData name="Hanna Kossowsky" userId="56e21b23dc263710" providerId="LiveId" clId="{6710EEB1-46EE-46C5-88A6-DC1D56CEBA3B}" dt="2025-03-10T08:26:00.251" v="8847"/>
        <pc:sldMkLst>
          <pc:docMk/>
          <pc:sldMk cId="3025389337" sldId="580"/>
        </pc:sldMkLst>
      </pc:sldChg>
      <pc:sldChg chg="add del">
        <pc:chgData name="Hanna Kossowsky" userId="56e21b23dc263710" providerId="LiveId" clId="{6710EEB1-46EE-46C5-88A6-DC1D56CEBA3B}" dt="2025-03-09T13:15:26.824" v="5251"/>
        <pc:sldMkLst>
          <pc:docMk/>
          <pc:sldMk cId="3558642212" sldId="580"/>
        </pc:sldMkLst>
      </pc:sldChg>
      <pc:sldChg chg="addSp modSp add mod ord modAnim modNotesTx">
        <pc:chgData name="Hanna Kossowsky" userId="56e21b23dc263710" providerId="LiveId" clId="{6710EEB1-46EE-46C5-88A6-DC1D56CEBA3B}" dt="2025-03-14T10:08:57.680" v="9027" actId="20577"/>
        <pc:sldMkLst>
          <pc:docMk/>
          <pc:sldMk cId="725761362" sldId="581"/>
        </pc:sldMkLst>
      </pc:sldChg>
      <pc:sldChg chg="modSp add mod modAnim modNotesTx">
        <pc:chgData name="Hanna Kossowsky" userId="56e21b23dc263710" providerId="LiveId" clId="{6710EEB1-46EE-46C5-88A6-DC1D56CEBA3B}" dt="2025-03-09T20:22:33.121" v="6434" actId="20577"/>
        <pc:sldMkLst>
          <pc:docMk/>
          <pc:sldMk cId="2972988608" sldId="582"/>
        </pc:sldMkLst>
      </pc:sldChg>
      <pc:sldChg chg="add del">
        <pc:chgData name="Hanna Kossowsky" userId="56e21b23dc263710" providerId="LiveId" clId="{6710EEB1-46EE-46C5-88A6-DC1D56CEBA3B}" dt="2025-03-09T19:37:48.477" v="5504"/>
        <pc:sldMkLst>
          <pc:docMk/>
          <pc:sldMk cId="3030218303" sldId="582"/>
        </pc:sldMkLst>
      </pc:sldChg>
      <pc:sldChg chg="modSp add mod modAnim">
        <pc:chgData name="Hanna Kossowsky" userId="56e21b23dc263710" providerId="LiveId" clId="{6710EEB1-46EE-46C5-88A6-DC1D56CEBA3B}" dt="2025-03-09T20:26:47.601" v="6893"/>
        <pc:sldMkLst>
          <pc:docMk/>
          <pc:sldMk cId="1262631225" sldId="583"/>
        </pc:sldMkLst>
      </pc:sldChg>
      <pc:sldChg chg="add del">
        <pc:chgData name="Hanna Kossowsky" userId="56e21b23dc263710" providerId="LiveId" clId="{6710EEB1-46EE-46C5-88A6-DC1D56CEBA3B}" dt="2025-03-09T20:25:53.640" v="6757"/>
        <pc:sldMkLst>
          <pc:docMk/>
          <pc:sldMk cId="646637487" sldId="584"/>
        </pc:sldMkLst>
      </pc:sldChg>
      <pc:sldChg chg="add del">
        <pc:chgData name="Hanna Kossowsky" userId="56e21b23dc263710" providerId="LiveId" clId="{6710EEB1-46EE-46C5-88A6-DC1D56CEBA3B}" dt="2025-03-09T20:25:42.042" v="6753"/>
        <pc:sldMkLst>
          <pc:docMk/>
          <pc:sldMk cId="866887735" sldId="584"/>
        </pc:sldMkLst>
      </pc:sldChg>
      <pc:sldChg chg="add del">
        <pc:chgData name="Hanna Kossowsky" userId="56e21b23dc263710" providerId="LiveId" clId="{6710EEB1-46EE-46C5-88A6-DC1D56CEBA3B}" dt="2025-03-09T20:25:47.945" v="6755"/>
        <pc:sldMkLst>
          <pc:docMk/>
          <pc:sldMk cId="2801167120" sldId="584"/>
        </pc:sldMkLst>
      </pc:sldChg>
      <pc:sldChg chg="addSp modSp add mod ord modAnim">
        <pc:chgData name="Hanna Kossowsky" userId="56e21b23dc263710" providerId="LiveId" clId="{6710EEB1-46EE-46C5-88A6-DC1D56CEBA3B}" dt="2025-03-10T07:53:47.078" v="8461"/>
        <pc:sldMkLst>
          <pc:docMk/>
          <pc:sldMk cId="3417116930" sldId="584"/>
        </pc:sldMkLst>
      </pc:sldChg>
      <pc:sldChg chg="modSp add mod ord modNotesTx">
        <pc:chgData name="Hanna Kossowsky" userId="56e21b23dc263710" providerId="LiveId" clId="{6710EEB1-46EE-46C5-88A6-DC1D56CEBA3B}" dt="2025-03-10T07:54:20.088" v="8463"/>
        <pc:sldMkLst>
          <pc:docMk/>
          <pc:sldMk cId="4002850659" sldId="585"/>
        </pc:sldMkLst>
      </pc:sldChg>
      <pc:sldChg chg="modSp add mod modAnim">
        <pc:chgData name="Hanna Kossowsky" userId="56e21b23dc263710" providerId="LiveId" clId="{6710EEB1-46EE-46C5-88A6-DC1D56CEBA3B}" dt="2025-03-09T20:33:11.307" v="7447"/>
        <pc:sldMkLst>
          <pc:docMk/>
          <pc:sldMk cId="1729374589" sldId="586"/>
        </pc:sldMkLst>
      </pc:sldChg>
      <pc:sldChg chg="addSp delSp modSp add mod modAnim">
        <pc:chgData name="Hanna Kossowsky" userId="56e21b23dc263710" providerId="LiveId" clId="{6710EEB1-46EE-46C5-88A6-DC1D56CEBA3B}" dt="2025-03-10T08:20:55.592" v="8552" actId="1076"/>
        <pc:sldMkLst>
          <pc:docMk/>
          <pc:sldMk cId="3113943533" sldId="587"/>
        </pc:sldMkLst>
      </pc:sldChg>
      <pc:sldChg chg="addSp delSp modSp add mod delAnim modAnim">
        <pc:chgData name="Hanna Kossowsky" userId="56e21b23dc263710" providerId="LiveId" clId="{6710EEB1-46EE-46C5-88A6-DC1D56CEBA3B}" dt="2025-03-10T07:01:58.910" v="7839" actId="1076"/>
        <pc:sldMkLst>
          <pc:docMk/>
          <pc:sldMk cId="3781285717" sldId="588"/>
        </pc:sldMkLst>
      </pc:sldChg>
      <pc:sldChg chg="addSp delSp modSp add mod modAnim">
        <pc:chgData name="Hanna Kossowsky" userId="56e21b23dc263710" providerId="LiveId" clId="{6710EEB1-46EE-46C5-88A6-DC1D56CEBA3B}" dt="2025-03-10T07:28:58.006" v="8037" actId="1076"/>
        <pc:sldMkLst>
          <pc:docMk/>
          <pc:sldMk cId="2774354453" sldId="589"/>
        </pc:sldMkLst>
      </pc:sldChg>
      <pc:sldChg chg="addSp delSp modSp add mod modAnim">
        <pc:chgData name="Hanna Kossowsky" userId="56e21b23dc263710" providerId="LiveId" clId="{6710EEB1-46EE-46C5-88A6-DC1D56CEBA3B}" dt="2025-03-10T07:32:12.870" v="8432"/>
        <pc:sldMkLst>
          <pc:docMk/>
          <pc:sldMk cId="3797887448" sldId="590"/>
        </pc:sldMkLst>
      </pc:sldChg>
      <pc:sldChg chg="addSp delSp modSp add mod">
        <pc:chgData name="Hanna Kossowsky" userId="56e21b23dc263710" providerId="LiveId" clId="{6710EEB1-46EE-46C5-88A6-DC1D56CEBA3B}" dt="2025-03-10T07:35:40.283" v="8439" actId="1076"/>
        <pc:sldMkLst>
          <pc:docMk/>
          <pc:sldMk cId="3885306052" sldId="591"/>
        </pc:sldMkLst>
      </pc:sldChg>
      <pc:sldChg chg="addSp delSp modSp add mod">
        <pc:chgData name="Hanna Kossowsky" userId="56e21b23dc263710" providerId="LiveId" clId="{6710EEB1-46EE-46C5-88A6-DC1D56CEBA3B}" dt="2025-03-10T07:53:31.444" v="8459" actId="1076"/>
        <pc:sldMkLst>
          <pc:docMk/>
          <pc:sldMk cId="1320841061" sldId="592"/>
        </pc:sldMkLst>
      </pc:sldChg>
      <pc:sldChg chg="delSp modSp add mod">
        <pc:chgData name="Hanna Kossowsky" userId="56e21b23dc263710" providerId="LiveId" clId="{6710EEB1-46EE-46C5-88A6-DC1D56CEBA3B}" dt="2025-03-10T08:22:47.553" v="8649" actId="20577"/>
        <pc:sldMkLst>
          <pc:docMk/>
          <pc:sldMk cId="966994310" sldId="593"/>
        </pc:sldMkLst>
      </pc:sldChg>
      <pc:sldChg chg="addSp modSp add mod modNotesTx">
        <pc:chgData name="Hanna Kossowsky" userId="56e21b23dc263710" providerId="LiveId" clId="{6710EEB1-46EE-46C5-88A6-DC1D56CEBA3B}" dt="2025-03-10T08:24:17.462" v="8807" actId="20577"/>
        <pc:sldMkLst>
          <pc:docMk/>
          <pc:sldMk cId="2025748670" sldId="594"/>
        </pc:sldMkLst>
      </pc:sldChg>
      <pc:sldChg chg="modSp add mod modAnim modNotesTx">
        <pc:chgData name="Hanna Kossowsky" userId="56e21b23dc263710" providerId="LiveId" clId="{6710EEB1-46EE-46C5-88A6-DC1D56CEBA3B}" dt="2025-03-14T10:14:59.298" v="9440" actId="20577"/>
        <pc:sldMkLst>
          <pc:docMk/>
          <pc:sldMk cId="2815092291" sldId="595"/>
        </pc:sldMkLst>
      </pc:sldChg>
    </pc:docChg>
  </pc:docChgLst>
  <pc:docChgLst>
    <pc:chgData name="Hanna Kossowsky" userId="56e21b23dc263710" providerId="LiveId" clId="{233A9E3C-59E5-4AEB-A8AE-CC75ED497D9C}"/>
    <pc:docChg chg="delSld modSld">
      <pc:chgData name="Hanna Kossowsky" userId="56e21b23dc263710" providerId="LiveId" clId="{233A9E3C-59E5-4AEB-A8AE-CC75ED497D9C}" dt="2025-03-30T17:58:45.142" v="2" actId="47"/>
      <pc:docMkLst>
        <pc:docMk/>
      </pc:docMkLst>
      <pc:sldChg chg="modSp mod">
        <pc:chgData name="Hanna Kossowsky" userId="56e21b23dc263710" providerId="LiveId" clId="{233A9E3C-59E5-4AEB-A8AE-CC75ED497D9C}" dt="2025-03-30T17:58:35.528" v="0" actId="20577"/>
        <pc:sldMkLst>
          <pc:docMk/>
          <pc:sldMk cId="1633777672" sldId="256"/>
        </pc:sldMkLst>
        <pc:spChg chg="mod">
          <ac:chgData name="Hanna Kossowsky" userId="56e21b23dc263710" providerId="LiveId" clId="{233A9E3C-59E5-4AEB-A8AE-CC75ED497D9C}" dt="2025-03-30T17:58:35.528" v="0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233A9E3C-59E5-4AEB-A8AE-CC75ED497D9C}" dt="2025-03-30T17:58:39.103" v="1" actId="20577"/>
        <pc:sldMkLst>
          <pc:docMk/>
          <pc:sldMk cId="2932639354" sldId="259"/>
        </pc:sldMkLst>
        <pc:spChg chg="mod">
          <ac:chgData name="Hanna Kossowsky" userId="56e21b23dc263710" providerId="LiveId" clId="{233A9E3C-59E5-4AEB-A8AE-CC75ED497D9C}" dt="2025-03-30T17:58:39.103" v="1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899333156" sldId="26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770205585" sldId="26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629499545" sldId="26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907140018" sldId="26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47137042" sldId="264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505918425" sldId="26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39272533" sldId="26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755760010" sldId="26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506673652" sldId="26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774866833" sldId="26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566713515" sldId="27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129271095" sldId="27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38750349" sldId="27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684692305" sldId="27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033894870" sldId="27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083192752" sldId="27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785556786" sldId="27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142000292" sldId="27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798153897" sldId="27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236996379" sldId="28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003840057" sldId="28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61268200" sldId="28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299046900" sldId="28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589818663" sldId="284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355614756" sldId="28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91365665" sldId="28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065687255" sldId="28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702679592" sldId="28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090954264" sldId="28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825598711" sldId="29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490156803" sldId="65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846887732" sldId="65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115068591" sldId="65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423831694" sldId="65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348129217" sldId="66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747024426" sldId="66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950380254" sldId="66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042589169" sldId="66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193453094" sldId="664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768370229" sldId="66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901871394" sldId="66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994246683" sldId="66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078166600" sldId="66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727432471" sldId="66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304224256" sldId="67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138877660" sldId="67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971529262" sldId="67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291882238" sldId="67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411986651" sldId="674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330254752" sldId="67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763329806" sldId="67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85863925" sldId="67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600349179" sldId="67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652218114" sldId="67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110390513" sldId="68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479078100" sldId="68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827997945" sldId="68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767452720" sldId="68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570367250" sldId="684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431910234" sldId="68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082833106" sldId="68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364874408" sldId="68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114652088" sldId="68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913208156" sldId="68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41814346" sldId="69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28279647" sldId="691"/>
        </pc:sldMkLst>
      </pc:sldChg>
    </pc:docChg>
  </pc:docChgLst>
  <pc:docChgLst>
    <pc:chgData name="Hanna Kossowsky" userId="56e21b23dc263710" providerId="LiveId" clId="{3F4CFF10-7282-4817-81C1-9D0035861691}"/>
    <pc:docChg chg="undo redo custSel addSld delSld modSld sldOrd">
      <pc:chgData name="Hanna Kossowsky" userId="56e21b23dc263710" providerId="LiveId" clId="{3F4CFF10-7282-4817-81C1-9D0035861691}" dt="2025-03-30T17:55:15.076" v="11222" actId="1076"/>
      <pc:docMkLst>
        <pc:docMk/>
      </pc:docMkLst>
      <pc:sldChg chg="modSp mod">
        <pc:chgData name="Hanna Kossowsky" userId="56e21b23dc263710" providerId="LiveId" clId="{3F4CFF10-7282-4817-81C1-9D0035861691}" dt="2025-03-21T08:15:50.321" v="2" actId="20577"/>
        <pc:sldMkLst>
          <pc:docMk/>
          <pc:sldMk cId="1633777672" sldId="256"/>
        </pc:sldMkLst>
        <pc:spChg chg="mod">
          <ac:chgData name="Hanna Kossowsky" userId="56e21b23dc263710" providerId="LiveId" clId="{3F4CFF10-7282-4817-81C1-9D0035861691}" dt="2025-03-21T08:15:50.321" v="2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3F4CFF10-7282-4817-81C1-9D0035861691}" dt="2025-03-27T15:54:20.105" v="10845" actId="20577"/>
        <pc:sldMkLst>
          <pc:docMk/>
          <pc:sldMk cId="2932639354" sldId="259"/>
        </pc:sldMkLst>
        <pc:spChg chg="mod">
          <ac:chgData name="Hanna Kossowsky" userId="56e21b23dc263710" providerId="LiveId" clId="{3F4CFF10-7282-4817-81C1-9D0035861691}" dt="2025-03-27T15:54:20.105" v="10845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61638418" sldId="260"/>
        </pc:sldMkLst>
      </pc:sldChg>
      <pc:sldChg chg="modSp add mod modAnim">
        <pc:chgData name="Hanna Kossowsky" userId="56e21b23dc263710" providerId="LiveId" clId="{3F4CFF10-7282-4817-81C1-9D0035861691}" dt="2025-03-26T18:24:59.503" v="1229"/>
        <pc:sldMkLst>
          <pc:docMk/>
          <pc:sldMk cId="1899333156" sldId="260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62970132" sldId="261"/>
        </pc:sldMkLst>
      </pc:sldChg>
      <pc:sldChg chg="modSp add modAnim">
        <pc:chgData name="Hanna Kossowsky" userId="56e21b23dc263710" providerId="LiveId" clId="{3F4CFF10-7282-4817-81C1-9D0035861691}" dt="2025-03-26T13:09:54.544" v="462"/>
        <pc:sldMkLst>
          <pc:docMk/>
          <pc:sldMk cId="770205585" sldId="261"/>
        </pc:sldMkLst>
      </pc:sldChg>
      <pc:sldChg chg="addSp modSp add mod">
        <pc:chgData name="Hanna Kossowsky" userId="56e21b23dc263710" providerId="LiveId" clId="{3F4CFF10-7282-4817-81C1-9D0035861691}" dt="2025-03-26T13:10:41.544" v="477" actId="1076"/>
        <pc:sldMkLst>
          <pc:docMk/>
          <pc:sldMk cId="629499545" sldId="26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4269876881" sldId="26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729176866" sldId="263"/>
        </pc:sldMkLst>
      </pc:sldChg>
      <pc:sldChg chg="delSp modSp add mod modAnim">
        <pc:chgData name="Hanna Kossowsky" userId="56e21b23dc263710" providerId="LiveId" clId="{3F4CFF10-7282-4817-81C1-9D0035861691}" dt="2025-03-26T13:12:14.865" v="605"/>
        <pc:sldMkLst>
          <pc:docMk/>
          <pc:sldMk cId="2907140018" sldId="263"/>
        </pc:sldMkLst>
      </pc:sldChg>
      <pc:sldChg chg="modSp add modAnim">
        <pc:chgData name="Hanna Kossowsky" userId="56e21b23dc263710" providerId="LiveId" clId="{3F4CFF10-7282-4817-81C1-9D0035861691}" dt="2025-03-26T13:14:41.036" v="732"/>
        <pc:sldMkLst>
          <pc:docMk/>
          <pc:sldMk cId="247137042" sldId="264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508663716" sldId="264"/>
        </pc:sldMkLst>
      </pc:sldChg>
      <pc:sldChg chg="addSp delSp modSp add mod modAnim">
        <pc:chgData name="Hanna Kossowsky" userId="56e21b23dc263710" providerId="LiveId" clId="{3F4CFF10-7282-4817-81C1-9D0035861691}" dt="2025-03-30T17:01:59.134" v="10898" actId="1076"/>
        <pc:sldMkLst>
          <pc:docMk/>
          <pc:sldMk cId="1505918425" sldId="265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534871092" sldId="265"/>
        </pc:sldMkLst>
      </pc:sldChg>
      <pc:sldChg chg="add del">
        <pc:chgData name="Hanna Kossowsky" userId="56e21b23dc263710" providerId="LiveId" clId="{3F4CFF10-7282-4817-81C1-9D0035861691}" dt="2025-03-26T13:13:59.372" v="672"/>
        <pc:sldMkLst>
          <pc:docMk/>
          <pc:sldMk cId="3998575836" sldId="265"/>
        </pc:sldMkLst>
      </pc:sldChg>
      <pc:sldChg chg="addSp delSp modSp add mod modAnim">
        <pc:chgData name="Hanna Kossowsky" userId="56e21b23dc263710" providerId="LiveId" clId="{3F4CFF10-7282-4817-81C1-9D0035861691}" dt="2025-03-26T18:07:46.204" v="1097"/>
        <pc:sldMkLst>
          <pc:docMk/>
          <pc:sldMk cId="139272533" sldId="26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51577616" sldId="26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265081864" sldId="267"/>
        </pc:sldMkLst>
      </pc:sldChg>
      <pc:sldChg chg="delSp modSp add mod delAnim modAnim">
        <pc:chgData name="Hanna Kossowsky" userId="56e21b23dc263710" providerId="LiveId" clId="{3F4CFF10-7282-4817-81C1-9D0035861691}" dt="2025-03-26T18:37:44.374" v="1426" actId="2711"/>
        <pc:sldMkLst>
          <pc:docMk/>
          <pc:sldMk cId="3755760010" sldId="267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038097373" sldId="268"/>
        </pc:sldMkLst>
      </pc:sldChg>
      <pc:sldChg chg="modSp add mod modAnim">
        <pc:chgData name="Hanna Kossowsky" userId="56e21b23dc263710" providerId="LiveId" clId="{3F4CFF10-7282-4817-81C1-9D0035861691}" dt="2025-03-26T18:39:16.038" v="1447"/>
        <pc:sldMkLst>
          <pc:docMk/>
          <pc:sldMk cId="3506673652" sldId="268"/>
        </pc:sldMkLst>
      </pc:sldChg>
      <pc:sldChg chg="modSp add mod modAnim">
        <pc:chgData name="Hanna Kossowsky" userId="56e21b23dc263710" providerId="LiveId" clId="{3F4CFF10-7282-4817-81C1-9D0035861691}" dt="2025-03-26T18:41:06.170" v="1506"/>
        <pc:sldMkLst>
          <pc:docMk/>
          <pc:sldMk cId="3774866833" sldId="269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4017073614" sldId="269"/>
        </pc:sldMkLst>
      </pc:sldChg>
      <pc:sldChg chg="modSp add modAnim">
        <pc:chgData name="Hanna Kossowsky" userId="56e21b23dc263710" providerId="LiveId" clId="{3F4CFF10-7282-4817-81C1-9D0035861691}" dt="2025-03-26T18:42:56.302" v="1613" actId="2710"/>
        <pc:sldMkLst>
          <pc:docMk/>
          <pc:sldMk cId="1566713515" sldId="270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943784567" sldId="270"/>
        </pc:sldMkLst>
      </pc:sldChg>
      <pc:sldChg chg="modSp add mod modAnim">
        <pc:chgData name="Hanna Kossowsky" userId="56e21b23dc263710" providerId="LiveId" clId="{3F4CFF10-7282-4817-81C1-9D0035861691}" dt="2025-03-26T18:46:15.449" v="1949"/>
        <pc:sldMkLst>
          <pc:docMk/>
          <pc:sldMk cId="2129271095" sldId="271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662582073" sldId="271"/>
        </pc:sldMkLst>
      </pc:sldChg>
      <pc:sldChg chg="modSp add modAnim">
        <pc:chgData name="Hanna Kossowsky" userId="56e21b23dc263710" providerId="LiveId" clId="{3F4CFF10-7282-4817-81C1-9D0035861691}" dt="2025-03-26T18:49:07.819" v="2304" actId="20577"/>
        <pc:sldMkLst>
          <pc:docMk/>
          <pc:sldMk cId="438750349" sldId="27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266077818" sldId="27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513855951" sldId="273"/>
        </pc:sldMkLst>
      </pc:sldChg>
      <pc:sldChg chg="modSp add modAnim">
        <pc:chgData name="Hanna Kossowsky" userId="56e21b23dc263710" providerId="LiveId" clId="{3F4CFF10-7282-4817-81C1-9D0035861691}" dt="2025-03-26T18:50:52.164" v="2510"/>
        <pc:sldMkLst>
          <pc:docMk/>
          <pc:sldMk cId="2684692305" sldId="273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306494008" sldId="274"/>
        </pc:sldMkLst>
      </pc:sldChg>
      <pc:sldChg chg="add del">
        <pc:chgData name="Hanna Kossowsky" userId="56e21b23dc263710" providerId="LiveId" clId="{3F4CFF10-7282-4817-81C1-9D0035861691}" dt="2025-03-26T19:19:06.793" v="3147" actId="47"/>
        <pc:sldMkLst>
          <pc:docMk/>
          <pc:sldMk cId="3855046578" sldId="274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186704820" sldId="275"/>
        </pc:sldMkLst>
      </pc:sldChg>
      <pc:sldChg chg="addSp delSp modSp add mod modAnim">
        <pc:chgData name="Hanna Kossowsky" userId="56e21b23dc263710" providerId="LiveId" clId="{3F4CFF10-7282-4817-81C1-9D0035861691}" dt="2025-03-26T19:02:08.539" v="2993" actId="1035"/>
        <pc:sldMkLst>
          <pc:docMk/>
          <pc:sldMk cId="3033894870" sldId="275"/>
        </pc:sldMkLst>
      </pc:sldChg>
      <pc:sldChg chg="addSp delSp modSp add mod">
        <pc:chgData name="Hanna Kossowsky" userId="56e21b23dc263710" providerId="LiveId" clId="{3F4CFF10-7282-4817-81C1-9D0035861691}" dt="2025-03-26T19:11:01.659" v="3002" actId="1076"/>
        <pc:sldMkLst>
          <pc:docMk/>
          <pc:sldMk cId="1083192752" sldId="27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167457979" sldId="27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733533070" sldId="277"/>
        </pc:sldMkLst>
      </pc:sldChg>
      <pc:sldChg chg="addSp delSp modSp add mod ord modAnim">
        <pc:chgData name="Hanna Kossowsky" userId="56e21b23dc263710" providerId="LiveId" clId="{3F4CFF10-7282-4817-81C1-9D0035861691}" dt="2025-03-26T19:43:14.185" v="4802" actId="1036"/>
        <pc:sldMkLst>
          <pc:docMk/>
          <pc:sldMk cId="2785556786" sldId="277"/>
        </pc:sldMkLst>
      </pc:sldChg>
      <pc:sldChg chg="addSp delSp modSp add mod modAnim">
        <pc:chgData name="Hanna Kossowsky" userId="56e21b23dc263710" providerId="LiveId" clId="{3F4CFF10-7282-4817-81C1-9D0035861691}" dt="2025-03-26T19:53:20.535" v="5078" actId="167"/>
        <pc:sldMkLst>
          <pc:docMk/>
          <pc:sldMk cId="1142000292" sldId="278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396777063" sldId="278"/>
        </pc:sldMkLst>
      </pc:sldChg>
      <pc:sldChg chg="modSp add mod modAnim">
        <pc:chgData name="Hanna Kossowsky" userId="56e21b23dc263710" providerId="LiveId" clId="{3F4CFF10-7282-4817-81C1-9D0035861691}" dt="2025-03-26T19:23:20.083" v="3455"/>
        <pc:sldMkLst>
          <pc:docMk/>
          <pc:sldMk cId="1798153897" sldId="279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337941462" sldId="279"/>
        </pc:sldMkLst>
      </pc:sldChg>
      <pc:sldChg chg="addSp delSp modSp add mod modAnim">
        <pc:chgData name="Hanna Kossowsky" userId="56e21b23dc263710" providerId="LiveId" clId="{3F4CFF10-7282-4817-81C1-9D0035861691}" dt="2025-03-26T19:30:36.543" v="3785"/>
        <pc:sldMkLst>
          <pc:docMk/>
          <pc:sldMk cId="2236996379" sldId="280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102232269" sldId="280"/>
        </pc:sldMkLst>
      </pc:sldChg>
      <pc:sldChg chg="modSp add mod modAnim">
        <pc:chgData name="Hanna Kossowsky" userId="56e21b23dc263710" providerId="LiveId" clId="{3F4CFF10-7282-4817-81C1-9D0035861691}" dt="2025-03-26T19:32:51.250" v="3966" actId="20577"/>
        <pc:sldMkLst>
          <pc:docMk/>
          <pc:sldMk cId="2003840057" sldId="281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944001739" sldId="281"/>
        </pc:sldMkLst>
      </pc:sldChg>
      <pc:sldChg chg="modSp add mod modAnim">
        <pc:chgData name="Hanna Kossowsky" userId="56e21b23dc263710" providerId="LiveId" clId="{3F4CFF10-7282-4817-81C1-9D0035861691}" dt="2025-03-26T19:35:18.165" v="4210"/>
        <pc:sldMkLst>
          <pc:docMk/>
          <pc:sldMk cId="461268200" sldId="28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584527533" sldId="282"/>
        </pc:sldMkLst>
      </pc:sldChg>
      <pc:sldChg chg="modSp add mod modAnim">
        <pc:chgData name="Hanna Kossowsky" userId="56e21b23dc263710" providerId="LiveId" clId="{3F4CFF10-7282-4817-81C1-9D0035861691}" dt="2025-03-26T19:41:08.934" v="4718"/>
        <pc:sldMkLst>
          <pc:docMk/>
          <pc:sldMk cId="2299046900" sldId="283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937069556" sldId="283"/>
        </pc:sldMkLst>
      </pc:sldChg>
      <pc:sldChg chg="add del">
        <pc:chgData name="Hanna Kossowsky" userId="56e21b23dc263710" providerId="LiveId" clId="{3F4CFF10-7282-4817-81C1-9D0035861691}" dt="2025-03-26T19:47:09.667" v="4895"/>
        <pc:sldMkLst>
          <pc:docMk/>
          <pc:sldMk cId="155882959" sldId="284"/>
        </pc:sldMkLst>
      </pc:sldChg>
      <pc:sldChg chg="addSp delSp modSp add mod modAnim">
        <pc:chgData name="Hanna Kossowsky" userId="56e21b23dc263710" providerId="LiveId" clId="{3F4CFF10-7282-4817-81C1-9D0035861691}" dt="2025-03-26T19:54:00.064" v="5106" actId="20577"/>
        <pc:sldMkLst>
          <pc:docMk/>
          <pc:sldMk cId="1589818663" sldId="284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4177531005" sldId="284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642864946" sldId="285"/>
        </pc:sldMkLst>
      </pc:sldChg>
      <pc:sldChg chg="addSp delSp modSp add mod delAnim modAnim">
        <pc:chgData name="Hanna Kossowsky" userId="56e21b23dc263710" providerId="LiveId" clId="{3F4CFF10-7282-4817-81C1-9D0035861691}" dt="2025-03-26T20:06:56.934" v="5125"/>
        <pc:sldMkLst>
          <pc:docMk/>
          <pc:sldMk cId="3355614756" sldId="285"/>
        </pc:sldMkLst>
      </pc:sldChg>
      <pc:sldChg chg="addSp delSp modSp add mod delAnim modAnim">
        <pc:chgData name="Hanna Kossowsky" userId="56e21b23dc263710" providerId="LiveId" clId="{3F4CFF10-7282-4817-81C1-9D0035861691}" dt="2025-03-26T20:15:42.129" v="5176" actId="166"/>
        <pc:sldMkLst>
          <pc:docMk/>
          <pc:sldMk cId="191365665" sldId="28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290937439" sldId="28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947478840" sldId="287"/>
        </pc:sldMkLst>
      </pc:sldChg>
      <pc:sldChg chg="addSp delSp modSp add mod">
        <pc:chgData name="Hanna Kossowsky" userId="56e21b23dc263710" providerId="LiveId" clId="{3F4CFF10-7282-4817-81C1-9D0035861691}" dt="2025-03-26T20:15:39.103" v="5175" actId="166"/>
        <pc:sldMkLst>
          <pc:docMk/>
          <pc:sldMk cId="4065687255" sldId="287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556758924" sldId="288"/>
        </pc:sldMkLst>
      </pc:sldChg>
      <pc:sldChg chg="addSp delSp modSp add mod">
        <pc:chgData name="Hanna Kossowsky" userId="56e21b23dc263710" providerId="LiveId" clId="{3F4CFF10-7282-4817-81C1-9D0035861691}" dt="2025-03-26T20:21:03.698" v="5212" actId="166"/>
        <pc:sldMkLst>
          <pc:docMk/>
          <pc:sldMk cId="2702679592" sldId="288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97797325" sldId="289"/>
        </pc:sldMkLst>
      </pc:sldChg>
      <pc:sldChg chg="addSp delSp modSp add mod">
        <pc:chgData name="Hanna Kossowsky" userId="56e21b23dc263710" providerId="LiveId" clId="{3F4CFF10-7282-4817-81C1-9D0035861691}" dt="2025-03-26T20:21:01.263" v="5211" actId="166"/>
        <pc:sldMkLst>
          <pc:docMk/>
          <pc:sldMk cId="4090954264" sldId="289"/>
        </pc:sldMkLst>
      </pc:sldChg>
      <pc:sldChg chg="addSp delSp modSp add mod modAnim modNotesTx">
        <pc:chgData name="Hanna Kossowsky" userId="56e21b23dc263710" providerId="LiveId" clId="{3F4CFF10-7282-4817-81C1-9D0035861691}" dt="2025-03-26T20:31:07.638" v="5369" actId="313"/>
        <pc:sldMkLst>
          <pc:docMk/>
          <pc:sldMk cId="825598711" sldId="290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347221612" sldId="290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4277603596" sldId="291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056078997" sldId="29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455473025" sldId="293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507250276" sldId="294"/>
        </pc:sldMkLst>
      </pc:sldChg>
      <pc:sldChg chg="add mod modShow modNotesTx">
        <pc:chgData name="Hanna Kossowsky" userId="56e21b23dc263710" providerId="LiveId" clId="{3F4CFF10-7282-4817-81C1-9D0035861691}" dt="2025-03-26T20:24:16.941" v="5308" actId="20577"/>
        <pc:sldMkLst>
          <pc:docMk/>
          <pc:sldMk cId="1490156803" sldId="656"/>
        </pc:sldMkLst>
      </pc:sldChg>
      <pc:sldChg chg="add mod modShow">
        <pc:chgData name="Hanna Kossowsky" userId="56e21b23dc263710" providerId="LiveId" clId="{3F4CFF10-7282-4817-81C1-9D0035861691}" dt="2025-03-26T20:24:00.633" v="5216" actId="729"/>
        <pc:sldMkLst>
          <pc:docMk/>
          <pc:sldMk cId="846887732" sldId="657"/>
        </pc:sldMkLst>
      </pc:sldChg>
      <pc:sldChg chg="add mod modShow">
        <pc:chgData name="Hanna Kossowsky" userId="56e21b23dc263710" providerId="LiveId" clId="{3F4CFF10-7282-4817-81C1-9D0035861691}" dt="2025-03-26T20:24:00.633" v="5216" actId="729"/>
        <pc:sldMkLst>
          <pc:docMk/>
          <pc:sldMk cId="4115068591" sldId="658"/>
        </pc:sldMkLst>
      </pc:sldChg>
      <pc:sldChg chg="addSp delSp modSp add mod delAnim modAnim modNotesTx">
        <pc:chgData name="Hanna Kossowsky" userId="56e21b23dc263710" providerId="LiveId" clId="{3F4CFF10-7282-4817-81C1-9D0035861691}" dt="2025-03-26T20:37:10.880" v="6076" actId="27636"/>
        <pc:sldMkLst>
          <pc:docMk/>
          <pc:sldMk cId="3423831694" sldId="659"/>
        </pc:sldMkLst>
      </pc:sldChg>
      <pc:sldChg chg="modSp add mod modAnim">
        <pc:chgData name="Hanna Kossowsky" userId="56e21b23dc263710" providerId="LiveId" clId="{3F4CFF10-7282-4817-81C1-9D0035861691}" dt="2025-03-27T13:48:24.251" v="6511"/>
        <pc:sldMkLst>
          <pc:docMk/>
          <pc:sldMk cId="2348129217" sldId="660"/>
        </pc:sldMkLst>
      </pc:sldChg>
      <pc:sldChg chg="addSp delSp modSp add mod ord delAnim modShow modNotesTx">
        <pc:chgData name="Hanna Kossowsky" userId="56e21b23dc263710" providerId="LiveId" clId="{3F4CFF10-7282-4817-81C1-9D0035861691}" dt="2025-03-30T17:41:53.024" v="11083"/>
        <pc:sldMkLst>
          <pc:docMk/>
          <pc:sldMk cId="747024426" sldId="661"/>
        </pc:sldMkLst>
      </pc:sldChg>
      <pc:sldChg chg="modSp add mod ord modAnim modShow">
        <pc:chgData name="Hanna Kossowsky" userId="56e21b23dc263710" providerId="LiveId" clId="{3F4CFF10-7282-4817-81C1-9D0035861691}" dt="2025-03-30T17:28:10.014" v="11021"/>
        <pc:sldMkLst>
          <pc:docMk/>
          <pc:sldMk cId="1950380254" sldId="662"/>
        </pc:sldMkLst>
      </pc:sldChg>
      <pc:sldChg chg="addSp delSp modSp add mod ord modAnim modShow">
        <pc:chgData name="Hanna Kossowsky" userId="56e21b23dc263710" providerId="LiveId" clId="{3F4CFF10-7282-4817-81C1-9D0035861691}" dt="2025-03-30T17:28:10.014" v="11021"/>
        <pc:sldMkLst>
          <pc:docMk/>
          <pc:sldMk cId="4042589169" sldId="663"/>
        </pc:sldMkLst>
      </pc:sldChg>
      <pc:sldChg chg="addSp delSp modSp add mod ord modShow">
        <pc:chgData name="Hanna Kossowsky" userId="56e21b23dc263710" providerId="LiveId" clId="{3F4CFF10-7282-4817-81C1-9D0035861691}" dt="2025-03-30T17:36:03.007" v="11036" actId="729"/>
        <pc:sldMkLst>
          <pc:docMk/>
          <pc:sldMk cId="4193453094" sldId="664"/>
        </pc:sldMkLst>
      </pc:sldChg>
      <pc:sldChg chg="modSp add mod ord modAnim modShow">
        <pc:chgData name="Hanna Kossowsky" userId="56e21b23dc263710" providerId="LiveId" clId="{3F4CFF10-7282-4817-81C1-9D0035861691}" dt="2025-03-30T17:39:51.999" v="11068" actId="729"/>
        <pc:sldMkLst>
          <pc:docMk/>
          <pc:sldMk cId="2768370229" sldId="665"/>
        </pc:sldMkLst>
      </pc:sldChg>
      <pc:sldChg chg="modSp add mod ord modAnim modShow">
        <pc:chgData name="Hanna Kossowsky" userId="56e21b23dc263710" providerId="LiveId" clId="{3F4CFF10-7282-4817-81C1-9D0035861691}" dt="2025-03-30T17:39:51.999" v="11068" actId="729"/>
        <pc:sldMkLst>
          <pc:docMk/>
          <pc:sldMk cId="1901871394" sldId="666"/>
        </pc:sldMkLst>
      </pc:sldChg>
      <pc:sldChg chg="addSp delSp modSp add mod ord modShow">
        <pc:chgData name="Hanna Kossowsky" userId="56e21b23dc263710" providerId="LiveId" clId="{3F4CFF10-7282-4817-81C1-9D0035861691}" dt="2025-03-30T17:41:45.233" v="11081" actId="729"/>
        <pc:sldMkLst>
          <pc:docMk/>
          <pc:sldMk cId="1994246683" sldId="667"/>
        </pc:sldMkLst>
      </pc:sldChg>
      <pc:sldChg chg="modSp add mod modAnim modShow">
        <pc:chgData name="Hanna Kossowsky" userId="56e21b23dc263710" providerId="LiveId" clId="{3F4CFF10-7282-4817-81C1-9D0035861691}" dt="2025-03-30T17:42:11.585" v="11084" actId="729"/>
        <pc:sldMkLst>
          <pc:docMk/>
          <pc:sldMk cId="4078166600" sldId="668"/>
        </pc:sldMkLst>
      </pc:sldChg>
      <pc:sldChg chg="modSp add mod modShow">
        <pc:chgData name="Hanna Kossowsky" userId="56e21b23dc263710" providerId="LiveId" clId="{3F4CFF10-7282-4817-81C1-9D0035861691}" dt="2025-03-30T17:42:11.585" v="11084" actId="729"/>
        <pc:sldMkLst>
          <pc:docMk/>
          <pc:sldMk cId="3727432471" sldId="669"/>
        </pc:sldMkLst>
      </pc:sldChg>
      <pc:sldChg chg="add del">
        <pc:chgData name="Hanna Kossowsky" userId="56e21b23dc263710" providerId="LiveId" clId="{3F4CFF10-7282-4817-81C1-9D0035861691}" dt="2025-03-27T14:50:07.549" v="8520" actId="47"/>
        <pc:sldMkLst>
          <pc:docMk/>
          <pc:sldMk cId="2538127758" sldId="670"/>
        </pc:sldMkLst>
      </pc:sldChg>
      <pc:sldChg chg="addSp delSp modSp add mod modShow">
        <pc:chgData name="Hanna Kossowsky" userId="56e21b23dc263710" providerId="LiveId" clId="{3F4CFF10-7282-4817-81C1-9D0035861691}" dt="2025-03-30T17:24:41.269" v="10899" actId="729"/>
        <pc:sldMkLst>
          <pc:docMk/>
          <pc:sldMk cId="3304224256" sldId="670"/>
        </pc:sldMkLst>
      </pc:sldChg>
      <pc:sldChg chg="modSp add mod ord modAnim modShow">
        <pc:chgData name="Hanna Kossowsky" userId="56e21b23dc263710" providerId="LiveId" clId="{3F4CFF10-7282-4817-81C1-9D0035861691}" dt="2025-03-30T17:42:34.569" v="11087" actId="729"/>
        <pc:sldMkLst>
          <pc:docMk/>
          <pc:sldMk cId="2138877660" sldId="671"/>
        </pc:sldMkLst>
      </pc:sldChg>
      <pc:sldChg chg="addSp modSp add mod ord modAnim modShow">
        <pc:chgData name="Hanna Kossowsky" userId="56e21b23dc263710" providerId="LiveId" clId="{3F4CFF10-7282-4817-81C1-9D0035861691}" dt="2025-03-30T17:42:34.569" v="11087" actId="729"/>
        <pc:sldMkLst>
          <pc:docMk/>
          <pc:sldMk cId="3971529262" sldId="672"/>
        </pc:sldMkLst>
      </pc:sldChg>
      <pc:sldChg chg="addSp delSp modSp add mod ord modShow">
        <pc:chgData name="Hanna Kossowsky" userId="56e21b23dc263710" providerId="LiveId" clId="{3F4CFF10-7282-4817-81C1-9D0035861691}" dt="2025-03-30T17:42:34.569" v="11087" actId="729"/>
        <pc:sldMkLst>
          <pc:docMk/>
          <pc:sldMk cId="1291882238" sldId="673"/>
        </pc:sldMkLst>
      </pc:sldChg>
      <pc:sldChg chg="modSp add mod ord modAnim modShow">
        <pc:chgData name="Hanna Kossowsky" userId="56e21b23dc263710" providerId="LiveId" clId="{3F4CFF10-7282-4817-81C1-9D0035861691}" dt="2025-03-30T17:42:34.569" v="11087" actId="729"/>
        <pc:sldMkLst>
          <pc:docMk/>
          <pc:sldMk cId="1411986651" sldId="674"/>
        </pc:sldMkLst>
      </pc:sldChg>
      <pc:sldChg chg="addSp modSp add mod ord modAnim modShow">
        <pc:chgData name="Hanna Kossowsky" userId="56e21b23dc263710" providerId="LiveId" clId="{3F4CFF10-7282-4817-81C1-9D0035861691}" dt="2025-03-30T17:43:18.768" v="11118" actId="20577"/>
        <pc:sldMkLst>
          <pc:docMk/>
          <pc:sldMk cId="1330254752" sldId="675"/>
        </pc:sldMkLst>
      </pc:sldChg>
      <pc:sldChg chg="addSp delSp modSp add mod modShow modNotesTx">
        <pc:chgData name="Hanna Kossowsky" userId="56e21b23dc263710" providerId="LiveId" clId="{3F4CFF10-7282-4817-81C1-9D0035861691}" dt="2025-03-30T17:24:41.269" v="10899" actId="729"/>
        <pc:sldMkLst>
          <pc:docMk/>
          <pc:sldMk cId="763329806" sldId="676"/>
        </pc:sldMkLst>
      </pc:sldChg>
      <pc:sldChg chg="addSp delSp add mod modShow">
        <pc:chgData name="Hanna Kossowsky" userId="56e21b23dc263710" providerId="LiveId" clId="{3F4CFF10-7282-4817-81C1-9D0035861691}" dt="2025-03-30T17:45:23.881" v="11125" actId="21"/>
        <pc:sldMkLst>
          <pc:docMk/>
          <pc:sldMk cId="185863925" sldId="677"/>
        </pc:sldMkLst>
      </pc:sldChg>
      <pc:sldChg chg="modSp add del mod modAnim modShow">
        <pc:chgData name="Hanna Kossowsky" userId="56e21b23dc263710" providerId="LiveId" clId="{3F4CFF10-7282-4817-81C1-9D0035861691}" dt="2025-03-30T17:43:41.436" v="11119" actId="2696"/>
        <pc:sldMkLst>
          <pc:docMk/>
          <pc:sldMk cId="1417758316" sldId="677"/>
        </pc:sldMkLst>
      </pc:sldChg>
      <pc:sldChg chg="addSp modSp add del mod modAnim modShow">
        <pc:chgData name="Hanna Kossowsky" userId="56e21b23dc263710" providerId="LiveId" clId="{3F4CFF10-7282-4817-81C1-9D0035861691}" dt="2025-03-30T17:43:41.436" v="11119" actId="2696"/>
        <pc:sldMkLst>
          <pc:docMk/>
          <pc:sldMk cId="2431441326" sldId="678"/>
        </pc:sldMkLst>
      </pc:sldChg>
      <pc:sldChg chg="add mod modShow">
        <pc:chgData name="Hanna Kossowsky" userId="56e21b23dc263710" providerId="LiveId" clId="{3F4CFF10-7282-4817-81C1-9D0035861691}" dt="2025-03-30T17:43:46.080" v="11121" actId="729"/>
        <pc:sldMkLst>
          <pc:docMk/>
          <pc:sldMk cId="3600349179" sldId="678"/>
        </pc:sldMkLst>
      </pc:sldChg>
      <pc:sldChg chg="modSp add del mod modAnim modShow">
        <pc:chgData name="Hanna Kossowsky" userId="56e21b23dc263710" providerId="LiveId" clId="{3F4CFF10-7282-4817-81C1-9D0035861691}" dt="2025-03-30T17:43:41.436" v="11119" actId="2696"/>
        <pc:sldMkLst>
          <pc:docMk/>
          <pc:sldMk cId="440108417" sldId="679"/>
        </pc:sldMkLst>
      </pc:sldChg>
      <pc:sldChg chg="add mod modShow">
        <pc:chgData name="Hanna Kossowsky" userId="56e21b23dc263710" providerId="LiveId" clId="{3F4CFF10-7282-4817-81C1-9D0035861691}" dt="2025-03-30T17:43:46.080" v="11121" actId="729"/>
        <pc:sldMkLst>
          <pc:docMk/>
          <pc:sldMk cId="1652218114" sldId="679"/>
        </pc:sldMkLst>
      </pc:sldChg>
      <pc:sldChg chg="addSp modSp add mod modAnim modShow modNotesTx">
        <pc:chgData name="Hanna Kossowsky" userId="56e21b23dc263710" providerId="LiveId" clId="{3F4CFF10-7282-4817-81C1-9D0035861691}" dt="2025-03-30T17:24:41.269" v="10899" actId="729"/>
        <pc:sldMkLst>
          <pc:docMk/>
          <pc:sldMk cId="1110390513" sldId="680"/>
        </pc:sldMkLst>
      </pc:sldChg>
      <pc:sldChg chg="modSp add mod modAnim modShow modNotesTx">
        <pc:chgData name="Hanna Kossowsky" userId="56e21b23dc263710" providerId="LiveId" clId="{3F4CFF10-7282-4817-81C1-9D0035861691}" dt="2025-03-30T17:24:41.269" v="10899" actId="729"/>
        <pc:sldMkLst>
          <pc:docMk/>
          <pc:sldMk cId="1479078100" sldId="681"/>
        </pc:sldMkLst>
      </pc:sldChg>
      <pc:sldChg chg="addSp modSp add mod modAnim modShow modNotesTx">
        <pc:chgData name="Hanna Kossowsky" userId="56e21b23dc263710" providerId="LiveId" clId="{3F4CFF10-7282-4817-81C1-9D0035861691}" dt="2025-03-30T17:24:41.269" v="10899" actId="729"/>
        <pc:sldMkLst>
          <pc:docMk/>
          <pc:sldMk cId="1827997945" sldId="682"/>
        </pc:sldMkLst>
      </pc:sldChg>
      <pc:sldChg chg="addSp delSp modSp add mod modShow modNotesTx">
        <pc:chgData name="Hanna Kossowsky" userId="56e21b23dc263710" providerId="LiveId" clId="{3F4CFF10-7282-4817-81C1-9D0035861691}" dt="2025-03-30T17:38:09.265" v="11049" actId="1076"/>
        <pc:sldMkLst>
          <pc:docMk/>
          <pc:sldMk cId="2767452720" sldId="683"/>
        </pc:sldMkLst>
      </pc:sldChg>
      <pc:sldChg chg="add del">
        <pc:chgData name="Hanna Kossowsky" userId="56e21b23dc263710" providerId="LiveId" clId="{3F4CFF10-7282-4817-81C1-9D0035861691}" dt="2025-03-30T17:27:42.132" v="11006"/>
        <pc:sldMkLst>
          <pc:docMk/>
          <pc:sldMk cId="644257971" sldId="684"/>
        </pc:sldMkLst>
      </pc:sldChg>
      <pc:sldChg chg="addSp delSp modSp add mod">
        <pc:chgData name="Hanna Kossowsky" userId="56e21b23dc263710" providerId="LiveId" clId="{3F4CFF10-7282-4817-81C1-9D0035861691}" dt="2025-03-30T17:38:46.430" v="11054" actId="1076"/>
        <pc:sldMkLst>
          <pc:docMk/>
          <pc:sldMk cId="3570367250" sldId="684"/>
        </pc:sldMkLst>
      </pc:sldChg>
      <pc:sldChg chg="addSp delSp modSp add mod modShow">
        <pc:chgData name="Hanna Kossowsky" userId="56e21b23dc263710" providerId="LiveId" clId="{3F4CFF10-7282-4817-81C1-9D0035861691}" dt="2025-03-30T17:39:40.401" v="11065" actId="1076"/>
        <pc:sldMkLst>
          <pc:docMk/>
          <pc:sldMk cId="1431910234" sldId="685"/>
        </pc:sldMkLst>
      </pc:sldChg>
      <pc:sldChg chg="addSp delSp modSp add mod">
        <pc:chgData name="Hanna Kossowsky" userId="56e21b23dc263710" providerId="LiveId" clId="{3F4CFF10-7282-4817-81C1-9D0035861691}" dt="2025-03-30T17:41:33.825" v="11078" actId="1076"/>
        <pc:sldMkLst>
          <pc:docMk/>
          <pc:sldMk cId="2082833106" sldId="686"/>
        </pc:sldMkLst>
      </pc:sldChg>
      <pc:sldChg chg="addSp delSp modSp add mod modShow">
        <pc:chgData name="Hanna Kossowsky" userId="56e21b23dc263710" providerId="LiveId" clId="{3F4CFF10-7282-4817-81C1-9D0035861691}" dt="2025-03-30T17:46:10.886" v="11133" actId="1076"/>
        <pc:sldMkLst>
          <pc:docMk/>
          <pc:sldMk cId="2364874408" sldId="687"/>
        </pc:sldMkLst>
      </pc:sldChg>
      <pc:sldChg chg="add mod modShow">
        <pc:chgData name="Hanna Kossowsky" userId="56e21b23dc263710" providerId="LiveId" clId="{3F4CFF10-7282-4817-81C1-9D0035861691}" dt="2025-03-30T17:46:58.351" v="11135" actId="729"/>
        <pc:sldMkLst>
          <pc:docMk/>
          <pc:sldMk cId="2114652088" sldId="688"/>
        </pc:sldMkLst>
      </pc:sldChg>
      <pc:sldChg chg="add mod modShow">
        <pc:chgData name="Hanna Kossowsky" userId="56e21b23dc263710" providerId="LiveId" clId="{3F4CFF10-7282-4817-81C1-9D0035861691}" dt="2025-03-30T17:46:58.351" v="11135" actId="729"/>
        <pc:sldMkLst>
          <pc:docMk/>
          <pc:sldMk cId="3913208156" sldId="689"/>
        </pc:sldMkLst>
      </pc:sldChg>
      <pc:sldChg chg="addSp delSp modSp add mod delAnim modAnim modNotesTx">
        <pc:chgData name="Hanna Kossowsky" userId="56e21b23dc263710" providerId="LiveId" clId="{3F4CFF10-7282-4817-81C1-9D0035861691}" dt="2025-03-30T17:53:43.996" v="11212" actId="1076"/>
        <pc:sldMkLst>
          <pc:docMk/>
          <pc:sldMk cId="241814346" sldId="690"/>
        </pc:sldMkLst>
      </pc:sldChg>
      <pc:sldChg chg="addSp delSp modSp add mod delAnim">
        <pc:chgData name="Hanna Kossowsky" userId="56e21b23dc263710" providerId="LiveId" clId="{3F4CFF10-7282-4817-81C1-9D0035861691}" dt="2025-03-30T17:55:15.076" v="11222" actId="1076"/>
        <pc:sldMkLst>
          <pc:docMk/>
          <pc:sldMk cId="328279647" sldId="691"/>
        </pc:sldMkLst>
      </pc:sldChg>
    </pc:docChg>
  </pc:docChgLst>
  <pc:docChgLst>
    <pc:chgData name="Hanna Kossowsky" userId="56e21b23dc263710" providerId="LiveId" clId="{D4356A06-506A-4A03-A0A0-04D064873A56}"/>
    <pc:docChg chg="undo redo custSel addSld delSld modSld sldOrd">
      <pc:chgData name="Hanna Kossowsky" userId="56e21b23dc263710" providerId="LiveId" clId="{D4356A06-506A-4A03-A0A0-04D064873A56}" dt="2024-04-29T19:49:13.920" v="9928" actId="13926"/>
      <pc:docMkLst>
        <pc:docMk/>
      </pc:docMkLst>
      <pc:sldChg chg="modSp new mod modAnim">
        <pc:chgData name="Hanna Kossowsky" userId="56e21b23dc263710" providerId="LiveId" clId="{D4356A06-506A-4A03-A0A0-04D064873A56}" dt="2024-04-11T07:41:51.193" v="7616" actId="13926"/>
        <pc:sldMkLst>
          <pc:docMk/>
          <pc:sldMk cId="653706785" sldId="257"/>
        </pc:sldMkLst>
      </pc:sldChg>
      <pc:sldChg chg="add del">
        <pc:chgData name="Hanna Kossowsky" userId="56e21b23dc263710" providerId="LiveId" clId="{D4356A06-506A-4A03-A0A0-04D064873A56}" dt="2024-04-07T06:06:22.474" v="616" actId="47"/>
        <pc:sldMkLst>
          <pc:docMk/>
          <pc:sldMk cId="268565533" sldId="258"/>
        </pc:sldMkLst>
      </pc:sldChg>
      <pc:sldChg chg="modSp add mod">
        <pc:chgData name="Hanna Kossowsky" userId="56e21b23dc263710" providerId="LiveId" clId="{D4356A06-506A-4A03-A0A0-04D064873A56}" dt="2024-04-27T18:54:58.035" v="9451" actId="2710"/>
        <pc:sldMkLst>
          <pc:docMk/>
          <pc:sldMk cId="2932639354" sldId="259"/>
        </pc:sldMkLst>
      </pc:sldChg>
      <pc:sldChg chg="modSp add del mod modNotesTx">
        <pc:chgData name="Hanna Kossowsky" userId="56e21b23dc263710" providerId="LiveId" clId="{D4356A06-506A-4A03-A0A0-04D064873A56}" dt="2024-04-07T06:15:07.105" v="815" actId="47"/>
        <pc:sldMkLst>
          <pc:docMk/>
          <pc:sldMk cId="4210115471" sldId="260"/>
        </pc:sldMkLst>
      </pc:sldChg>
      <pc:sldChg chg="modSp add mod ord modAnim">
        <pc:chgData name="Hanna Kossowsky" userId="56e21b23dc263710" providerId="LiveId" clId="{D4356A06-506A-4A03-A0A0-04D064873A56}" dt="2024-04-27T19:02:50.908" v="9459" actId="5793"/>
        <pc:sldMkLst>
          <pc:docMk/>
          <pc:sldMk cId="1607538850" sldId="261"/>
        </pc:sldMkLst>
      </pc:sldChg>
      <pc:sldChg chg="modSp add mod modAnim modNotesTx">
        <pc:chgData name="Hanna Kossowsky" userId="56e21b23dc263710" providerId="LiveId" clId="{D4356A06-506A-4A03-A0A0-04D064873A56}" dt="2024-04-07T10:19:12.855" v="4277" actId="20577"/>
        <pc:sldMkLst>
          <pc:docMk/>
          <pc:sldMk cId="3047956201" sldId="262"/>
        </pc:sldMkLst>
      </pc:sldChg>
      <pc:sldChg chg="modSp add mod ord modNotesTx">
        <pc:chgData name="Hanna Kossowsky" userId="56e21b23dc263710" providerId="LiveId" clId="{D4356A06-506A-4A03-A0A0-04D064873A56}" dt="2024-04-27T19:00:36.108" v="9453"/>
        <pc:sldMkLst>
          <pc:docMk/>
          <pc:sldMk cId="2774208767" sldId="263"/>
        </pc:sldMkLst>
      </pc:sldChg>
      <pc:sldChg chg="add del modNotesTx">
        <pc:chgData name="Hanna Kossowsky" userId="56e21b23dc263710" providerId="LiveId" clId="{D4356A06-506A-4A03-A0A0-04D064873A56}" dt="2024-04-07T06:36:41.897" v="1060" actId="47"/>
        <pc:sldMkLst>
          <pc:docMk/>
          <pc:sldMk cId="1611133810" sldId="264"/>
        </pc:sldMkLst>
      </pc:sldChg>
      <pc:sldChg chg="modSp add mod modAnim">
        <pc:chgData name="Hanna Kossowsky" userId="56e21b23dc263710" providerId="LiveId" clId="{D4356A06-506A-4A03-A0A0-04D064873A56}" dt="2024-04-27T19:08:03.126" v="9460" actId="20577"/>
        <pc:sldMkLst>
          <pc:docMk/>
          <pc:sldMk cId="729297336" sldId="265"/>
        </pc:sldMkLst>
      </pc:sldChg>
      <pc:sldChg chg="addSp modSp add mod modAnim modNotesTx">
        <pc:chgData name="Hanna Kossowsky" userId="56e21b23dc263710" providerId="LiveId" clId="{D4356A06-506A-4A03-A0A0-04D064873A56}" dt="2024-04-27T19:11:15.743" v="9462" actId="20577"/>
        <pc:sldMkLst>
          <pc:docMk/>
          <pc:sldMk cId="2801949394" sldId="266"/>
        </pc:sldMkLst>
      </pc:sldChg>
      <pc:sldChg chg="delSp modSp add mod modNotesTx">
        <pc:chgData name="Hanna Kossowsky" userId="56e21b23dc263710" providerId="LiveId" clId="{D4356A06-506A-4A03-A0A0-04D064873A56}" dt="2024-04-07T07:34:58.144" v="2063" actId="207"/>
        <pc:sldMkLst>
          <pc:docMk/>
          <pc:sldMk cId="1782198291" sldId="267"/>
        </pc:sldMkLst>
      </pc:sldChg>
      <pc:sldChg chg="modSp add mod modNotesTx">
        <pc:chgData name="Hanna Kossowsky" userId="56e21b23dc263710" providerId="LiveId" clId="{D4356A06-506A-4A03-A0A0-04D064873A56}" dt="2024-04-27T19:13:12.723" v="9465" actId="20577"/>
        <pc:sldMkLst>
          <pc:docMk/>
          <pc:sldMk cId="1691764609" sldId="268"/>
        </pc:sldMkLst>
      </pc:sldChg>
      <pc:sldChg chg="modSp add mod modNotesTx">
        <pc:chgData name="Hanna Kossowsky" userId="56e21b23dc263710" providerId="LiveId" clId="{D4356A06-506A-4A03-A0A0-04D064873A56}" dt="2024-04-27T19:12:31.250" v="9463" actId="207"/>
        <pc:sldMkLst>
          <pc:docMk/>
          <pc:sldMk cId="766664880" sldId="269"/>
        </pc:sldMkLst>
      </pc:sldChg>
      <pc:sldChg chg="modSp add mod modNotesTx">
        <pc:chgData name="Hanna Kossowsky" userId="56e21b23dc263710" providerId="LiveId" clId="{D4356A06-506A-4A03-A0A0-04D064873A56}" dt="2024-04-07T10:09:54.828" v="4196" actId="113"/>
        <pc:sldMkLst>
          <pc:docMk/>
          <pc:sldMk cId="1905021401" sldId="270"/>
        </pc:sldMkLst>
      </pc:sldChg>
      <pc:sldChg chg="addSp modSp add mod modNotesTx">
        <pc:chgData name="Hanna Kossowsky" userId="56e21b23dc263710" providerId="LiveId" clId="{D4356A06-506A-4A03-A0A0-04D064873A56}" dt="2024-04-07T07:44:33.484" v="2317" actId="1076"/>
        <pc:sldMkLst>
          <pc:docMk/>
          <pc:sldMk cId="2188517806" sldId="271"/>
        </pc:sldMkLst>
      </pc:sldChg>
      <pc:sldChg chg="addSp delSp modSp add mod ord delAnim modAnim modNotesTx">
        <pc:chgData name="Hanna Kossowsky" userId="56e21b23dc263710" providerId="LiveId" clId="{D4356A06-506A-4A03-A0A0-04D064873A56}" dt="2024-04-29T19:47:25.005" v="9919" actId="478"/>
        <pc:sldMkLst>
          <pc:docMk/>
          <pc:sldMk cId="2889954775" sldId="272"/>
        </pc:sldMkLst>
      </pc:sldChg>
      <pc:sldChg chg="delSp modSp add mod addAnim delAnim modAnim modNotesTx">
        <pc:chgData name="Hanna Kossowsky" userId="56e21b23dc263710" providerId="LiveId" clId="{D4356A06-506A-4A03-A0A0-04D064873A56}" dt="2024-04-11T08:40:58.941" v="7929" actId="13926"/>
        <pc:sldMkLst>
          <pc:docMk/>
          <pc:sldMk cId="434505505" sldId="273"/>
        </pc:sldMkLst>
      </pc:sldChg>
      <pc:sldChg chg="new del">
        <pc:chgData name="Hanna Kossowsky" userId="56e21b23dc263710" providerId="LiveId" clId="{D4356A06-506A-4A03-A0A0-04D064873A56}" dt="2024-04-07T08:29:48.302" v="2992" actId="680"/>
        <pc:sldMkLst>
          <pc:docMk/>
          <pc:sldMk cId="1524437667" sldId="274"/>
        </pc:sldMkLst>
      </pc:sldChg>
      <pc:sldChg chg="addSp delSp modSp add mod ord modAnim modNotesTx">
        <pc:chgData name="Hanna Kossowsky" userId="56e21b23dc263710" providerId="LiveId" clId="{D4356A06-506A-4A03-A0A0-04D064873A56}" dt="2024-04-29T17:38:22.771" v="9534"/>
        <pc:sldMkLst>
          <pc:docMk/>
          <pc:sldMk cId="1783530971" sldId="274"/>
        </pc:sldMkLst>
      </pc:sldChg>
      <pc:sldChg chg="new del">
        <pc:chgData name="Hanna Kossowsky" userId="56e21b23dc263710" providerId="LiveId" clId="{D4356A06-506A-4A03-A0A0-04D064873A56}" dt="2024-04-07T09:52:59.782" v="3853" actId="47"/>
        <pc:sldMkLst>
          <pc:docMk/>
          <pc:sldMk cId="530024951" sldId="275"/>
        </pc:sldMkLst>
      </pc:sldChg>
      <pc:sldChg chg="modSp add mod ord addAnim delAnim modAnim modNotesTx">
        <pc:chgData name="Hanna Kossowsky" userId="56e21b23dc263710" providerId="LiveId" clId="{D4356A06-506A-4A03-A0A0-04D064873A56}" dt="2024-04-29T17:50:17.958" v="9884"/>
        <pc:sldMkLst>
          <pc:docMk/>
          <pc:sldMk cId="2210417689" sldId="275"/>
        </pc:sldMkLst>
      </pc:sldChg>
      <pc:sldChg chg="addSp delSp modSp add mod ord modNotesTx">
        <pc:chgData name="Hanna Kossowsky" userId="56e21b23dc263710" providerId="LiveId" clId="{D4356A06-506A-4A03-A0A0-04D064873A56}" dt="2024-04-11T09:25:42.387" v="9119"/>
        <pc:sldMkLst>
          <pc:docMk/>
          <pc:sldMk cId="2567820192" sldId="276"/>
        </pc:sldMkLst>
      </pc:sldChg>
      <pc:sldChg chg="modSp add mod modAnim modNotesTx">
        <pc:chgData name="Hanna Kossowsky" userId="56e21b23dc263710" providerId="LiveId" clId="{D4356A06-506A-4A03-A0A0-04D064873A56}" dt="2024-04-27T19:17:03.592" v="9466" actId="12"/>
        <pc:sldMkLst>
          <pc:docMk/>
          <pc:sldMk cId="1988245967" sldId="277"/>
        </pc:sldMkLst>
      </pc:sldChg>
      <pc:sldChg chg="modSp add mod modShow">
        <pc:chgData name="Hanna Kossowsky" userId="56e21b23dc263710" providerId="LiveId" clId="{D4356A06-506A-4A03-A0A0-04D064873A56}" dt="2024-04-28T10:53:16.375" v="9488" actId="729"/>
        <pc:sldMkLst>
          <pc:docMk/>
          <pc:sldMk cId="2809128241" sldId="278"/>
        </pc:sldMkLst>
      </pc:sldChg>
      <pc:sldChg chg="addSp delSp modSp add mod modAnim modNotesTx">
        <pc:chgData name="Hanna Kossowsky" userId="56e21b23dc263710" providerId="LiveId" clId="{D4356A06-506A-4A03-A0A0-04D064873A56}" dt="2024-04-11T09:28:31.359" v="9184" actId="1076"/>
        <pc:sldMkLst>
          <pc:docMk/>
          <pc:sldMk cId="1511031208" sldId="279"/>
        </pc:sldMkLst>
      </pc:sldChg>
      <pc:sldChg chg="addSp delSp modSp add del mod delAnim">
        <pc:chgData name="Hanna Kossowsky" userId="56e21b23dc263710" providerId="LiveId" clId="{D4356A06-506A-4A03-A0A0-04D064873A56}" dt="2024-04-07T10:23:21.392" v="4395" actId="47"/>
        <pc:sldMkLst>
          <pc:docMk/>
          <pc:sldMk cId="2370869464" sldId="280"/>
        </pc:sldMkLst>
      </pc:sldChg>
      <pc:sldChg chg="modSp add mod modAnim">
        <pc:chgData name="Hanna Kossowsky" userId="56e21b23dc263710" providerId="LiveId" clId="{D4356A06-506A-4A03-A0A0-04D064873A56}" dt="2024-04-29T17:51:23.275" v="9896"/>
        <pc:sldMkLst>
          <pc:docMk/>
          <pc:sldMk cId="1857471371" sldId="281"/>
        </pc:sldMkLst>
      </pc:sldChg>
      <pc:sldChg chg="addSp delSp modSp add mod delAnim modAnim modNotesTx">
        <pc:chgData name="Hanna Kossowsky" userId="56e21b23dc263710" providerId="LiveId" clId="{D4356A06-506A-4A03-A0A0-04D064873A56}" dt="2024-04-29T19:48:30.999" v="9922"/>
        <pc:sldMkLst>
          <pc:docMk/>
          <pc:sldMk cId="2576418047" sldId="282"/>
        </pc:sldMkLst>
      </pc:sldChg>
      <pc:sldChg chg="delSp modSp add mod modNotesTx">
        <pc:chgData name="Hanna Kossowsky" userId="56e21b23dc263710" providerId="LiveId" clId="{D4356A06-506A-4A03-A0A0-04D064873A56}" dt="2024-04-07T11:17:20.635" v="4675" actId="12"/>
        <pc:sldMkLst>
          <pc:docMk/>
          <pc:sldMk cId="856824348" sldId="283"/>
        </pc:sldMkLst>
      </pc:sldChg>
      <pc:sldChg chg="modSp add del mod">
        <pc:chgData name="Hanna Kossowsky" userId="56e21b23dc263710" providerId="LiveId" clId="{D4356A06-506A-4A03-A0A0-04D064873A56}" dt="2024-04-07T11:15:49.888" v="4645" actId="47"/>
        <pc:sldMkLst>
          <pc:docMk/>
          <pc:sldMk cId="3035076308" sldId="284"/>
        </pc:sldMkLst>
      </pc:sldChg>
      <pc:sldChg chg="modSp add mod">
        <pc:chgData name="Hanna Kossowsky" userId="56e21b23dc263710" providerId="LiveId" clId="{D4356A06-506A-4A03-A0A0-04D064873A56}" dt="2024-04-07T12:24:20.311" v="5360" actId="2710"/>
        <pc:sldMkLst>
          <pc:docMk/>
          <pc:sldMk cId="3042682632" sldId="285"/>
        </pc:sldMkLst>
      </pc:sldChg>
      <pc:sldChg chg="add">
        <pc:chgData name="Hanna Kossowsky" userId="56e21b23dc263710" providerId="LiveId" clId="{D4356A06-506A-4A03-A0A0-04D064873A56}" dt="2024-04-07T11:17:06.672" v="4667"/>
        <pc:sldMkLst>
          <pc:docMk/>
          <pc:sldMk cId="3720169326" sldId="286"/>
        </pc:sldMkLst>
      </pc:sldChg>
      <pc:sldChg chg="addSp delSp modSp add mod modAnim modNotesTx">
        <pc:chgData name="Hanna Kossowsky" userId="56e21b23dc263710" providerId="LiveId" clId="{D4356A06-506A-4A03-A0A0-04D064873A56}" dt="2024-04-29T19:48:42.190" v="9924"/>
        <pc:sldMkLst>
          <pc:docMk/>
          <pc:sldMk cId="1841188842" sldId="287"/>
        </pc:sldMkLst>
      </pc:sldChg>
      <pc:sldChg chg="addSp delSp modSp add mod modNotesTx">
        <pc:chgData name="Hanna Kossowsky" userId="56e21b23dc263710" providerId="LiveId" clId="{D4356A06-506A-4A03-A0A0-04D064873A56}" dt="2024-04-29T19:49:10.831" v="9927" actId="13926"/>
        <pc:sldMkLst>
          <pc:docMk/>
          <pc:sldMk cId="2106269780" sldId="288"/>
        </pc:sldMkLst>
      </pc:sldChg>
      <pc:sldChg chg="add del modNotesTx">
        <pc:chgData name="Hanna Kossowsky" userId="56e21b23dc263710" providerId="LiveId" clId="{D4356A06-506A-4A03-A0A0-04D064873A56}" dt="2024-04-07T12:17:49.921" v="5036" actId="47"/>
        <pc:sldMkLst>
          <pc:docMk/>
          <pc:sldMk cId="1959779361" sldId="289"/>
        </pc:sldMkLst>
      </pc:sldChg>
      <pc:sldChg chg="addSp delSp modSp add mod modNotesTx">
        <pc:chgData name="Hanna Kossowsky" userId="56e21b23dc263710" providerId="LiveId" clId="{D4356A06-506A-4A03-A0A0-04D064873A56}" dt="2024-04-11T07:45:35.098" v="7657" actId="20577"/>
        <pc:sldMkLst>
          <pc:docMk/>
          <pc:sldMk cId="3572271568" sldId="315"/>
        </pc:sldMkLst>
      </pc:sldChg>
      <pc:sldChg chg="addSp delSp modSp add del mod modAnim">
        <pc:chgData name="Hanna Kossowsky" userId="56e21b23dc263710" providerId="LiveId" clId="{D4356A06-506A-4A03-A0A0-04D064873A56}" dt="2024-04-07T12:20:57.483" v="5136" actId="47"/>
        <pc:sldMkLst>
          <pc:docMk/>
          <pc:sldMk cId="985941570" sldId="385"/>
        </pc:sldMkLst>
      </pc:sldChg>
      <pc:sldChg chg="addSp modSp add mod modAnim modNotesTx">
        <pc:chgData name="Hanna Kossowsky" userId="56e21b23dc263710" providerId="LiveId" clId="{D4356A06-506A-4A03-A0A0-04D064873A56}" dt="2024-04-11T07:48:47.444" v="7927" actId="20577"/>
        <pc:sldMkLst>
          <pc:docMk/>
          <pc:sldMk cId="3252578053" sldId="386"/>
        </pc:sldMkLst>
      </pc:sldChg>
      <pc:sldChg chg="delSp modSp add del mod modNotesTx">
        <pc:chgData name="Hanna Kossowsky" userId="56e21b23dc263710" providerId="LiveId" clId="{D4356A06-506A-4A03-A0A0-04D064873A56}" dt="2024-04-07T12:46:09.881" v="6601" actId="47"/>
        <pc:sldMkLst>
          <pc:docMk/>
          <pc:sldMk cId="690614485" sldId="387"/>
        </pc:sldMkLst>
      </pc:sldChg>
      <pc:sldChg chg="add del">
        <pc:chgData name="Hanna Kossowsky" userId="56e21b23dc263710" providerId="LiveId" clId="{D4356A06-506A-4A03-A0A0-04D064873A56}" dt="2024-04-11T08:41:04.583" v="7931" actId="47"/>
        <pc:sldMkLst>
          <pc:docMk/>
          <pc:sldMk cId="1463522460" sldId="387"/>
        </pc:sldMkLst>
      </pc:sldChg>
      <pc:sldChg chg="addSp modSp add mod ord modAnim">
        <pc:chgData name="Hanna Kossowsky" userId="56e21b23dc263710" providerId="LiveId" clId="{D4356A06-506A-4A03-A0A0-04D064873A56}" dt="2024-04-29T17:38:11.079" v="9531"/>
        <pc:sldMkLst>
          <pc:docMk/>
          <pc:sldMk cId="3306194807" sldId="388"/>
        </pc:sldMkLst>
      </pc:sldChg>
      <pc:sldChg chg="addSp delSp modSp add mod modNotesTx">
        <pc:chgData name="Hanna Kossowsky" userId="56e21b23dc263710" providerId="LiveId" clId="{D4356A06-506A-4A03-A0A0-04D064873A56}" dt="2024-04-11T08:54:59.965" v="8426" actId="1076"/>
        <pc:sldMkLst>
          <pc:docMk/>
          <pc:sldMk cId="2487857439" sldId="389"/>
        </pc:sldMkLst>
      </pc:sldChg>
      <pc:sldChg chg="addSp delSp modSp add mod">
        <pc:chgData name="Hanna Kossowsky" userId="56e21b23dc263710" providerId="LiveId" clId="{D4356A06-506A-4A03-A0A0-04D064873A56}" dt="2024-04-11T09:00:18.910" v="8895" actId="478"/>
        <pc:sldMkLst>
          <pc:docMk/>
          <pc:sldMk cId="2205368609" sldId="390"/>
        </pc:sldMkLst>
      </pc:sldChg>
      <pc:sldChg chg="addSp delSp modSp add mod">
        <pc:chgData name="Hanna Kossowsky" userId="56e21b23dc263710" providerId="LiveId" clId="{D4356A06-506A-4A03-A0A0-04D064873A56}" dt="2024-04-11T09:18:30.125" v="9017" actId="1076"/>
        <pc:sldMkLst>
          <pc:docMk/>
          <pc:sldMk cId="2795164391" sldId="391"/>
        </pc:sldMkLst>
      </pc:sldChg>
      <pc:sldChg chg="addSp delSp modSp add mod">
        <pc:chgData name="Hanna Kossowsky" userId="56e21b23dc263710" providerId="LiveId" clId="{D4356A06-506A-4A03-A0A0-04D064873A56}" dt="2024-04-11T09:20:53.461" v="9073" actId="1076"/>
        <pc:sldMkLst>
          <pc:docMk/>
          <pc:sldMk cId="3046450321" sldId="392"/>
        </pc:sldMkLst>
      </pc:sldChg>
      <pc:sldChg chg="modSp add mod ord modAnim">
        <pc:chgData name="Hanna Kossowsky" userId="56e21b23dc263710" providerId="LiveId" clId="{D4356A06-506A-4A03-A0A0-04D064873A56}" dt="2024-04-29T17:50:41.364" v="9889"/>
        <pc:sldMkLst>
          <pc:docMk/>
          <pc:sldMk cId="577880875" sldId="393"/>
        </pc:sldMkLst>
      </pc:sldChg>
      <pc:sldChg chg="addSp modSp add mod ord">
        <pc:chgData name="Hanna Kossowsky" userId="56e21b23dc263710" providerId="LiveId" clId="{D4356A06-506A-4A03-A0A0-04D064873A56}" dt="2024-04-29T17:38:09.230" v="9529" actId="20577"/>
        <pc:sldMkLst>
          <pc:docMk/>
          <pc:sldMk cId="1814684987" sldId="394"/>
        </pc:sldMkLst>
      </pc:sldChg>
      <pc:sldChg chg="modSp add mod modAnim">
        <pc:chgData name="Hanna Kossowsky" userId="56e21b23dc263710" providerId="LiveId" clId="{D4356A06-506A-4A03-A0A0-04D064873A56}" dt="2024-04-29T19:48:04.439" v="9920"/>
        <pc:sldMkLst>
          <pc:docMk/>
          <pc:sldMk cId="1374448592" sldId="395"/>
        </pc:sldMkLst>
      </pc:sldChg>
      <pc:sldChg chg="add del">
        <pc:chgData name="Hanna Kossowsky" userId="56e21b23dc263710" providerId="LiveId" clId="{D4356A06-506A-4A03-A0A0-04D064873A56}" dt="2024-04-29T17:38:23.993" v="9535" actId="47"/>
        <pc:sldMkLst>
          <pc:docMk/>
          <pc:sldMk cId="4019324573" sldId="395"/>
        </pc:sldMkLst>
      </pc:sldChg>
      <pc:sldChg chg="modSp add mod">
        <pc:chgData name="Hanna Kossowsky" userId="56e21b23dc263710" providerId="LiveId" clId="{D4356A06-506A-4A03-A0A0-04D064873A56}" dt="2024-04-29T19:49:13.920" v="9928" actId="13926"/>
        <pc:sldMkLst>
          <pc:docMk/>
          <pc:sldMk cId="987074334" sldId="396"/>
        </pc:sldMkLst>
      </pc:sldChg>
    </pc:docChg>
  </pc:docChgLst>
  <pc:docChgLst>
    <pc:chgData name="Hanna Kossowsky" userId="56e21b23dc263710" providerId="LiveId" clId="{91B8A5A4-F7D2-44BC-B447-4A181C39AD5E}"/>
    <pc:docChg chg="undo redo custSel addSld delSld modSld">
      <pc:chgData name="Hanna Kossowsky" userId="56e21b23dc263710" providerId="LiveId" clId="{91B8A5A4-F7D2-44BC-B447-4A181C39AD5E}" dt="2025-03-18T09:25:18.685" v="5761" actId="403"/>
      <pc:docMkLst>
        <pc:docMk/>
      </pc:docMkLst>
      <pc:sldChg chg="modSp mod">
        <pc:chgData name="Hanna Kossowsky" userId="56e21b23dc263710" providerId="LiveId" clId="{91B8A5A4-F7D2-44BC-B447-4A181C39AD5E}" dt="2025-03-16T09:17:14.594" v="4" actId="20577"/>
        <pc:sldMkLst>
          <pc:docMk/>
          <pc:sldMk cId="1633777672" sldId="256"/>
        </pc:sldMkLst>
        <pc:spChg chg="mod">
          <ac:chgData name="Hanna Kossowsky" userId="56e21b23dc263710" providerId="LiveId" clId="{91B8A5A4-F7D2-44BC-B447-4A181C39AD5E}" dt="2025-03-16T09:17:14.594" v="4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91B8A5A4-F7D2-44BC-B447-4A181C39AD5E}" dt="2025-03-16T18:39:24.263" v="4470" actId="20577"/>
        <pc:sldMkLst>
          <pc:docMk/>
          <pc:sldMk cId="2932639354" sldId="259"/>
        </pc:sldMkLst>
        <pc:spChg chg="mod">
          <ac:chgData name="Hanna Kossowsky" userId="56e21b23dc263710" providerId="LiveId" clId="{91B8A5A4-F7D2-44BC-B447-4A181C39AD5E}" dt="2025-03-16T18:39:24.263" v="4470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addSp modSp add mod modAnim">
        <pc:chgData name="Hanna Kossowsky" userId="56e21b23dc263710" providerId="LiveId" clId="{91B8A5A4-F7D2-44BC-B447-4A181C39AD5E}" dt="2025-03-16T13:19:44.667" v="365"/>
        <pc:sldMkLst>
          <pc:docMk/>
          <pc:sldMk cId="61638418" sldId="260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195815079" sldId="260"/>
        </pc:sldMkLst>
      </pc:sldChg>
      <pc:sldChg chg="addSp delSp modSp add mod delAnim modAnim modNotesTx">
        <pc:chgData name="Hanna Kossowsky" userId="56e21b23dc263710" providerId="LiveId" clId="{91B8A5A4-F7D2-44BC-B447-4A181C39AD5E}" dt="2025-03-16T13:32:57.589" v="968"/>
        <pc:sldMkLst>
          <pc:docMk/>
          <pc:sldMk cId="162970132" sldId="261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722834109" sldId="261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219506883" sldId="262"/>
        </pc:sldMkLst>
      </pc:sldChg>
      <pc:sldChg chg="modSp add mod modAnim">
        <pc:chgData name="Hanna Kossowsky" userId="56e21b23dc263710" providerId="LiveId" clId="{91B8A5A4-F7D2-44BC-B447-4A181C39AD5E}" dt="2025-03-16T15:05:09.419" v="1285"/>
        <pc:sldMkLst>
          <pc:docMk/>
          <pc:sldMk cId="4269876881" sldId="262"/>
        </pc:sldMkLst>
      </pc:sldChg>
      <pc:sldChg chg="addSp delSp modSp add mod delAnim modAnim">
        <pc:chgData name="Hanna Kossowsky" userId="56e21b23dc263710" providerId="LiveId" clId="{91B8A5A4-F7D2-44BC-B447-4A181C39AD5E}" dt="2025-03-16T13:40:21.117" v="1113"/>
        <pc:sldMkLst>
          <pc:docMk/>
          <pc:sldMk cId="2729176866" sldId="263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866106514" sldId="263"/>
        </pc:sldMkLst>
      </pc:sldChg>
      <pc:sldChg chg="addSp delSp modSp add mod modAnim">
        <pc:chgData name="Hanna Kossowsky" userId="56e21b23dc263710" providerId="LiveId" clId="{91B8A5A4-F7D2-44BC-B447-4A181C39AD5E}" dt="2025-03-16T15:23:57.025" v="1350" actId="1076"/>
        <pc:sldMkLst>
          <pc:docMk/>
          <pc:sldMk cId="1508663716" sldId="26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4292794646" sldId="26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801725379" sldId="265"/>
        </pc:sldMkLst>
      </pc:sldChg>
      <pc:sldChg chg="addSp delSp modSp add mod modNotesTx">
        <pc:chgData name="Hanna Kossowsky" userId="56e21b23dc263710" providerId="LiveId" clId="{91B8A5A4-F7D2-44BC-B447-4A181C39AD5E}" dt="2025-03-16T15:27:22.155" v="1367" actId="1076"/>
        <pc:sldMkLst>
          <pc:docMk/>
          <pc:sldMk cId="3534871092" sldId="265"/>
        </pc:sldMkLst>
      </pc:sldChg>
      <pc:sldChg chg="addSp delSp modSp add mod modNotesTx">
        <pc:chgData name="Hanna Kossowsky" userId="56e21b23dc263710" providerId="LiveId" clId="{91B8A5A4-F7D2-44BC-B447-4A181C39AD5E}" dt="2025-03-16T15:33:12.533" v="1380" actId="478"/>
        <pc:sldMkLst>
          <pc:docMk/>
          <pc:sldMk cId="251577616" sldId="266"/>
        </pc:sldMkLst>
      </pc:sldChg>
      <pc:sldChg chg="addSp delSp modSp add mod">
        <pc:chgData name="Hanna Kossowsky" userId="56e21b23dc263710" providerId="LiveId" clId="{91B8A5A4-F7D2-44BC-B447-4A181C39AD5E}" dt="2025-03-16T15:45:34.010" v="1567" actId="20577"/>
        <pc:sldMkLst>
          <pc:docMk/>
          <pc:sldMk cId="3265081864" sldId="267"/>
        </pc:sldMkLst>
      </pc:sldChg>
      <pc:sldChg chg="addSp delSp modSp add mod">
        <pc:chgData name="Hanna Kossowsky" userId="56e21b23dc263710" providerId="LiveId" clId="{91B8A5A4-F7D2-44BC-B447-4A181C39AD5E}" dt="2025-03-16T15:42:09.660" v="1426" actId="1076"/>
        <pc:sldMkLst>
          <pc:docMk/>
          <pc:sldMk cId="1038097373" sldId="268"/>
        </pc:sldMkLst>
      </pc:sldChg>
      <pc:sldChg chg="addSp delSp modSp add mod modAnim">
        <pc:chgData name="Hanna Kossowsky" userId="56e21b23dc263710" providerId="LiveId" clId="{91B8A5A4-F7D2-44BC-B447-4A181C39AD5E}" dt="2025-03-16T15:44:36.970" v="1533"/>
        <pc:sldMkLst>
          <pc:docMk/>
          <pc:sldMk cId="4017073614" sldId="269"/>
        </pc:sldMkLst>
      </pc:sldChg>
      <pc:sldChg chg="addSp delSp modSp add mod modAnim">
        <pc:chgData name="Hanna Kossowsky" userId="56e21b23dc263710" providerId="LiveId" clId="{91B8A5A4-F7D2-44BC-B447-4A181C39AD5E}" dt="2025-03-16T15:48:56.068" v="1844"/>
        <pc:sldMkLst>
          <pc:docMk/>
          <pc:sldMk cId="2943784567" sldId="270"/>
        </pc:sldMkLst>
      </pc:sldChg>
      <pc:sldChg chg="addSp delSp modSp add mod delAnim modAnim">
        <pc:chgData name="Hanna Kossowsky" userId="56e21b23dc263710" providerId="LiveId" clId="{91B8A5A4-F7D2-44BC-B447-4A181C39AD5E}" dt="2025-03-16T15:50:30.885" v="1882" actId="1076"/>
        <pc:sldMkLst>
          <pc:docMk/>
          <pc:sldMk cId="3662582073" sldId="271"/>
        </pc:sldMkLst>
      </pc:sldChg>
      <pc:sldChg chg="addSp delSp modSp add mod modAnim modNotesTx">
        <pc:chgData name="Hanna Kossowsky" userId="56e21b23dc263710" providerId="LiveId" clId="{91B8A5A4-F7D2-44BC-B447-4A181C39AD5E}" dt="2025-03-16T17:53:03.668" v="2804" actId="20577"/>
        <pc:sldMkLst>
          <pc:docMk/>
          <pc:sldMk cId="3266077818" sldId="272"/>
        </pc:sldMkLst>
      </pc:sldChg>
      <pc:sldChg chg="delSp modSp add mod delAnim modAnim modNotesTx">
        <pc:chgData name="Hanna Kossowsky" userId="56e21b23dc263710" providerId="LiveId" clId="{91B8A5A4-F7D2-44BC-B447-4A181C39AD5E}" dt="2025-03-16T15:59:26.980" v="2606" actId="20577"/>
        <pc:sldMkLst>
          <pc:docMk/>
          <pc:sldMk cId="2513855951" sldId="273"/>
        </pc:sldMkLst>
      </pc:sldChg>
      <pc:sldChg chg="addSp delSp modSp add mod delAnim modAnim">
        <pc:chgData name="Hanna Kossowsky" userId="56e21b23dc263710" providerId="LiveId" clId="{91B8A5A4-F7D2-44BC-B447-4A181C39AD5E}" dt="2025-03-16T16:58:40.065" v="2690"/>
        <pc:sldMkLst>
          <pc:docMk/>
          <pc:sldMk cId="1306494008" sldId="274"/>
        </pc:sldMkLst>
      </pc:sldChg>
      <pc:sldChg chg="addSp delSp modSp add mod delAnim">
        <pc:chgData name="Hanna Kossowsky" userId="56e21b23dc263710" providerId="LiveId" clId="{91B8A5A4-F7D2-44BC-B447-4A181C39AD5E}" dt="2025-03-16T17:51:03.102" v="2711" actId="1076"/>
        <pc:sldMkLst>
          <pc:docMk/>
          <pc:sldMk cId="2186704820" sldId="275"/>
        </pc:sldMkLst>
      </pc:sldChg>
      <pc:sldChg chg="addSp delSp modSp add mod modAnim">
        <pc:chgData name="Hanna Kossowsky" userId="56e21b23dc263710" providerId="LiveId" clId="{91B8A5A4-F7D2-44BC-B447-4A181C39AD5E}" dt="2025-03-16T17:52:39.625" v="2791"/>
        <pc:sldMkLst>
          <pc:docMk/>
          <pc:sldMk cId="3167457979" sldId="276"/>
        </pc:sldMkLst>
      </pc:sldChg>
      <pc:sldChg chg="addSp delSp modSp add mod delAnim modAnim modNotesTx">
        <pc:chgData name="Hanna Kossowsky" userId="56e21b23dc263710" providerId="LiveId" clId="{91B8A5A4-F7D2-44BC-B447-4A181C39AD5E}" dt="2025-03-16T17:57:59.322" v="3165" actId="12"/>
        <pc:sldMkLst>
          <pc:docMk/>
          <pc:sldMk cId="2733533070" sldId="277"/>
        </pc:sldMkLst>
      </pc:sldChg>
      <pc:sldChg chg="addSp delSp modSp add mod delAnim modAnim modNotesTx">
        <pc:chgData name="Hanna Kossowsky" userId="56e21b23dc263710" providerId="LiveId" clId="{91B8A5A4-F7D2-44BC-B447-4A181C39AD5E}" dt="2025-03-16T18:01:22.509" v="3230" actId="20577"/>
        <pc:sldMkLst>
          <pc:docMk/>
          <pc:sldMk cId="1396777063" sldId="278"/>
        </pc:sldMkLst>
      </pc:sldChg>
      <pc:sldChg chg="add del">
        <pc:chgData name="Hanna Kossowsky" userId="56e21b23dc263710" providerId="LiveId" clId="{91B8A5A4-F7D2-44BC-B447-4A181C39AD5E}" dt="2025-03-16T18:00:11.473" v="3170"/>
        <pc:sldMkLst>
          <pc:docMk/>
          <pc:sldMk cId="3137105309" sldId="279"/>
        </pc:sldMkLst>
      </pc:sldChg>
      <pc:sldChg chg="addSp delSp modSp add mod delAnim modAnim modNotesTx">
        <pc:chgData name="Hanna Kossowsky" userId="56e21b23dc263710" providerId="LiveId" clId="{91B8A5A4-F7D2-44BC-B447-4A181C39AD5E}" dt="2025-03-16T18:08:44.763" v="3631" actId="20577"/>
        <pc:sldMkLst>
          <pc:docMk/>
          <pc:sldMk cId="3337941462" sldId="279"/>
        </pc:sldMkLst>
      </pc:sldChg>
      <pc:sldChg chg="addSp delSp modSp add mod modAnim modNotesTx">
        <pc:chgData name="Hanna Kossowsky" userId="56e21b23dc263710" providerId="LiveId" clId="{91B8A5A4-F7D2-44BC-B447-4A181C39AD5E}" dt="2025-03-16T18:09:18.438" v="3679"/>
        <pc:sldMkLst>
          <pc:docMk/>
          <pc:sldMk cId="3102232269" sldId="280"/>
        </pc:sldMkLst>
      </pc:sldChg>
      <pc:sldChg chg="add del">
        <pc:chgData name="Hanna Kossowsky" userId="56e21b23dc263710" providerId="LiveId" clId="{91B8A5A4-F7D2-44BC-B447-4A181C39AD5E}" dt="2025-03-16T18:07:40.653" v="3545"/>
        <pc:sldMkLst>
          <pc:docMk/>
          <pc:sldMk cId="1531048625" sldId="281"/>
        </pc:sldMkLst>
      </pc:sldChg>
      <pc:sldChg chg="delSp modSp add mod modAnim">
        <pc:chgData name="Hanna Kossowsky" userId="56e21b23dc263710" providerId="LiveId" clId="{91B8A5A4-F7D2-44BC-B447-4A181C39AD5E}" dt="2025-03-16T18:12:01.835" v="4104" actId="20577"/>
        <pc:sldMkLst>
          <pc:docMk/>
          <pc:sldMk cId="2944001739" sldId="281"/>
        </pc:sldMkLst>
      </pc:sldChg>
      <pc:sldChg chg="addSp delSp modSp add mod modAnim">
        <pc:chgData name="Hanna Kossowsky" userId="56e21b23dc263710" providerId="LiveId" clId="{91B8A5A4-F7D2-44BC-B447-4A181C39AD5E}" dt="2025-03-16T18:19:12.108" v="4123" actId="1076"/>
        <pc:sldMkLst>
          <pc:docMk/>
          <pc:sldMk cId="2584527533" sldId="282"/>
        </pc:sldMkLst>
      </pc:sldChg>
      <pc:sldChg chg="addSp delSp modSp add mod modAnim">
        <pc:chgData name="Hanna Kossowsky" userId="56e21b23dc263710" providerId="LiveId" clId="{91B8A5A4-F7D2-44BC-B447-4A181C39AD5E}" dt="2025-03-16T18:23:08.949" v="4175" actId="166"/>
        <pc:sldMkLst>
          <pc:docMk/>
          <pc:sldMk cId="2937069556" sldId="283"/>
        </pc:sldMkLst>
      </pc:sldChg>
      <pc:sldChg chg="addSp delSp modSp add mod">
        <pc:chgData name="Hanna Kossowsky" userId="56e21b23dc263710" providerId="LiveId" clId="{91B8A5A4-F7D2-44BC-B447-4A181C39AD5E}" dt="2025-03-16T18:28:17.073" v="4183" actId="20577"/>
        <pc:sldMkLst>
          <pc:docMk/>
          <pc:sldMk cId="4177531005" sldId="284"/>
        </pc:sldMkLst>
      </pc:sldChg>
      <pc:sldChg chg="addSp delSp modSp add mod">
        <pc:chgData name="Hanna Kossowsky" userId="56e21b23dc263710" providerId="LiveId" clId="{91B8A5A4-F7D2-44BC-B447-4A181C39AD5E}" dt="2025-03-16T18:29:11.885" v="4192" actId="1076"/>
        <pc:sldMkLst>
          <pc:docMk/>
          <pc:sldMk cId="1642864946" sldId="285"/>
        </pc:sldMkLst>
      </pc:sldChg>
      <pc:sldChg chg="add del">
        <pc:chgData name="Hanna Kossowsky" userId="56e21b23dc263710" providerId="LiveId" clId="{91B8A5A4-F7D2-44BC-B447-4A181C39AD5E}" dt="2025-03-16T18:29:26.875" v="4193" actId="47"/>
        <pc:sldMkLst>
          <pc:docMk/>
          <pc:sldMk cId="2850533354" sldId="286"/>
        </pc:sldMkLst>
      </pc:sldChg>
      <pc:sldChg chg="addSp delSp modSp add mod delAnim">
        <pc:chgData name="Hanna Kossowsky" userId="56e21b23dc263710" providerId="LiveId" clId="{91B8A5A4-F7D2-44BC-B447-4A181C39AD5E}" dt="2025-03-16T18:32:50.823" v="4254" actId="20577"/>
        <pc:sldMkLst>
          <pc:docMk/>
          <pc:sldMk cId="3290937439" sldId="286"/>
        </pc:sldMkLst>
      </pc:sldChg>
      <pc:sldChg chg="addSp delSp modSp add mod">
        <pc:chgData name="Hanna Kossowsky" userId="56e21b23dc263710" providerId="LiveId" clId="{91B8A5A4-F7D2-44BC-B447-4A181C39AD5E}" dt="2025-03-16T18:35:58.817" v="4361" actId="1076"/>
        <pc:sldMkLst>
          <pc:docMk/>
          <pc:sldMk cId="3947478840" sldId="287"/>
        </pc:sldMkLst>
      </pc:sldChg>
      <pc:sldChg chg="addSp delSp modSp add mod">
        <pc:chgData name="Hanna Kossowsky" userId="56e21b23dc263710" providerId="LiveId" clId="{91B8A5A4-F7D2-44BC-B447-4A181C39AD5E}" dt="2025-03-17T07:14:16.885" v="4685" actId="1076"/>
        <pc:sldMkLst>
          <pc:docMk/>
          <pc:sldMk cId="2556758924" sldId="288"/>
        </pc:sldMkLst>
      </pc:sldChg>
      <pc:sldChg chg="addSp delSp modSp add mod modAnim">
        <pc:chgData name="Hanna Kossowsky" userId="56e21b23dc263710" providerId="LiveId" clId="{91B8A5A4-F7D2-44BC-B447-4A181C39AD5E}" dt="2025-03-17T18:51:13.832" v="4799"/>
        <pc:sldMkLst>
          <pc:docMk/>
          <pc:sldMk cId="397797325" sldId="289"/>
        </pc:sldMkLst>
      </pc:sldChg>
      <pc:sldChg chg="addSp delSp modSp add mod delAnim">
        <pc:chgData name="Hanna Kossowsky" userId="56e21b23dc263710" providerId="LiveId" clId="{91B8A5A4-F7D2-44BC-B447-4A181C39AD5E}" dt="2025-03-17T18:56:29.935" v="4831"/>
        <pc:sldMkLst>
          <pc:docMk/>
          <pc:sldMk cId="2347221612" sldId="290"/>
        </pc:sldMkLst>
      </pc:sldChg>
      <pc:sldChg chg="addSp delSp modSp add mod modNotesTx">
        <pc:chgData name="Hanna Kossowsky" userId="56e21b23dc263710" providerId="LiveId" clId="{91B8A5A4-F7D2-44BC-B447-4A181C39AD5E}" dt="2025-03-17T18:59:06.081" v="5032" actId="20577"/>
        <pc:sldMkLst>
          <pc:docMk/>
          <pc:sldMk cId="4277603596" sldId="291"/>
        </pc:sldMkLst>
      </pc:sldChg>
      <pc:sldChg chg="addSp delSp modSp add mod modAnim modNotesTx">
        <pc:chgData name="Hanna Kossowsky" userId="56e21b23dc263710" providerId="LiveId" clId="{91B8A5A4-F7D2-44BC-B447-4A181C39AD5E}" dt="2025-03-17T19:06:45.381" v="5438"/>
        <pc:sldMkLst>
          <pc:docMk/>
          <pc:sldMk cId="3056078997" sldId="292"/>
        </pc:sldMkLst>
      </pc:sldChg>
      <pc:sldChg chg="addSp delSp modSp add mod delAnim modNotesTx">
        <pc:chgData name="Hanna Kossowsky" userId="56e21b23dc263710" providerId="LiveId" clId="{91B8A5A4-F7D2-44BC-B447-4A181C39AD5E}" dt="2025-03-18T09:16:00.385" v="5448" actId="1076"/>
        <pc:sldMkLst>
          <pc:docMk/>
          <pc:sldMk cId="2455473025" sldId="293"/>
        </pc:sldMkLst>
      </pc:sldChg>
      <pc:sldChg chg="addSp delSp modSp add mod modAnim">
        <pc:chgData name="Hanna Kossowsky" userId="56e21b23dc263710" providerId="LiveId" clId="{91B8A5A4-F7D2-44BC-B447-4A181C39AD5E}" dt="2025-03-18T09:25:18.685" v="5761" actId="403"/>
        <pc:sldMkLst>
          <pc:docMk/>
          <pc:sldMk cId="507250276" sldId="29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4072020007" sldId="413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760871139" sldId="41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690441821" sldId="415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175472006" sldId="416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034285737" sldId="417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63708619" sldId="418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559444032" sldId="419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912079273" sldId="420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751094221" sldId="421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084185916" sldId="422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15098222" sldId="423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664662260" sldId="42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491564883" sldId="425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4011955655" sldId="426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660457868" sldId="427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056032589" sldId="428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633492288" sldId="429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556094702" sldId="430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377443474" sldId="431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591158579" sldId="432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64999389" sldId="433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800451027" sldId="43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457004605" sldId="435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29085350" sldId="436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7339644" sldId="437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047344590" sldId="438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268119331" sldId="439"/>
        </pc:sldMkLst>
      </pc:sldChg>
    </pc:docChg>
  </pc:docChgLst>
  <pc:docChgLst>
    <pc:chgData name="Hanna Kossowsky" userId="56e21b23dc263710" providerId="LiveId" clId="{6E884E38-DDBC-4DE8-BF50-2AEAACD76310}"/>
    <pc:docChg chg="undo redo custSel addSld delSld modSld sldOrd">
      <pc:chgData name="Hanna Kossowsky" userId="56e21b23dc263710" providerId="LiveId" clId="{6E884E38-DDBC-4DE8-BF50-2AEAACD76310}" dt="2025-03-16T08:37:07.731" v="5549" actId="20577"/>
      <pc:docMkLst>
        <pc:docMk/>
      </pc:docMkLst>
      <pc:sldChg chg="modSp mod modNotesTx">
        <pc:chgData name="Hanna Kossowsky" userId="56e21b23dc263710" providerId="LiveId" clId="{6E884E38-DDBC-4DE8-BF50-2AEAACD76310}" dt="2025-03-14T10:27:17.040" v="2" actId="20577"/>
        <pc:sldMkLst>
          <pc:docMk/>
          <pc:sldMk cId="1633777672" sldId="256"/>
        </pc:sldMkLst>
        <pc:spChg chg="mod">
          <ac:chgData name="Hanna Kossowsky" userId="56e21b23dc263710" providerId="LiveId" clId="{6E884E38-DDBC-4DE8-BF50-2AEAACD76310}" dt="2025-03-14T10:27:17.040" v="2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6E884E38-DDBC-4DE8-BF50-2AEAACD76310}" dt="2025-03-16T08:18:52.987" v="5112" actId="20577"/>
        <pc:sldMkLst>
          <pc:docMk/>
          <pc:sldMk cId="2932639354" sldId="259"/>
        </pc:sldMkLst>
        <pc:spChg chg="mod">
          <ac:chgData name="Hanna Kossowsky" userId="56e21b23dc263710" providerId="LiveId" clId="{6E884E38-DDBC-4DE8-BF50-2AEAACD76310}" dt="2025-03-16T08:18:52.987" v="5112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modSp add mod modAnim">
        <pc:chgData name="Hanna Kossowsky" userId="56e21b23dc263710" providerId="LiveId" clId="{6E884E38-DDBC-4DE8-BF50-2AEAACD76310}" dt="2025-03-14T10:32:38.705" v="306" actId="20577"/>
        <pc:sldMkLst>
          <pc:docMk/>
          <pc:sldMk cId="2195815079" sldId="260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905915525" sldId="260"/>
        </pc:sldMkLst>
      </pc:sldChg>
      <pc:sldChg chg="modSp add mod modAnim">
        <pc:chgData name="Hanna Kossowsky" userId="56e21b23dc263710" providerId="LiveId" clId="{6E884E38-DDBC-4DE8-BF50-2AEAACD76310}" dt="2025-03-14T10:33:08.495" v="320"/>
        <pc:sldMkLst>
          <pc:docMk/>
          <pc:sldMk cId="3722834109" sldId="261"/>
        </pc:sldMkLst>
      </pc:sldChg>
      <pc:sldChg chg="addSp delSp modSp add mod delAnim modAnim">
        <pc:chgData name="Hanna Kossowsky" userId="56e21b23dc263710" providerId="LiveId" clId="{6E884E38-DDBC-4DE8-BF50-2AEAACD76310}" dt="2025-03-14T10:36:52.235" v="396"/>
        <pc:sldMkLst>
          <pc:docMk/>
          <pc:sldMk cId="1219506883" sldId="26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885621005" sldId="26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725375352" sldId="263"/>
        </pc:sldMkLst>
      </pc:sldChg>
      <pc:sldChg chg="delSp modSp add mod delAnim modNotesTx">
        <pc:chgData name="Hanna Kossowsky" userId="56e21b23dc263710" providerId="LiveId" clId="{6E884E38-DDBC-4DE8-BF50-2AEAACD76310}" dt="2025-03-14T10:39:21.685" v="592" actId="20577"/>
        <pc:sldMkLst>
          <pc:docMk/>
          <pc:sldMk cId="2866106514" sldId="26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944473808" sldId="264"/>
        </pc:sldMkLst>
      </pc:sldChg>
      <pc:sldChg chg="delSp modSp add mod delAnim modAnim modNotesTx">
        <pc:chgData name="Hanna Kossowsky" userId="56e21b23dc263710" providerId="LiveId" clId="{6E884E38-DDBC-4DE8-BF50-2AEAACD76310}" dt="2025-03-14T10:43:08.856" v="911"/>
        <pc:sldMkLst>
          <pc:docMk/>
          <pc:sldMk cId="4292794646" sldId="26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836127626" sldId="265"/>
        </pc:sldMkLst>
      </pc:sldChg>
      <pc:sldChg chg="addSp delSp modSp add mod modAnim modNotesTx">
        <pc:chgData name="Hanna Kossowsky" userId="56e21b23dc263710" providerId="LiveId" clId="{6E884E38-DDBC-4DE8-BF50-2AEAACD76310}" dt="2025-03-14T11:01:06.058" v="1079"/>
        <pc:sldMkLst>
          <pc:docMk/>
          <pc:sldMk cId="2801725379" sldId="265"/>
        </pc:sldMkLst>
      </pc:sldChg>
      <pc:sldChg chg="add mod modShow modNotesTx">
        <pc:chgData name="Hanna Kossowsky" userId="56e21b23dc263710" providerId="LiveId" clId="{6E884E38-DDBC-4DE8-BF50-2AEAACD76310}" dt="2025-03-14T11:03:53.574" v="1085" actId="404"/>
        <pc:sldMkLst>
          <pc:docMk/>
          <pc:sldMk cId="4072020007" sldId="413"/>
        </pc:sldMkLst>
      </pc:sldChg>
      <pc:sldChg chg="addSp delSp modSp add mod delAnim modAnim modNotesTx">
        <pc:chgData name="Hanna Kossowsky" userId="56e21b23dc263710" providerId="LiveId" clId="{6E884E38-DDBC-4DE8-BF50-2AEAACD76310}" dt="2025-03-16T04:40:27.688" v="3045" actId="20577"/>
        <pc:sldMkLst>
          <pc:docMk/>
          <pc:sldMk cId="760871139" sldId="414"/>
        </pc:sldMkLst>
      </pc:sldChg>
      <pc:sldChg chg="addSp delSp modSp add mod delAnim modAnim modNotesTx">
        <pc:chgData name="Hanna Kossowsky" userId="56e21b23dc263710" providerId="LiveId" clId="{6E884E38-DDBC-4DE8-BF50-2AEAACD76310}" dt="2025-03-14T11:21:14.597" v="1485"/>
        <pc:sldMkLst>
          <pc:docMk/>
          <pc:sldMk cId="690441821" sldId="415"/>
        </pc:sldMkLst>
      </pc:sldChg>
      <pc:sldChg chg="addSp delSp modSp add mod delAnim modAnim">
        <pc:chgData name="Hanna Kossowsky" userId="56e21b23dc263710" providerId="LiveId" clId="{6E884E38-DDBC-4DE8-BF50-2AEAACD76310}" dt="2025-03-16T03:44:30.148" v="1583" actId="20577"/>
        <pc:sldMkLst>
          <pc:docMk/>
          <pc:sldMk cId="3175472006" sldId="416"/>
        </pc:sldMkLst>
      </pc:sldChg>
      <pc:sldChg chg="addSp delSp modSp add mod delAnim modNotesTx">
        <pc:chgData name="Hanna Kossowsky" userId="56e21b23dc263710" providerId="LiveId" clId="{6E884E38-DDBC-4DE8-BF50-2AEAACD76310}" dt="2025-03-16T04:40:37.540" v="3050" actId="5793"/>
        <pc:sldMkLst>
          <pc:docMk/>
          <pc:sldMk cId="3034285737" sldId="417"/>
        </pc:sldMkLst>
      </pc:sldChg>
      <pc:sldChg chg="modSp add mod modNotesTx">
        <pc:chgData name="Hanna Kossowsky" userId="56e21b23dc263710" providerId="LiveId" clId="{6E884E38-DDBC-4DE8-BF50-2AEAACD76310}" dt="2025-03-16T04:05:22.372" v="2219" actId="20577"/>
        <pc:sldMkLst>
          <pc:docMk/>
          <pc:sldMk cId="363708619" sldId="418"/>
        </pc:sldMkLst>
      </pc:sldChg>
      <pc:sldChg chg="addSp modSp add mod modNotesTx">
        <pc:chgData name="Hanna Kossowsky" userId="56e21b23dc263710" providerId="LiveId" clId="{6E884E38-DDBC-4DE8-BF50-2AEAACD76310}" dt="2025-03-16T04:05:24.399" v="2220" actId="20577"/>
        <pc:sldMkLst>
          <pc:docMk/>
          <pc:sldMk cId="559444032" sldId="419"/>
        </pc:sldMkLst>
      </pc:sldChg>
      <pc:sldChg chg="delSp modSp add mod modAnim modNotesTx">
        <pc:chgData name="Hanna Kossowsky" userId="56e21b23dc263710" providerId="LiveId" clId="{6E884E38-DDBC-4DE8-BF50-2AEAACD76310}" dt="2025-03-16T04:05:26.735" v="2221" actId="20577"/>
        <pc:sldMkLst>
          <pc:docMk/>
          <pc:sldMk cId="1912079273" sldId="420"/>
        </pc:sldMkLst>
      </pc:sldChg>
      <pc:sldChg chg="addSp modSp add mod modAnim">
        <pc:chgData name="Hanna Kossowsky" userId="56e21b23dc263710" providerId="LiveId" clId="{6E884E38-DDBC-4DE8-BF50-2AEAACD76310}" dt="2025-03-16T04:15:58.144" v="2307" actId="1076"/>
        <pc:sldMkLst>
          <pc:docMk/>
          <pc:sldMk cId="1751094221" sldId="421"/>
        </pc:sldMkLst>
      </pc:sldChg>
      <pc:sldChg chg="addSp delSp modSp add mod">
        <pc:chgData name="Hanna Kossowsky" userId="56e21b23dc263710" providerId="LiveId" clId="{6E884E38-DDBC-4DE8-BF50-2AEAACD76310}" dt="2025-03-16T04:20:54.435" v="2418" actId="1076"/>
        <pc:sldMkLst>
          <pc:docMk/>
          <pc:sldMk cId="2084185916" sldId="422"/>
        </pc:sldMkLst>
      </pc:sldChg>
      <pc:sldChg chg="add ord">
        <pc:chgData name="Hanna Kossowsky" userId="56e21b23dc263710" providerId="LiveId" clId="{6E884E38-DDBC-4DE8-BF50-2AEAACD76310}" dt="2025-03-16T04:20:57.171" v="2420"/>
        <pc:sldMkLst>
          <pc:docMk/>
          <pc:sldMk cId="315098222" sldId="423"/>
        </pc:sldMkLst>
      </pc:sldChg>
      <pc:sldChg chg="addSp delSp modSp add mod modAnim">
        <pc:chgData name="Hanna Kossowsky" userId="56e21b23dc263710" providerId="LiveId" clId="{6E884E38-DDBC-4DE8-BF50-2AEAACD76310}" dt="2025-03-16T04:34:34.184" v="2708" actId="313"/>
        <pc:sldMkLst>
          <pc:docMk/>
          <pc:sldMk cId="2664662260" sldId="424"/>
        </pc:sldMkLst>
      </pc:sldChg>
      <pc:sldChg chg="addSp delSp modSp add mod delAnim modAnim">
        <pc:chgData name="Hanna Kossowsky" userId="56e21b23dc263710" providerId="LiveId" clId="{6E884E38-DDBC-4DE8-BF50-2AEAACD76310}" dt="2025-03-16T04:36:00.164" v="2936"/>
        <pc:sldMkLst>
          <pc:docMk/>
          <pc:sldMk cId="2491564883" sldId="425"/>
        </pc:sldMkLst>
      </pc:sldChg>
      <pc:sldChg chg="addSp delSp modSp add mod delAnim modAnim">
        <pc:chgData name="Hanna Kossowsky" userId="56e21b23dc263710" providerId="LiveId" clId="{6E884E38-DDBC-4DE8-BF50-2AEAACD76310}" dt="2025-03-16T06:59:37.209" v="3325" actId="1076"/>
        <pc:sldMkLst>
          <pc:docMk/>
          <pc:sldMk cId="4011955655" sldId="426"/>
        </pc:sldMkLst>
      </pc:sldChg>
      <pc:sldChg chg="addSp delSp modSp add mod modAnim modNotesTx">
        <pc:chgData name="Hanna Kossowsky" userId="56e21b23dc263710" providerId="LiveId" clId="{6E884E38-DDBC-4DE8-BF50-2AEAACD76310}" dt="2025-03-16T07:08:53.238" v="3494"/>
        <pc:sldMkLst>
          <pc:docMk/>
          <pc:sldMk cId="2660457868" sldId="427"/>
        </pc:sldMkLst>
      </pc:sldChg>
      <pc:sldChg chg="delSp modSp add mod modNotesTx">
        <pc:chgData name="Hanna Kossowsky" userId="56e21b23dc263710" providerId="LiveId" clId="{6E884E38-DDBC-4DE8-BF50-2AEAACD76310}" dt="2025-03-16T07:03:28.229" v="3452" actId="20577"/>
        <pc:sldMkLst>
          <pc:docMk/>
          <pc:sldMk cId="1056032589" sldId="428"/>
        </pc:sldMkLst>
      </pc:sldChg>
      <pc:sldChg chg="addSp delSp modSp add mod">
        <pc:chgData name="Hanna Kossowsky" userId="56e21b23dc263710" providerId="LiveId" clId="{6E884E38-DDBC-4DE8-BF50-2AEAACD76310}" dt="2025-03-16T07:40:15.633" v="3596" actId="1076"/>
        <pc:sldMkLst>
          <pc:docMk/>
          <pc:sldMk cId="633492288" sldId="429"/>
        </pc:sldMkLst>
      </pc:sldChg>
      <pc:sldChg chg="modSp add mod modAnim modNotesTx">
        <pc:chgData name="Hanna Kossowsky" userId="56e21b23dc263710" providerId="LiveId" clId="{6E884E38-DDBC-4DE8-BF50-2AEAACD76310}" dt="2025-03-16T08:02:13.830" v="4127" actId="20577"/>
        <pc:sldMkLst>
          <pc:docMk/>
          <pc:sldMk cId="3556094702" sldId="430"/>
        </pc:sldMkLst>
      </pc:sldChg>
      <pc:sldChg chg="addSp modSp add mod modAnim modNotesTx">
        <pc:chgData name="Hanna Kossowsky" userId="56e21b23dc263710" providerId="LiveId" clId="{6E884E38-DDBC-4DE8-BF50-2AEAACD76310}" dt="2025-03-16T08:06:54.659" v="4303"/>
        <pc:sldMkLst>
          <pc:docMk/>
          <pc:sldMk cId="1377443474" sldId="431"/>
        </pc:sldMkLst>
      </pc:sldChg>
      <pc:sldChg chg="addSp delSp modSp add mod modAnim">
        <pc:chgData name="Hanna Kossowsky" userId="56e21b23dc263710" providerId="LiveId" clId="{6E884E38-DDBC-4DE8-BF50-2AEAACD76310}" dt="2025-03-16T08:07:26.234" v="4309"/>
        <pc:sldMkLst>
          <pc:docMk/>
          <pc:sldMk cId="2591158579" sldId="432"/>
        </pc:sldMkLst>
      </pc:sldChg>
      <pc:sldChg chg="addSp delSp modSp add mod delAnim modAnim">
        <pc:chgData name="Hanna Kossowsky" userId="56e21b23dc263710" providerId="LiveId" clId="{6E884E38-DDBC-4DE8-BF50-2AEAACD76310}" dt="2025-03-16T08:09:48.305" v="4366" actId="1076"/>
        <pc:sldMkLst>
          <pc:docMk/>
          <pc:sldMk cId="264999389" sldId="433"/>
        </pc:sldMkLst>
      </pc:sldChg>
      <pc:sldChg chg="delSp modSp add mod modAnim">
        <pc:chgData name="Hanna Kossowsky" userId="56e21b23dc263710" providerId="LiveId" clId="{6E884E38-DDBC-4DE8-BF50-2AEAACD76310}" dt="2025-03-16T08:12:20.555" v="4629"/>
        <pc:sldMkLst>
          <pc:docMk/>
          <pc:sldMk cId="1800451027" sldId="434"/>
        </pc:sldMkLst>
      </pc:sldChg>
      <pc:sldChg chg="modSp add modAnim">
        <pc:chgData name="Hanna Kossowsky" userId="56e21b23dc263710" providerId="LiveId" clId="{6E884E38-DDBC-4DE8-BF50-2AEAACD76310}" dt="2025-03-16T08:14:10.257" v="4892"/>
        <pc:sldMkLst>
          <pc:docMk/>
          <pc:sldMk cId="2457004605" sldId="435"/>
        </pc:sldMkLst>
      </pc:sldChg>
      <pc:sldChg chg="modSp add mod modAnim">
        <pc:chgData name="Hanna Kossowsky" userId="56e21b23dc263710" providerId="LiveId" clId="{6E884E38-DDBC-4DE8-BF50-2AEAACD76310}" dt="2025-03-16T08:16:52.006" v="5055" actId="20577"/>
        <pc:sldMkLst>
          <pc:docMk/>
          <pc:sldMk cId="229085350" sldId="436"/>
        </pc:sldMkLst>
      </pc:sldChg>
      <pc:sldChg chg="addSp modSp add mod modAnim">
        <pc:chgData name="Hanna Kossowsky" userId="56e21b23dc263710" providerId="LiveId" clId="{6E884E38-DDBC-4DE8-BF50-2AEAACD76310}" dt="2025-03-16T08:16:02.105" v="4956"/>
        <pc:sldMkLst>
          <pc:docMk/>
          <pc:sldMk cId="17339644" sldId="437"/>
        </pc:sldMkLst>
      </pc:sldChg>
      <pc:sldChg chg="addSp delSp modSp add mod delAnim">
        <pc:chgData name="Hanna Kossowsky" userId="56e21b23dc263710" providerId="LiveId" clId="{6E884E38-DDBC-4DE8-BF50-2AEAACD76310}" dt="2025-03-16T08:17:38.754" v="5061" actId="1076"/>
        <pc:sldMkLst>
          <pc:docMk/>
          <pc:sldMk cId="2047344590" sldId="438"/>
        </pc:sldMkLst>
      </pc:sldChg>
      <pc:sldChg chg="addSp delSp modSp add mod modAnim modNotesTx">
        <pc:chgData name="Hanna Kossowsky" userId="56e21b23dc263710" providerId="LiveId" clId="{6E884E38-DDBC-4DE8-BF50-2AEAACD76310}" dt="2025-03-16T08:37:07.731" v="5549" actId="20577"/>
        <pc:sldMkLst>
          <pc:docMk/>
          <pc:sldMk cId="1268119331" sldId="43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4269804765" sldId="53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4134588185" sldId="54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677124310" sldId="54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86503630" sldId="54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628105093" sldId="56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358082188" sldId="571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393822683" sldId="57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298672318" sldId="57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328485683" sldId="57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877897916" sldId="575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190917936" sldId="576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741770827" sldId="577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975728535" sldId="578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86894906" sldId="57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025389337" sldId="580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725761362" sldId="581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972988608" sldId="58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262631225" sldId="58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417116930" sldId="58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4002850659" sldId="585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729374589" sldId="586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113943533" sldId="587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781285717" sldId="588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774354453" sldId="58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797887448" sldId="590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885306052" sldId="591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320841061" sldId="59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966994310" sldId="59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025748670" sldId="59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815092291" sldId="595"/>
        </pc:sldMkLst>
      </pc:sldChg>
    </pc:docChg>
  </pc:docChgLst>
  <pc:docChgLst>
    <pc:chgData name="Hanna Kossowsky" userId="56e21b23dc263710" providerId="LiveId" clId="{E2E85760-4A0E-45CF-9CA0-963ABB5D480A}"/>
    <pc:docChg chg="undo redo custSel addSld delSld modSld sldOrd">
      <pc:chgData name="Hanna Kossowsky" userId="56e21b23dc263710" providerId="LiveId" clId="{E2E85760-4A0E-45CF-9CA0-963ABB5D480A}" dt="2025-05-06T10:42:54.509" v="6414"/>
      <pc:docMkLst>
        <pc:docMk/>
      </pc:docMkLst>
      <pc:sldChg chg="modSp mod">
        <pc:chgData name="Hanna Kossowsky" userId="56e21b23dc263710" providerId="LiveId" clId="{E2E85760-4A0E-45CF-9CA0-963ABB5D480A}" dt="2025-03-30T17:59:49.248" v="0" actId="20577"/>
        <pc:sldMkLst>
          <pc:docMk/>
          <pc:sldMk cId="1633777672" sldId="256"/>
        </pc:sldMkLst>
        <pc:spChg chg="mod">
          <ac:chgData name="Hanna Kossowsky" userId="56e21b23dc263710" providerId="LiveId" clId="{E2E85760-4A0E-45CF-9CA0-963ABB5D480A}" dt="2025-03-30T17:59:49.248" v="0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E2E85760-4A0E-45CF-9CA0-963ABB5D480A}" dt="2025-05-06T09:39:24.970" v="5213" actId="5793"/>
        <pc:sldMkLst>
          <pc:docMk/>
          <pc:sldMk cId="2932639354" sldId="259"/>
        </pc:sldMkLst>
        <pc:spChg chg="mod">
          <ac:chgData name="Hanna Kossowsky" userId="56e21b23dc263710" providerId="LiveId" clId="{E2E85760-4A0E-45CF-9CA0-963ABB5D480A}" dt="2025-05-06T09:39:24.970" v="5213" actId="5793"/>
          <ac:spMkLst>
            <pc:docMk/>
            <pc:sldMk cId="2932639354" sldId="259"/>
            <ac:spMk id="3" creationId="{7220153A-0E02-CB25-A797-F3303E23640F}"/>
          </ac:spMkLst>
        </pc:spChg>
      </pc:sldChg>
      <pc:sldChg chg="modSp add mod modAnim">
        <pc:chgData name="Hanna Kossowsky" userId="56e21b23dc263710" providerId="LiveId" clId="{E2E85760-4A0E-45CF-9CA0-963ABB5D480A}" dt="2025-04-10T11:21:27.931" v="461"/>
        <pc:sldMkLst>
          <pc:docMk/>
          <pc:sldMk cId="3609457112" sldId="260"/>
        </pc:sldMkLst>
        <pc:spChg chg="mod">
          <ac:chgData name="Hanna Kossowsky" userId="56e21b23dc263710" providerId="LiveId" clId="{E2E85760-4A0E-45CF-9CA0-963ABB5D480A}" dt="2025-04-10T11:18:41.163" v="27"/>
          <ac:spMkLst>
            <pc:docMk/>
            <pc:sldMk cId="3609457112" sldId="260"/>
            <ac:spMk id="2" creationId="{7DF7AF01-F505-5338-7921-128CE8D8F9AB}"/>
          </ac:spMkLst>
        </pc:spChg>
        <pc:spChg chg="mod">
          <ac:chgData name="Hanna Kossowsky" userId="56e21b23dc263710" providerId="LiveId" clId="{E2E85760-4A0E-45CF-9CA0-963ABB5D480A}" dt="2025-04-10T11:21:14.881" v="455" actId="20577"/>
          <ac:spMkLst>
            <pc:docMk/>
            <pc:sldMk cId="3609457112" sldId="260"/>
            <ac:spMk id="3" creationId="{A329AA03-214A-92DB-84E1-7DC455E78BA9}"/>
          </ac:spMkLst>
        </pc:spChg>
      </pc:sldChg>
      <pc:sldChg chg="addSp modSp add mod modAnim">
        <pc:chgData name="Hanna Kossowsky" userId="56e21b23dc263710" providerId="LiveId" clId="{E2E85760-4A0E-45CF-9CA0-963ABB5D480A}" dt="2025-05-06T09:41:11.610" v="5218"/>
        <pc:sldMkLst>
          <pc:docMk/>
          <pc:sldMk cId="3903790741" sldId="261"/>
        </pc:sldMkLst>
        <pc:spChg chg="mod">
          <ac:chgData name="Hanna Kossowsky" userId="56e21b23dc263710" providerId="LiveId" clId="{E2E85760-4A0E-45CF-9CA0-963ABB5D480A}" dt="2025-04-10T11:23:38.360" v="711" actId="20577"/>
          <ac:spMkLst>
            <pc:docMk/>
            <pc:sldMk cId="3903790741" sldId="261"/>
            <ac:spMk id="3" creationId="{88AE92C9-2DE4-7F89-9DD7-0B530962D722}"/>
          </ac:spMkLst>
        </pc:spChg>
        <pc:grpChg chg="add mod">
          <ac:chgData name="Hanna Kossowsky" userId="56e21b23dc263710" providerId="LiveId" clId="{E2E85760-4A0E-45CF-9CA0-963ABB5D480A}" dt="2025-04-10T11:23:42.491" v="750" actId="1038"/>
          <ac:grpSpMkLst>
            <pc:docMk/>
            <pc:sldMk cId="3903790741" sldId="261"/>
            <ac:grpSpMk id="8" creationId="{DE06BFC5-B015-FE0E-A281-C42EDA15A535}"/>
          </ac:grpSpMkLst>
        </pc:grpChg>
        <pc:grpChg chg="add mod">
          <ac:chgData name="Hanna Kossowsky" userId="56e21b23dc263710" providerId="LiveId" clId="{E2E85760-4A0E-45CF-9CA0-963ABB5D480A}" dt="2025-04-10T11:23:42.491" v="750" actId="1038"/>
          <ac:grpSpMkLst>
            <pc:docMk/>
            <pc:sldMk cId="3903790741" sldId="261"/>
            <ac:grpSpMk id="10" creationId="{C3DADEF1-6B56-E74A-DF64-9705D55FD388}"/>
          </ac:grpSpMkLst>
        </pc:grpChg>
        <pc:picChg chg="add mod modCrop">
          <ac:chgData name="Hanna Kossowsky" userId="56e21b23dc263710" providerId="LiveId" clId="{E2E85760-4A0E-45CF-9CA0-963ABB5D480A}" dt="2025-04-10T11:22:46.235" v="526" actId="164"/>
          <ac:picMkLst>
            <pc:docMk/>
            <pc:sldMk cId="3903790741" sldId="261"/>
            <ac:picMk id="5" creationId="{E396754F-C96C-0FC0-D087-D7596F30B1EE}"/>
          </ac:picMkLst>
        </pc:picChg>
        <pc:picChg chg="add mod modCrop">
          <ac:chgData name="Hanna Kossowsky" userId="56e21b23dc263710" providerId="LiveId" clId="{E2E85760-4A0E-45CF-9CA0-963ABB5D480A}" dt="2025-04-10T11:22:46.235" v="526" actId="164"/>
          <ac:picMkLst>
            <pc:docMk/>
            <pc:sldMk cId="3903790741" sldId="261"/>
            <ac:picMk id="6" creationId="{EC957044-AFDA-D9BA-55F3-A43200DDE567}"/>
          </ac:picMkLst>
        </pc:picChg>
        <pc:picChg chg="add mod modCrop">
          <ac:chgData name="Hanna Kossowsky" userId="56e21b23dc263710" providerId="LiveId" clId="{E2E85760-4A0E-45CF-9CA0-963ABB5D480A}" dt="2025-04-10T11:23:10.346" v="589" actId="164"/>
          <ac:picMkLst>
            <pc:docMk/>
            <pc:sldMk cId="3903790741" sldId="261"/>
            <ac:picMk id="7" creationId="{ED888369-2689-56A8-F0A0-1A811C1102CF}"/>
          </ac:picMkLst>
        </pc:picChg>
        <pc:picChg chg="add mod modCrop">
          <ac:chgData name="Hanna Kossowsky" userId="56e21b23dc263710" providerId="LiveId" clId="{E2E85760-4A0E-45CF-9CA0-963ABB5D480A}" dt="2025-04-10T11:23:10.346" v="589" actId="164"/>
          <ac:picMkLst>
            <pc:docMk/>
            <pc:sldMk cId="3903790741" sldId="261"/>
            <ac:picMk id="9" creationId="{237E9C00-75F8-1CEE-456F-F2CE37245378}"/>
          </ac:picMkLst>
        </pc:picChg>
      </pc:sldChg>
      <pc:sldChg chg="delSp modSp add mod modAnim">
        <pc:chgData name="Hanna Kossowsky" userId="56e21b23dc263710" providerId="LiveId" clId="{E2E85760-4A0E-45CF-9CA0-963ABB5D480A}" dt="2025-04-10T11:25:22.570" v="815"/>
        <pc:sldMkLst>
          <pc:docMk/>
          <pc:sldMk cId="277894048" sldId="262"/>
        </pc:sldMkLst>
        <pc:spChg chg="mod">
          <ac:chgData name="Hanna Kossowsky" userId="56e21b23dc263710" providerId="LiveId" clId="{E2E85760-4A0E-45CF-9CA0-963ABB5D480A}" dt="2025-04-10T11:25:18.121" v="813" actId="20577"/>
          <ac:spMkLst>
            <pc:docMk/>
            <pc:sldMk cId="277894048" sldId="262"/>
            <ac:spMk id="3" creationId="{741AC57D-6AA8-F5C6-304B-835C3B3992B2}"/>
          </ac:spMkLst>
        </pc:spChg>
      </pc:sldChg>
      <pc:sldChg chg="modSp add mod modAnim">
        <pc:chgData name="Hanna Kossowsky" userId="56e21b23dc263710" providerId="LiveId" clId="{E2E85760-4A0E-45CF-9CA0-963ABB5D480A}" dt="2025-04-10T11:34:42.928" v="1183"/>
        <pc:sldMkLst>
          <pc:docMk/>
          <pc:sldMk cId="2463305439" sldId="263"/>
        </pc:sldMkLst>
        <pc:spChg chg="mod">
          <ac:chgData name="Hanna Kossowsky" userId="56e21b23dc263710" providerId="LiveId" clId="{E2E85760-4A0E-45CF-9CA0-963ABB5D480A}" dt="2025-04-10T11:34:35.275" v="1182" actId="20577"/>
          <ac:spMkLst>
            <pc:docMk/>
            <pc:sldMk cId="2463305439" sldId="263"/>
            <ac:spMk id="3" creationId="{6740E06B-FE70-53CD-13A8-1944B1617BEE}"/>
          </ac:spMkLst>
        </pc:spChg>
      </pc:sldChg>
      <pc:sldChg chg="modSp add modAnim">
        <pc:chgData name="Hanna Kossowsky" userId="56e21b23dc263710" providerId="LiveId" clId="{E2E85760-4A0E-45CF-9CA0-963ABB5D480A}" dt="2025-04-10T11:39:43.881" v="1482"/>
        <pc:sldMkLst>
          <pc:docMk/>
          <pc:sldMk cId="2933853308" sldId="264"/>
        </pc:sldMkLst>
        <pc:spChg chg="mod">
          <ac:chgData name="Hanna Kossowsky" userId="56e21b23dc263710" providerId="LiveId" clId="{E2E85760-4A0E-45CF-9CA0-963ABB5D480A}" dt="2025-04-10T11:39:40.805" v="1480" actId="113"/>
          <ac:spMkLst>
            <pc:docMk/>
            <pc:sldMk cId="2933853308" sldId="264"/>
            <ac:spMk id="3" creationId="{F3C23D41-3DBC-FC49-5CB8-5C3397B3C5F7}"/>
          </ac:spMkLst>
        </pc:spChg>
      </pc:sldChg>
      <pc:sldChg chg="addSp delSp modSp add mod modAnim">
        <pc:chgData name="Hanna Kossowsky" userId="56e21b23dc263710" providerId="LiveId" clId="{E2E85760-4A0E-45CF-9CA0-963ABB5D480A}" dt="2025-04-10T11:51:22.666" v="1958" actId="208"/>
        <pc:sldMkLst>
          <pc:docMk/>
          <pc:sldMk cId="3763349662" sldId="265"/>
        </pc:sldMkLst>
        <pc:spChg chg="mod">
          <ac:chgData name="Hanna Kossowsky" userId="56e21b23dc263710" providerId="LiveId" clId="{E2E85760-4A0E-45CF-9CA0-963ABB5D480A}" dt="2025-04-10T11:47:14.002" v="1690" actId="20577"/>
          <ac:spMkLst>
            <pc:docMk/>
            <pc:sldMk cId="3763349662" sldId="265"/>
            <ac:spMk id="3" creationId="{86347245-90F7-579D-90F0-1710DD5E94B5}"/>
          </ac:spMkLst>
        </pc:spChg>
        <pc:spChg chg="add mod">
          <ac:chgData name="Hanna Kossowsky" userId="56e21b23dc263710" providerId="LiveId" clId="{E2E85760-4A0E-45CF-9CA0-963ABB5D480A}" dt="2025-04-10T11:50:01.274" v="1833" actId="1076"/>
          <ac:spMkLst>
            <pc:docMk/>
            <pc:sldMk cId="3763349662" sldId="265"/>
            <ac:spMk id="6" creationId="{D659DD7D-3351-26D1-01A7-58C2939EDDDE}"/>
          </ac:spMkLst>
        </pc:spChg>
        <pc:spChg chg="add mod">
          <ac:chgData name="Hanna Kossowsky" userId="56e21b23dc263710" providerId="LiveId" clId="{E2E85760-4A0E-45CF-9CA0-963ABB5D480A}" dt="2025-04-10T11:51:22.666" v="1958" actId="208"/>
          <ac:spMkLst>
            <pc:docMk/>
            <pc:sldMk cId="3763349662" sldId="265"/>
            <ac:spMk id="9" creationId="{86EC26BF-F2C9-3791-5C4D-F4CC625494B5}"/>
          </ac:spMkLst>
        </pc:spChg>
        <pc:picChg chg="add mod">
          <ac:chgData name="Hanna Kossowsky" userId="56e21b23dc263710" providerId="LiveId" clId="{E2E85760-4A0E-45CF-9CA0-963ABB5D480A}" dt="2025-04-10T11:50:26.440" v="1837" actId="1076"/>
          <ac:picMkLst>
            <pc:docMk/>
            <pc:sldMk cId="3763349662" sldId="265"/>
            <ac:picMk id="8" creationId="{08D6B9BA-36C9-9144-9E89-8AF3168FF9CE}"/>
          </ac:picMkLst>
        </pc:picChg>
      </pc:sldChg>
      <pc:sldChg chg="addSp delSp modSp add mod delAnim modAnim">
        <pc:chgData name="Hanna Kossowsky" userId="56e21b23dc263710" providerId="LiveId" clId="{E2E85760-4A0E-45CF-9CA0-963ABB5D480A}" dt="2025-04-10T12:06:25.019" v="1974" actId="1076"/>
        <pc:sldMkLst>
          <pc:docMk/>
          <pc:sldMk cId="718900608" sldId="266"/>
        </pc:sldMkLst>
        <pc:picChg chg="add mod">
          <ac:chgData name="Hanna Kossowsky" userId="56e21b23dc263710" providerId="LiveId" clId="{E2E85760-4A0E-45CF-9CA0-963ABB5D480A}" dt="2025-04-10T12:06:25.019" v="1974" actId="1076"/>
          <ac:picMkLst>
            <pc:docMk/>
            <pc:sldMk cId="718900608" sldId="266"/>
            <ac:picMk id="5" creationId="{CE3F340E-222D-7901-3FE7-A1224AE6A2DD}"/>
          </ac:picMkLst>
        </pc:picChg>
      </pc:sldChg>
      <pc:sldChg chg="addSp delSp modSp add mod delAnim modAnim">
        <pc:chgData name="Hanna Kossowsky" userId="56e21b23dc263710" providerId="LiveId" clId="{E2E85760-4A0E-45CF-9CA0-963ABB5D480A}" dt="2025-04-10T12:13:32.886" v="2450" actId="20577"/>
        <pc:sldMkLst>
          <pc:docMk/>
          <pc:sldMk cId="6636094" sldId="267"/>
        </pc:sldMkLst>
        <pc:spChg chg="mod">
          <ac:chgData name="Hanna Kossowsky" userId="56e21b23dc263710" providerId="LiveId" clId="{E2E85760-4A0E-45CF-9CA0-963ABB5D480A}" dt="2025-04-10T12:13:32.886" v="2450" actId="20577"/>
          <ac:spMkLst>
            <pc:docMk/>
            <pc:sldMk cId="6636094" sldId="267"/>
            <ac:spMk id="3" creationId="{23385BDA-BD36-91EC-1A29-B121AC9D79E5}"/>
          </ac:spMkLst>
        </pc:spChg>
        <pc:picChg chg="add mod modCrop">
          <ac:chgData name="Hanna Kossowsky" userId="56e21b23dc263710" providerId="LiveId" clId="{E2E85760-4A0E-45CF-9CA0-963ABB5D480A}" dt="2025-04-10T12:09:35.996" v="2093" actId="1076"/>
          <ac:picMkLst>
            <pc:docMk/>
            <pc:sldMk cId="6636094" sldId="267"/>
            <ac:picMk id="5" creationId="{F45EC5F0-C470-C699-2FE0-7BD518D7416D}"/>
          </ac:picMkLst>
        </pc:picChg>
      </pc:sldChg>
      <pc:sldChg chg="delSp modSp add mod">
        <pc:chgData name="Hanna Kossowsky" userId="56e21b23dc263710" providerId="LiveId" clId="{E2E85760-4A0E-45CF-9CA0-963ABB5D480A}" dt="2025-04-10T12:10:27.681" v="2245" actId="1076"/>
        <pc:sldMkLst>
          <pc:docMk/>
          <pc:sldMk cId="2685855959" sldId="268"/>
        </pc:sldMkLst>
        <pc:spChg chg="mod">
          <ac:chgData name="Hanna Kossowsky" userId="56e21b23dc263710" providerId="LiveId" clId="{E2E85760-4A0E-45CF-9CA0-963ABB5D480A}" dt="2025-04-10T12:10:26.271" v="2244" actId="14100"/>
          <ac:spMkLst>
            <pc:docMk/>
            <pc:sldMk cId="2685855959" sldId="268"/>
            <ac:spMk id="3" creationId="{D0EB9C9D-A611-7BCF-A234-748B6472F453}"/>
          </ac:spMkLst>
        </pc:spChg>
        <pc:picChg chg="mod">
          <ac:chgData name="Hanna Kossowsky" userId="56e21b23dc263710" providerId="LiveId" clId="{E2E85760-4A0E-45CF-9CA0-963ABB5D480A}" dt="2025-04-10T12:10:27.681" v="2245" actId="1076"/>
          <ac:picMkLst>
            <pc:docMk/>
            <pc:sldMk cId="2685855959" sldId="268"/>
            <ac:picMk id="7" creationId="{170E79A9-EF2A-FFA4-6CF5-154230DDBCAE}"/>
          </ac:picMkLst>
        </pc:picChg>
      </pc:sldChg>
      <pc:sldChg chg="delSp modSp add mod">
        <pc:chgData name="Hanna Kossowsky" userId="56e21b23dc263710" providerId="LiveId" clId="{E2E85760-4A0E-45CF-9CA0-963ABB5D480A}" dt="2025-04-10T12:13:22.089" v="2435" actId="20577"/>
        <pc:sldMkLst>
          <pc:docMk/>
          <pc:sldMk cId="1634391986" sldId="269"/>
        </pc:sldMkLst>
        <pc:spChg chg="mod">
          <ac:chgData name="Hanna Kossowsky" userId="56e21b23dc263710" providerId="LiveId" clId="{E2E85760-4A0E-45CF-9CA0-963ABB5D480A}" dt="2025-04-10T12:13:22.089" v="2435" actId="20577"/>
          <ac:spMkLst>
            <pc:docMk/>
            <pc:sldMk cId="1634391986" sldId="269"/>
            <ac:spMk id="3" creationId="{35A58A18-7F28-40F9-24DE-724249D47B2D}"/>
          </ac:spMkLst>
        </pc:spChg>
      </pc:sldChg>
      <pc:sldChg chg="addSp delSp modSp add mod">
        <pc:chgData name="Hanna Kossowsky" userId="56e21b23dc263710" providerId="LiveId" clId="{E2E85760-4A0E-45CF-9CA0-963ABB5D480A}" dt="2025-04-10T12:15:45.912" v="2492" actId="1076"/>
        <pc:sldMkLst>
          <pc:docMk/>
          <pc:sldMk cId="3008659528" sldId="270"/>
        </pc:sldMkLst>
        <pc:spChg chg="mod">
          <ac:chgData name="Hanna Kossowsky" userId="56e21b23dc263710" providerId="LiveId" clId="{E2E85760-4A0E-45CF-9CA0-963ABB5D480A}" dt="2025-04-10T12:15:45.912" v="2492" actId="1076"/>
          <ac:spMkLst>
            <pc:docMk/>
            <pc:sldMk cId="3008659528" sldId="270"/>
            <ac:spMk id="3" creationId="{6A7572BA-ADB8-457A-8797-4B655DC19606}"/>
          </ac:spMkLst>
        </pc:spChg>
        <pc:picChg chg="add mod modCrop">
          <ac:chgData name="Hanna Kossowsky" userId="56e21b23dc263710" providerId="LiveId" clId="{E2E85760-4A0E-45CF-9CA0-963ABB5D480A}" dt="2025-04-10T12:15:41.683" v="2491" actId="1076"/>
          <ac:picMkLst>
            <pc:docMk/>
            <pc:sldMk cId="3008659528" sldId="270"/>
            <ac:picMk id="6" creationId="{662AC889-0D85-0A52-347A-4A5DFF0F2428}"/>
          </ac:picMkLst>
        </pc:picChg>
      </pc:sldChg>
      <pc:sldChg chg="addSp delSp modSp add mod">
        <pc:chgData name="Hanna Kossowsky" userId="56e21b23dc263710" providerId="LiveId" clId="{E2E85760-4A0E-45CF-9CA0-963ABB5D480A}" dt="2025-04-10T12:16:15.151" v="2499" actId="1076"/>
        <pc:sldMkLst>
          <pc:docMk/>
          <pc:sldMk cId="3165523367" sldId="271"/>
        </pc:sldMkLst>
        <pc:spChg chg="mod">
          <ac:chgData name="Hanna Kossowsky" userId="56e21b23dc263710" providerId="LiveId" clId="{E2E85760-4A0E-45CF-9CA0-963ABB5D480A}" dt="2025-04-10T12:15:50.201" v="2494" actId="20577"/>
          <ac:spMkLst>
            <pc:docMk/>
            <pc:sldMk cId="3165523367" sldId="271"/>
            <ac:spMk id="3" creationId="{3689A434-19DE-D3CD-895A-3B6CA8ED70B6}"/>
          </ac:spMkLst>
        </pc:spChg>
        <pc:picChg chg="add mod">
          <ac:chgData name="Hanna Kossowsky" userId="56e21b23dc263710" providerId="LiveId" clId="{E2E85760-4A0E-45CF-9CA0-963ABB5D480A}" dt="2025-04-10T12:16:15.151" v="2499" actId="1076"/>
          <ac:picMkLst>
            <pc:docMk/>
            <pc:sldMk cId="3165523367" sldId="271"/>
            <ac:picMk id="4" creationId="{A9A810F7-F7D1-88CD-EC2C-08A3C25C48FE}"/>
          </ac:picMkLst>
        </pc:picChg>
      </pc:sldChg>
      <pc:sldChg chg="addSp delSp modSp add mod modAnim">
        <pc:chgData name="Hanna Kossowsky" userId="56e21b23dc263710" providerId="LiveId" clId="{E2E85760-4A0E-45CF-9CA0-963ABB5D480A}" dt="2025-04-10T12:26:02.896" v="3058" actId="20577"/>
        <pc:sldMkLst>
          <pc:docMk/>
          <pc:sldMk cId="333734374" sldId="272"/>
        </pc:sldMkLst>
        <pc:spChg chg="mod">
          <ac:chgData name="Hanna Kossowsky" userId="56e21b23dc263710" providerId="LiveId" clId="{E2E85760-4A0E-45CF-9CA0-963ABB5D480A}" dt="2025-04-10T12:16:26.866" v="2510" actId="20577"/>
          <ac:spMkLst>
            <pc:docMk/>
            <pc:sldMk cId="333734374" sldId="272"/>
            <ac:spMk id="2" creationId="{7A3B49AA-D50E-EEE5-BCEB-50683D39A3E5}"/>
          </ac:spMkLst>
        </pc:spChg>
        <pc:spChg chg="mod">
          <ac:chgData name="Hanna Kossowsky" userId="56e21b23dc263710" providerId="LiveId" clId="{E2E85760-4A0E-45CF-9CA0-963ABB5D480A}" dt="2025-04-10T12:26:02.896" v="3058" actId="20577"/>
          <ac:spMkLst>
            <pc:docMk/>
            <pc:sldMk cId="333734374" sldId="272"/>
            <ac:spMk id="3" creationId="{56E26C9C-3AAD-2A22-AF9C-36CE41D900FB}"/>
          </ac:spMkLst>
        </pc:spChg>
      </pc:sldChg>
      <pc:sldChg chg="addSp delSp modSp add mod">
        <pc:chgData name="Hanna Kossowsky" userId="56e21b23dc263710" providerId="LiveId" clId="{E2E85760-4A0E-45CF-9CA0-963ABB5D480A}" dt="2025-04-10T12:21:21.806" v="2721" actId="1076"/>
        <pc:sldMkLst>
          <pc:docMk/>
          <pc:sldMk cId="150101037" sldId="273"/>
        </pc:sldMkLst>
        <pc:spChg chg="mod">
          <ac:chgData name="Hanna Kossowsky" userId="56e21b23dc263710" providerId="LiveId" clId="{E2E85760-4A0E-45CF-9CA0-963ABB5D480A}" dt="2025-04-10T12:21:11.001" v="2716" actId="20577"/>
          <ac:spMkLst>
            <pc:docMk/>
            <pc:sldMk cId="150101037" sldId="273"/>
            <ac:spMk id="3" creationId="{A6473CA7-A283-9BFC-AE1B-08ABD22EB1F7}"/>
          </ac:spMkLst>
        </pc:spChg>
        <pc:picChg chg="add mod">
          <ac:chgData name="Hanna Kossowsky" userId="56e21b23dc263710" providerId="LiveId" clId="{E2E85760-4A0E-45CF-9CA0-963ABB5D480A}" dt="2025-04-10T12:21:21.806" v="2721" actId="1076"/>
          <ac:picMkLst>
            <pc:docMk/>
            <pc:sldMk cId="150101037" sldId="273"/>
            <ac:picMk id="5" creationId="{AA367F78-3C81-2B5C-1B2A-81453F7AD5A1}"/>
          </ac:picMkLst>
        </pc:picChg>
      </pc:sldChg>
      <pc:sldChg chg="addSp delSp modSp add mod">
        <pc:chgData name="Hanna Kossowsky" userId="56e21b23dc263710" providerId="LiveId" clId="{E2E85760-4A0E-45CF-9CA0-963ABB5D480A}" dt="2025-04-10T12:21:43.226" v="2727" actId="1076"/>
        <pc:sldMkLst>
          <pc:docMk/>
          <pc:sldMk cId="3579245336" sldId="274"/>
        </pc:sldMkLst>
        <pc:picChg chg="add mod">
          <ac:chgData name="Hanna Kossowsky" userId="56e21b23dc263710" providerId="LiveId" clId="{E2E85760-4A0E-45CF-9CA0-963ABB5D480A}" dt="2025-04-10T12:21:43.226" v="2727" actId="1076"/>
          <ac:picMkLst>
            <pc:docMk/>
            <pc:sldMk cId="3579245336" sldId="274"/>
            <ac:picMk id="6" creationId="{480DDC4E-2E6F-82FB-114E-BDD88919229E}"/>
          </ac:picMkLst>
        </pc:picChg>
      </pc:sldChg>
      <pc:sldChg chg="addSp delSp modSp add mod">
        <pc:chgData name="Hanna Kossowsky" userId="56e21b23dc263710" providerId="LiveId" clId="{E2E85760-4A0E-45CF-9CA0-963ABB5D480A}" dt="2025-04-10T12:21:55.166" v="2733" actId="1076"/>
        <pc:sldMkLst>
          <pc:docMk/>
          <pc:sldMk cId="3830229315" sldId="275"/>
        </pc:sldMkLst>
        <pc:picChg chg="add mod">
          <ac:chgData name="Hanna Kossowsky" userId="56e21b23dc263710" providerId="LiveId" clId="{E2E85760-4A0E-45CF-9CA0-963ABB5D480A}" dt="2025-04-10T12:21:55.166" v="2733" actId="1076"/>
          <ac:picMkLst>
            <pc:docMk/>
            <pc:sldMk cId="3830229315" sldId="275"/>
            <ac:picMk id="5" creationId="{71AAD67B-FAAA-49DA-0483-1A5E418D55E4}"/>
          </ac:picMkLst>
        </pc:picChg>
      </pc:sldChg>
      <pc:sldChg chg="modSp add mod modAnim modShow">
        <pc:chgData name="Hanna Kossowsky" userId="56e21b23dc263710" providerId="LiveId" clId="{E2E85760-4A0E-45CF-9CA0-963ABB5D480A}" dt="2025-05-06T09:54:22.675" v="5220"/>
        <pc:sldMkLst>
          <pc:docMk/>
          <pc:sldMk cId="1725912530" sldId="276"/>
        </pc:sldMkLst>
        <pc:spChg chg="mod">
          <ac:chgData name="Hanna Kossowsky" userId="56e21b23dc263710" providerId="LiveId" clId="{E2E85760-4A0E-45CF-9CA0-963ABB5D480A}" dt="2025-04-10T18:18:57.114" v="3212" actId="20577"/>
          <ac:spMkLst>
            <pc:docMk/>
            <pc:sldMk cId="1725912530" sldId="276"/>
            <ac:spMk id="2" creationId="{F419BBC8-9548-92F3-C9B6-FB719C2ED21C}"/>
          </ac:spMkLst>
        </pc:spChg>
        <pc:spChg chg="mod">
          <ac:chgData name="Hanna Kossowsky" userId="56e21b23dc263710" providerId="LiveId" clId="{E2E85760-4A0E-45CF-9CA0-963ABB5D480A}" dt="2025-04-11T09:30:50.201" v="3615" actId="5793"/>
          <ac:spMkLst>
            <pc:docMk/>
            <pc:sldMk cId="1725912530" sldId="276"/>
            <ac:spMk id="3" creationId="{9DAA6124-C94D-D5C4-9B87-1720D0EEA272}"/>
          </ac:spMkLst>
        </pc:spChg>
      </pc:sldChg>
      <pc:sldChg chg="modSp add del">
        <pc:chgData name="Hanna Kossowsky" userId="56e21b23dc263710" providerId="LiveId" clId="{E2E85760-4A0E-45CF-9CA0-963ABB5D480A}" dt="2025-04-10T12:31:14.286" v="3105" actId="47"/>
        <pc:sldMkLst>
          <pc:docMk/>
          <pc:sldMk cId="3334527245" sldId="276"/>
        </pc:sldMkLst>
      </pc:sldChg>
      <pc:sldChg chg="modSp add">
        <pc:chgData name="Hanna Kossowsky" userId="56e21b23dc263710" providerId="LiveId" clId="{E2E85760-4A0E-45CF-9CA0-963ABB5D480A}" dt="2025-04-10T12:31:54.156" v="3162" actId="20577"/>
        <pc:sldMkLst>
          <pc:docMk/>
          <pc:sldMk cId="4197732613" sldId="277"/>
        </pc:sldMkLst>
        <pc:spChg chg="mod">
          <ac:chgData name="Hanna Kossowsky" userId="56e21b23dc263710" providerId="LiveId" clId="{E2E85760-4A0E-45CF-9CA0-963ABB5D480A}" dt="2025-04-10T12:31:54.156" v="3162" actId="20577"/>
          <ac:spMkLst>
            <pc:docMk/>
            <pc:sldMk cId="4197732613" sldId="277"/>
            <ac:spMk id="3" creationId="{F55331C4-7D3C-9E81-39F1-393CE3D53805}"/>
          </ac:spMkLst>
        </pc:spChg>
      </pc:sldChg>
      <pc:sldChg chg="modSp add mod modAnim">
        <pc:chgData name="Hanna Kossowsky" userId="56e21b23dc263710" providerId="LiveId" clId="{E2E85760-4A0E-45CF-9CA0-963ABB5D480A}" dt="2025-05-06T09:54:43.525" v="5223"/>
        <pc:sldMkLst>
          <pc:docMk/>
          <pc:sldMk cId="4254965145" sldId="278"/>
        </pc:sldMkLst>
        <pc:spChg chg="mod">
          <ac:chgData name="Hanna Kossowsky" userId="56e21b23dc263710" providerId="LiveId" clId="{E2E85760-4A0E-45CF-9CA0-963ABB5D480A}" dt="2025-04-23T11:52:35.433" v="3679" actId="20577"/>
          <ac:spMkLst>
            <pc:docMk/>
            <pc:sldMk cId="4254965145" sldId="278"/>
            <ac:spMk id="3" creationId="{E8D93220-7189-7438-037C-CB0ED1260DE2}"/>
          </ac:spMkLst>
        </pc:spChg>
      </pc:sldChg>
      <pc:sldChg chg="addSp modSp add mod">
        <pc:chgData name="Hanna Kossowsky" userId="56e21b23dc263710" providerId="LiveId" clId="{E2E85760-4A0E-45CF-9CA0-963ABB5D480A}" dt="2025-04-23T11:53:59.924" v="3720"/>
        <pc:sldMkLst>
          <pc:docMk/>
          <pc:sldMk cId="1011545322" sldId="279"/>
        </pc:sldMkLst>
        <pc:spChg chg="mod">
          <ac:chgData name="Hanna Kossowsky" userId="56e21b23dc263710" providerId="LiveId" clId="{E2E85760-4A0E-45CF-9CA0-963ABB5D480A}" dt="2025-04-23T11:53:59.924" v="3720"/>
          <ac:spMkLst>
            <pc:docMk/>
            <pc:sldMk cId="1011545322" sldId="279"/>
            <ac:spMk id="2" creationId="{81CB14E1-54E1-CD57-D080-E797EE9FE1F9}"/>
          </ac:spMkLst>
        </pc:spChg>
        <pc:spChg chg="mod">
          <ac:chgData name="Hanna Kossowsky" userId="56e21b23dc263710" providerId="LiveId" clId="{E2E85760-4A0E-45CF-9CA0-963ABB5D480A}" dt="2025-04-11T09:32:44.712" v="3657" actId="20577"/>
          <ac:spMkLst>
            <pc:docMk/>
            <pc:sldMk cId="1011545322" sldId="279"/>
            <ac:spMk id="3" creationId="{02762441-F0EF-2A79-6174-1CF253774D50}"/>
          </ac:spMkLst>
        </pc:spChg>
        <pc:picChg chg="add mod">
          <ac:chgData name="Hanna Kossowsky" userId="56e21b23dc263710" providerId="LiveId" clId="{E2E85760-4A0E-45CF-9CA0-963ABB5D480A}" dt="2025-04-11T09:32:48.480" v="3659" actId="1076"/>
          <ac:picMkLst>
            <pc:docMk/>
            <pc:sldMk cId="1011545322" sldId="279"/>
            <ac:picMk id="5" creationId="{5AF4D23D-E757-8ED0-4C86-958581EDCC30}"/>
          </ac:picMkLst>
        </pc:picChg>
      </pc:sldChg>
      <pc:sldChg chg="addSp delSp modSp add mod">
        <pc:chgData name="Hanna Kossowsky" userId="56e21b23dc263710" providerId="LiveId" clId="{E2E85760-4A0E-45CF-9CA0-963ABB5D480A}" dt="2025-05-06T10:24:40.867" v="5902" actId="20577"/>
        <pc:sldMkLst>
          <pc:docMk/>
          <pc:sldMk cId="41267662" sldId="280"/>
        </pc:sldMkLst>
        <pc:spChg chg="mod">
          <ac:chgData name="Hanna Kossowsky" userId="56e21b23dc263710" providerId="LiveId" clId="{E2E85760-4A0E-45CF-9CA0-963ABB5D480A}" dt="2025-04-23T11:54:03.592" v="3726" actId="20577"/>
          <ac:spMkLst>
            <pc:docMk/>
            <pc:sldMk cId="41267662" sldId="280"/>
            <ac:spMk id="2" creationId="{8DBB4D50-A625-2915-2D38-EB621E914114}"/>
          </ac:spMkLst>
        </pc:spChg>
        <pc:spChg chg="mod">
          <ac:chgData name="Hanna Kossowsky" userId="56e21b23dc263710" providerId="LiveId" clId="{E2E85760-4A0E-45CF-9CA0-963ABB5D480A}" dt="2025-05-06T10:24:40.867" v="5902" actId="20577"/>
          <ac:spMkLst>
            <pc:docMk/>
            <pc:sldMk cId="41267662" sldId="280"/>
            <ac:spMk id="3" creationId="{5EBF0623-6D97-09D6-9B9B-35DA03ADEC2F}"/>
          </ac:spMkLst>
        </pc:spChg>
        <pc:picChg chg="add mod">
          <ac:chgData name="Hanna Kossowsky" userId="56e21b23dc263710" providerId="LiveId" clId="{E2E85760-4A0E-45CF-9CA0-963ABB5D480A}" dt="2025-04-23T11:57:57.484" v="3792" actId="27614"/>
          <ac:picMkLst>
            <pc:docMk/>
            <pc:sldMk cId="41267662" sldId="280"/>
            <ac:picMk id="5" creationId="{BCD642B3-4DAC-8FD9-F11A-22B3267F3552}"/>
          </ac:picMkLst>
        </pc:picChg>
      </pc:sldChg>
      <pc:sldChg chg="addSp delSp modSp add mod modAnim">
        <pc:chgData name="Hanna Kossowsky" userId="56e21b23dc263710" providerId="LiveId" clId="{E2E85760-4A0E-45CF-9CA0-963ABB5D480A}" dt="2025-04-23T12:26:23.013" v="3831"/>
        <pc:sldMkLst>
          <pc:docMk/>
          <pc:sldMk cId="422726092" sldId="281"/>
        </pc:sldMkLst>
        <pc:spChg chg="mod">
          <ac:chgData name="Hanna Kossowsky" userId="56e21b23dc263710" providerId="LiveId" clId="{E2E85760-4A0E-45CF-9CA0-963ABB5D480A}" dt="2025-04-23T11:58:38.792" v="3810" actId="20577"/>
          <ac:spMkLst>
            <pc:docMk/>
            <pc:sldMk cId="422726092" sldId="281"/>
            <ac:spMk id="3" creationId="{F91E68D8-8F57-6A14-3F15-28B27B0DE2BC}"/>
          </ac:spMkLst>
        </pc:spChg>
        <pc:spChg chg="add mod">
          <ac:chgData name="Hanna Kossowsky" userId="56e21b23dc263710" providerId="LiveId" clId="{E2E85760-4A0E-45CF-9CA0-963ABB5D480A}" dt="2025-04-23T12:26:13.920" v="3829" actId="1076"/>
          <ac:spMkLst>
            <pc:docMk/>
            <pc:sldMk cId="422726092" sldId="281"/>
            <ac:spMk id="7" creationId="{DFD3C865-2899-32CA-D312-3D22E2438C42}"/>
          </ac:spMkLst>
        </pc:spChg>
        <pc:picChg chg="add mod">
          <ac:chgData name="Hanna Kossowsky" userId="56e21b23dc263710" providerId="LiveId" clId="{E2E85760-4A0E-45CF-9CA0-963ABB5D480A}" dt="2025-04-23T12:25:57.182" v="3823" actId="1076"/>
          <ac:picMkLst>
            <pc:docMk/>
            <pc:sldMk cId="422726092" sldId="281"/>
            <ac:picMk id="6" creationId="{07F4CDD8-9075-6B57-653F-62F4FF9C825E}"/>
          </ac:picMkLst>
        </pc:picChg>
        <pc:picChg chg="add mod modCrop">
          <ac:chgData name="Hanna Kossowsky" userId="56e21b23dc263710" providerId="LiveId" clId="{E2E85760-4A0E-45CF-9CA0-963ABB5D480A}" dt="2025-04-23T12:26:12.589" v="3828" actId="1076"/>
          <ac:picMkLst>
            <pc:docMk/>
            <pc:sldMk cId="422726092" sldId="281"/>
            <ac:picMk id="9" creationId="{67A5E5D3-2AD4-6642-7233-E5988BA1EFEE}"/>
          </ac:picMkLst>
        </pc:picChg>
      </pc:sldChg>
      <pc:sldChg chg="addSp delSp modSp add mod delAnim modAnim">
        <pc:chgData name="Hanna Kossowsky" userId="56e21b23dc263710" providerId="LiveId" clId="{E2E85760-4A0E-45CF-9CA0-963ABB5D480A}" dt="2025-04-23T12:35:20.241" v="3998" actId="478"/>
        <pc:sldMkLst>
          <pc:docMk/>
          <pc:sldMk cId="3252886860" sldId="282"/>
        </pc:sldMkLst>
        <pc:spChg chg="mod">
          <ac:chgData name="Hanna Kossowsky" userId="56e21b23dc263710" providerId="LiveId" clId="{E2E85760-4A0E-45CF-9CA0-963ABB5D480A}" dt="2025-04-23T12:31:17.612" v="3992" actId="20577"/>
          <ac:spMkLst>
            <pc:docMk/>
            <pc:sldMk cId="3252886860" sldId="282"/>
            <ac:spMk id="3" creationId="{F14DDE24-1552-102A-CFD1-53A02D7EE823}"/>
          </ac:spMkLst>
        </pc:spChg>
        <pc:picChg chg="add mod">
          <ac:chgData name="Hanna Kossowsky" userId="56e21b23dc263710" providerId="LiveId" clId="{E2E85760-4A0E-45CF-9CA0-963ABB5D480A}" dt="2025-04-23T12:31:22.273" v="3993" actId="1076"/>
          <ac:picMkLst>
            <pc:docMk/>
            <pc:sldMk cId="3252886860" sldId="282"/>
            <ac:picMk id="5" creationId="{0EE50000-598A-AA2F-15CB-7D0B365EEB97}"/>
          </ac:picMkLst>
        </pc:picChg>
      </pc:sldChg>
      <pc:sldChg chg="delSp modSp add mod modAnim">
        <pc:chgData name="Hanna Kossowsky" userId="56e21b23dc263710" providerId="LiveId" clId="{E2E85760-4A0E-45CF-9CA0-963ABB5D480A}" dt="2025-04-23T12:35:50.751" v="4031" actId="1076"/>
        <pc:sldMkLst>
          <pc:docMk/>
          <pc:sldMk cId="634820698" sldId="283"/>
        </pc:sldMkLst>
        <pc:spChg chg="mod">
          <ac:chgData name="Hanna Kossowsky" userId="56e21b23dc263710" providerId="LiveId" clId="{E2E85760-4A0E-45CF-9CA0-963ABB5D480A}" dt="2025-04-23T12:35:43.395" v="4029" actId="20577"/>
          <ac:spMkLst>
            <pc:docMk/>
            <pc:sldMk cId="634820698" sldId="283"/>
            <ac:spMk id="3" creationId="{9A16C3A4-21D1-D72A-29B4-B712A5DF85E9}"/>
          </ac:spMkLst>
        </pc:spChg>
        <pc:picChg chg="mod">
          <ac:chgData name="Hanna Kossowsky" userId="56e21b23dc263710" providerId="LiveId" clId="{E2E85760-4A0E-45CF-9CA0-963ABB5D480A}" dt="2025-04-23T12:35:50.751" v="4031" actId="1076"/>
          <ac:picMkLst>
            <pc:docMk/>
            <pc:sldMk cId="634820698" sldId="283"/>
            <ac:picMk id="10" creationId="{301C35CC-238D-31A9-684E-3A075120D260}"/>
          </ac:picMkLst>
        </pc:picChg>
      </pc:sldChg>
      <pc:sldChg chg="addSp delSp modSp add mod">
        <pc:chgData name="Hanna Kossowsky" userId="56e21b23dc263710" providerId="LiveId" clId="{E2E85760-4A0E-45CF-9CA0-963ABB5D480A}" dt="2025-04-23T12:47:41.431" v="4085" actId="1076"/>
        <pc:sldMkLst>
          <pc:docMk/>
          <pc:sldMk cId="4221874921" sldId="284"/>
        </pc:sldMkLst>
        <pc:spChg chg="mod">
          <ac:chgData name="Hanna Kossowsky" userId="56e21b23dc263710" providerId="LiveId" clId="{E2E85760-4A0E-45CF-9CA0-963ABB5D480A}" dt="2025-04-23T12:39:56.667" v="4067" actId="20577"/>
          <ac:spMkLst>
            <pc:docMk/>
            <pc:sldMk cId="4221874921" sldId="284"/>
            <ac:spMk id="3" creationId="{0E1843F9-E7E6-7B99-11DF-9892DD8A7D27}"/>
          </ac:spMkLst>
        </pc:spChg>
        <pc:picChg chg="add mod modCrop">
          <ac:chgData name="Hanna Kossowsky" userId="56e21b23dc263710" providerId="LiveId" clId="{E2E85760-4A0E-45CF-9CA0-963ABB5D480A}" dt="2025-04-23T12:47:41.431" v="4085" actId="1076"/>
          <ac:picMkLst>
            <pc:docMk/>
            <pc:sldMk cId="4221874921" sldId="284"/>
            <ac:picMk id="5" creationId="{46A0CF1B-3E6D-214F-6074-FC0641BCD04F}"/>
          </ac:picMkLst>
        </pc:picChg>
      </pc:sldChg>
      <pc:sldChg chg="modSp add mod modAnim">
        <pc:chgData name="Hanna Kossowsky" userId="56e21b23dc263710" providerId="LiveId" clId="{E2E85760-4A0E-45CF-9CA0-963ABB5D480A}" dt="2025-04-23T12:48:34.131" v="4138"/>
        <pc:sldMkLst>
          <pc:docMk/>
          <pc:sldMk cId="1720872618" sldId="285"/>
        </pc:sldMkLst>
        <pc:spChg chg="mod">
          <ac:chgData name="Hanna Kossowsky" userId="56e21b23dc263710" providerId="LiveId" clId="{E2E85760-4A0E-45CF-9CA0-963ABB5D480A}" dt="2025-04-23T12:48:28.371" v="4136" actId="20577"/>
          <ac:spMkLst>
            <pc:docMk/>
            <pc:sldMk cId="1720872618" sldId="285"/>
            <ac:spMk id="3" creationId="{9595CE26-405F-F5EF-45A7-26F6C307176A}"/>
          </ac:spMkLst>
        </pc:spChg>
        <pc:picChg chg="mod modCrop">
          <ac:chgData name="Hanna Kossowsky" userId="56e21b23dc263710" providerId="LiveId" clId="{E2E85760-4A0E-45CF-9CA0-963ABB5D480A}" dt="2025-04-23T12:48:09.796" v="4089" actId="1076"/>
          <ac:picMkLst>
            <pc:docMk/>
            <pc:sldMk cId="1720872618" sldId="285"/>
            <ac:picMk id="5" creationId="{6D48FBF7-EFE3-4833-8E01-6E52F4205B2D}"/>
          </ac:picMkLst>
        </pc:picChg>
      </pc:sldChg>
      <pc:sldChg chg="addSp delSp modSp add mod modAnim modShow">
        <pc:chgData name="Hanna Kossowsky" userId="56e21b23dc263710" providerId="LiveId" clId="{E2E85760-4A0E-45CF-9CA0-963ABB5D480A}" dt="2025-04-23T12:54:20.341" v="4330" actId="729"/>
        <pc:sldMkLst>
          <pc:docMk/>
          <pc:sldMk cId="2660379045" sldId="286"/>
        </pc:sldMkLst>
        <pc:spChg chg="mod">
          <ac:chgData name="Hanna Kossowsky" userId="56e21b23dc263710" providerId="LiveId" clId="{E2E85760-4A0E-45CF-9CA0-963ABB5D480A}" dt="2025-04-23T12:50:19.721" v="4193" actId="20577"/>
          <ac:spMkLst>
            <pc:docMk/>
            <pc:sldMk cId="2660379045" sldId="286"/>
            <ac:spMk id="3" creationId="{01C52110-CD39-5D12-2F3E-FA1513D902A6}"/>
          </ac:spMkLst>
        </pc:spChg>
        <pc:picChg chg="add mod">
          <ac:chgData name="Hanna Kossowsky" userId="56e21b23dc263710" providerId="LiveId" clId="{E2E85760-4A0E-45CF-9CA0-963ABB5D480A}" dt="2025-04-23T12:50:03.607" v="4168" actId="1076"/>
          <ac:picMkLst>
            <pc:docMk/>
            <pc:sldMk cId="2660379045" sldId="286"/>
            <ac:picMk id="6" creationId="{4AA2EB23-FF8D-5C54-4E77-BFF73A74EF53}"/>
          </ac:picMkLst>
        </pc:picChg>
      </pc:sldChg>
      <pc:sldChg chg="addSp delSp modSp add mod modAnim">
        <pc:chgData name="Hanna Kossowsky" userId="56e21b23dc263710" providerId="LiveId" clId="{E2E85760-4A0E-45CF-9CA0-963ABB5D480A}" dt="2025-04-23T12:53:04.471" v="4282"/>
        <pc:sldMkLst>
          <pc:docMk/>
          <pc:sldMk cId="1858219516" sldId="287"/>
        </pc:sldMkLst>
        <pc:spChg chg="mod">
          <ac:chgData name="Hanna Kossowsky" userId="56e21b23dc263710" providerId="LiveId" clId="{E2E85760-4A0E-45CF-9CA0-963ABB5D480A}" dt="2025-04-23T12:53:00.577" v="4280" actId="313"/>
          <ac:spMkLst>
            <pc:docMk/>
            <pc:sldMk cId="1858219516" sldId="287"/>
            <ac:spMk id="3" creationId="{8508220E-9A49-2895-8020-706A6B686D1C}"/>
          </ac:spMkLst>
        </pc:spChg>
        <pc:picChg chg="add mod">
          <ac:chgData name="Hanna Kossowsky" userId="56e21b23dc263710" providerId="LiveId" clId="{E2E85760-4A0E-45CF-9CA0-963ABB5D480A}" dt="2025-04-23T12:52:37.844" v="4220" actId="1076"/>
          <ac:picMkLst>
            <pc:docMk/>
            <pc:sldMk cId="1858219516" sldId="287"/>
            <ac:picMk id="5" creationId="{CE8FD7B3-ECE1-5366-6375-D0EFDC9ECD8A}"/>
          </ac:picMkLst>
        </pc:picChg>
      </pc:sldChg>
      <pc:sldChg chg="add del">
        <pc:chgData name="Hanna Kossowsky" userId="56e21b23dc263710" providerId="LiveId" clId="{E2E85760-4A0E-45CF-9CA0-963ABB5D480A}" dt="2025-04-23T12:54:25.831" v="4331" actId="47"/>
        <pc:sldMkLst>
          <pc:docMk/>
          <pc:sldMk cId="3191734677" sldId="288"/>
        </pc:sldMkLst>
      </pc:sldChg>
      <pc:sldChg chg="addSp delSp modSp add mod modAnim">
        <pc:chgData name="Hanna Kossowsky" userId="56e21b23dc263710" providerId="LiveId" clId="{E2E85760-4A0E-45CF-9CA0-963ABB5D480A}" dt="2025-04-23T12:55:43.232" v="4339" actId="22"/>
        <pc:sldMkLst>
          <pc:docMk/>
          <pc:sldMk cId="561544451" sldId="289"/>
        </pc:sldMkLst>
        <pc:spChg chg="mod">
          <ac:chgData name="Hanna Kossowsky" userId="56e21b23dc263710" providerId="LiveId" clId="{E2E85760-4A0E-45CF-9CA0-963ABB5D480A}" dt="2025-04-23T12:53:31.423" v="4329" actId="20577"/>
          <ac:spMkLst>
            <pc:docMk/>
            <pc:sldMk cId="561544451" sldId="289"/>
            <ac:spMk id="3" creationId="{A652FC29-EEAC-C809-D19F-5B5597333CA7}"/>
          </ac:spMkLst>
        </pc:spChg>
        <pc:picChg chg="add mod">
          <ac:chgData name="Hanna Kossowsky" userId="56e21b23dc263710" providerId="LiveId" clId="{E2E85760-4A0E-45CF-9CA0-963ABB5D480A}" dt="2025-04-23T12:55:23.041" v="4337" actId="1076"/>
          <ac:picMkLst>
            <pc:docMk/>
            <pc:sldMk cId="561544451" sldId="289"/>
            <ac:picMk id="6" creationId="{974840AB-8D94-55B5-3B65-D9628D5DB951}"/>
          </ac:picMkLst>
        </pc:picChg>
      </pc:sldChg>
      <pc:sldChg chg="addSp delSp modSp add mod">
        <pc:chgData name="Hanna Kossowsky" userId="56e21b23dc263710" providerId="LiveId" clId="{E2E85760-4A0E-45CF-9CA0-963ABB5D480A}" dt="2025-05-06T10:33:36.876" v="5947" actId="1076"/>
        <pc:sldMkLst>
          <pc:docMk/>
          <pc:sldMk cId="3279235424" sldId="290"/>
        </pc:sldMkLst>
        <pc:spChg chg="mod">
          <ac:chgData name="Hanna Kossowsky" userId="56e21b23dc263710" providerId="LiveId" clId="{E2E85760-4A0E-45CF-9CA0-963ABB5D480A}" dt="2025-05-06T10:22:39.559" v="5901" actId="20577"/>
          <ac:spMkLst>
            <pc:docMk/>
            <pc:sldMk cId="3279235424" sldId="290"/>
            <ac:spMk id="3" creationId="{7CC40089-7720-AF69-E62A-39427804382B}"/>
          </ac:spMkLst>
        </pc:spChg>
        <pc:picChg chg="add del mod">
          <ac:chgData name="Hanna Kossowsky" userId="56e21b23dc263710" providerId="LiveId" clId="{E2E85760-4A0E-45CF-9CA0-963ABB5D480A}" dt="2025-05-06T10:33:23.577" v="5941" actId="478"/>
          <ac:picMkLst>
            <pc:docMk/>
            <pc:sldMk cId="3279235424" sldId="290"/>
            <ac:picMk id="5" creationId="{F0EC284B-3292-9BD7-ADAE-4FBE79B6CC8D}"/>
          </ac:picMkLst>
        </pc:picChg>
        <pc:picChg chg="add mod">
          <ac:chgData name="Hanna Kossowsky" userId="56e21b23dc263710" providerId="LiveId" clId="{E2E85760-4A0E-45CF-9CA0-963ABB5D480A}" dt="2025-05-06T10:33:36.876" v="5947" actId="1076"/>
          <ac:picMkLst>
            <pc:docMk/>
            <pc:sldMk cId="3279235424" sldId="290"/>
            <ac:picMk id="1026" creationId="{9E38B377-55DF-86E9-3882-827700DB6C58}"/>
          </ac:picMkLst>
        </pc:picChg>
      </pc:sldChg>
      <pc:sldChg chg="addSp delSp modSp add mod">
        <pc:chgData name="Hanna Kossowsky" userId="56e21b23dc263710" providerId="LiveId" clId="{E2E85760-4A0E-45CF-9CA0-963ABB5D480A}" dt="2025-04-23T14:13:43.572" v="5026" actId="20577"/>
        <pc:sldMkLst>
          <pc:docMk/>
          <pc:sldMk cId="329967146" sldId="291"/>
        </pc:sldMkLst>
        <pc:spChg chg="mod">
          <ac:chgData name="Hanna Kossowsky" userId="56e21b23dc263710" providerId="LiveId" clId="{E2E85760-4A0E-45CF-9CA0-963ABB5D480A}" dt="2025-04-23T14:13:43.572" v="5026" actId="20577"/>
          <ac:spMkLst>
            <pc:docMk/>
            <pc:sldMk cId="329967146" sldId="291"/>
            <ac:spMk id="2" creationId="{4DC34C55-F201-2A68-9404-D736BB20F12F}"/>
          </ac:spMkLst>
        </pc:spChg>
        <pc:spChg chg="mod">
          <ac:chgData name="Hanna Kossowsky" userId="56e21b23dc263710" providerId="LiveId" clId="{E2E85760-4A0E-45CF-9CA0-963ABB5D480A}" dt="2025-04-23T13:21:20.439" v="4667" actId="20577"/>
          <ac:spMkLst>
            <pc:docMk/>
            <pc:sldMk cId="329967146" sldId="291"/>
            <ac:spMk id="3" creationId="{6CC3029F-563D-EAB1-2C7A-A6C746EAE1EE}"/>
          </ac:spMkLst>
        </pc:spChg>
        <pc:picChg chg="add mod">
          <ac:chgData name="Hanna Kossowsky" userId="56e21b23dc263710" providerId="LiveId" clId="{E2E85760-4A0E-45CF-9CA0-963ABB5D480A}" dt="2025-04-23T13:21:30.406" v="4673" actId="1076"/>
          <ac:picMkLst>
            <pc:docMk/>
            <pc:sldMk cId="329967146" sldId="291"/>
            <ac:picMk id="6" creationId="{F1B8B685-4505-DF1A-2F8E-9E184C1C8D18}"/>
          </ac:picMkLst>
        </pc:picChg>
      </pc:sldChg>
      <pc:sldChg chg="addSp delSp modSp add mod modAnim">
        <pc:chgData name="Hanna Kossowsky" userId="56e21b23dc263710" providerId="LiveId" clId="{E2E85760-4A0E-45CF-9CA0-963ABB5D480A}" dt="2025-05-06T09:56:27.496" v="5225"/>
        <pc:sldMkLst>
          <pc:docMk/>
          <pc:sldMk cId="1948311662" sldId="292"/>
        </pc:sldMkLst>
        <pc:spChg chg="mod">
          <ac:chgData name="Hanna Kossowsky" userId="56e21b23dc263710" providerId="LiveId" clId="{E2E85760-4A0E-45CF-9CA0-963ABB5D480A}" dt="2025-04-23T14:13:46.479" v="5027" actId="20577"/>
          <ac:spMkLst>
            <pc:docMk/>
            <pc:sldMk cId="1948311662" sldId="292"/>
            <ac:spMk id="2" creationId="{5079C6E2-3C4C-B816-CB83-B2A1B399B558}"/>
          </ac:spMkLst>
        </pc:spChg>
        <pc:spChg chg="mod">
          <ac:chgData name="Hanna Kossowsky" userId="56e21b23dc263710" providerId="LiveId" clId="{E2E85760-4A0E-45CF-9CA0-963ABB5D480A}" dt="2025-04-23T14:13:48.927" v="5028" actId="20577"/>
          <ac:spMkLst>
            <pc:docMk/>
            <pc:sldMk cId="1948311662" sldId="292"/>
            <ac:spMk id="3" creationId="{12311F6A-6ED7-D173-0DE5-456334961B43}"/>
          </ac:spMkLst>
        </pc:spChg>
        <pc:spChg chg="add mod">
          <ac:chgData name="Hanna Kossowsky" userId="56e21b23dc263710" providerId="LiveId" clId="{E2E85760-4A0E-45CF-9CA0-963ABB5D480A}" dt="2025-04-23T13:37:23.349" v="4804" actId="12788"/>
          <ac:spMkLst>
            <pc:docMk/>
            <pc:sldMk cId="1948311662" sldId="292"/>
            <ac:spMk id="5" creationId="{8C782F6C-1D0F-0F8D-F70C-5285D56842E9}"/>
          </ac:spMkLst>
        </pc:spChg>
        <pc:spChg chg="add mod">
          <ac:chgData name="Hanna Kossowsky" userId="56e21b23dc263710" providerId="LiveId" clId="{E2E85760-4A0E-45CF-9CA0-963ABB5D480A}" dt="2025-04-23T13:37:42.598" v="4843" actId="20577"/>
          <ac:spMkLst>
            <pc:docMk/>
            <pc:sldMk cId="1948311662" sldId="292"/>
            <ac:spMk id="7" creationId="{4CB3F63B-7D1A-5E5F-CFCA-7E01E481B7A7}"/>
          </ac:spMkLst>
        </pc:spChg>
        <pc:picChg chg="add mod">
          <ac:chgData name="Hanna Kossowsky" userId="56e21b23dc263710" providerId="LiveId" clId="{E2E85760-4A0E-45CF-9CA0-963ABB5D480A}" dt="2025-04-23T13:37:23.349" v="4804" actId="12788"/>
          <ac:picMkLst>
            <pc:docMk/>
            <pc:sldMk cId="1948311662" sldId="292"/>
            <ac:picMk id="4" creationId="{49D75345-385E-4654-FAA1-CBB176D53D8C}"/>
          </ac:picMkLst>
        </pc:picChg>
        <pc:picChg chg="add mod">
          <ac:chgData name="Hanna Kossowsky" userId="56e21b23dc263710" providerId="LiveId" clId="{E2E85760-4A0E-45CF-9CA0-963ABB5D480A}" dt="2025-04-23T13:38:02.281" v="4847" actId="14100"/>
          <ac:picMkLst>
            <pc:docMk/>
            <pc:sldMk cId="1948311662" sldId="292"/>
            <ac:picMk id="9" creationId="{39D6DC0B-6EB0-9061-4650-5BDB2E0D426A}"/>
          </ac:picMkLst>
        </pc:picChg>
      </pc:sldChg>
      <pc:sldChg chg="addSp delSp modSp add mod">
        <pc:chgData name="Hanna Kossowsky" userId="56e21b23dc263710" providerId="LiveId" clId="{E2E85760-4A0E-45CF-9CA0-963ABB5D480A}" dt="2025-04-23T13:40:37.373" v="4854" actId="1076"/>
        <pc:sldMkLst>
          <pc:docMk/>
          <pc:sldMk cId="913038696" sldId="293"/>
        </pc:sldMkLst>
        <pc:picChg chg="add mod">
          <ac:chgData name="Hanna Kossowsky" userId="56e21b23dc263710" providerId="LiveId" clId="{E2E85760-4A0E-45CF-9CA0-963ABB5D480A}" dt="2025-04-23T13:40:37.373" v="4854" actId="1076"/>
          <ac:picMkLst>
            <pc:docMk/>
            <pc:sldMk cId="913038696" sldId="293"/>
            <ac:picMk id="8" creationId="{9B6172D6-9160-8B4B-FD37-588A4FD17F74}"/>
          </ac:picMkLst>
        </pc:picChg>
      </pc:sldChg>
      <pc:sldChg chg="addSp modSp add mod">
        <pc:chgData name="Hanna Kossowsky" userId="56e21b23dc263710" providerId="LiveId" clId="{E2E85760-4A0E-45CF-9CA0-963ABB5D480A}" dt="2025-04-23T13:41:45.668" v="4877" actId="1076"/>
        <pc:sldMkLst>
          <pc:docMk/>
          <pc:sldMk cId="3742854415" sldId="294"/>
        </pc:sldMkLst>
        <pc:spChg chg="mod">
          <ac:chgData name="Hanna Kossowsky" userId="56e21b23dc263710" providerId="LiveId" clId="{E2E85760-4A0E-45CF-9CA0-963ABB5D480A}" dt="2025-04-23T13:40:47.287" v="4870" actId="20577"/>
          <ac:spMkLst>
            <pc:docMk/>
            <pc:sldMk cId="3742854415" sldId="294"/>
            <ac:spMk id="3" creationId="{8DCBAA2E-B091-3A9B-C445-CD161C5A858C}"/>
          </ac:spMkLst>
        </pc:spChg>
        <pc:picChg chg="add mod">
          <ac:chgData name="Hanna Kossowsky" userId="56e21b23dc263710" providerId="LiveId" clId="{E2E85760-4A0E-45CF-9CA0-963ABB5D480A}" dt="2025-04-23T13:41:45.668" v="4877" actId="1076"/>
          <ac:picMkLst>
            <pc:docMk/>
            <pc:sldMk cId="3742854415" sldId="294"/>
            <ac:picMk id="5" creationId="{DDBA567F-3532-DD9F-4A55-0D79E97D9CC2}"/>
          </ac:picMkLst>
        </pc:picChg>
        <pc:picChg chg="mod modCrop">
          <ac:chgData name="Hanna Kossowsky" userId="56e21b23dc263710" providerId="LiveId" clId="{E2E85760-4A0E-45CF-9CA0-963ABB5D480A}" dt="2025-04-23T13:40:59.260" v="4874" actId="732"/>
          <ac:picMkLst>
            <pc:docMk/>
            <pc:sldMk cId="3742854415" sldId="294"/>
            <ac:picMk id="8" creationId="{B5C56B85-1FC1-8730-2AD0-D5ADDAB5FEE9}"/>
          </ac:picMkLst>
        </pc:picChg>
      </pc:sldChg>
      <pc:sldChg chg="addSp delSp modSp add mod">
        <pc:chgData name="Hanna Kossowsky" userId="56e21b23dc263710" providerId="LiveId" clId="{E2E85760-4A0E-45CF-9CA0-963ABB5D480A}" dt="2025-04-23T13:49:04.282" v="4958" actId="1076"/>
        <pc:sldMkLst>
          <pc:docMk/>
          <pc:sldMk cId="1868918650" sldId="295"/>
        </pc:sldMkLst>
        <pc:picChg chg="add mod">
          <ac:chgData name="Hanna Kossowsky" userId="56e21b23dc263710" providerId="LiveId" clId="{E2E85760-4A0E-45CF-9CA0-963ABB5D480A}" dt="2025-04-23T13:49:04.282" v="4958" actId="1076"/>
          <ac:picMkLst>
            <pc:docMk/>
            <pc:sldMk cId="1868918650" sldId="295"/>
            <ac:picMk id="11" creationId="{EAF08B85-86EA-9399-1A40-1B9395653824}"/>
          </ac:picMkLst>
        </pc:picChg>
      </pc:sldChg>
      <pc:sldChg chg="delSp add mod ord">
        <pc:chgData name="Hanna Kossowsky" userId="56e21b23dc263710" providerId="LiveId" clId="{E2E85760-4A0E-45CF-9CA0-963ABB5D480A}" dt="2025-04-23T13:48:52.967" v="4955"/>
        <pc:sldMkLst>
          <pc:docMk/>
          <pc:sldMk cId="663499138" sldId="296"/>
        </pc:sldMkLst>
      </pc:sldChg>
      <pc:sldChg chg="addSp delSp modSp add mod">
        <pc:chgData name="Hanna Kossowsky" userId="56e21b23dc263710" providerId="LiveId" clId="{E2E85760-4A0E-45CF-9CA0-963ABB5D480A}" dt="2025-04-23T13:58:44.539" v="5002" actId="1076"/>
        <pc:sldMkLst>
          <pc:docMk/>
          <pc:sldMk cId="1717871025" sldId="297"/>
        </pc:sldMkLst>
        <pc:spChg chg="mod">
          <ac:chgData name="Hanna Kossowsky" userId="56e21b23dc263710" providerId="LiveId" clId="{E2E85760-4A0E-45CF-9CA0-963ABB5D480A}" dt="2025-04-23T13:57:43.731" v="4996" actId="20577"/>
          <ac:spMkLst>
            <pc:docMk/>
            <pc:sldMk cId="1717871025" sldId="297"/>
            <ac:spMk id="3" creationId="{A6675A11-9530-A5A8-AB8E-6766FAB5315E}"/>
          </ac:spMkLst>
        </pc:spChg>
        <pc:picChg chg="add mod">
          <ac:chgData name="Hanna Kossowsky" userId="56e21b23dc263710" providerId="LiveId" clId="{E2E85760-4A0E-45CF-9CA0-963ABB5D480A}" dt="2025-04-23T13:58:44.539" v="5002" actId="1076"/>
          <ac:picMkLst>
            <pc:docMk/>
            <pc:sldMk cId="1717871025" sldId="297"/>
            <ac:picMk id="5" creationId="{C5F7BFF5-FDC6-65F7-DEAD-8F8B80838C21}"/>
          </ac:picMkLst>
        </pc:picChg>
      </pc:sldChg>
      <pc:sldChg chg="addSp delSp modSp add mod">
        <pc:chgData name="Hanna Kossowsky" userId="56e21b23dc263710" providerId="LiveId" clId="{E2E85760-4A0E-45CF-9CA0-963ABB5D480A}" dt="2025-05-06T10:22:13.798" v="5897" actId="1076"/>
        <pc:sldMkLst>
          <pc:docMk/>
          <pc:sldMk cId="1025402979" sldId="298"/>
        </pc:sldMkLst>
        <pc:spChg chg="mod">
          <ac:chgData name="Hanna Kossowsky" userId="56e21b23dc263710" providerId="LiveId" clId="{E2E85760-4A0E-45CF-9CA0-963ABB5D480A}" dt="2025-05-06T10:21:41.835" v="5889" actId="14100"/>
          <ac:spMkLst>
            <pc:docMk/>
            <pc:sldMk cId="1025402979" sldId="298"/>
            <ac:spMk id="3" creationId="{791C18E5-F63D-52A9-AA0B-561AF031ECA1}"/>
          </ac:spMkLst>
        </pc:spChg>
        <pc:picChg chg="add mod">
          <ac:chgData name="Hanna Kossowsky" userId="56e21b23dc263710" providerId="LiveId" clId="{E2E85760-4A0E-45CF-9CA0-963ABB5D480A}" dt="2025-05-06T10:22:13.798" v="5897" actId="1076"/>
          <ac:picMkLst>
            <pc:docMk/>
            <pc:sldMk cId="1025402979" sldId="298"/>
            <ac:picMk id="5" creationId="{7965E245-C7E1-4BB8-71B3-B32101992529}"/>
          </ac:picMkLst>
        </pc:picChg>
        <pc:picChg chg="add del mod">
          <ac:chgData name="Hanna Kossowsky" userId="56e21b23dc263710" providerId="LiveId" clId="{E2E85760-4A0E-45CF-9CA0-963ABB5D480A}" dt="2025-05-06T10:21:46.128" v="5890" actId="478"/>
          <ac:picMkLst>
            <pc:docMk/>
            <pc:sldMk cId="1025402979" sldId="298"/>
            <ac:picMk id="6" creationId="{25D69F77-A956-141B-8321-1694BD7799DB}"/>
          </ac:picMkLst>
        </pc:picChg>
      </pc:sldChg>
      <pc:sldChg chg="addSp delSp modSp add mod">
        <pc:chgData name="Hanna Kossowsky" userId="56e21b23dc263710" providerId="LiveId" clId="{E2E85760-4A0E-45CF-9CA0-963ABB5D480A}" dt="2025-05-06T10:25:13.724" v="5940" actId="20577"/>
        <pc:sldMkLst>
          <pc:docMk/>
          <pc:sldMk cId="2017605023" sldId="299"/>
        </pc:sldMkLst>
        <pc:spChg chg="mod">
          <ac:chgData name="Hanna Kossowsky" userId="56e21b23dc263710" providerId="LiveId" clId="{E2E85760-4A0E-45CF-9CA0-963ABB5D480A}" dt="2025-05-06T10:25:13.724" v="5940" actId="20577"/>
          <ac:spMkLst>
            <pc:docMk/>
            <pc:sldMk cId="2017605023" sldId="299"/>
            <ac:spMk id="3" creationId="{516C3F13-A273-6FCB-D16C-3A635B23FCEA}"/>
          </ac:spMkLst>
        </pc:spChg>
        <pc:picChg chg="add mod">
          <ac:chgData name="Hanna Kossowsky" userId="56e21b23dc263710" providerId="LiveId" clId="{E2E85760-4A0E-45CF-9CA0-963ABB5D480A}" dt="2025-04-23T14:08:10.730" v="5025" actId="1076"/>
          <ac:picMkLst>
            <pc:docMk/>
            <pc:sldMk cId="2017605023" sldId="299"/>
            <ac:picMk id="5" creationId="{6D05E650-B649-9E0E-0591-C0AC461E2EFD}"/>
          </ac:picMkLst>
        </pc:picChg>
      </pc:sldChg>
      <pc:sldChg chg="addSp delSp modSp add mod">
        <pc:chgData name="Hanna Kossowsky" userId="56e21b23dc263710" providerId="LiveId" clId="{E2E85760-4A0E-45CF-9CA0-963ABB5D480A}" dt="2025-04-23T14:14:20.651" v="5033" actId="1076"/>
        <pc:sldMkLst>
          <pc:docMk/>
          <pc:sldMk cId="2134541909" sldId="300"/>
        </pc:sldMkLst>
        <pc:picChg chg="add mod">
          <ac:chgData name="Hanna Kossowsky" userId="56e21b23dc263710" providerId="LiveId" clId="{E2E85760-4A0E-45CF-9CA0-963ABB5D480A}" dt="2025-04-23T14:14:20.651" v="5033" actId="1076"/>
          <ac:picMkLst>
            <pc:docMk/>
            <pc:sldMk cId="2134541909" sldId="300"/>
            <ac:picMk id="8" creationId="{FA23369A-7713-B459-4F91-4447430AE368}"/>
          </ac:picMkLst>
        </pc:picChg>
      </pc:sldChg>
      <pc:sldChg chg="addSp delSp modSp add mod">
        <pc:chgData name="Hanna Kossowsky" userId="56e21b23dc263710" providerId="LiveId" clId="{E2E85760-4A0E-45CF-9CA0-963ABB5D480A}" dt="2025-04-23T14:19:44.548" v="5053" actId="20577"/>
        <pc:sldMkLst>
          <pc:docMk/>
          <pc:sldMk cId="3756904470" sldId="301"/>
        </pc:sldMkLst>
        <pc:spChg chg="mod">
          <ac:chgData name="Hanna Kossowsky" userId="56e21b23dc263710" providerId="LiveId" clId="{E2E85760-4A0E-45CF-9CA0-963ABB5D480A}" dt="2025-04-23T14:19:44.548" v="5053" actId="20577"/>
          <ac:spMkLst>
            <pc:docMk/>
            <pc:sldMk cId="3756904470" sldId="301"/>
            <ac:spMk id="2" creationId="{2D0A1EFB-77FA-BD9A-7578-71EB343546BB}"/>
          </ac:spMkLst>
        </pc:spChg>
        <pc:picChg chg="add mod">
          <ac:chgData name="Hanna Kossowsky" userId="56e21b23dc263710" providerId="LiveId" clId="{E2E85760-4A0E-45CF-9CA0-963ABB5D480A}" dt="2025-04-23T14:14:37.007" v="5039" actId="14100"/>
          <ac:picMkLst>
            <pc:docMk/>
            <pc:sldMk cId="3756904470" sldId="301"/>
            <ac:picMk id="4" creationId="{4CFC3E5E-2F26-2831-DCEA-212015E70064}"/>
          </ac:picMkLst>
        </pc:picChg>
        <pc:picChg chg="add mod">
          <ac:chgData name="Hanna Kossowsky" userId="56e21b23dc263710" providerId="LiveId" clId="{E2E85760-4A0E-45CF-9CA0-963ABB5D480A}" dt="2025-04-23T14:14:55.793" v="5043" actId="1076"/>
          <ac:picMkLst>
            <pc:docMk/>
            <pc:sldMk cId="3756904470" sldId="301"/>
            <ac:picMk id="7" creationId="{02D7B7E1-15E8-DCC1-4B33-D059DDE8E7F8}"/>
          </ac:picMkLst>
        </pc:picChg>
      </pc:sldChg>
      <pc:sldChg chg="addSp delSp modSp add mod">
        <pc:chgData name="Hanna Kossowsky" userId="56e21b23dc263710" providerId="LiveId" clId="{E2E85760-4A0E-45CF-9CA0-963ABB5D480A}" dt="2025-04-23T14:19:47.161" v="5054" actId="20577"/>
        <pc:sldMkLst>
          <pc:docMk/>
          <pc:sldMk cId="844840126" sldId="302"/>
        </pc:sldMkLst>
        <pc:spChg chg="mod">
          <ac:chgData name="Hanna Kossowsky" userId="56e21b23dc263710" providerId="LiveId" clId="{E2E85760-4A0E-45CF-9CA0-963ABB5D480A}" dt="2025-04-23T14:19:47.161" v="5054" actId="20577"/>
          <ac:spMkLst>
            <pc:docMk/>
            <pc:sldMk cId="844840126" sldId="302"/>
            <ac:spMk id="2" creationId="{489B4256-9C88-A13D-841D-FFD8430D1167}"/>
          </ac:spMkLst>
        </pc:spChg>
        <pc:picChg chg="add mod">
          <ac:chgData name="Hanna Kossowsky" userId="56e21b23dc263710" providerId="LiveId" clId="{E2E85760-4A0E-45CF-9CA0-963ABB5D480A}" dt="2025-04-23T14:16:09.845" v="5048" actId="1076"/>
          <ac:picMkLst>
            <pc:docMk/>
            <pc:sldMk cId="844840126" sldId="302"/>
            <ac:picMk id="5" creationId="{B7469E3C-BE40-8217-1971-F5250197C83B}"/>
          </ac:picMkLst>
        </pc:picChg>
        <pc:picChg chg="add mod">
          <ac:chgData name="Hanna Kossowsky" userId="56e21b23dc263710" providerId="LiveId" clId="{E2E85760-4A0E-45CF-9CA0-963ABB5D480A}" dt="2025-04-23T14:19:20.017" v="5052" actId="1076"/>
          <ac:picMkLst>
            <pc:docMk/>
            <pc:sldMk cId="844840126" sldId="302"/>
            <ac:picMk id="8" creationId="{62B9A64F-73E1-2DEA-E974-70FEA0A578FF}"/>
          </ac:picMkLst>
        </pc:picChg>
      </pc:sldChg>
      <pc:sldChg chg="addSp delSp modSp add mod">
        <pc:chgData name="Hanna Kossowsky" userId="56e21b23dc263710" providerId="LiveId" clId="{E2E85760-4A0E-45CF-9CA0-963ABB5D480A}" dt="2025-04-23T14:21:07.758" v="5061" actId="1076"/>
        <pc:sldMkLst>
          <pc:docMk/>
          <pc:sldMk cId="1975311869" sldId="303"/>
        </pc:sldMkLst>
        <pc:picChg chg="add mod">
          <ac:chgData name="Hanna Kossowsky" userId="56e21b23dc263710" providerId="LiveId" clId="{E2E85760-4A0E-45CF-9CA0-963ABB5D480A}" dt="2025-04-23T14:21:07.758" v="5061" actId="1076"/>
          <ac:picMkLst>
            <pc:docMk/>
            <pc:sldMk cId="1975311869" sldId="303"/>
            <ac:picMk id="11" creationId="{3A4F8FD5-47D0-283B-FCE0-4638435CF2A6}"/>
          </ac:picMkLst>
        </pc:picChg>
      </pc:sldChg>
      <pc:sldChg chg="addSp delSp modSp add mod">
        <pc:chgData name="Hanna Kossowsky" userId="56e21b23dc263710" providerId="LiveId" clId="{E2E85760-4A0E-45CF-9CA0-963ABB5D480A}" dt="2025-04-23T14:21:50.157" v="5071" actId="14100"/>
        <pc:sldMkLst>
          <pc:docMk/>
          <pc:sldMk cId="423493053" sldId="304"/>
        </pc:sldMkLst>
        <pc:spChg chg="mod">
          <ac:chgData name="Hanna Kossowsky" userId="56e21b23dc263710" providerId="LiveId" clId="{E2E85760-4A0E-45CF-9CA0-963ABB5D480A}" dt="2025-04-23T14:21:15.427" v="5063" actId="20577"/>
          <ac:spMkLst>
            <pc:docMk/>
            <pc:sldMk cId="423493053" sldId="304"/>
            <ac:spMk id="2" creationId="{CFAE049B-342F-2C01-588A-1E37354D4AB7}"/>
          </ac:spMkLst>
        </pc:spChg>
        <pc:picChg chg="add mod">
          <ac:chgData name="Hanna Kossowsky" userId="56e21b23dc263710" providerId="LiveId" clId="{E2E85760-4A0E-45CF-9CA0-963ABB5D480A}" dt="2025-04-23T14:21:50.157" v="5071" actId="14100"/>
          <ac:picMkLst>
            <pc:docMk/>
            <pc:sldMk cId="423493053" sldId="304"/>
            <ac:picMk id="6" creationId="{9CB1A93B-9D91-39B7-230A-89A3957DCBAE}"/>
          </ac:picMkLst>
        </pc:picChg>
      </pc:sldChg>
      <pc:sldChg chg="modSp add del mod">
        <pc:chgData name="Hanna Kossowsky" userId="56e21b23dc263710" providerId="LiveId" clId="{E2E85760-4A0E-45CF-9CA0-963ABB5D480A}" dt="2025-04-23T14:25:39.815" v="5074" actId="47"/>
        <pc:sldMkLst>
          <pc:docMk/>
          <pc:sldMk cId="3395916567" sldId="305"/>
        </pc:sldMkLst>
      </pc:sldChg>
      <pc:sldChg chg="addSp delSp modSp add mod ord">
        <pc:chgData name="Hanna Kossowsky" userId="56e21b23dc263710" providerId="LiveId" clId="{E2E85760-4A0E-45CF-9CA0-963ABB5D480A}" dt="2025-05-06T10:08:13.611" v="5582" actId="27614"/>
        <pc:sldMkLst>
          <pc:docMk/>
          <pc:sldMk cId="3703563787" sldId="305"/>
        </pc:sldMkLst>
        <pc:spChg chg="mod">
          <ac:chgData name="Hanna Kossowsky" userId="56e21b23dc263710" providerId="LiveId" clId="{E2E85760-4A0E-45CF-9CA0-963ABB5D480A}" dt="2025-04-23T14:27:37.857" v="5158" actId="20577"/>
          <ac:spMkLst>
            <pc:docMk/>
            <pc:sldMk cId="3703563787" sldId="305"/>
            <ac:spMk id="2" creationId="{562F5E28-7BB5-FC14-64A5-D8447F3A5303}"/>
          </ac:spMkLst>
        </pc:spChg>
        <pc:spChg chg="mod">
          <ac:chgData name="Hanna Kossowsky" userId="56e21b23dc263710" providerId="LiveId" clId="{E2E85760-4A0E-45CF-9CA0-963ABB5D480A}" dt="2025-05-06T10:01:39.787" v="5337" actId="20577"/>
          <ac:spMkLst>
            <pc:docMk/>
            <pc:sldMk cId="3703563787" sldId="305"/>
            <ac:spMk id="3" creationId="{F19DBCF8-D9A6-D131-1DA6-9D49B7AB355E}"/>
          </ac:spMkLst>
        </pc:spChg>
        <pc:picChg chg="add del mod">
          <ac:chgData name="Hanna Kossowsky" userId="56e21b23dc263710" providerId="LiveId" clId="{E2E85760-4A0E-45CF-9CA0-963ABB5D480A}" dt="2025-05-06T10:01:20.894" v="5327" actId="478"/>
          <ac:picMkLst>
            <pc:docMk/>
            <pc:sldMk cId="3703563787" sldId="305"/>
            <ac:picMk id="5" creationId="{44F17D4C-0BE5-EAF9-D0F2-77CE7DA6DE18}"/>
          </ac:picMkLst>
        </pc:picChg>
        <pc:picChg chg="add mod">
          <ac:chgData name="Hanna Kossowsky" userId="56e21b23dc263710" providerId="LiveId" clId="{E2E85760-4A0E-45CF-9CA0-963ABB5D480A}" dt="2025-05-06T10:08:13.611" v="5582" actId="27614"/>
          <ac:picMkLst>
            <pc:docMk/>
            <pc:sldMk cId="3703563787" sldId="305"/>
            <ac:picMk id="6" creationId="{DC8B1175-A95D-DBAE-138E-795A83189EDC}"/>
          </ac:picMkLst>
        </pc:picChg>
      </pc:sldChg>
      <pc:sldChg chg="addSp delSp modSp add mod ord">
        <pc:chgData name="Hanna Kossowsky" userId="56e21b23dc263710" providerId="LiveId" clId="{E2E85760-4A0E-45CF-9CA0-963ABB5D480A}" dt="2025-05-06T10:22:29.009" v="5900" actId="20577"/>
        <pc:sldMkLst>
          <pc:docMk/>
          <pc:sldMk cId="2557335596" sldId="306"/>
        </pc:sldMkLst>
        <pc:spChg chg="mod">
          <ac:chgData name="Hanna Kossowsky" userId="56e21b23dc263710" providerId="LiveId" clId="{E2E85760-4A0E-45CF-9CA0-963ABB5D480A}" dt="2025-04-23T14:27:36.047" v="5157" actId="20577"/>
          <ac:spMkLst>
            <pc:docMk/>
            <pc:sldMk cId="2557335596" sldId="306"/>
            <ac:spMk id="2" creationId="{A3F45617-468B-3591-FA0A-86128F14C211}"/>
          </ac:spMkLst>
        </pc:spChg>
        <pc:spChg chg="mod">
          <ac:chgData name="Hanna Kossowsky" userId="56e21b23dc263710" providerId="LiveId" clId="{E2E85760-4A0E-45CF-9CA0-963ABB5D480A}" dt="2025-05-06T10:22:29.009" v="5900" actId="20577"/>
          <ac:spMkLst>
            <pc:docMk/>
            <pc:sldMk cId="2557335596" sldId="306"/>
            <ac:spMk id="3" creationId="{B1B7CC33-632F-FFED-F2C8-D2C8BA0F4E3A}"/>
          </ac:spMkLst>
        </pc:spChg>
        <pc:picChg chg="add mod">
          <ac:chgData name="Hanna Kossowsky" userId="56e21b23dc263710" providerId="LiveId" clId="{E2E85760-4A0E-45CF-9CA0-963ABB5D480A}" dt="2025-04-23T14:26:16.067" v="5089" actId="1076"/>
          <ac:picMkLst>
            <pc:docMk/>
            <pc:sldMk cId="2557335596" sldId="306"/>
            <ac:picMk id="6" creationId="{91C2BFF9-2097-11D0-0183-9955AD84D9A5}"/>
          </ac:picMkLst>
        </pc:picChg>
      </pc:sldChg>
      <pc:sldChg chg="addSp delSp modSp add mod modAnim">
        <pc:chgData name="Hanna Kossowsky" userId="56e21b23dc263710" providerId="LiveId" clId="{E2E85760-4A0E-45CF-9CA0-963ABB5D480A}" dt="2025-05-06T10:34:50.638" v="5965" actId="1076"/>
        <pc:sldMkLst>
          <pc:docMk/>
          <pc:sldMk cId="688393740" sldId="307"/>
        </pc:sldMkLst>
        <pc:spChg chg="mod">
          <ac:chgData name="Hanna Kossowsky" userId="56e21b23dc263710" providerId="LiveId" clId="{E2E85760-4A0E-45CF-9CA0-963ABB5D480A}" dt="2025-04-23T14:26:31.148" v="5124" actId="20577"/>
          <ac:spMkLst>
            <pc:docMk/>
            <pc:sldMk cId="688393740" sldId="307"/>
            <ac:spMk id="2" creationId="{728448C6-70EC-A526-83BB-ECAE5ED66D06}"/>
          </ac:spMkLst>
        </pc:spChg>
        <pc:spChg chg="add mod">
          <ac:chgData name="Hanna Kossowsky" userId="56e21b23dc263710" providerId="LiveId" clId="{E2E85760-4A0E-45CF-9CA0-963ABB5D480A}" dt="2025-04-23T14:28:01.582" v="5173" actId="1035"/>
          <ac:spMkLst>
            <pc:docMk/>
            <pc:sldMk cId="688393740" sldId="307"/>
            <ac:spMk id="7" creationId="{8163CE1C-0A1D-707E-5DEA-860B6F6C3C5D}"/>
          </ac:spMkLst>
        </pc:spChg>
        <pc:spChg chg="add mod">
          <ac:chgData name="Hanna Kossowsky" userId="56e21b23dc263710" providerId="LiveId" clId="{E2E85760-4A0E-45CF-9CA0-963ABB5D480A}" dt="2025-04-23T14:28:01.582" v="5173" actId="1035"/>
          <ac:spMkLst>
            <pc:docMk/>
            <pc:sldMk cId="688393740" sldId="307"/>
            <ac:spMk id="9" creationId="{75E4ACC1-663A-2CDF-C734-8AB2F20FEBCE}"/>
          </ac:spMkLst>
        </pc:spChg>
        <pc:spChg chg="add mod">
          <ac:chgData name="Hanna Kossowsky" userId="56e21b23dc263710" providerId="LiveId" clId="{E2E85760-4A0E-45CF-9CA0-963ABB5D480A}" dt="2025-04-23T14:28:21.507" v="5203" actId="20577"/>
          <ac:spMkLst>
            <pc:docMk/>
            <pc:sldMk cId="688393740" sldId="307"/>
            <ac:spMk id="12" creationId="{6AB41BEC-9C9C-D7A6-0BE6-5EC1A168C9FE}"/>
          </ac:spMkLst>
        </pc:spChg>
        <pc:picChg chg="add mod">
          <ac:chgData name="Hanna Kossowsky" userId="56e21b23dc263710" providerId="LiveId" clId="{E2E85760-4A0E-45CF-9CA0-963ABB5D480A}" dt="2025-05-06T10:34:50.638" v="5965" actId="1076"/>
          <ac:picMkLst>
            <pc:docMk/>
            <pc:sldMk cId="688393740" sldId="307"/>
            <ac:picMk id="3" creationId="{1FD2A4E9-A013-FC80-CED1-A2E7E4515923}"/>
          </ac:picMkLst>
        </pc:picChg>
        <pc:picChg chg="mod">
          <ac:chgData name="Hanna Kossowsky" userId="56e21b23dc263710" providerId="LiveId" clId="{E2E85760-4A0E-45CF-9CA0-963ABB5D480A}" dt="2025-04-23T14:28:12.587" v="5188" actId="1076"/>
          <ac:picMkLst>
            <pc:docMk/>
            <pc:sldMk cId="688393740" sldId="307"/>
            <ac:picMk id="5" creationId="{0040D4FA-9FB3-39B2-E4E5-07ACD30ABC6F}"/>
          </ac:picMkLst>
        </pc:picChg>
        <pc:picChg chg="add del mod">
          <ac:chgData name="Hanna Kossowsky" userId="56e21b23dc263710" providerId="LiveId" clId="{E2E85760-4A0E-45CF-9CA0-963ABB5D480A}" dt="2025-05-06T10:34:35.628" v="5961" actId="478"/>
          <ac:picMkLst>
            <pc:docMk/>
            <pc:sldMk cId="688393740" sldId="307"/>
            <ac:picMk id="8" creationId="{27B3CBA3-9318-7D75-9007-F3E1791A1D9C}"/>
          </ac:picMkLst>
        </pc:picChg>
        <pc:picChg chg="add mod">
          <ac:chgData name="Hanna Kossowsky" userId="56e21b23dc263710" providerId="LiveId" clId="{E2E85760-4A0E-45CF-9CA0-963ABB5D480A}" dt="2025-04-23T14:28:04.617" v="5186" actId="1035"/>
          <ac:picMkLst>
            <pc:docMk/>
            <pc:sldMk cId="688393740" sldId="307"/>
            <ac:picMk id="11" creationId="{631F1253-166A-B6E0-B6C1-2CB4187DD632}"/>
          </ac:picMkLst>
        </pc:picChg>
      </pc:sldChg>
      <pc:sldChg chg="addSp delSp modSp add mod delAnim modAnim">
        <pc:chgData name="Hanna Kossowsky" userId="56e21b23dc263710" providerId="LiveId" clId="{E2E85760-4A0E-45CF-9CA0-963ABB5D480A}" dt="2025-05-06T10:34:21.185" v="5960"/>
        <pc:sldMkLst>
          <pc:docMk/>
          <pc:sldMk cId="3709939842" sldId="308"/>
        </pc:sldMkLst>
        <pc:spChg chg="mod">
          <ac:chgData name="Hanna Kossowsky" userId="56e21b23dc263710" providerId="LiveId" clId="{E2E85760-4A0E-45CF-9CA0-963ABB5D480A}" dt="2025-05-06T10:04:07.648" v="5534" actId="20577"/>
          <ac:spMkLst>
            <pc:docMk/>
            <pc:sldMk cId="3709939842" sldId="308"/>
            <ac:spMk id="3" creationId="{3390EF5A-9D3C-5237-6038-491C4BA41914}"/>
          </ac:spMkLst>
        </pc:spChg>
        <pc:spChg chg="add mod">
          <ac:chgData name="Hanna Kossowsky" userId="56e21b23dc263710" providerId="LiveId" clId="{E2E85760-4A0E-45CF-9CA0-963ABB5D480A}" dt="2025-05-06T10:06:00.246" v="5576" actId="555"/>
          <ac:spMkLst>
            <pc:docMk/>
            <pc:sldMk cId="3709939842" sldId="308"/>
            <ac:spMk id="4" creationId="{DA607E2C-8402-134A-5B50-5F743C57CC81}"/>
          </ac:spMkLst>
        </pc:spChg>
        <pc:spChg chg="add mod">
          <ac:chgData name="Hanna Kossowsky" userId="56e21b23dc263710" providerId="LiveId" clId="{E2E85760-4A0E-45CF-9CA0-963ABB5D480A}" dt="2025-05-06T10:06:00.246" v="5576" actId="555"/>
          <ac:spMkLst>
            <pc:docMk/>
            <pc:sldMk cId="3709939842" sldId="308"/>
            <ac:spMk id="5" creationId="{7E8D475E-0963-136A-E4AF-11C85223EA71}"/>
          </ac:spMkLst>
        </pc:spChg>
        <pc:spChg chg="add mod">
          <ac:chgData name="Hanna Kossowsky" userId="56e21b23dc263710" providerId="LiveId" clId="{E2E85760-4A0E-45CF-9CA0-963ABB5D480A}" dt="2025-05-06T10:04:55.021" v="5563"/>
          <ac:spMkLst>
            <pc:docMk/>
            <pc:sldMk cId="3709939842" sldId="308"/>
            <ac:spMk id="7" creationId="{75C0B840-597D-74B9-44E8-0140312F72AD}"/>
          </ac:spMkLst>
        </pc:spChg>
        <pc:picChg chg="mod">
          <ac:chgData name="Hanna Kossowsky" userId="56e21b23dc263710" providerId="LiveId" clId="{E2E85760-4A0E-45CF-9CA0-963ABB5D480A}" dt="2025-05-06T10:34:09.211" v="5952" actId="554"/>
          <ac:picMkLst>
            <pc:docMk/>
            <pc:sldMk cId="3709939842" sldId="308"/>
            <ac:picMk id="6" creationId="{E9B24562-56A4-0E2B-3983-898AF9C1F31E}"/>
          </ac:picMkLst>
        </pc:picChg>
        <pc:picChg chg="add del mod">
          <ac:chgData name="Hanna Kossowsky" userId="56e21b23dc263710" providerId="LiveId" clId="{E2E85760-4A0E-45CF-9CA0-963ABB5D480A}" dt="2025-05-06T10:33:49.464" v="5948" actId="478"/>
          <ac:picMkLst>
            <pc:docMk/>
            <pc:sldMk cId="3709939842" sldId="308"/>
            <ac:picMk id="8" creationId="{33831DD4-A180-46FE-016A-32E3AFE46D08}"/>
          </ac:picMkLst>
        </pc:picChg>
        <pc:picChg chg="add mod">
          <ac:chgData name="Hanna Kossowsky" userId="56e21b23dc263710" providerId="LiveId" clId="{E2E85760-4A0E-45CF-9CA0-963ABB5D480A}" dt="2025-05-06T10:34:09.211" v="5952" actId="554"/>
          <ac:picMkLst>
            <pc:docMk/>
            <pc:sldMk cId="3709939842" sldId="308"/>
            <ac:picMk id="9" creationId="{EA98E746-1947-1E8F-B343-60E367A1D28D}"/>
          </ac:picMkLst>
        </pc:picChg>
      </pc:sldChg>
      <pc:sldChg chg="addSp delSp modSp add mod modAnim">
        <pc:chgData name="Hanna Kossowsky" userId="56e21b23dc263710" providerId="LiveId" clId="{E2E85760-4A0E-45CF-9CA0-963ABB5D480A}" dt="2025-05-06T10:13:49.760" v="5879"/>
        <pc:sldMkLst>
          <pc:docMk/>
          <pc:sldMk cId="737390082" sldId="309"/>
        </pc:sldMkLst>
        <pc:spChg chg="mod">
          <ac:chgData name="Hanna Kossowsky" userId="56e21b23dc263710" providerId="LiveId" clId="{E2E85760-4A0E-45CF-9CA0-963ABB5D480A}" dt="2025-05-06T10:13:08.598" v="5860" actId="404"/>
          <ac:spMkLst>
            <pc:docMk/>
            <pc:sldMk cId="737390082" sldId="309"/>
            <ac:spMk id="3" creationId="{CDC310A5-B9FC-BD3D-4055-07FB3247EC36}"/>
          </ac:spMkLst>
        </pc:spChg>
        <pc:spChg chg="add mod">
          <ac:chgData name="Hanna Kossowsky" userId="56e21b23dc263710" providerId="LiveId" clId="{E2E85760-4A0E-45CF-9CA0-963ABB5D480A}" dt="2025-05-06T10:13:17.435" v="5872" actId="1035"/>
          <ac:spMkLst>
            <pc:docMk/>
            <pc:sldMk cId="737390082" sldId="309"/>
            <ac:spMk id="4" creationId="{B7F98ED7-02E2-3FBA-9869-576E4FCB7AC4}"/>
          </ac:spMkLst>
        </pc:spChg>
        <pc:spChg chg="add mod">
          <ac:chgData name="Hanna Kossowsky" userId="56e21b23dc263710" providerId="LiveId" clId="{E2E85760-4A0E-45CF-9CA0-963ABB5D480A}" dt="2025-05-06T10:13:17.435" v="5872" actId="1035"/>
          <ac:spMkLst>
            <pc:docMk/>
            <pc:sldMk cId="737390082" sldId="309"/>
            <ac:spMk id="5" creationId="{454ED851-3B6F-A5BB-94D2-2255689A69D8}"/>
          </ac:spMkLst>
        </pc:spChg>
        <pc:picChg chg="del">
          <ac:chgData name="Hanna Kossowsky" userId="56e21b23dc263710" providerId="LiveId" clId="{E2E85760-4A0E-45CF-9CA0-963ABB5D480A}" dt="2025-05-06T10:08:20.310" v="5584" actId="478"/>
          <ac:picMkLst>
            <pc:docMk/>
            <pc:sldMk cId="737390082" sldId="309"/>
            <ac:picMk id="6" creationId="{24AAB527-169C-081C-8761-9C59FFC9A0A5}"/>
          </ac:picMkLst>
        </pc:picChg>
        <pc:picChg chg="add mod">
          <ac:chgData name="Hanna Kossowsky" userId="56e21b23dc263710" providerId="LiveId" clId="{E2E85760-4A0E-45CF-9CA0-963ABB5D480A}" dt="2025-05-06T10:13:17.435" v="5872" actId="1035"/>
          <ac:picMkLst>
            <pc:docMk/>
            <pc:sldMk cId="737390082" sldId="309"/>
            <ac:picMk id="8" creationId="{F700183E-CC03-19CC-28E9-7E9F15CA4229}"/>
          </ac:picMkLst>
        </pc:picChg>
        <pc:picChg chg="add mod">
          <ac:chgData name="Hanna Kossowsky" userId="56e21b23dc263710" providerId="LiveId" clId="{E2E85760-4A0E-45CF-9CA0-963ABB5D480A}" dt="2025-05-06T10:13:17.435" v="5872" actId="1035"/>
          <ac:picMkLst>
            <pc:docMk/>
            <pc:sldMk cId="737390082" sldId="309"/>
            <ac:picMk id="10" creationId="{E6AC40B8-B14F-4FB1-76B9-0456E5DFCB4F}"/>
          </ac:picMkLst>
        </pc:picChg>
      </pc:sldChg>
      <pc:sldChg chg="delSp modSp add mod modAnim">
        <pc:chgData name="Hanna Kossowsky" userId="56e21b23dc263710" providerId="LiveId" clId="{E2E85760-4A0E-45CF-9CA0-963ABB5D480A}" dt="2025-05-06T10:42:54.509" v="6414"/>
        <pc:sldMkLst>
          <pc:docMk/>
          <pc:sldMk cId="3663164651" sldId="310"/>
        </pc:sldMkLst>
        <pc:spChg chg="mod">
          <ac:chgData name="Hanna Kossowsky" userId="56e21b23dc263710" providerId="LiveId" clId="{E2E85760-4A0E-45CF-9CA0-963ABB5D480A}" dt="2025-05-06T10:39:14.811" v="5977" actId="20577"/>
          <ac:spMkLst>
            <pc:docMk/>
            <pc:sldMk cId="3663164651" sldId="310"/>
            <ac:spMk id="2" creationId="{8C94F39F-8B0A-FC31-AB59-7306E3A6C341}"/>
          </ac:spMkLst>
        </pc:spChg>
        <pc:spChg chg="mod">
          <ac:chgData name="Hanna Kossowsky" userId="56e21b23dc263710" providerId="LiveId" clId="{E2E85760-4A0E-45CF-9CA0-963ABB5D480A}" dt="2025-05-06T10:42:20.186" v="6411" actId="20577"/>
          <ac:spMkLst>
            <pc:docMk/>
            <pc:sldMk cId="3663164651" sldId="310"/>
            <ac:spMk id="3" creationId="{9CFA6F23-196D-55E8-F2F6-8EA141324C84}"/>
          </ac:spMkLst>
        </pc:spChg>
        <pc:picChg chg="del">
          <ac:chgData name="Hanna Kossowsky" userId="56e21b23dc263710" providerId="LiveId" clId="{E2E85760-4A0E-45CF-9CA0-963ABB5D480A}" dt="2025-05-06T10:38:47.587" v="5967" actId="478"/>
          <ac:picMkLst>
            <pc:docMk/>
            <pc:sldMk cId="3663164651" sldId="310"/>
            <ac:picMk id="5" creationId="{6E0F95DC-8F8F-2E12-11DC-0FD8D69B49C9}"/>
          </ac:picMkLst>
        </pc:picChg>
      </pc:sldChg>
      <pc:sldChg chg="add del">
        <pc:chgData name="Hanna Kossowsky" userId="56e21b23dc263710" providerId="LiveId" clId="{E2E85760-4A0E-45CF-9CA0-963ABB5D480A}" dt="2025-05-06T10:38:54.663" v="5969"/>
        <pc:sldMkLst>
          <pc:docMk/>
          <pc:sldMk cId="1463454843" sldId="311"/>
        </pc:sldMkLst>
      </pc:sldChg>
      <pc:sldChg chg="add del">
        <pc:chgData name="Hanna Kossowsky" userId="56e21b23dc263710" providerId="LiveId" clId="{E2E85760-4A0E-45CF-9CA0-963ABB5D480A}" dt="2025-05-06T10:39:05.831" v="5975"/>
        <pc:sldMkLst>
          <pc:docMk/>
          <pc:sldMk cId="1848439077" sldId="311"/>
        </pc:sldMkLst>
      </pc:sldChg>
      <pc:sldChg chg="add del">
        <pc:chgData name="Hanna Kossowsky" userId="56e21b23dc263710" providerId="LiveId" clId="{E2E85760-4A0E-45CF-9CA0-963ABB5D480A}" dt="2025-05-06T10:38:58.303" v="5973"/>
        <pc:sldMkLst>
          <pc:docMk/>
          <pc:sldMk cId="2059812149" sldId="311"/>
        </pc:sldMkLst>
      </pc:sldChg>
      <pc:sldChg chg="add del">
        <pc:chgData name="Hanna Kossowsky" userId="56e21b23dc263710" providerId="LiveId" clId="{E2E85760-4A0E-45CF-9CA0-963ABB5D480A}" dt="2025-05-06T10:38:56.387" v="5971"/>
        <pc:sldMkLst>
          <pc:docMk/>
          <pc:sldMk cId="3397083917" sldId="3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7A0CB-AC5E-42C2-BB7C-8018833232CB}" type="datetimeFigureOut">
              <a:rPr lang="LID4096" smtClean="0"/>
              <a:t>05/06/2025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6E01F-8DBD-4634-ACB5-33D503B64F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133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62190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5F872-30E1-6671-8C82-8D2127252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1085A5-5970-E734-C388-3B7D9AF262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9CB719-5F18-1109-CF6B-7E89077E4F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92212-3322-0724-F7BB-8D9E97D573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11365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27C9A-A596-C80E-DBDF-241AEC858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211816-D5A6-A2A1-E318-88731AD078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854AB0-8A33-551D-95B5-343D8A5513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558EC-5B1D-DE9D-5AB2-8BEED22D4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94188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2A065-C091-8E4C-9002-761B3BAA1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DDFC11-DFB9-8E60-EA96-A5E5E45B3F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A77715-0E31-DA78-856A-EDB5F3BFA7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E6126-3727-97BC-D99F-60DF592572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51416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E1403-7C02-B642-587A-6E0AABBA6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0EAA29-181A-9D7F-2447-FB483A8A94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32873C-00D9-6AD1-9E67-E61973503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8FFD3-06A6-F9CE-6740-D79EB779A6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739084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43C55-617F-CC7D-C61A-6E0C264BC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4A95B7-5DD1-4634-A220-C528844487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DBFA44-0FEC-85E0-67CC-A249175020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9EA17-26CA-DF00-CF1E-D22FCEAB8D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0824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B18F3-B25F-1D98-AE44-206EA0FFC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607EA6-2C9B-71ED-8AAA-4D8D89194B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91FF01-3E85-EAE2-34B9-5251B6E868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18642-3133-A286-DC6A-E843AED62D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34051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BB3AA-8852-C86D-9F31-C287D5723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E7CFB5-802A-EBB4-024B-ABBAA86E81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B8AA46-86FF-5A09-ADC4-ADA898173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636EA-C86D-1DB8-AD91-6A50F8EC11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27773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895C3-7C6E-C788-16C7-B9C971A64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82AE67-0173-1AFE-80E5-ABBB326FC7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FB93EC-FEBD-8FCB-7BF5-6CB11E7EE1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5ED22-6999-E05E-F44A-C7CFEC1ADC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02984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CF19A-39C0-DE79-0739-3606E79CB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053560-328A-307F-A98C-471C3475BF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59BDCE-80B6-723B-52C0-B4B054F1B4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1CD77-4DF0-8454-F800-7C4C502FF0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04560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A29FA-6960-FEA9-5996-CF23E055F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C29483-3DD8-3799-FDE5-074A37FB2C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D01AB2-C9A2-D464-8644-5419E03BC8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3B01D-FE04-C89D-7A95-1D6753F8B7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73841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89523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72FAF-0776-AB17-9987-3737B3D5B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7ADDA7-5D73-6816-C513-C110D9287A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478816-7DB5-129A-AB4C-729A09C47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57F8E-F5D7-3C92-F861-67C3CA0A19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531336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A2BE6-2243-49FB-1904-8A5EE79E5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2BD336-5976-BB5A-3796-C8BA9A56A6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4B2B70-00CF-AD75-18ED-057586E2B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1B478-C6FF-7A01-35CD-100C15434C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40669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BB47A-4070-BECF-375E-91BA69649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6F8A11-1D4C-AF6A-FA76-5BD9F2238A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55D679-9DCA-AA93-37F4-049401F1C6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63B23-7244-AFB2-9B0A-C1F4338B78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07153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D2344-94B8-7A8D-2F9D-5275BCBFC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A12399-CB92-09AF-8122-7B2D44455F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3E557A-E4DA-528E-1EF5-BFFD287460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5565D-3CED-E292-4B76-503F9477B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664880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2B0E3-EA62-3F7D-8D92-0D3675C0B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C37D51-E647-8846-CE37-130026AD27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54F226-1BA9-7427-B3E2-DC05F1C054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63C04-252D-9A81-6F80-C7A0F5E7C8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570559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22E9F-FCD4-C66D-23B5-DB470DE29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4EDFEC-1D19-AD1C-48FF-29BC6A6FE3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E865D5-ADF0-5EC6-2C81-45B22060CE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7ECAE-13AC-BF1D-9F23-DC913A83E0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572094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63A93-F8DD-7346-2B4E-5C49F5835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D5C7F7-473B-E2C2-7E10-876926E62C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87BF77-BE2F-910E-8750-F58DA42AD6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805B7-FF9B-D84C-F613-BBB938232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44688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8EA37-4987-59FA-B946-4D4D67DE6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4E8BE9-8E89-660B-AAD5-8E06F736DF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41362A-CE4F-366F-C771-3E79EDBCD3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318E2-C74A-347E-2289-BB588E1F4B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21536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EBA45-E6E5-499B-93CE-F29DDDD75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A87082-E1A2-864E-92B2-9A1497B520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3F0495-71CF-32CD-0E09-ACF859ACA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CD36F-0800-77B9-5770-7DAEE21C38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10813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CD157-1BEB-5A40-3E44-7A0EFD6E6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6CE83B-E58A-F1F9-A35E-F44653A3EE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ADEB78-9609-20C8-5E8A-BD61CD7B72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6B2AC-2804-F545-E566-7C3EB18075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5783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EFA30-71A5-E998-91D5-1C68A7A49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70E06E-792F-FF55-9DC7-0786687D1F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2CA0F3-5404-2675-0E10-DD0DD94DE8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2FDEB-86AA-8A70-D676-90631B7A35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543900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3B345-D455-1078-526B-EEC471BB2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08FCDC-0ED6-2F12-DD47-CB5DD30EEF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39DBD2-EA84-5A15-D587-E42AC9C987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7075B-5858-53C5-853C-BAC76D1A85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715184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72F66-39DE-07BC-6290-E25ED5140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C25E75-C4BE-66EB-D49E-DEAB371D46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556D15-5C49-19F2-4FC0-9B9CFC4D35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A2EE5-4748-0844-E32D-974B93BBE9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81643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DAE2C-6498-CB8D-5834-D26BC7215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28C6DF-9001-E9FF-EB8C-EB526EF375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8873CE-567F-10F2-F5C4-2AB090BAA7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21DAF-9FA6-4C1E-28A5-9D5D662512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45665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81AB2-952B-473A-00D7-C07DAE2E4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65A16D-96D1-FD31-BF5E-CE36AFA515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D6B4D9-6C85-4C03-2D11-4C0AE1B43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0E070-8FA3-DAF7-1C5C-15067FC72F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201363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1F812-A263-3DB0-78C5-E9429210A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889DB9-61E1-906F-B875-7B9FF8AD4B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C63FF4-83A3-546F-0D58-5C416AA348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58930-6A3A-AE26-575F-C0726EA437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01508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A4B44-D695-1945-B399-0B3218E65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1A88F0-AF07-A253-D434-B43B79B1AF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714DE3-652A-349A-52DC-0866BDC50C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01BE0-97C0-E7AF-C4D4-B3E075D2FE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200295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B7145-A8E0-DA25-0920-0D073B96F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316AFA-5A02-6D20-4E93-2C3B86E3BB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A852B5-91E2-4BC1-7795-E0A4C3F3FB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BB693-E210-5406-4E30-A72B6B9302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569729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2B3AB-AE6B-FEFD-5D29-E6743195A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626E9B-B409-0DB2-967F-15DED3FC38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B2C8ED-85A8-C895-48D2-E12A0B346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48D79-E35E-2BC0-806A-197131D8AA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497943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05762-5AF7-68CC-BA5E-45FFA3E4C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6F4F19-A443-9ABF-7645-75C35F917E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9DAE80-87EB-37E2-73B8-536E05F327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7BB27-1748-8EAF-5BA1-E7FCA86897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23995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37A15-64A9-B531-2D38-A15A8DE4E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88ED9E-5703-6525-17ED-1B0463FDFE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433722-C9D1-E963-9716-EDCC6F82A9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58BF9-8370-D957-5851-902F282A23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69040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93A69-CC7E-8F6E-81E9-E562B6B7D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E6E027-0E27-1430-6257-DF817FBFE6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BA5C4C-AFBA-FF77-B0EE-59C57AED81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1DADB-0747-72A6-222C-B0A4821520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161681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16E5F-4BA9-C505-5BC8-1FD439EF9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217C2E-E636-4658-2234-5FCDA962BE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20ADD1-0E0F-693A-D409-FCCB4459E8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656BB-7A3C-E4D0-AAEC-B7D60B3171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40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6739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3E246-F852-9EA3-BA11-AEA0098A3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FE8FE7-D5DC-9210-5573-87257897D0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F102A2-A839-33AF-A9BC-00DD54B1BD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61323-74FD-3F8F-9264-E14F155FB0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41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31635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9EF34-FD04-9C50-C678-09B20967E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80352B-2125-900C-F139-E106BF0745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D2ADBF-F319-76AD-8B60-09E393480B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FB047-220F-D08A-D53D-C555F6349C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42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202618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5E770-CF4F-7305-16CF-1A218BBD3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519CE4-8C03-4653-E365-5B3595919B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D7AA49-13E9-248E-A31C-CCC7B8512D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10875-0608-BAE5-5766-35A0D4044D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43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451511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5F526-12CC-0FCE-F8DB-6F4AF9857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5211EC-BB51-2E5F-5817-882D1D6C6E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DD1D93-2205-28B0-7ECC-4AC4517249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EF15C-5B6E-0DFC-1FDC-2158E8A51E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44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247369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B502E-031B-C03C-78E1-25006EBBF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B1ABDA-4FAE-DB23-2217-E9F6B417AA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F251C5-CDAE-D9F1-7C99-1DFFA06F35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01650-D0A8-6F80-D753-25BAD0539C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45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349540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64722-B25C-8418-46B5-1080092CB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2343B3-1BF1-B35A-0EB8-942092A901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05B791-EE01-5D58-E965-9D6B566A3C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3E8BC-AAFD-B2A8-52D5-EF016DCDC1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46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29124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B2E3A-745C-3406-3847-802CF34EC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032FD7-7D58-2D02-36B9-A398188A65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F25DBC-2B8E-BE6C-EE63-43EF4A80B1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DA705-589A-7E1F-54FD-E88A637CBC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47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557576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1CBE0-A0D3-A8C6-34AA-ED47A02AC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0C8D37-0E54-0F13-DEBD-E00E9E2D4F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720BD3-A2D4-2D25-76D2-7DE9BC63BA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4CBB5-505B-690B-8012-0F67BEDB5C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48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229397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E4D31-E5F4-76A0-ECD2-CB23572DB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86B0C6-D49C-E8D1-17C7-2CDBF10CD7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5A5325-D5CD-7732-B2F8-82F5A21EC2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799B1-D999-783D-1B5D-07BCE3D6F7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49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9032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0336E-919E-2A5E-A0D5-5021085A1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1EB0A4-1293-1ADD-59A2-07D6FE6683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0D310D-3E15-A300-5443-0173C3354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020EA-EE04-CE80-123D-190C60E297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44473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D7651-6C28-0A86-9D56-F32392A74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4D1E4D-6759-0F3A-F515-3F8A856CCD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431191-E6D6-20D6-D454-5A6FC9F01E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2A862-9B0B-77AE-6717-3C801EC971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50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5886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6622E-4B1B-2F91-796C-7930FF480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D5A05C-976E-8157-F9F6-FEA403585F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AEDEE4-A412-3776-243F-1FCC80BE2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4CE21-4BA5-D74A-34F0-1CA1F07443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51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898099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08A9B-35F4-766F-7379-0FD5BC053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EC0A5B-D110-731A-8E3D-D1088DCF06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E6EF17-3A83-D9B8-7ECB-4D9FF8234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3A5A0-6E5A-FB43-731F-C921AA7CE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52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938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8CD4C-F16B-6673-F063-CCE99396F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C17751-9D98-B759-383D-7BBD2911CC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BCB246-4E1D-1051-5255-7DCE9CD56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203CA-C390-E0B4-0A3C-EA666A1D62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32053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2B540-1798-D570-157A-987A3C177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EC6ACB-B5FD-0591-9A38-8A50C4C4CD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0DF75E-83EA-8DDC-A1FF-B97E833BF5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35EDD-2EAA-5A70-0AEB-0F0E932F32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8953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0C820-C94E-B49F-73FA-5FAD74E94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AA3F93-4771-4B15-BCA2-0014C8FB64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4A1BDF-F5D7-64B5-5C40-9791F77A6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88075-8D24-7815-D8E9-B14D48DAC9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2934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B51C9-75F8-6CDD-29DC-02BC8B835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E0D544-65E4-9B76-6F18-68CC92221F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6878C2-828C-54FA-6E1A-D597605FD6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2EE22-B6C1-D0E9-49EE-DB31DAACEA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11559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EA5D-9082-8B50-C2CB-8C194BFD4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9C88C-53ED-A99C-164C-B66D55AA7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6CD88-4E86-62E8-F9AD-DFC27293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05/06/2025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ADA09-9293-FE46-C0B0-CBD283A8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93D30-9C24-C87C-DFA4-56345612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64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AD82-967C-F3DB-D7BA-ADE3A341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AB70C-A54D-DF29-D2F0-D190B6F55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DA0C6-CAD8-C40A-2BE3-A48F20CE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05/06/2025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9214B-0371-2E01-3ABB-7924107A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9898-8164-C09F-3C10-7262D729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049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DA5A9-50BD-759F-AE0C-329A56583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EC2BF-3CDE-D7BA-2BD3-9F66DF6E7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3F827-D925-D561-3543-1E5ECC3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05/06/2025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5F0B3-735C-EECF-DC2D-7C309673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5D63A-E7FF-CB05-AB0C-B6BA7A05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079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0CFB-94FB-899A-6F7D-9A3C4A8A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E0BF3-E866-B2F5-FD7E-348E477E1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DACFE-DF7A-E74F-415E-167982C6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05/06/2025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1DAD7-B6E6-BD5E-1DD8-D78C3388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4AA16-39B0-9A68-3C40-9FB0740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752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F091-154E-BD2F-E6AF-24575C5C1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0A529-131C-E126-2116-183280C60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7E6FB-66D8-D724-6038-8731456D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05/06/2025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61F62-D767-ECE0-D357-3FC63E0D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35B5C-E7C6-6119-7A96-6532F135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393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0956-058F-808E-39B3-AA05081C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D539F-FC59-B6A8-994C-189EA266E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EC07F-1177-2E70-8082-C6B81DCB5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D3672-7429-CD91-0DF7-0020375C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05/06/2025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C6F78-6047-887B-93E7-6ED4BE9A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86C30-618F-19F9-5F37-6C510007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777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4DE0-356D-7E84-2F9A-7595780A9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A16DA-9440-95C9-5EA8-C18E3A720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0D21E-2B31-F453-41BD-10E3D4543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9BC02-5B4E-D0BC-0398-7D98F72B9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1F848-E9CF-B18E-89BB-FFF72B6A0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775C7-FF66-2F68-1764-3541D0166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05/06/2025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6387B-F658-E383-3DDD-51736239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47C07-7FA3-5181-F7D5-350F664B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64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B1F1-2E4A-EC20-A9C4-FCDC8032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4B357B-0C70-4B99-CB46-FF5645FF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05/06/2025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D5F11-06CC-4FF6-9800-04C1B0E2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389A5-4ECD-C6CC-4A14-43DC50F22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963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836A7-1230-5AD4-53EE-6E4296E9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05/06/2025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07943-AA07-9089-464A-38817EF5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56913-7FC4-3665-8713-755BF97D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0125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49A5-878A-277C-9979-9DC703922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C887C-0D58-9B79-85C8-AE5DCC7F5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C2B4D-C2F4-8F81-F8E3-1A5936C0E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12F21-6FE5-F6B9-BD8B-61163D62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05/06/2025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9CE8D-FC36-FDC9-E949-C7AD8481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4B8-2DBC-7977-E013-9BE99308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006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1D25-6DEF-30A7-C4A7-F013C7BA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88D0D1-CCA5-7875-975C-A4E575106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41E8B-7D75-71E4-9599-229536A61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81348-4474-AC3F-8AEC-E257F9A3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05/06/2025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8FC70-F32D-DB5F-9508-06B2C30C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057F1-3FB9-9772-AB8C-CD2D96A4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428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F00A38-8196-1EF1-2634-123CD66B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4DE0E-D934-E8BE-B56A-B045D2F3F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EB8E1-28F4-B938-9A4F-0FDD17907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721D2A-1CE8-40AB-B698-5510FF93CEEF}" type="datetimeFigureOut">
              <a:rPr lang="LID4096" smtClean="0"/>
              <a:t>05/06/2025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B577B-D1AC-D180-B6E4-A6FBD9215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25EEA-DA44-8179-BA57-C77D0A793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727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9AA4-DC6F-AC25-85E9-23B70AA84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5332"/>
            <a:ext cx="9144000" cy="1267695"/>
          </a:xfrm>
        </p:spPr>
        <p:txBody>
          <a:bodyPr/>
          <a:lstStyle/>
          <a:p>
            <a:r>
              <a:rPr lang="en-US" dirty="0"/>
              <a:t>Tutorial 8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BFF89-9CAA-78A3-9827-25C0441AF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Statistical Computation and Analysis</a:t>
            </a:r>
          </a:p>
          <a:p>
            <a:r>
              <a:rPr lang="en-US" dirty="0"/>
              <a:t>Spring 2025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3377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E578B-B5F6-F974-3987-0F1EB66C4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F611-0ECE-8BEA-5454-E5BC46BC1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Hierarchical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58A18-7F28-40F9-24DE-724249D47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789508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are going to run the model on three versions of the data: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GB" dirty="0"/>
              <a:t>There are 18/30 contaminated water samples in all three </a:t>
            </a:r>
            <a:r>
              <a:rPr lang="en-GB" dirty="0" err="1"/>
              <a:t>neighborhoods</a:t>
            </a:r>
            <a:r>
              <a:rPr lang="en-GB" dirty="0"/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GB" dirty="0"/>
              <a:t>There are 3/30 contaminated water samples in all three </a:t>
            </a:r>
            <a:r>
              <a:rPr lang="en-GB" dirty="0" err="1"/>
              <a:t>neighborhoods</a:t>
            </a:r>
            <a:r>
              <a:rPr lang="en-GB" dirty="0"/>
              <a:t>.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GB" dirty="0"/>
              <a:t>There are 3/30 contaminated water samples in two </a:t>
            </a:r>
            <a:r>
              <a:rPr lang="en-GB" dirty="0" err="1"/>
              <a:t>neighborhoods</a:t>
            </a:r>
            <a:r>
              <a:rPr lang="en-GB" dirty="0"/>
              <a:t> and 18/30 in one.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4391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ADFFD-115C-CD0A-0594-98E6F1A13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A22E-C702-BD5E-5240-4FA894B39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Hierarchical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85BDA-BD36-91EC-1A29-B121AC9D7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789508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Examine the posterior distributions for the prior parameters (version 1).</a:t>
            </a:r>
          </a:p>
        </p:txBody>
      </p:sp>
      <p:pic>
        <p:nvPicPr>
          <p:cNvPr id="5" name="Picture 4" descr="A group of graphs showing different types of data&#10;&#10;AI-generated content may be incorrect.">
            <a:extLst>
              <a:ext uri="{FF2B5EF4-FFF2-40B4-BE49-F238E27FC236}">
                <a16:creationId xmlns:a16="http://schemas.microsoft.com/office/drawing/2014/main" id="{F45EC5F0-C470-C699-2FE0-7BD518D74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996"/>
          <a:stretch/>
        </p:blipFill>
        <p:spPr>
          <a:xfrm>
            <a:off x="1331529" y="2523843"/>
            <a:ext cx="10022271" cy="343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89772-AF4E-B206-00FA-D8BA0F04A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0FC8-BA82-8EE5-C070-AA65451B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Hierarchical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B9C9D-A611-7BCF-A234-748B6472F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95" y="1037639"/>
            <a:ext cx="12019005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For the theta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They all look very similar, which is expected as the data for the three </a:t>
            </a:r>
            <a:r>
              <a:rPr lang="en-GB" dirty="0" err="1"/>
              <a:t>neighborhoods</a:t>
            </a:r>
            <a:r>
              <a:rPr lang="en-GB" dirty="0"/>
              <a:t> was the same.</a:t>
            </a:r>
          </a:p>
        </p:txBody>
      </p:sp>
      <p:pic>
        <p:nvPicPr>
          <p:cNvPr id="7" name="Picture 6" descr="A group of graphs showing different types of data&#10;&#10;AI-generated content may be incorrect.">
            <a:extLst>
              <a:ext uri="{FF2B5EF4-FFF2-40B4-BE49-F238E27FC236}">
                <a16:creationId xmlns:a16="http://schemas.microsoft.com/office/drawing/2014/main" id="{170E79A9-EF2A-FFA4-6CF5-154230DDB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45" b="-541"/>
          <a:stretch/>
        </p:blipFill>
        <p:spPr>
          <a:xfrm>
            <a:off x="3444106" y="2458994"/>
            <a:ext cx="7811870" cy="422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55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647E3-F090-D9E4-A487-56C5F7A3D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F029-5A22-540E-A5CE-62C299824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Hierarchical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73CA7-A283-9BFC-AE1B-08ABD22EB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95" y="1037639"/>
            <a:ext cx="12019005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Mean and HDI</a:t>
            </a:r>
          </a:p>
        </p:txBody>
      </p:sp>
      <p:pic>
        <p:nvPicPr>
          <p:cNvPr id="5" name="Picture 4" descr="A diagram of a triangle&#10;&#10;AI-generated content may be incorrect.">
            <a:extLst>
              <a:ext uri="{FF2B5EF4-FFF2-40B4-BE49-F238E27FC236}">
                <a16:creationId xmlns:a16="http://schemas.microsoft.com/office/drawing/2014/main" id="{AA367F78-3C81-2B5C-1B2A-81453F7AD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7" y="2178961"/>
            <a:ext cx="12192000" cy="36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1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32D24-EBD2-7DDB-431C-6729DD549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572BA-ADB8-457A-8797-4B655DC19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79" y="0"/>
            <a:ext cx="10789508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Version 2:</a:t>
            </a:r>
          </a:p>
        </p:txBody>
      </p:sp>
      <p:pic>
        <p:nvPicPr>
          <p:cNvPr id="6" name="Picture 5" descr="A group of graphs showing different colors&#10;&#10;AI-generated content may be incorrect.">
            <a:extLst>
              <a:ext uri="{FF2B5EF4-FFF2-40B4-BE49-F238E27FC236}">
                <a16:creationId xmlns:a16="http://schemas.microsoft.com/office/drawing/2014/main" id="{662AC889-0D85-0A52-347A-4A5DFF0F2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456" y="0"/>
            <a:ext cx="78694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59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B2467-3445-4FDF-B1A9-F4A5A2294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A1BF-AF24-4682-D839-A1C0F6517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Hierarchical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662B7-F8E3-D9DD-FFD4-2AF761A74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95" y="1037639"/>
            <a:ext cx="12019005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Mean and HDI</a:t>
            </a:r>
          </a:p>
        </p:txBody>
      </p:sp>
      <p:pic>
        <p:nvPicPr>
          <p:cNvPr id="6" name="Picture 5" descr="A diagram of a graph&#10;&#10;AI-generated content may be incorrect.">
            <a:extLst>
              <a:ext uri="{FF2B5EF4-FFF2-40B4-BE49-F238E27FC236}">
                <a16:creationId xmlns:a16="http://schemas.microsoft.com/office/drawing/2014/main" id="{480DDC4E-2E6F-82FB-114E-BDD889192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7" y="2220553"/>
            <a:ext cx="12192000" cy="359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45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50EA1-9349-A54D-9939-44E905FEC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9A434-19DE-D3CD-895A-3B6CA8ED7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79" y="0"/>
            <a:ext cx="10789508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Version 3:</a:t>
            </a:r>
          </a:p>
        </p:txBody>
      </p:sp>
      <p:pic>
        <p:nvPicPr>
          <p:cNvPr id="4" name="Picture 3" descr="A group of graphs with numbers&#10;&#10;AI-generated content may be incorrect.">
            <a:extLst>
              <a:ext uri="{FF2B5EF4-FFF2-40B4-BE49-F238E27FC236}">
                <a16:creationId xmlns:a16="http://schemas.microsoft.com/office/drawing/2014/main" id="{A9A810F7-F7D1-88CD-EC2C-08A3C25C4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571" y="0"/>
            <a:ext cx="7894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23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BB8AE-FE75-FA8C-B811-4448DDE19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29CC-A97C-AB5F-60E8-6F5121BFB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Hierarchical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C5E26-D608-B54E-213C-375CFE4E7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95" y="1037639"/>
            <a:ext cx="12019005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Mean and HDI</a:t>
            </a:r>
          </a:p>
        </p:txBody>
      </p:sp>
      <p:pic>
        <p:nvPicPr>
          <p:cNvPr id="5" name="Picture 4" descr="A diagram of a graph&#10;&#10;AI-generated content may be incorrect.">
            <a:extLst>
              <a:ext uri="{FF2B5EF4-FFF2-40B4-BE49-F238E27FC236}">
                <a16:creationId xmlns:a16="http://schemas.microsoft.com/office/drawing/2014/main" id="{71AAD67B-FAAA-49DA-0483-1A5E418D5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3202"/>
            <a:ext cx="12192000" cy="35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29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F9ADD-EF23-D6F8-537B-511E224DD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49AA-D50E-EEE5-BCEB-50683D39A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Shrinkage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26C9C-3AAD-2A22-AF9C-36CE41D90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95" y="1037640"/>
            <a:ext cx="12019005" cy="553678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In version 3, we would expect to see mean values of </a:t>
            </a:r>
            <a:r>
              <a:rPr lang="en-GB" b="1" dirty="0"/>
              <a:t>0.11</a:t>
            </a:r>
            <a:r>
              <a:rPr lang="en-GB" dirty="0"/>
              <a:t> for the </a:t>
            </a:r>
            <a:r>
              <a:rPr lang="en-GB" dirty="0" err="1"/>
              <a:t>neighborhoods</a:t>
            </a:r>
            <a:r>
              <a:rPr lang="en-GB" dirty="0"/>
              <a:t> with </a:t>
            </a:r>
            <a:r>
              <a:rPr lang="en-GB" b="1" dirty="0"/>
              <a:t>three</a:t>
            </a:r>
            <a:r>
              <a:rPr lang="en-GB" dirty="0"/>
              <a:t> contaminated samples and </a:t>
            </a:r>
            <a:r>
              <a:rPr lang="en-GB" b="1" dirty="0"/>
              <a:t>0.6</a:t>
            </a:r>
            <a:r>
              <a:rPr lang="en-GB" dirty="0"/>
              <a:t> for the </a:t>
            </a:r>
            <a:r>
              <a:rPr lang="en-GB" dirty="0" err="1"/>
              <a:t>neighborhood</a:t>
            </a:r>
            <a:r>
              <a:rPr lang="en-GB" dirty="0"/>
              <a:t> with </a:t>
            </a:r>
            <a:r>
              <a:rPr lang="en-GB" b="1" dirty="0"/>
              <a:t>18</a:t>
            </a:r>
            <a:r>
              <a:rPr lang="en-GB" dirty="0"/>
              <a:t> contaminated samples.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Instead, we got mean values of </a:t>
            </a:r>
            <a:r>
              <a:rPr lang="en-GB" b="1" dirty="0"/>
              <a:t>0.13</a:t>
            </a:r>
            <a:r>
              <a:rPr lang="en-GB" dirty="0"/>
              <a:t> for the </a:t>
            </a:r>
            <a:r>
              <a:rPr lang="en-GB" dirty="0" err="1"/>
              <a:t>neighborhoods</a:t>
            </a:r>
            <a:r>
              <a:rPr lang="en-GB" dirty="0"/>
              <a:t> with </a:t>
            </a:r>
            <a:r>
              <a:rPr lang="en-GB" b="1" dirty="0"/>
              <a:t>three</a:t>
            </a:r>
            <a:r>
              <a:rPr lang="en-GB" dirty="0"/>
              <a:t> contaminated samples and </a:t>
            </a:r>
            <a:r>
              <a:rPr lang="en-GB" b="1" dirty="0"/>
              <a:t>0.55</a:t>
            </a:r>
            <a:r>
              <a:rPr lang="en-GB" dirty="0"/>
              <a:t> for the </a:t>
            </a:r>
            <a:r>
              <a:rPr lang="en-GB" dirty="0" err="1"/>
              <a:t>neighborhood</a:t>
            </a:r>
            <a:r>
              <a:rPr lang="en-GB" dirty="0"/>
              <a:t> with </a:t>
            </a:r>
            <a:r>
              <a:rPr lang="en-GB" b="1" dirty="0"/>
              <a:t>18</a:t>
            </a:r>
            <a:r>
              <a:rPr lang="en-GB" dirty="0"/>
              <a:t> contaminated samples.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This is called </a:t>
            </a:r>
            <a:r>
              <a:rPr lang="en-GB" b="1" dirty="0"/>
              <a:t>shrinkage</a:t>
            </a:r>
            <a:r>
              <a:rPr lang="en-GB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 estimates have shrunk toward the common mean due to each group informing the rest, and each group being informed by the estimation of the others.</a:t>
            </a:r>
          </a:p>
        </p:txBody>
      </p:sp>
    </p:spTree>
    <p:extLst>
      <p:ext uri="{BB962C8B-B14F-4D97-AF65-F5344CB8AC3E}">
        <p14:creationId xmlns:p14="http://schemas.microsoft.com/office/powerpoint/2010/main" val="33373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D7F45-37DF-3F19-665A-D48E2E45A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B1AE0-828E-B729-43F1-9A110689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Simple Linear Regression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331C4-7D3C-9E81-39F1-393CE3D53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Review: We began to look at a case in which the mean depends on another variable.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Average height as a function of age.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8FBA0C-95D0-26DA-A791-12CA50883528}"/>
                  </a:ext>
                </a:extLst>
              </p:cNvPr>
              <p:cNvSpPr txBox="1"/>
              <p:nvPr/>
            </p:nvSpPr>
            <p:spPr>
              <a:xfrm>
                <a:off x="2033468" y="3584577"/>
                <a:ext cx="25146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GB" sz="24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24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𝑃𝑟𝑖𝑜𝑟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0(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𝑃𝑟𝑖𝑜𝑟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𝑃𝑟𝑖𝑜𝑟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2(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8FBA0C-95D0-26DA-A791-12CA50883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468" y="3584577"/>
                <a:ext cx="2514600" cy="28623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642103E-0C63-2509-7BC7-72284AD42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579" y="2135470"/>
            <a:ext cx="5210766" cy="458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73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1A04-C626-C5E4-A3C2-591358C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Tutorial Outline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153A-0E02-CB25-A797-F3303E236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Hierarchical models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Shrinkage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Multiple Regression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39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24737-5252-CB4F-E0E1-8C4151B12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BBC8-9548-92F3-C9B6-FB719C2ED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Multiple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AA6124-C94D-D5C4-9B87-1720D0EEA2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6560"/>
                <a:ext cx="10789508" cy="537870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 We saw the case in which there is one dependent variable and one independent variable. 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There can also be more than one independent variable.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For example, height as a function of both weight and age. 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In this case: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AA6124-C94D-D5C4-9B87-1720D0EEA2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6560"/>
                <a:ext cx="10789508" cy="5378705"/>
              </a:xfrm>
              <a:blipFill>
                <a:blip r:embed="rId3"/>
                <a:stretch>
                  <a:fillRect l="-101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91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58F11-D9F7-9B1F-72FB-1B5C7C720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3A8B-EDCF-1C60-A308-02DBA38C4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Multiple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93220-7189-7438-037C-CB0ED126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789508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b="0" i="0" dirty="0">
                <a:solidFill>
                  <a:srgbClr val="1F1F1F"/>
                </a:solidFill>
                <a:effectLst/>
              </a:rPr>
              <a:t>Radon is a radioactive gas that can cause lung cancer and thus it is something that would be undesirable in a domicile.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1F1F1F"/>
                </a:solidFill>
              </a:rPr>
              <a:t>T</a:t>
            </a:r>
            <a:r>
              <a:rPr lang="en-GB" b="0" i="0" dirty="0">
                <a:solidFill>
                  <a:srgbClr val="1F1F1F"/>
                </a:solidFill>
                <a:effectLst/>
              </a:rPr>
              <a:t>he presence of a basement may increase the radon levels in a household as radon may enter the household more easily through the ground.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b="0" i="0" dirty="0">
                <a:solidFill>
                  <a:srgbClr val="1F1F1F"/>
                </a:solidFill>
                <a:effectLst/>
              </a:rPr>
              <a:t>We have a dataset of the radon levels at homes in Minnesota</a:t>
            </a:r>
            <a:r>
              <a:rPr lang="he-IL" b="0" i="0" dirty="0">
                <a:solidFill>
                  <a:srgbClr val="1F1F1F"/>
                </a:solidFill>
                <a:effectLst/>
              </a:rPr>
              <a:t> </a:t>
            </a:r>
            <a:r>
              <a:rPr lang="en-GB" b="0" i="0" dirty="0">
                <a:solidFill>
                  <a:srgbClr val="1F1F1F"/>
                </a:solidFill>
                <a:effectLst/>
              </a:rPr>
              <a:t>as well as the county of the home, and the presence of a basement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496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9D785-826E-9BE3-13FF-2BB4E4C1C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B14E1-54E1-CD57-D080-E797EE9F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Multiple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62441-F0EF-2A79-6174-1CF253774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789508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Load data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F4D23D-E757-8ED0-4C86-958581EDC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2047"/>
            <a:ext cx="12192000" cy="387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45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CA3B3-1B94-5224-F4F4-B90F03E24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B4D50-A625-2915-2D38-EB621E91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F0623-6D97-09D6-9B9B-35DA03ADE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789508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Start with assessing the effect only of the presence of a basement on the radon levels. 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BCD642B3-4DAC-8FD9-F11A-22B3267F3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383" y="2886787"/>
            <a:ext cx="5221234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6D914-4F7F-A715-8A03-E27A58CEF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E9E8-1A88-6335-2118-514CE2EBE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E68D8-8F57-6A14-3F15-28B27B0DE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789508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Define our model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F4CDD8-9075-6B57-653F-62F4FF9C8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77734"/>
            <a:ext cx="4604278" cy="4332889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FD3C865-2899-32CA-D312-3D22E2438C42}"/>
              </a:ext>
            </a:extLst>
          </p:cNvPr>
          <p:cNvSpPr/>
          <p:nvPr/>
        </p:nvSpPr>
        <p:spPr>
          <a:xfrm>
            <a:off x="4473522" y="3801134"/>
            <a:ext cx="735901" cy="4695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A5E5D3-2AD4-6642-7233-E5988BA1EFE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692"/>
          <a:stretch/>
        </p:blipFill>
        <p:spPr>
          <a:xfrm>
            <a:off x="5442478" y="2627407"/>
            <a:ext cx="6693916" cy="234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3F19F-A88D-5A3F-DB1C-CB298CD60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6B83E-2CAB-5E43-595B-08A26E1B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DDE24-1552-102A-CFD1-53A02D7EE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39"/>
            <a:ext cx="10789508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Prior predictive check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Our priors look reasonable given the sampled datasets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Now we can sample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0EE50000-598A-AA2F-15CB-7D0B365EE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794" y="2777059"/>
            <a:ext cx="4718313" cy="405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8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99719-6400-1F9F-3170-01136D248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BD52-C646-3F0C-C7D5-7F0786AB7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6C3A4-21D1-D72A-29B4-B712A5DF8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39"/>
            <a:ext cx="10789508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Our inference data object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1C35CC-238D-31A9-684E-3A075120D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204" y="1901655"/>
            <a:ext cx="7788315" cy="48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20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BB0A2-908B-E542-0A76-5F03B6F81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E33A-9EE3-1AA8-E591-9FAAC375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843F9-E7E6-7B99-11DF-9892DD8A7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39"/>
            <a:ext cx="10789508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Examine our sampling and posterior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5" name="Picture 4" descr="A group of graphs showing different types of data&#10;&#10;AI-generated content may be incorrect.">
            <a:extLst>
              <a:ext uri="{FF2B5EF4-FFF2-40B4-BE49-F238E27FC236}">
                <a16:creationId xmlns:a16="http://schemas.microsoft.com/office/drawing/2014/main" id="{46A0CF1B-3E6D-214F-6074-FC0641BCD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85"/>
          <a:stretch/>
        </p:blipFill>
        <p:spPr>
          <a:xfrm>
            <a:off x="876873" y="1989764"/>
            <a:ext cx="10750835" cy="374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749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30B27-4427-BDCC-D6AD-A0BDCE2D3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15598-B5AE-E47A-C9A1-C4265F86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5CE26-405F-F5EF-45A7-26F6C3071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39"/>
            <a:ext cx="10789508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Examine our sampling and posterior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can see that the four chains overlap.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5" name="Picture 4" descr="A group of graphs showing different types of data&#10;&#10;AI-generated content may be incorrect.">
            <a:extLst>
              <a:ext uri="{FF2B5EF4-FFF2-40B4-BE49-F238E27FC236}">
                <a16:creationId xmlns:a16="http://schemas.microsoft.com/office/drawing/2014/main" id="{6D48FBF7-EFE3-4833-8E01-6E52F4205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69"/>
          <a:stretch/>
        </p:blipFill>
        <p:spPr>
          <a:xfrm>
            <a:off x="838200" y="1806029"/>
            <a:ext cx="10749600" cy="392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7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BC3B485-0A58-AE4A-E073-7D1F9F6E0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8241E-AB5D-D446-73D2-95AF45090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2110-CD39-5D12-2F3E-FA1513D90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39"/>
            <a:ext cx="10789508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Getting the HDIs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6" name="Picture 5" descr="A diagram of a function&#10;&#10;AI-generated content may be incorrect.">
            <a:extLst>
              <a:ext uri="{FF2B5EF4-FFF2-40B4-BE49-F238E27FC236}">
                <a16:creationId xmlns:a16="http://schemas.microsoft.com/office/drawing/2014/main" id="{4AA2EB23-FF8D-5C54-4E77-BFF73A74E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8048"/>
            <a:ext cx="12192000" cy="274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37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EEE8B-7ECB-3C86-D745-2C1339FD2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AF01-F505-5338-7921-128CE8D8F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Hierarchical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9AA03-214A-92DB-84E1-7DC455E78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Until now, we either had one group with a bunch of data (coin flips, number of email in the class, etc.)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Or, we had separate groups (tips / bills on separate days).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Sometimes, we would like to have separate groups that share information.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Different classes that all belong to the same school.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Different patients that are all in the same hospital.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945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4810D-0612-5C75-69AD-71E719EE8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B47A-7488-B1E2-B30C-8FA56C6F7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8220E-9A49-2895-8020-706A6B686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39"/>
            <a:ext cx="10789508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And diagnostics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They fulfil the criteria we learned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FD7B3-ECE1-5366-6375-D0EFDC9EC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234" y="2795692"/>
            <a:ext cx="9359531" cy="304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1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90461-FC36-9FB2-2354-4DE7CB9E3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C26E9-A64F-F21D-31CB-0BBD68CE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2FC29-EEAC-C809-D19F-5B5597333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39"/>
            <a:ext cx="10789508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Posterior Predictive Checks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6" name="Picture 5" descr="A graph of a normal distribution&#10;&#10;AI-generated content may be incorrect.">
            <a:extLst>
              <a:ext uri="{FF2B5EF4-FFF2-40B4-BE49-F238E27FC236}">
                <a16:creationId xmlns:a16="http://schemas.microsoft.com/office/drawing/2014/main" id="{974840AB-8D94-55B5-3B65-D9628D5DB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502" y="1710190"/>
            <a:ext cx="5970996" cy="514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44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A0677-E609-A5A3-EE0B-AB098E340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0B9E3-1F3A-F6F4-76A7-0256BD3D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40089-7720-AF69-E62A-394278043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39"/>
            <a:ext cx="10789508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Posterior Inference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 appears to be less radon in houses without basements.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38B377-55DF-86E9-3882-827700DB6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39" y="2449702"/>
            <a:ext cx="9727015" cy="433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235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30B84-AD50-1D47-B6C7-C484C7E54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4C55-F201-2A68-9404-D736BB20F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Multiple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3029F-563D-EAB1-2C7A-A6C746EA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39"/>
            <a:ext cx="10789508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Now let’s add the effect of the county.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Examine data (</a:t>
            </a:r>
            <a:r>
              <a:rPr lang="en-GB" dirty="0" err="1"/>
              <a:t>colors</a:t>
            </a:r>
            <a:r>
              <a:rPr lang="en-GB" dirty="0"/>
              <a:t> show the different counties)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6" name="Picture 5" descr="A diagram of different colored dots&#10;&#10;AI-generated content may be incorrect.">
            <a:extLst>
              <a:ext uri="{FF2B5EF4-FFF2-40B4-BE49-F238E27FC236}">
                <a16:creationId xmlns:a16="http://schemas.microsoft.com/office/drawing/2014/main" id="{F1B8B685-4505-DF1A-2F8E-9E184C1C8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515" y="2505145"/>
            <a:ext cx="5692969" cy="435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71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169F7-6856-22D6-E53A-8C7FAD19B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C6E2-3C4C-B816-CB83-B2A1B399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Multiple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11F6A-6ED7-D173-0DE5-456334961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39"/>
            <a:ext cx="10789508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Create model for the multiple regression.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D75345-385E-4654-FAA1-CBB176D53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8" y="2525111"/>
            <a:ext cx="4604278" cy="43328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782F6C-1D0F-0F8D-F70C-5285D56842E9}"/>
              </a:ext>
            </a:extLst>
          </p:cNvPr>
          <p:cNvSpPr txBox="1"/>
          <p:nvPr/>
        </p:nvSpPr>
        <p:spPr>
          <a:xfrm>
            <a:off x="216243" y="2236573"/>
            <a:ext cx="431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What we had for only the basement</a:t>
            </a:r>
            <a:endParaRPr lang="LID4096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B3F63B-7D1A-5E5F-CFCA-7E01E481B7A7}"/>
              </a:ext>
            </a:extLst>
          </p:cNvPr>
          <p:cNvSpPr txBox="1"/>
          <p:nvPr/>
        </p:nvSpPr>
        <p:spPr>
          <a:xfrm>
            <a:off x="6534664" y="2236573"/>
            <a:ext cx="431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Adding in county (still need prior)</a:t>
            </a:r>
            <a:endParaRPr lang="LID4096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D6DC0B-6EB0-9061-4650-5BDB2E0D4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850" y="2605905"/>
            <a:ext cx="5861928" cy="423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1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1655C-1853-412E-D585-753D953E1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76388-E220-4775-0AA2-3300EC90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Multiple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DA836-861D-4303-0D07-708FF6CC1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39"/>
            <a:ext cx="10789508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Create model for the multiple regression.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23369A-7713-B459-4F91-4447430AE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573" y="1969818"/>
            <a:ext cx="5932853" cy="430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41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5E3A9-74AE-6219-2B85-6E54388BA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A1EFB-77FA-BD9A-7578-71EB3435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Multiple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956A3-0EDF-FB38-3D04-22898655F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39"/>
            <a:ext cx="10789508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And the code: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FC3E5E-2F26-2831-DCEA-212015E70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694" y="0"/>
            <a:ext cx="3374118" cy="24497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D7B7E1-15E8-DCC1-4B33-D059DDE8E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49702"/>
            <a:ext cx="9232979" cy="372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044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9A2E0-5D0A-4026-38DF-7CBB0737E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B4256-9C88-A13D-841D-FFD8430D1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Multiple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81CCF-FF4E-B238-044F-467027BE1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39"/>
            <a:ext cx="10789508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Now we do: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Prior predictive checks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Sample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Diagnostics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469E3C-BE40-8217-1971-F5250197C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65" y="3850364"/>
            <a:ext cx="3581510" cy="30445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B9A64F-73E1-2DEA-E974-70FEA0A57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233" y="3725849"/>
            <a:ext cx="3947692" cy="286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401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DB2E0-081C-81F4-6AF3-E36010EDB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oup of graphs showing different colors&#10;&#10;AI-generated content may be incorrect.">
            <a:extLst>
              <a:ext uri="{FF2B5EF4-FFF2-40B4-BE49-F238E27FC236}">
                <a16:creationId xmlns:a16="http://schemas.microsoft.com/office/drawing/2014/main" id="{3A4F8FD5-47D0-283B-FCE0-4638435CF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575" y="233537"/>
            <a:ext cx="8787401" cy="621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118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FC2B1-392E-15DC-FD65-4B112FEFF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E049B-342F-2C01-588A-1E37354D4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Multiple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47719-6378-1EBD-D2DC-99713F0EB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39"/>
            <a:ext cx="10789508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Posterior Predictive Check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6" name="Picture 5" descr="A graph of a normal distribution&#10;&#10;AI-generated content may be incorrect.">
            <a:extLst>
              <a:ext uri="{FF2B5EF4-FFF2-40B4-BE49-F238E27FC236}">
                <a16:creationId xmlns:a16="http://schemas.microsoft.com/office/drawing/2014/main" id="{9CB1A93B-9D91-39B7-230A-89A3957DC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216" y="2003312"/>
            <a:ext cx="5641935" cy="485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8DB08-81F1-EFC9-54BF-89634BAF8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96F5-82A3-35DC-201D-8541F3D80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Hierarchical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E92C9-2DE4-7F89-9DD7-0B530962D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Does not allow sharing information.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Allows for sharing information between the groups, while also allowing the separate groups.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E06BFC5-B015-FE0E-A281-C42EDA15A535}"/>
              </a:ext>
            </a:extLst>
          </p:cNvPr>
          <p:cNvGrpSpPr/>
          <p:nvPr/>
        </p:nvGrpSpPr>
        <p:grpSpPr>
          <a:xfrm>
            <a:off x="6695656" y="2094766"/>
            <a:ext cx="2559563" cy="1391519"/>
            <a:chOff x="2729129" y="2767914"/>
            <a:chExt cx="2559563" cy="139151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96754F-C96C-0FC0-D087-D7596F30B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34544" r="81036"/>
            <a:stretch/>
          </p:blipFill>
          <p:spPr>
            <a:xfrm>
              <a:off x="2729129" y="2767914"/>
              <a:ext cx="1187963" cy="138672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C957044-AFDA-D9BA-55F3-A43200DDE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45792" t="34544" r="32312"/>
            <a:stretch/>
          </p:blipFill>
          <p:spPr>
            <a:xfrm>
              <a:off x="3917092" y="2772709"/>
              <a:ext cx="1371600" cy="1386724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DADEF1-6B56-E74A-DF64-9705D55FD388}"/>
              </a:ext>
            </a:extLst>
          </p:cNvPr>
          <p:cNvGrpSpPr/>
          <p:nvPr/>
        </p:nvGrpSpPr>
        <p:grpSpPr>
          <a:xfrm>
            <a:off x="6695656" y="4430691"/>
            <a:ext cx="3350379" cy="2161497"/>
            <a:chOff x="838201" y="3992959"/>
            <a:chExt cx="3350379" cy="21614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D888369-2689-56A8-F0A0-1A811C110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82214"/>
            <a:stretch/>
          </p:blipFill>
          <p:spPr>
            <a:xfrm>
              <a:off x="838201" y="3992959"/>
              <a:ext cx="1114168" cy="211854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37E9C00-75F8-1CEE-456F-F2CE37245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68838"/>
            <a:stretch/>
          </p:blipFill>
          <p:spPr>
            <a:xfrm>
              <a:off x="2236559" y="4035912"/>
              <a:ext cx="1952021" cy="21185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379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B5583-A0A8-24C0-DFEE-0259590B6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F5E28-7BB5-FC14-64A5-D8447F3A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Multiple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DBCF8-D9A6-D131-1DA6-9D49B7AB3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39"/>
            <a:ext cx="10789508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Examine the average levels of radon for the different counties and those predicted by the model.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6" name="Picture 5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DC8B1175-A95D-DBAE-138E-795A83189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379" y="2651138"/>
            <a:ext cx="5285242" cy="397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637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A207E-BC06-84A4-DCB1-1CC8FE129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69B2F-793A-F371-C0F5-873A892C9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Multiple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310A5-B9FC-BD3D-4055-07FB3247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071"/>
            <a:ext cx="12192000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/>
              <a:t>We can also separate for the estimates for houses with and without basements separately: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000" dirty="0"/>
              <a:t>The mean of all the data is closer to that of only the basements (the majority of the data)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F98ED7-02E2-3FBA-9869-576E4FCB7AC4}"/>
              </a:ext>
            </a:extLst>
          </p:cNvPr>
          <p:cNvSpPr txBox="1"/>
          <p:nvPr/>
        </p:nvSpPr>
        <p:spPr>
          <a:xfrm>
            <a:off x="1980661" y="2582560"/>
            <a:ext cx="210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With Basement</a:t>
            </a:r>
            <a:endParaRPr lang="LID4096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ED851-3B6F-A5BB-94D2-2255689A69D8}"/>
              </a:ext>
            </a:extLst>
          </p:cNvPr>
          <p:cNvSpPr txBox="1"/>
          <p:nvPr/>
        </p:nvSpPr>
        <p:spPr>
          <a:xfrm>
            <a:off x="8205796" y="2582560"/>
            <a:ext cx="233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Without Basement</a:t>
            </a:r>
            <a:endParaRPr lang="LID4096" b="1" dirty="0"/>
          </a:p>
        </p:txBody>
      </p:sp>
      <p:pic>
        <p:nvPicPr>
          <p:cNvPr id="8" name="Picture 7" descr="A graph with a red line and blue lines&#10;&#10;AI-generated content may be incorrect.">
            <a:extLst>
              <a:ext uri="{FF2B5EF4-FFF2-40B4-BE49-F238E27FC236}">
                <a16:creationId xmlns:a16="http://schemas.microsoft.com/office/drawing/2014/main" id="{F700183E-CC03-19CC-28E9-7E9F15CA4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466" y="2877750"/>
            <a:ext cx="5285242" cy="3950216"/>
          </a:xfrm>
          <a:prstGeom prst="rect">
            <a:avLst/>
          </a:prstGeom>
        </p:spPr>
      </p:pic>
      <p:pic>
        <p:nvPicPr>
          <p:cNvPr id="10" name="Picture 9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E6AC40B8-B14F-4FB1-76B9-0456E5DFC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92" y="2877750"/>
            <a:ext cx="5184658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9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6FE24-10D4-F9DF-E377-928E3F608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5617-468B-3591-FA0A-86128F14C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Multiple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7CC33-632F-FFED-F2C8-D2C8BA0F4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39"/>
            <a:ext cx="10789508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Effect of basement (increases radon levels)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6" name="Picture 5" descr="A graph of a function&#10;&#10;AI-generated content may be incorrect.">
            <a:extLst>
              <a:ext uri="{FF2B5EF4-FFF2-40B4-BE49-F238E27FC236}">
                <a16:creationId xmlns:a16="http://schemas.microsoft.com/office/drawing/2014/main" id="{91C2BFF9-2097-11D0-0183-9955AD84D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39" y="1962742"/>
            <a:ext cx="10607061" cy="473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355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8B3FF-ADF2-C9A0-74A3-63ED9100E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84ECC-9021-B253-CD3F-2009921C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Multiple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0EF5A-9D3C-5237-6038-491C4BA41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39"/>
            <a:ext cx="10789508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can compare between the results when including and not including the county data.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6" name="Picture 5" descr="A graph of a function&#10;&#10;AI-generated content may be incorrect.">
            <a:extLst>
              <a:ext uri="{FF2B5EF4-FFF2-40B4-BE49-F238E27FC236}">
                <a16:creationId xmlns:a16="http://schemas.microsoft.com/office/drawing/2014/main" id="{E9B24562-56A4-0E2B-3983-898AF9C1F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954" y="3202822"/>
            <a:ext cx="6046332" cy="270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607E2C-8402-134A-5B50-5F743C57CC81}"/>
              </a:ext>
            </a:extLst>
          </p:cNvPr>
          <p:cNvSpPr txBox="1"/>
          <p:nvPr/>
        </p:nvSpPr>
        <p:spPr>
          <a:xfrm>
            <a:off x="1980661" y="2693773"/>
            <a:ext cx="210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Not including</a:t>
            </a:r>
            <a:endParaRPr lang="LID4096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D475E-0963-136A-E4AF-11C85223EA71}"/>
              </a:ext>
            </a:extLst>
          </p:cNvPr>
          <p:cNvSpPr txBox="1"/>
          <p:nvPr/>
        </p:nvSpPr>
        <p:spPr>
          <a:xfrm>
            <a:off x="8205796" y="2693773"/>
            <a:ext cx="210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Including</a:t>
            </a:r>
            <a:endParaRPr lang="LID4096" b="1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A98E746-1947-1E8F-B343-60E367A1D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6" y="3202822"/>
            <a:ext cx="6051544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993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DE6FE-C792-3A79-CE69-475EC680E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46EE-2AD0-3619-F784-67014366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Multiple Hierarchical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75C52-CA79-2028-F540-CD9DFE786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39"/>
            <a:ext cx="10789508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Create hierarchical model for the multiple regression.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6172D6-9160-8B4B-FD37-588A4FD17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678" y="1934277"/>
            <a:ext cx="6356215" cy="478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386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78D47-90A9-1747-BA30-21E6D383A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9C5D-0ED1-D7DC-D0AC-BA54FD2CD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Multiple Hierarchical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BAA2E-B091-3A9B-C445-CD161C5A8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39"/>
            <a:ext cx="10789508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And the code: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C56B85-1FC1-8730-2AD0-D5ADDAB5FE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537"/>
          <a:stretch/>
        </p:blipFill>
        <p:spPr>
          <a:xfrm>
            <a:off x="8167816" y="20997"/>
            <a:ext cx="4024184" cy="3243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BA567F-3532-DD9F-4A55-0D79E97D9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292" y="2449702"/>
            <a:ext cx="8424387" cy="392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544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F52BD-0EA3-8ADA-57B4-EE3CE1004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685FF-27DA-F000-E736-AFBADCADF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Multiple Hierarchical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450E3-B195-E0BB-8D3F-7D1135AE1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39"/>
            <a:ext cx="10789508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Now we do: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Prior predictive checks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Sample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Diagnostics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E9C73-033E-D0BD-3888-097193F35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81" y="4044544"/>
            <a:ext cx="3254573" cy="27554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03A23B-B95A-AF41-E933-75E97F7B0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841" y="3914880"/>
            <a:ext cx="3772354" cy="288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991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A40A4-281F-8CD7-75F4-C8712AC49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oup of graphs showing different colored lines&#10;&#10;AI-generated content may be incorrect.">
            <a:extLst>
              <a:ext uri="{FF2B5EF4-FFF2-40B4-BE49-F238E27FC236}">
                <a16:creationId xmlns:a16="http://schemas.microsoft.com/office/drawing/2014/main" id="{EAF08B85-86EA-9399-1A40-1B9395653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301" y="0"/>
            <a:ext cx="7918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186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95222-2EDB-C543-9A57-9E5A69CBC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186D-C898-627F-240B-C369A51D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Multiple Hierarchical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75A11-9530-A5A8-AB8E-6766FAB53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39"/>
            <a:ext cx="10789508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Posterior Predictive Check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5" name="Picture 4" descr="A graph of a normal distribution&#10;&#10;AI-generated content may be incorrect.">
            <a:extLst>
              <a:ext uri="{FF2B5EF4-FFF2-40B4-BE49-F238E27FC236}">
                <a16:creationId xmlns:a16="http://schemas.microsoft.com/office/drawing/2014/main" id="{C5F7BFF5-FDC6-65F7-DEAD-8F8B80838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248" y="1912910"/>
            <a:ext cx="5711504" cy="492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710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4B6B6-D434-04A9-B2E0-764BF6FDA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D41CF-27CD-F0FF-3460-5326BF203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Multiple Hierarchical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C18E5-F63D-52A9-AA0B-561AF031E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703" y="1124139"/>
            <a:ext cx="11257005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Average levels of radon for the different counties and those predicted by the model.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5" name="Picture 4" descr="A graph with a red line&#10;&#10;AI-generated content may be incorrect.">
            <a:extLst>
              <a:ext uri="{FF2B5EF4-FFF2-40B4-BE49-F238E27FC236}">
                <a16:creationId xmlns:a16="http://schemas.microsoft.com/office/drawing/2014/main" id="{7965E245-C7E1-4BB8-71B3-B321019925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109" y="2022302"/>
            <a:ext cx="6319294" cy="481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0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8E26A-691B-FBBE-4BB3-54D94B2C2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68A3-3A4E-39DF-0D67-14A95F2C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Hierarchical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AC57D-6AA8-F5C6-304B-835C3B399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In hierarchical models, the parameters of the prior distributions are themselves given a prior distribution.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These higher-level priors are often called hyperpriors.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 parameters of the prior distributions belong to a common population of parameters.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89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2B5C6-C513-E183-7DB4-EA187E14F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DD4A9-C3F6-B758-62B5-EECD5324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Multiple Hierarchical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C3F13-A273-6FCB-D16C-3A635B23F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39"/>
            <a:ext cx="10789508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Effect of basement for this model: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5" name="Picture 4" descr="A graph of a function&#10;&#10;AI-generated content may be incorrect.">
            <a:extLst>
              <a:ext uri="{FF2B5EF4-FFF2-40B4-BE49-F238E27FC236}">
                <a16:creationId xmlns:a16="http://schemas.microsoft.com/office/drawing/2014/main" id="{6D05E650-B649-9E0E-0591-C0AC461E2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39" y="2100402"/>
            <a:ext cx="10607061" cy="473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050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88E32-153E-6CC9-2F90-C1FA8639C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48C6-70EC-A526-83BB-ECAE5ED66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Compare the Three Models</a:t>
            </a:r>
          </a:p>
        </p:txBody>
      </p:sp>
      <p:pic>
        <p:nvPicPr>
          <p:cNvPr id="5" name="Picture 4" descr="A graph of a function&#10;&#10;AI-generated content may be incorrect.">
            <a:extLst>
              <a:ext uri="{FF2B5EF4-FFF2-40B4-BE49-F238E27FC236}">
                <a16:creationId xmlns:a16="http://schemas.microsoft.com/office/drawing/2014/main" id="{0040D4FA-9FB3-39B2-E4E5-07ACD30AB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378" y="4375399"/>
            <a:ext cx="5643243" cy="252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63CE1C-0A1D-707E-5DEA-860B6F6C3C5D}"/>
              </a:ext>
            </a:extLst>
          </p:cNvPr>
          <p:cNvSpPr txBox="1"/>
          <p:nvPr/>
        </p:nvSpPr>
        <p:spPr>
          <a:xfrm>
            <a:off x="791792" y="963498"/>
            <a:ext cx="431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Only the basement</a:t>
            </a:r>
            <a:endParaRPr lang="LID4096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E4ACC1-663A-2CDF-C734-8AB2F20FEBCE}"/>
              </a:ext>
            </a:extLst>
          </p:cNvPr>
          <p:cNvSpPr txBox="1"/>
          <p:nvPr/>
        </p:nvSpPr>
        <p:spPr>
          <a:xfrm>
            <a:off x="7205953" y="963498"/>
            <a:ext cx="431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Multiple Regression</a:t>
            </a:r>
            <a:endParaRPr lang="LID4096" b="1" dirty="0"/>
          </a:p>
        </p:txBody>
      </p:sp>
      <p:pic>
        <p:nvPicPr>
          <p:cNvPr id="11" name="Picture 10" descr="A graph of a function&#10;&#10;AI-generated content may be incorrect.">
            <a:extLst>
              <a:ext uri="{FF2B5EF4-FFF2-40B4-BE49-F238E27FC236}">
                <a16:creationId xmlns:a16="http://schemas.microsoft.com/office/drawing/2014/main" id="{631F1253-166A-B6E0-B6C1-2CB4187DD6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85" y="1273518"/>
            <a:ext cx="5643244" cy="25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B41BEC-9C9C-D7A6-0BE6-5EC1A168C9FE}"/>
              </a:ext>
            </a:extLst>
          </p:cNvPr>
          <p:cNvSpPr txBox="1"/>
          <p:nvPr/>
        </p:nvSpPr>
        <p:spPr>
          <a:xfrm>
            <a:off x="3939744" y="4166020"/>
            <a:ext cx="431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/>
              <a:t>Multiple Hierarchical </a:t>
            </a:r>
            <a:r>
              <a:rPr lang="en-GB" b="1" dirty="0"/>
              <a:t>Regression</a:t>
            </a:r>
            <a:endParaRPr lang="LID4096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D2A4E9-A013-FC80-CED1-A2E7E4515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2" y="1391601"/>
            <a:ext cx="5648108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3937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7D3C2-101C-D0BB-1D42-8C8B7E827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F39F-8B0A-FC31-AB59-7306E3A6C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Compare the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A6F23-196D-55E8-F2F6-8EA141324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139"/>
            <a:ext cx="10789508" cy="537870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 hierarchical linear regression led to: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A larger difference between the estimate of radon levels in houses with and without basements.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More certainty in the estimates (narrower HDIs).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This is true for both the comparison with the multiple regression (not hierarchical) model and the simple model including only basement information.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316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708F2-CDF5-4188-3458-3D99F266A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E855-5880-E087-DEA4-BE9498D2F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Hierarchical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0E06B-FE70-53CD-13A8-1944B1617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want to analyze the water quality in a city comprised of </a:t>
            </a:r>
            <a:r>
              <a:rPr lang="en-GB" dirty="0" err="1"/>
              <a:t>neighborhoods</a:t>
            </a:r>
            <a:r>
              <a:rPr lang="en-GB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Option 1: Analyze the water quality in each </a:t>
            </a:r>
            <a:r>
              <a:rPr lang="en-GB" dirty="0" err="1"/>
              <a:t>neighborhood</a:t>
            </a:r>
            <a:r>
              <a:rPr lang="en-GB" dirty="0"/>
              <a:t> separately.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obtain a more detailed view of the problem and averaging can cause us to lose information.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Option 2: Combine the data from all the </a:t>
            </a:r>
            <a:r>
              <a:rPr lang="en-GB" dirty="0" err="1"/>
              <a:t>neighborhoods</a:t>
            </a:r>
            <a:r>
              <a:rPr lang="en-GB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obtain a bigger sample size and hence a more accurate estimation.</a:t>
            </a:r>
          </a:p>
        </p:txBody>
      </p:sp>
    </p:spTree>
    <p:extLst>
      <p:ext uri="{BB962C8B-B14F-4D97-AF65-F5344CB8AC3E}">
        <p14:creationId xmlns:p14="http://schemas.microsoft.com/office/powerpoint/2010/main" val="246330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36E5E-0C49-8D46-5261-81CB26A7A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7D708-8BF6-3716-686F-FE8C333B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Hierarchical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23D41-3DBC-FC49-5CB8-5C3397B3C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Option 3: Hierarchical model.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Water samples from three </a:t>
            </a:r>
            <a:r>
              <a:rPr lang="en-GB" dirty="0" err="1"/>
              <a:t>neighborhoods</a:t>
            </a:r>
            <a:r>
              <a:rPr lang="en-GB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If the lead content is above a threshold – the water is contaminated.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b="1" dirty="0"/>
              <a:t>For each </a:t>
            </a:r>
            <a:r>
              <a:rPr lang="en-GB" b="1" dirty="0" err="1"/>
              <a:t>neighborhood</a:t>
            </a:r>
            <a:r>
              <a:rPr lang="en-GB" b="1" dirty="0"/>
              <a:t>, we have 30 samples, where the value of the sample is 0 if it’s contaminated and 1 if it is good.</a:t>
            </a:r>
          </a:p>
        </p:txBody>
      </p:sp>
    </p:spTree>
    <p:extLst>
      <p:ext uri="{BB962C8B-B14F-4D97-AF65-F5344CB8AC3E}">
        <p14:creationId xmlns:p14="http://schemas.microsoft.com/office/powerpoint/2010/main" val="293385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7F2C5-0FE0-5382-A843-5C7EEA388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CBDA6-271C-E4BA-5B69-F4020186A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Hierarchical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47245-90F7-579D-90F0-1710DD5E9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789508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are measuring the chance for a contaminated sample, or not -&gt; binomial distribution.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will use a hierarchical model to share information between the </a:t>
            </a:r>
            <a:r>
              <a:rPr lang="en-GB" dirty="0" err="1"/>
              <a:t>neighborhoods</a:t>
            </a:r>
            <a:r>
              <a:rPr lang="en-GB" dirty="0"/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59DD7D-3351-26D1-01A7-58C2939EDDDE}"/>
                  </a:ext>
                </a:extLst>
              </p:cNvPr>
              <p:cNvSpPr txBox="1"/>
              <p:nvPr/>
            </p:nvSpPr>
            <p:spPr>
              <a:xfrm>
                <a:off x="1149178" y="4506838"/>
                <a:ext cx="3385752" cy="2009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𝐵𝑒𝑡𝑎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0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𝐻𝑁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0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𝐵𝑒𝑡𝑎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</m:oMath>
                  </m:oMathPara>
                </a14:m>
                <a:endParaRPr lang="en-GB" sz="20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𝐵𝑒𝑟𝑛𝑜𝑢𝑙𝑙𝑖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LID4096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59DD7D-3351-26D1-01A7-58C2939ED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178" y="4506838"/>
                <a:ext cx="3385752" cy="20092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8D6B9BA-36C9-9144-9E89-8AF3168FF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391" y="3364554"/>
            <a:ext cx="3071126" cy="33607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EC26BF-F2C9-3791-5C4D-F4CC625494B5}"/>
              </a:ext>
            </a:extLst>
          </p:cNvPr>
          <p:cNvSpPr txBox="1"/>
          <p:nvPr/>
        </p:nvSpPr>
        <p:spPr>
          <a:xfrm>
            <a:off x="8686799" y="4830644"/>
            <a:ext cx="3385752" cy="1894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/>
              <a:t>Note: we are using the mean and precision (inverse of the standard deviation) in the beta prior.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376334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5AFDF-D2DA-C086-172F-BCF79BAFA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A6DF-1811-D22E-D52D-2618DBFD9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Hierarchical models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F340E-222D-7901-3FE7-A1224AE6A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180" y="1810376"/>
            <a:ext cx="10914858" cy="323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00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21281</TotalTime>
  <Words>1207</Words>
  <Application>Microsoft Office PowerPoint</Application>
  <PresentationFormat>Widescreen</PresentationFormat>
  <Paragraphs>238</Paragraphs>
  <Slides>52</Slides>
  <Notes>52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Aptos</vt:lpstr>
      <vt:lpstr>Aptos Display</vt:lpstr>
      <vt:lpstr>Arial</vt:lpstr>
      <vt:lpstr>Cambria Math</vt:lpstr>
      <vt:lpstr>Wingdings</vt:lpstr>
      <vt:lpstr>Office Theme</vt:lpstr>
      <vt:lpstr>Tutorial 8</vt:lpstr>
      <vt:lpstr>Tutorial Outline</vt:lpstr>
      <vt:lpstr>Hierarchical models </vt:lpstr>
      <vt:lpstr>Hierarchical models </vt:lpstr>
      <vt:lpstr>Hierarchical models </vt:lpstr>
      <vt:lpstr>Hierarchical models </vt:lpstr>
      <vt:lpstr>Hierarchical models </vt:lpstr>
      <vt:lpstr>Hierarchical models </vt:lpstr>
      <vt:lpstr>Hierarchical models </vt:lpstr>
      <vt:lpstr>Hierarchical models </vt:lpstr>
      <vt:lpstr>Hierarchical models </vt:lpstr>
      <vt:lpstr>Hierarchical models </vt:lpstr>
      <vt:lpstr>Hierarchical models </vt:lpstr>
      <vt:lpstr>PowerPoint Presentation</vt:lpstr>
      <vt:lpstr>Hierarchical models </vt:lpstr>
      <vt:lpstr>PowerPoint Presentation</vt:lpstr>
      <vt:lpstr>Hierarchical models </vt:lpstr>
      <vt:lpstr>Shrinkage</vt:lpstr>
      <vt:lpstr>Simple Linear Regression</vt:lpstr>
      <vt:lpstr>Multiple Regression</vt:lpstr>
      <vt:lpstr>Multiple Regression</vt:lpstr>
      <vt:lpstr>Multiple Regression</vt:lpstr>
      <vt:lpstr>Simple Regression</vt:lpstr>
      <vt:lpstr>Simple Regression</vt:lpstr>
      <vt:lpstr>Simple Regression</vt:lpstr>
      <vt:lpstr>Simple Regression</vt:lpstr>
      <vt:lpstr>Simple Regression</vt:lpstr>
      <vt:lpstr>Simple Regression</vt:lpstr>
      <vt:lpstr>Simple Regression</vt:lpstr>
      <vt:lpstr>Simple Regression</vt:lpstr>
      <vt:lpstr>Simple Regression</vt:lpstr>
      <vt:lpstr>Simple Regression</vt:lpstr>
      <vt:lpstr>Multiple Regression</vt:lpstr>
      <vt:lpstr>Multiple Regression</vt:lpstr>
      <vt:lpstr>Multiple Regression</vt:lpstr>
      <vt:lpstr>Multiple Regression</vt:lpstr>
      <vt:lpstr>Multiple Regression</vt:lpstr>
      <vt:lpstr>PowerPoint Presentation</vt:lpstr>
      <vt:lpstr>Multiple Regression</vt:lpstr>
      <vt:lpstr>Multiple Regression</vt:lpstr>
      <vt:lpstr>Multiple Regression</vt:lpstr>
      <vt:lpstr>Multiple Regression</vt:lpstr>
      <vt:lpstr>Multiple Regression</vt:lpstr>
      <vt:lpstr>Multiple Hierarchical Regression</vt:lpstr>
      <vt:lpstr>Multiple Hierarchical Regression</vt:lpstr>
      <vt:lpstr>Multiple Hierarchical Regression</vt:lpstr>
      <vt:lpstr>PowerPoint Presentation</vt:lpstr>
      <vt:lpstr>Multiple Hierarchical Regression</vt:lpstr>
      <vt:lpstr>Multiple Hierarchical Regression</vt:lpstr>
      <vt:lpstr>Multiple Hierarchical Regression</vt:lpstr>
      <vt:lpstr>Compare the Three Models</vt:lpstr>
      <vt:lpstr>Compare the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</dc:title>
  <dc:creator>Hanna Kossowsky</dc:creator>
  <cp:lastModifiedBy>Hanna Kossowsky</cp:lastModifiedBy>
  <cp:revision>6</cp:revision>
  <dcterms:created xsi:type="dcterms:W3CDTF">2024-04-07T05:56:09Z</dcterms:created>
  <dcterms:modified xsi:type="dcterms:W3CDTF">2025-05-06T10:42:55Z</dcterms:modified>
</cp:coreProperties>
</file>