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60" r:id="rId4"/>
    <p:sldId id="261" r:id="rId5"/>
    <p:sldId id="262" r:id="rId6"/>
    <p:sldId id="263" r:id="rId7"/>
    <p:sldId id="292" r:id="rId8"/>
    <p:sldId id="264" r:id="rId9"/>
    <p:sldId id="265" r:id="rId10"/>
    <p:sldId id="266" r:id="rId11"/>
    <p:sldId id="267" r:id="rId12"/>
    <p:sldId id="268" r:id="rId13"/>
    <p:sldId id="293" r:id="rId14"/>
    <p:sldId id="269" r:id="rId15"/>
    <p:sldId id="270" r:id="rId16"/>
    <p:sldId id="287" r:id="rId17"/>
    <p:sldId id="288" r:id="rId18"/>
    <p:sldId id="271" r:id="rId19"/>
    <p:sldId id="272" r:id="rId20"/>
    <p:sldId id="274" r:id="rId21"/>
    <p:sldId id="273" r:id="rId22"/>
    <p:sldId id="276" r:id="rId23"/>
    <p:sldId id="277" r:id="rId24"/>
    <p:sldId id="278" r:id="rId25"/>
    <p:sldId id="279" r:id="rId26"/>
    <p:sldId id="289" r:id="rId27"/>
    <p:sldId id="291" r:id="rId28"/>
    <p:sldId id="290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A2ECB-826E-4D37-B1A0-1E29407F27BC}" v="2773" dt="2025-05-06T12:02:05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4939" autoAdjust="0"/>
  </p:normalViewPr>
  <p:slideViewPr>
    <p:cSldViewPr snapToGrid="0">
      <p:cViewPr>
        <p:scale>
          <a:sx n="75" d="100"/>
          <a:sy n="75" d="100"/>
        </p:scale>
        <p:origin x="1836" y="24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 Kossowsky" userId="56e21b23dc263710" providerId="LiveId" clId="{AE1A2ECB-826E-4D37-B1A0-1E29407F27BC}"/>
    <pc:docChg chg="undo redo custSel addSld delSld modSld">
      <pc:chgData name="Hanna Kossowsky" userId="56e21b23dc263710" providerId="LiveId" clId="{AE1A2ECB-826E-4D37-B1A0-1E29407F27BC}" dt="2025-05-06T12:02:07" v="6244" actId="1076"/>
      <pc:docMkLst>
        <pc:docMk/>
      </pc:docMkLst>
      <pc:sldChg chg="modSp mod">
        <pc:chgData name="Hanna Kossowsky" userId="56e21b23dc263710" providerId="LiveId" clId="{AE1A2ECB-826E-4D37-B1A0-1E29407F27BC}" dt="2025-04-25T07:54:28.560" v="0" actId="20577"/>
        <pc:sldMkLst>
          <pc:docMk/>
          <pc:sldMk cId="1633777672" sldId="256"/>
        </pc:sldMkLst>
        <pc:spChg chg="mod">
          <ac:chgData name="Hanna Kossowsky" userId="56e21b23dc263710" providerId="LiveId" clId="{AE1A2ECB-826E-4D37-B1A0-1E29407F27BC}" dt="2025-04-25T07:54:28.560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AE1A2ECB-826E-4D37-B1A0-1E29407F27BC}" dt="2025-04-25T08:33:42.132" v="1672" actId="20577"/>
        <pc:sldMkLst>
          <pc:docMk/>
          <pc:sldMk cId="2932639354" sldId="259"/>
        </pc:sldMkLst>
        <pc:spChg chg="mod">
          <ac:chgData name="Hanna Kossowsky" userId="56e21b23dc263710" providerId="LiveId" clId="{AE1A2ECB-826E-4D37-B1A0-1E29407F27BC}" dt="2025-04-25T08:33:42.132" v="1672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AE1A2ECB-826E-4D37-B1A0-1E29407F27BC}" dt="2025-04-25T08:09:01.977" v="278"/>
        <pc:sldMkLst>
          <pc:docMk/>
          <pc:sldMk cId="199416021" sldId="260"/>
        </pc:sldMkLst>
        <pc:spChg chg="mod">
          <ac:chgData name="Hanna Kossowsky" userId="56e21b23dc263710" providerId="LiveId" clId="{AE1A2ECB-826E-4D37-B1A0-1E29407F27BC}" dt="2025-04-25T08:04:52.793" v="45" actId="20577"/>
          <ac:spMkLst>
            <pc:docMk/>
            <pc:sldMk cId="199416021" sldId="260"/>
            <ac:spMk id="2" creationId="{50EDB1A0-D81E-1B38-1DD5-8DC7EA5CC74B}"/>
          </ac:spMkLst>
        </pc:spChg>
        <pc:spChg chg="mod">
          <ac:chgData name="Hanna Kossowsky" userId="56e21b23dc263710" providerId="LiveId" clId="{AE1A2ECB-826E-4D37-B1A0-1E29407F27BC}" dt="2025-04-25T08:08:50.498" v="274" actId="14100"/>
          <ac:spMkLst>
            <pc:docMk/>
            <pc:sldMk cId="199416021" sldId="260"/>
            <ac:spMk id="3" creationId="{7B6A7404-9822-10F4-F60A-8A36BBF2619D}"/>
          </ac:spMkLst>
        </pc:sp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609457112" sldId="260"/>
        </pc:sldMkLst>
      </pc:sldChg>
      <pc:sldChg chg="addSp delSp modSp add mod modAnim">
        <pc:chgData name="Hanna Kossowsky" userId="56e21b23dc263710" providerId="LiveId" clId="{AE1A2ECB-826E-4D37-B1A0-1E29407F27BC}" dt="2025-04-25T08:10:50.267" v="334" actId="20577"/>
        <pc:sldMkLst>
          <pc:docMk/>
          <pc:sldMk cId="3878732854" sldId="261"/>
        </pc:sldMkLst>
        <pc:spChg chg="add mod">
          <ac:chgData name="Hanna Kossowsky" userId="56e21b23dc263710" providerId="LiveId" clId="{AE1A2ECB-826E-4D37-B1A0-1E29407F27BC}" dt="2025-04-25T08:10:50.267" v="334" actId="20577"/>
          <ac:spMkLst>
            <pc:docMk/>
            <pc:sldMk cId="3878732854" sldId="261"/>
            <ac:spMk id="7" creationId="{CF9DFBE1-8A39-AF15-3058-F5984AACA14D}"/>
          </ac:spMkLst>
        </pc:sp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903790741" sldId="261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77894048" sldId="262"/>
        </pc:sldMkLst>
      </pc:sldChg>
      <pc:sldChg chg="modSp add modAnim">
        <pc:chgData name="Hanna Kossowsky" userId="56e21b23dc263710" providerId="LiveId" clId="{AE1A2ECB-826E-4D37-B1A0-1E29407F27BC}" dt="2025-04-25T08:16:49.997" v="593"/>
        <pc:sldMkLst>
          <pc:docMk/>
          <pc:sldMk cId="1848899826" sldId="262"/>
        </pc:sldMkLst>
        <pc:spChg chg="mod">
          <ac:chgData name="Hanna Kossowsky" userId="56e21b23dc263710" providerId="LiveId" clId="{AE1A2ECB-826E-4D37-B1A0-1E29407F27BC}" dt="2025-04-25T08:16:40.417" v="589" actId="20577"/>
          <ac:spMkLst>
            <pc:docMk/>
            <pc:sldMk cId="1848899826" sldId="262"/>
            <ac:spMk id="7" creationId="{A8EB7DFC-19E9-CAC5-939A-F65774427A33}"/>
          </ac:spMkLst>
        </pc:sp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463305439" sldId="263"/>
        </pc:sldMkLst>
      </pc:sldChg>
      <pc:sldChg chg="modSp add modAnim">
        <pc:chgData name="Hanna Kossowsky" userId="56e21b23dc263710" providerId="LiveId" clId="{AE1A2ECB-826E-4D37-B1A0-1E29407F27BC}" dt="2025-04-25T08:18:17.260" v="696"/>
        <pc:sldMkLst>
          <pc:docMk/>
          <pc:sldMk cId="3065072202" sldId="263"/>
        </pc:sldMkLst>
        <pc:spChg chg="mod">
          <ac:chgData name="Hanna Kossowsky" userId="56e21b23dc263710" providerId="LiveId" clId="{AE1A2ECB-826E-4D37-B1A0-1E29407F27BC}" dt="2025-04-25T08:18:08.037" v="693" actId="113"/>
          <ac:spMkLst>
            <pc:docMk/>
            <pc:sldMk cId="3065072202" sldId="263"/>
            <ac:spMk id="7" creationId="{2915EA7A-0ACA-D6F0-AC69-6C231FF0FBB6}"/>
          </ac:spMkLst>
        </pc:spChg>
      </pc:sldChg>
      <pc:sldChg chg="addSp delSp modSp add mod delAnim modAnim modNotesTx">
        <pc:chgData name="Hanna Kossowsky" userId="56e21b23dc263710" providerId="LiveId" clId="{AE1A2ECB-826E-4D37-B1A0-1E29407F27BC}" dt="2025-05-05T10:18:06.802" v="5335" actId="207"/>
        <pc:sldMkLst>
          <pc:docMk/>
          <pc:sldMk cId="921871393" sldId="264"/>
        </pc:sldMkLst>
        <pc:spChg chg="mod">
          <ac:chgData name="Hanna Kossowsky" userId="56e21b23dc263710" providerId="LiveId" clId="{AE1A2ECB-826E-4D37-B1A0-1E29407F27BC}" dt="2025-04-25T08:21:17.357" v="742" actId="20577"/>
          <ac:spMkLst>
            <pc:docMk/>
            <pc:sldMk cId="921871393" sldId="264"/>
            <ac:spMk id="2" creationId="{1A1F1BAC-A5B4-82E4-5FF0-600EA417D113}"/>
          </ac:spMkLst>
        </pc:spChg>
        <pc:spChg chg="add mod">
          <ac:chgData name="Hanna Kossowsky" userId="56e21b23dc263710" providerId="LiveId" clId="{AE1A2ECB-826E-4D37-B1A0-1E29407F27BC}" dt="2025-04-25T08:25:26.147" v="918" actId="1035"/>
          <ac:spMkLst>
            <pc:docMk/>
            <pc:sldMk cId="921871393" sldId="264"/>
            <ac:spMk id="5" creationId="{31DBD6C1-FE33-57F3-04E2-B250E5AF7C14}"/>
          </ac:spMkLst>
        </pc:spChg>
        <pc:spChg chg="add mod">
          <ac:chgData name="Hanna Kossowsky" userId="56e21b23dc263710" providerId="LiveId" clId="{AE1A2ECB-826E-4D37-B1A0-1E29407F27BC}" dt="2025-04-25T08:26:58.789" v="1154" actId="208"/>
          <ac:spMkLst>
            <pc:docMk/>
            <pc:sldMk cId="921871393" sldId="264"/>
            <ac:spMk id="6" creationId="{31CCE0F9-B73D-BB1B-2E45-0859FEAAE476}"/>
          </ac:spMkLst>
        </pc:spChg>
        <pc:spChg chg="add mod">
          <ac:chgData name="Hanna Kossowsky" userId="56e21b23dc263710" providerId="LiveId" clId="{AE1A2ECB-826E-4D37-B1A0-1E29407F27BC}" dt="2025-04-25T08:26:53.947" v="1153" actId="207"/>
          <ac:spMkLst>
            <pc:docMk/>
            <pc:sldMk cId="921871393" sldId="264"/>
            <ac:spMk id="8" creationId="{9C7A248E-819B-B60D-4D3A-04773FED4B3B}"/>
          </ac:spMkLst>
        </pc:spChg>
        <pc:spChg chg="add mod">
          <ac:chgData name="Hanna Kossowsky" userId="56e21b23dc263710" providerId="LiveId" clId="{AE1A2ECB-826E-4D37-B1A0-1E29407F27BC}" dt="2025-04-25T08:27:02.627" v="1155" actId="207"/>
          <ac:spMkLst>
            <pc:docMk/>
            <pc:sldMk cId="921871393" sldId="264"/>
            <ac:spMk id="9" creationId="{A748BF96-BC1B-E7B8-F3FD-CE6CABB5940B}"/>
          </ac:spMkLst>
        </pc:spChg>
        <pc:spChg chg="add mod">
          <ac:chgData name="Hanna Kossowsky" userId="56e21b23dc263710" providerId="LiveId" clId="{AE1A2ECB-826E-4D37-B1A0-1E29407F27BC}" dt="2025-05-05T10:18:06.802" v="5335" actId="207"/>
          <ac:spMkLst>
            <pc:docMk/>
            <pc:sldMk cId="921871393" sldId="264"/>
            <ac:spMk id="10" creationId="{CF51C5AA-4B35-29FF-1DA5-661296F1083B}"/>
          </ac:spMkLst>
        </pc:spChg>
        <pc:picChg chg="add mod">
          <ac:chgData name="Hanna Kossowsky" userId="56e21b23dc263710" providerId="LiveId" clId="{AE1A2ECB-826E-4D37-B1A0-1E29407F27BC}" dt="2025-04-25T08:26:28.992" v="1151" actId="1076"/>
          <ac:picMkLst>
            <pc:docMk/>
            <pc:sldMk cId="921871393" sldId="264"/>
            <ac:picMk id="4" creationId="{B5746461-D77A-04F6-AA98-51EE40564299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933853308" sldId="264"/>
        </pc:sldMkLst>
      </pc:sldChg>
      <pc:sldChg chg="addSp delSp modSp add mod delAnim modAnim">
        <pc:chgData name="Hanna Kossowsky" userId="56e21b23dc263710" providerId="LiveId" clId="{AE1A2ECB-826E-4D37-B1A0-1E29407F27BC}" dt="2025-04-25T08:32:13.775" v="1539" actId="27636"/>
        <pc:sldMkLst>
          <pc:docMk/>
          <pc:sldMk cId="2098198013" sldId="265"/>
        </pc:sldMkLst>
        <pc:spChg chg="mod">
          <ac:chgData name="Hanna Kossowsky" userId="56e21b23dc263710" providerId="LiveId" clId="{AE1A2ECB-826E-4D37-B1A0-1E29407F27BC}" dt="2025-04-25T08:27:59.137" v="1185" actId="20577"/>
          <ac:spMkLst>
            <pc:docMk/>
            <pc:sldMk cId="2098198013" sldId="265"/>
            <ac:spMk id="2" creationId="{3B332526-D118-1B2D-E044-42927403282F}"/>
          </ac:spMkLst>
        </pc:spChg>
        <pc:spChg chg="add mod">
          <ac:chgData name="Hanna Kossowsky" userId="56e21b23dc263710" providerId="LiveId" clId="{AE1A2ECB-826E-4D37-B1A0-1E29407F27BC}" dt="2025-04-25T08:32:13.775" v="1539" actId="27636"/>
          <ac:spMkLst>
            <pc:docMk/>
            <pc:sldMk cId="2098198013" sldId="265"/>
            <ac:spMk id="3" creationId="{21455D1F-8252-D43C-E8EC-5E7AD134B7D8}"/>
          </ac:spMkLst>
        </pc:sp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763349662" sldId="265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718900608" sldId="266"/>
        </pc:sldMkLst>
      </pc:sldChg>
      <pc:sldChg chg="modSp add mod modAnim">
        <pc:chgData name="Hanna Kossowsky" userId="56e21b23dc263710" providerId="LiveId" clId="{AE1A2ECB-826E-4D37-B1A0-1E29407F27BC}" dt="2025-04-25T08:33:55.606" v="1674" actId="33524"/>
        <pc:sldMkLst>
          <pc:docMk/>
          <pc:sldMk cId="789962270" sldId="266"/>
        </pc:sldMkLst>
        <pc:spChg chg="mod">
          <ac:chgData name="Hanna Kossowsky" userId="56e21b23dc263710" providerId="LiveId" clId="{AE1A2ECB-826E-4D37-B1A0-1E29407F27BC}" dt="2025-04-25T08:33:55.606" v="1674" actId="33524"/>
          <ac:spMkLst>
            <pc:docMk/>
            <pc:sldMk cId="789962270" sldId="266"/>
            <ac:spMk id="3" creationId="{CCA333FD-97A4-C7EF-2301-C4F17D366E04}"/>
          </ac:spMkLst>
        </pc:sp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6636094" sldId="267"/>
        </pc:sldMkLst>
      </pc:sldChg>
      <pc:sldChg chg="addSp delSp modSp add mod delAnim modAnim">
        <pc:chgData name="Hanna Kossowsky" userId="56e21b23dc263710" providerId="LiveId" clId="{AE1A2ECB-826E-4D37-B1A0-1E29407F27BC}" dt="2025-04-25T11:30:35.558" v="1957"/>
        <pc:sldMkLst>
          <pc:docMk/>
          <pc:sldMk cId="3232949330" sldId="267"/>
        </pc:sldMkLst>
        <pc:spChg chg="mod">
          <ac:chgData name="Hanna Kossowsky" userId="56e21b23dc263710" providerId="LiveId" clId="{AE1A2ECB-826E-4D37-B1A0-1E29407F27BC}" dt="2025-04-25T11:12:46.975" v="1700" actId="20577"/>
          <ac:spMkLst>
            <pc:docMk/>
            <pc:sldMk cId="3232949330" sldId="267"/>
            <ac:spMk id="2" creationId="{13FD0994-F5E7-2D75-9E7C-0CF296532CFC}"/>
          </ac:spMkLst>
        </pc:spChg>
        <pc:spChg chg="mod">
          <ac:chgData name="Hanna Kossowsky" userId="56e21b23dc263710" providerId="LiveId" clId="{AE1A2ECB-826E-4D37-B1A0-1E29407F27BC}" dt="2025-04-25T11:13:12.264" v="1776" actId="404"/>
          <ac:spMkLst>
            <pc:docMk/>
            <pc:sldMk cId="3232949330" sldId="267"/>
            <ac:spMk id="3" creationId="{EA1F6A6B-D957-E532-FC47-3C5947B84F82}"/>
          </ac:spMkLst>
        </pc:spChg>
        <pc:spChg chg="add mod">
          <ac:chgData name="Hanna Kossowsky" userId="56e21b23dc263710" providerId="LiveId" clId="{AE1A2ECB-826E-4D37-B1A0-1E29407F27BC}" dt="2025-04-25T11:15:28.897" v="1787" actId="1076"/>
          <ac:spMkLst>
            <pc:docMk/>
            <pc:sldMk cId="3232949330" sldId="267"/>
            <ac:spMk id="6" creationId="{E48641DC-C1BD-95BE-CE8A-2919DD0C1E4F}"/>
          </ac:spMkLst>
        </pc:spChg>
        <pc:spChg chg="add mod">
          <ac:chgData name="Hanna Kossowsky" userId="56e21b23dc263710" providerId="LiveId" clId="{AE1A2ECB-826E-4D37-B1A0-1E29407F27BC}" dt="2025-04-25T11:15:11.191" v="1784" actId="555"/>
          <ac:spMkLst>
            <pc:docMk/>
            <pc:sldMk cId="3232949330" sldId="267"/>
            <ac:spMk id="8" creationId="{A443F9C5-27B5-B9F8-D649-B02DDB48D520}"/>
          </ac:spMkLst>
        </pc:spChg>
        <pc:spChg chg="add mod">
          <ac:chgData name="Hanna Kossowsky" userId="56e21b23dc263710" providerId="LiveId" clId="{AE1A2ECB-826E-4D37-B1A0-1E29407F27BC}" dt="2025-04-25T11:30:07.622" v="1945" actId="1582"/>
          <ac:spMkLst>
            <pc:docMk/>
            <pc:sldMk cId="3232949330" sldId="267"/>
            <ac:spMk id="11" creationId="{1C0B93A6-7CE5-638C-A751-09355A31E128}"/>
          </ac:spMkLst>
        </pc:spChg>
        <pc:spChg chg="add mod">
          <ac:chgData name="Hanna Kossowsky" userId="56e21b23dc263710" providerId="LiveId" clId="{AE1A2ECB-826E-4D37-B1A0-1E29407F27BC}" dt="2025-04-25T11:30:21.908" v="1953" actId="14100"/>
          <ac:spMkLst>
            <pc:docMk/>
            <pc:sldMk cId="3232949330" sldId="267"/>
            <ac:spMk id="12" creationId="{810E8730-73BE-A830-A41A-65D0AB6DF612}"/>
          </ac:spMkLst>
        </pc:spChg>
        <pc:picChg chg="add mod">
          <ac:chgData name="Hanna Kossowsky" userId="56e21b23dc263710" providerId="LiveId" clId="{AE1A2ECB-826E-4D37-B1A0-1E29407F27BC}" dt="2025-04-25T11:15:28.897" v="1787" actId="1076"/>
          <ac:picMkLst>
            <pc:docMk/>
            <pc:sldMk cId="3232949330" sldId="267"/>
            <ac:picMk id="5" creationId="{E04AEB70-ECA0-E993-F06E-3515E5B1F0C0}"/>
          </ac:picMkLst>
        </pc:picChg>
        <pc:picChg chg="add mod modCrop">
          <ac:chgData name="Hanna Kossowsky" userId="56e21b23dc263710" providerId="LiveId" clId="{AE1A2ECB-826E-4D37-B1A0-1E29407F27BC}" dt="2025-04-25T11:29:45.311" v="1940" actId="1076"/>
          <ac:picMkLst>
            <pc:docMk/>
            <pc:sldMk cId="3232949330" sldId="267"/>
            <ac:picMk id="10" creationId="{FA47DFF1-5896-9684-44FB-19202F720FBF}"/>
          </ac:picMkLst>
        </pc:picChg>
      </pc:sldChg>
      <pc:sldChg chg="addSp delSp modSp add mod addAnim delAnim modAnim">
        <pc:chgData name="Hanna Kossowsky" userId="56e21b23dc263710" providerId="LiveId" clId="{AE1A2ECB-826E-4D37-B1A0-1E29407F27BC}" dt="2025-05-06T11:02:52.654" v="5813"/>
        <pc:sldMkLst>
          <pc:docMk/>
          <pc:sldMk cId="1774945482" sldId="268"/>
        </pc:sldMkLst>
        <pc:spChg chg="add del mod">
          <ac:chgData name="Hanna Kossowsky" userId="56e21b23dc263710" providerId="LiveId" clId="{AE1A2ECB-826E-4D37-B1A0-1E29407F27BC}" dt="2025-04-25T11:40:30.420" v="2314" actId="5793"/>
          <ac:spMkLst>
            <pc:docMk/>
            <pc:sldMk cId="1774945482" sldId="268"/>
            <ac:spMk id="3" creationId="{B43F0029-EC94-7D67-0983-F98DE82CB94C}"/>
          </ac:spMkLst>
        </pc:spChg>
        <pc:spChg chg="add mod">
          <ac:chgData name="Hanna Kossowsky" userId="56e21b23dc263710" providerId="LiveId" clId="{AE1A2ECB-826E-4D37-B1A0-1E29407F27BC}" dt="2025-04-25T11:31:50.778" v="1968" actId="1076"/>
          <ac:spMkLst>
            <pc:docMk/>
            <pc:sldMk cId="1774945482" sldId="268"/>
            <ac:spMk id="10" creationId="{BD84366A-50C3-407A-06B6-F699888A147D}"/>
          </ac:spMkLst>
        </pc:spChg>
        <pc:spChg chg="add mod">
          <ac:chgData name="Hanna Kossowsky" userId="56e21b23dc263710" providerId="LiveId" clId="{AE1A2ECB-826E-4D37-B1A0-1E29407F27BC}" dt="2025-04-25T11:36:57.516" v="1979" actId="14100"/>
          <ac:spMkLst>
            <pc:docMk/>
            <pc:sldMk cId="1774945482" sldId="268"/>
            <ac:spMk id="13" creationId="{3C18E74C-FD36-B19C-D536-A2DEF46D5959}"/>
          </ac:spMkLst>
        </pc:spChg>
        <pc:spChg chg="add mod">
          <ac:chgData name="Hanna Kossowsky" userId="56e21b23dc263710" providerId="LiveId" clId="{AE1A2ECB-826E-4D37-B1A0-1E29407F27BC}" dt="2025-04-25T11:37:55.340" v="2020" actId="164"/>
          <ac:spMkLst>
            <pc:docMk/>
            <pc:sldMk cId="1774945482" sldId="268"/>
            <ac:spMk id="14" creationId="{6806094B-3349-5D6D-CE7D-39AF04FC20E0}"/>
          </ac:spMkLst>
        </pc:spChg>
        <pc:spChg chg="mod topLvl">
          <ac:chgData name="Hanna Kossowsky" userId="56e21b23dc263710" providerId="LiveId" clId="{AE1A2ECB-826E-4D37-B1A0-1E29407F27BC}" dt="2025-04-25T11:39:47.498" v="2239" actId="164"/>
          <ac:spMkLst>
            <pc:docMk/>
            <pc:sldMk cId="1774945482" sldId="268"/>
            <ac:spMk id="20" creationId="{8715CA22-E180-EBA1-E50C-0FA9D9462FF6}"/>
          </ac:spMkLst>
        </pc:spChg>
        <pc:grpChg chg="add mod">
          <ac:chgData name="Hanna Kossowsky" userId="56e21b23dc263710" providerId="LiveId" clId="{AE1A2ECB-826E-4D37-B1A0-1E29407F27BC}" dt="2025-04-25T11:37:55.340" v="2020" actId="164"/>
          <ac:grpSpMkLst>
            <pc:docMk/>
            <pc:sldMk cId="1774945482" sldId="268"/>
            <ac:grpSpMk id="18" creationId="{E9B2AE30-F5DC-5921-AE50-B461EA971190}"/>
          </ac:grpSpMkLst>
        </pc:grpChg>
        <pc:grpChg chg="add mod">
          <ac:chgData name="Hanna Kossowsky" userId="56e21b23dc263710" providerId="LiveId" clId="{AE1A2ECB-826E-4D37-B1A0-1E29407F27BC}" dt="2025-04-25T11:39:47.498" v="2239" actId="164"/>
          <ac:grpSpMkLst>
            <pc:docMk/>
            <pc:sldMk cId="1774945482" sldId="268"/>
            <ac:grpSpMk id="23" creationId="{ED0A2BB2-EEBB-062F-5451-5F205C1A5A4C}"/>
          </ac:grpSpMkLst>
        </pc:grpChg>
        <pc:picChg chg="add del">
          <ac:chgData name="Hanna Kossowsky" userId="56e21b23dc263710" providerId="LiveId" clId="{AE1A2ECB-826E-4D37-B1A0-1E29407F27BC}" dt="2025-05-06T10:59:47.933" v="5766" actId="478"/>
          <ac:picMkLst>
            <pc:docMk/>
            <pc:sldMk cId="1774945482" sldId="268"/>
            <ac:picMk id="5" creationId="{D1EE0B48-BDE3-00B5-B735-592B312C0EBE}"/>
          </ac:picMkLst>
        </pc:picChg>
        <pc:picChg chg="add mod ord">
          <ac:chgData name="Hanna Kossowsky" userId="56e21b23dc263710" providerId="LiveId" clId="{AE1A2ECB-826E-4D37-B1A0-1E29407F27BC}" dt="2025-05-06T11:00:49.794" v="5796" actId="167"/>
          <ac:picMkLst>
            <pc:docMk/>
            <pc:sldMk cId="1774945482" sldId="268"/>
            <ac:picMk id="7" creationId="{DB424C43-1650-CFF0-4262-031833D1669A}"/>
          </ac:picMkLst>
        </pc:picChg>
        <pc:picChg chg="add del mod">
          <ac:chgData name="Hanna Kossowsky" userId="56e21b23dc263710" providerId="LiveId" clId="{AE1A2ECB-826E-4D37-B1A0-1E29407F27BC}" dt="2025-05-06T11:00:55.533" v="5797" actId="478"/>
          <ac:picMkLst>
            <pc:docMk/>
            <pc:sldMk cId="1774945482" sldId="268"/>
            <ac:picMk id="9" creationId="{08E9070F-F9D9-D249-0630-DD4A7BBF7EF9}"/>
          </ac:picMkLst>
        </pc:picChg>
        <pc:picChg chg="add mod ord">
          <ac:chgData name="Hanna Kossowsky" userId="56e21b23dc263710" providerId="LiveId" clId="{AE1A2ECB-826E-4D37-B1A0-1E29407F27BC}" dt="2025-05-06T11:02:36.228" v="5810" actId="1035"/>
          <ac:picMkLst>
            <pc:docMk/>
            <pc:sldMk cId="1774945482" sldId="268"/>
            <ac:picMk id="11" creationId="{3DD8068F-4509-EFE5-1461-CC1AD0B753CF}"/>
          </ac:picMkLst>
        </pc:picChg>
        <pc:picChg chg="add del mod modCrop">
          <ac:chgData name="Hanna Kossowsky" userId="56e21b23dc263710" providerId="LiveId" clId="{AE1A2ECB-826E-4D37-B1A0-1E29407F27BC}" dt="2025-05-06T11:02:26.966" v="5806" actId="478"/>
          <ac:picMkLst>
            <pc:docMk/>
            <pc:sldMk cId="1774945482" sldId="268"/>
            <ac:picMk id="12" creationId="{CC288E5F-8D5D-961D-F568-1106A465482D}"/>
          </ac:picMkLst>
        </pc:picChg>
        <pc:cxnChg chg="add mod">
          <ac:chgData name="Hanna Kossowsky" userId="56e21b23dc263710" providerId="LiveId" clId="{AE1A2ECB-826E-4D37-B1A0-1E29407F27BC}" dt="2025-04-25T11:37:55.340" v="2020" actId="164"/>
          <ac:cxnSpMkLst>
            <pc:docMk/>
            <pc:sldMk cId="1774945482" sldId="268"/>
            <ac:cxnSpMk id="16" creationId="{71429AB3-BD5B-9181-A655-DCCBB052C813}"/>
          </ac:cxnSpMkLst>
        </pc:cxnChg>
        <pc:cxnChg chg="mod topLvl">
          <ac:chgData name="Hanna Kossowsky" userId="56e21b23dc263710" providerId="LiveId" clId="{AE1A2ECB-826E-4D37-B1A0-1E29407F27BC}" dt="2025-04-25T11:39:47.498" v="2239" actId="164"/>
          <ac:cxnSpMkLst>
            <pc:docMk/>
            <pc:sldMk cId="1774945482" sldId="268"/>
            <ac:cxnSpMk id="21" creationId="{742879C0-65D4-D3CB-DC83-F51359BC7E46}"/>
          </ac:cxnSpMkLst>
        </pc:cxn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685855959" sldId="268"/>
        </pc:sldMkLst>
      </pc:sldChg>
      <pc:sldChg chg="addSp delSp modSp add mod addAnim delAnim modAnim">
        <pc:chgData name="Hanna Kossowsky" userId="56e21b23dc263710" providerId="LiveId" clId="{AE1A2ECB-826E-4D37-B1A0-1E29407F27BC}" dt="2025-05-06T11:05:56.163" v="5838"/>
        <pc:sldMkLst>
          <pc:docMk/>
          <pc:sldMk cId="847895430" sldId="269"/>
        </pc:sldMkLst>
        <pc:spChg chg="add mod">
          <ac:chgData name="Hanna Kossowsky" userId="56e21b23dc263710" providerId="LiveId" clId="{AE1A2ECB-826E-4D37-B1A0-1E29407F27BC}" dt="2025-04-25T11:53:09.119" v="2504" actId="1035"/>
          <ac:spMkLst>
            <pc:docMk/>
            <pc:sldMk cId="847895430" sldId="269"/>
            <ac:spMk id="6" creationId="{A9E39CC9-92C3-5F39-85CD-33898B9A24E9}"/>
          </ac:spMkLst>
        </pc:spChg>
        <pc:spChg chg="add mod">
          <ac:chgData name="Hanna Kossowsky" userId="56e21b23dc263710" providerId="LiveId" clId="{AE1A2ECB-826E-4D37-B1A0-1E29407F27BC}" dt="2025-04-25T11:53:09.119" v="2504" actId="1035"/>
          <ac:spMkLst>
            <pc:docMk/>
            <pc:sldMk cId="847895430" sldId="269"/>
            <ac:spMk id="7" creationId="{8B9AFB75-1770-07D2-FD0B-3FC15EAC54FD}"/>
          </ac:spMkLst>
        </pc:spChg>
        <pc:spChg chg="add mod">
          <ac:chgData name="Hanna Kossowsky" userId="56e21b23dc263710" providerId="LiveId" clId="{AE1A2ECB-826E-4D37-B1A0-1E29407F27BC}" dt="2025-04-25T11:53:09.119" v="2504" actId="1035"/>
          <ac:spMkLst>
            <pc:docMk/>
            <pc:sldMk cId="847895430" sldId="269"/>
            <ac:spMk id="8" creationId="{BB4089D7-3CA6-C355-09BB-A5FDE0C0893D}"/>
          </ac:spMkLst>
        </pc:spChg>
        <pc:spChg chg="add mod">
          <ac:chgData name="Hanna Kossowsky" userId="56e21b23dc263710" providerId="LiveId" clId="{AE1A2ECB-826E-4D37-B1A0-1E29407F27BC}" dt="2025-04-25T11:53:09.119" v="2504" actId="1035"/>
          <ac:spMkLst>
            <pc:docMk/>
            <pc:sldMk cId="847895430" sldId="269"/>
            <ac:spMk id="11" creationId="{43BC9633-CE95-EA64-A743-EF727E8B4CA8}"/>
          </ac:spMkLst>
        </pc:spChg>
        <pc:spChg chg="add mod">
          <ac:chgData name="Hanna Kossowsky" userId="56e21b23dc263710" providerId="LiveId" clId="{AE1A2ECB-826E-4D37-B1A0-1E29407F27BC}" dt="2025-04-25T11:53:39.541" v="2606" actId="1076"/>
          <ac:spMkLst>
            <pc:docMk/>
            <pc:sldMk cId="847895430" sldId="269"/>
            <ac:spMk id="15" creationId="{FA0C8B4D-3609-B800-D27B-0CA44A45C753}"/>
          </ac:spMkLst>
        </pc:spChg>
        <pc:picChg chg="add mod ord">
          <ac:chgData name="Hanna Kossowsky" userId="56e21b23dc263710" providerId="LiveId" clId="{AE1A2ECB-826E-4D37-B1A0-1E29407F27BC}" dt="2025-05-06T11:05:32.286" v="5833" actId="1037"/>
          <ac:picMkLst>
            <pc:docMk/>
            <pc:sldMk cId="847895430" sldId="269"/>
            <ac:picMk id="4" creationId="{A026A74E-2DC9-9F1C-4BCB-7A92C18C4FA5}"/>
          </ac:picMkLst>
        </pc:picChg>
        <pc:picChg chg="add del mod">
          <ac:chgData name="Hanna Kossowsky" userId="56e21b23dc263710" providerId="LiveId" clId="{AE1A2ECB-826E-4D37-B1A0-1E29407F27BC}" dt="2025-05-06T11:05:26.931" v="5818" actId="478"/>
          <ac:picMkLst>
            <pc:docMk/>
            <pc:sldMk cId="847895430" sldId="269"/>
            <ac:picMk id="5" creationId="{457862A9-6157-03A8-6432-5793C3051401}"/>
          </ac:picMkLst>
        </pc:picChg>
        <pc:picChg chg="mod">
          <ac:chgData name="Hanna Kossowsky" userId="56e21b23dc263710" providerId="LiveId" clId="{AE1A2ECB-826E-4D37-B1A0-1E29407F27BC}" dt="2025-04-25T11:47:56.934" v="2322" actId="1076"/>
          <ac:picMkLst>
            <pc:docMk/>
            <pc:sldMk cId="847895430" sldId="269"/>
            <ac:picMk id="25" creationId="{B98D78D9-5B9D-470D-5E8A-0DDA794A9B37}"/>
          </ac:picMkLst>
        </pc:picChg>
        <pc:cxnChg chg="add mod">
          <ac:chgData name="Hanna Kossowsky" userId="56e21b23dc263710" providerId="LiveId" clId="{AE1A2ECB-826E-4D37-B1A0-1E29407F27BC}" dt="2025-04-25T11:54:00.962" v="2610" actId="208"/>
          <ac:cxnSpMkLst>
            <pc:docMk/>
            <pc:sldMk cId="847895430" sldId="269"/>
            <ac:cxnSpMk id="19" creationId="{E5138DCF-DC79-B81E-3938-C98C0DA2E9BE}"/>
          </ac:cxnSpMkLst>
        </pc:cxnChg>
        <pc:cxnChg chg="add mod">
          <ac:chgData name="Hanna Kossowsky" userId="56e21b23dc263710" providerId="LiveId" clId="{AE1A2ECB-826E-4D37-B1A0-1E29407F27BC}" dt="2025-04-25T11:53:58.810" v="2609" actId="208"/>
          <ac:cxnSpMkLst>
            <pc:docMk/>
            <pc:sldMk cId="847895430" sldId="269"/>
            <ac:cxnSpMk id="24" creationId="{E291F584-3B79-F45B-35C6-886B5B2A1860}"/>
          </ac:cxnSpMkLst>
        </pc:cxn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634391986" sldId="269"/>
        </pc:sldMkLst>
      </pc:sldChg>
      <pc:sldChg chg="addSp delSp modSp add mod delAnim modAnim">
        <pc:chgData name="Hanna Kossowsky" userId="56e21b23dc263710" providerId="LiveId" clId="{AE1A2ECB-826E-4D37-B1A0-1E29407F27BC}" dt="2025-05-06T11:07:35.196" v="5883" actId="27636"/>
        <pc:sldMkLst>
          <pc:docMk/>
          <pc:sldMk cId="472473213" sldId="270"/>
        </pc:sldMkLst>
        <pc:spChg chg="add mod">
          <ac:chgData name="Hanna Kossowsky" userId="56e21b23dc263710" providerId="LiveId" clId="{AE1A2ECB-826E-4D37-B1A0-1E29407F27BC}" dt="2025-05-06T11:07:35.196" v="5883" actId="27636"/>
          <ac:spMkLst>
            <pc:docMk/>
            <pc:sldMk cId="472473213" sldId="270"/>
            <ac:spMk id="9" creationId="{E4C7509B-52CD-7771-01AD-49CA37EC3B61}"/>
          </ac:spMkLst>
        </pc:spChg>
        <pc:picChg chg="add del mod">
          <ac:chgData name="Hanna Kossowsky" userId="56e21b23dc263710" providerId="LiveId" clId="{AE1A2ECB-826E-4D37-B1A0-1E29407F27BC}" dt="2025-05-06T11:06:33.355" v="5839" actId="478"/>
          <ac:picMkLst>
            <pc:docMk/>
            <pc:sldMk cId="472473213" sldId="270"/>
            <ac:picMk id="4" creationId="{BE7C4986-08F9-3E32-5798-9FB350E86BAC}"/>
          </ac:picMkLst>
        </pc:picChg>
        <pc:picChg chg="add mod">
          <ac:chgData name="Hanna Kossowsky" userId="56e21b23dc263710" providerId="LiveId" clId="{AE1A2ECB-826E-4D37-B1A0-1E29407F27BC}" dt="2025-05-06T11:07:12.974" v="5860" actId="1076"/>
          <ac:picMkLst>
            <pc:docMk/>
            <pc:sldMk cId="472473213" sldId="270"/>
            <ac:picMk id="5" creationId="{DA5A9E55-43E5-1A33-7027-F7405CB2DD25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008659528" sldId="270"/>
        </pc:sldMkLst>
      </pc:sldChg>
      <pc:sldChg chg="addSp delSp modSp add mod">
        <pc:chgData name="Hanna Kossowsky" userId="56e21b23dc263710" providerId="LiveId" clId="{AE1A2ECB-826E-4D37-B1A0-1E29407F27BC}" dt="2025-04-25T11:58:18.994" v="2880" actId="1076"/>
        <pc:sldMkLst>
          <pc:docMk/>
          <pc:sldMk cId="2449967537" sldId="271"/>
        </pc:sldMkLst>
        <pc:spChg chg="mod">
          <ac:chgData name="Hanna Kossowsky" userId="56e21b23dc263710" providerId="LiveId" clId="{AE1A2ECB-826E-4D37-B1A0-1E29407F27BC}" dt="2025-04-25T11:57:10.023" v="2751" actId="20577"/>
          <ac:spMkLst>
            <pc:docMk/>
            <pc:sldMk cId="2449967537" sldId="271"/>
            <ac:spMk id="2" creationId="{6A066E93-4C95-B983-7481-EC1A081C8927}"/>
          </ac:spMkLst>
        </pc:spChg>
        <pc:spChg chg="mod">
          <ac:chgData name="Hanna Kossowsky" userId="56e21b23dc263710" providerId="LiveId" clId="{AE1A2ECB-826E-4D37-B1A0-1E29407F27BC}" dt="2025-04-25T11:57:41.698" v="2878" actId="27636"/>
          <ac:spMkLst>
            <pc:docMk/>
            <pc:sldMk cId="2449967537" sldId="271"/>
            <ac:spMk id="9" creationId="{145F54C5-C1C8-A2AB-B1DF-F94601BC4D8B}"/>
          </ac:spMkLst>
        </pc:spChg>
        <pc:picChg chg="add mod">
          <ac:chgData name="Hanna Kossowsky" userId="56e21b23dc263710" providerId="LiveId" clId="{AE1A2ECB-826E-4D37-B1A0-1E29407F27BC}" dt="2025-04-25T11:58:18.994" v="2880" actId="1076"/>
          <ac:picMkLst>
            <pc:docMk/>
            <pc:sldMk cId="2449967537" sldId="271"/>
            <ac:picMk id="3" creationId="{1454A1FD-EE14-8DDD-7D9F-D0D9437BB7C6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165523367" sldId="271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33734374" sldId="272"/>
        </pc:sldMkLst>
      </pc:sldChg>
      <pc:sldChg chg="addSp delSp modSp add mod modAnim">
        <pc:chgData name="Hanna Kossowsky" userId="56e21b23dc263710" providerId="LiveId" clId="{AE1A2ECB-826E-4D37-B1A0-1E29407F27BC}" dt="2025-05-06T10:48:30.501" v="5337"/>
        <pc:sldMkLst>
          <pc:docMk/>
          <pc:sldMk cId="1749056815" sldId="272"/>
        </pc:sldMkLst>
        <pc:spChg chg="add mod">
          <ac:chgData name="Hanna Kossowsky" userId="56e21b23dc263710" providerId="LiveId" clId="{AE1A2ECB-826E-4D37-B1A0-1E29407F27BC}" dt="2025-04-25T12:09:21.270" v="2929" actId="20577"/>
          <ac:spMkLst>
            <pc:docMk/>
            <pc:sldMk cId="1749056815" sldId="272"/>
            <ac:spMk id="6" creationId="{C67701EB-03DC-A836-C69A-BC31DD73426D}"/>
          </ac:spMkLst>
        </pc:spChg>
        <pc:spChg chg="add mod">
          <ac:chgData name="Hanna Kossowsky" userId="56e21b23dc263710" providerId="LiveId" clId="{AE1A2ECB-826E-4D37-B1A0-1E29407F27BC}" dt="2025-04-25T12:09:29.119" v="2964" actId="20577"/>
          <ac:spMkLst>
            <pc:docMk/>
            <pc:sldMk cId="1749056815" sldId="272"/>
            <ac:spMk id="7" creationId="{6A368C15-8EF3-5602-9985-DD1053140687}"/>
          </ac:spMkLst>
        </pc:spChg>
        <pc:spChg chg="mod">
          <ac:chgData name="Hanna Kossowsky" userId="56e21b23dc263710" providerId="LiveId" clId="{AE1A2ECB-826E-4D37-B1A0-1E29407F27BC}" dt="2025-04-25T12:08:37.173" v="2893" actId="20577"/>
          <ac:spMkLst>
            <pc:docMk/>
            <pc:sldMk cId="1749056815" sldId="272"/>
            <ac:spMk id="9" creationId="{B8E0AFAC-19CC-5E30-C69E-AFE011260CDA}"/>
          </ac:spMkLst>
        </pc:spChg>
        <pc:picChg chg="add mod">
          <ac:chgData name="Hanna Kossowsky" userId="56e21b23dc263710" providerId="LiveId" clId="{AE1A2ECB-826E-4D37-B1A0-1E29407F27BC}" dt="2025-04-25T12:08:41.159" v="2894" actId="1076"/>
          <ac:picMkLst>
            <pc:docMk/>
            <pc:sldMk cId="1749056815" sldId="272"/>
            <ac:picMk id="4" creationId="{DE3F90B5-BD10-4D88-81AE-1A3F9E266F25}"/>
          </ac:picMkLst>
        </pc:picChg>
        <pc:picChg chg="add mod">
          <ac:chgData name="Hanna Kossowsky" userId="56e21b23dc263710" providerId="LiveId" clId="{AE1A2ECB-826E-4D37-B1A0-1E29407F27BC}" dt="2025-04-25T12:09:31.860" v="2965" actId="1076"/>
          <ac:picMkLst>
            <pc:docMk/>
            <pc:sldMk cId="1749056815" sldId="272"/>
            <ac:picMk id="5" creationId="{30874B6E-6862-1310-219A-1EBA79995FB4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50101037" sldId="273"/>
        </pc:sldMkLst>
      </pc:sldChg>
      <pc:sldChg chg="addSp delSp modSp add mod">
        <pc:chgData name="Hanna Kossowsky" userId="56e21b23dc263710" providerId="LiveId" clId="{AE1A2ECB-826E-4D37-B1A0-1E29407F27BC}" dt="2025-04-25T12:17:37.032" v="3271" actId="555"/>
        <pc:sldMkLst>
          <pc:docMk/>
          <pc:sldMk cId="662232508" sldId="273"/>
        </pc:sldMkLst>
        <pc:spChg chg="mod">
          <ac:chgData name="Hanna Kossowsky" userId="56e21b23dc263710" providerId="LiveId" clId="{AE1A2ECB-826E-4D37-B1A0-1E29407F27BC}" dt="2025-04-25T12:17:28.619" v="3266" actId="20577"/>
          <ac:spMkLst>
            <pc:docMk/>
            <pc:sldMk cId="662232508" sldId="273"/>
            <ac:spMk id="9" creationId="{3E5C2848-4485-76D4-C99A-C09D181A1C03}"/>
          </ac:spMkLst>
        </pc:spChg>
        <pc:picChg chg="add mod">
          <ac:chgData name="Hanna Kossowsky" userId="56e21b23dc263710" providerId="LiveId" clId="{AE1A2ECB-826E-4D37-B1A0-1E29407F27BC}" dt="2025-04-25T12:17:32.959" v="3270" actId="1036"/>
          <ac:picMkLst>
            <pc:docMk/>
            <pc:sldMk cId="662232508" sldId="273"/>
            <ac:picMk id="10" creationId="{9ADAEA7B-E101-AC53-2491-232739AC48CC}"/>
          </ac:picMkLst>
        </pc:picChg>
        <pc:picChg chg="add mod">
          <ac:chgData name="Hanna Kossowsky" userId="56e21b23dc263710" providerId="LiveId" clId="{AE1A2ECB-826E-4D37-B1A0-1E29407F27BC}" dt="2025-04-25T12:17:37.032" v="3271" actId="555"/>
          <ac:picMkLst>
            <pc:docMk/>
            <pc:sldMk cId="662232508" sldId="273"/>
            <ac:picMk id="11" creationId="{D0FB50A4-BAED-A421-DB92-69A8B536E921}"/>
          </ac:picMkLst>
        </pc:picChg>
        <pc:picChg chg="add mod">
          <ac:chgData name="Hanna Kossowsky" userId="56e21b23dc263710" providerId="LiveId" clId="{AE1A2ECB-826E-4D37-B1A0-1E29407F27BC}" dt="2025-04-25T12:17:37.032" v="3271" actId="555"/>
          <ac:picMkLst>
            <pc:docMk/>
            <pc:sldMk cId="662232508" sldId="273"/>
            <ac:picMk id="12" creationId="{A18D93B0-76BD-7D75-9638-D93B9CDC9625}"/>
          </ac:picMkLst>
        </pc:picChg>
      </pc:sldChg>
      <pc:sldChg chg="addSp delSp modSp add mod modAnim">
        <pc:chgData name="Hanna Kossowsky" userId="56e21b23dc263710" providerId="LiveId" clId="{AE1A2ECB-826E-4D37-B1A0-1E29407F27BC}" dt="2025-05-06T10:48:37.595" v="5339"/>
        <pc:sldMkLst>
          <pc:docMk/>
          <pc:sldMk cId="507770396" sldId="274"/>
        </pc:sldMkLst>
        <pc:spChg chg="mod">
          <ac:chgData name="Hanna Kossowsky" userId="56e21b23dc263710" providerId="LiveId" clId="{AE1A2ECB-826E-4D37-B1A0-1E29407F27BC}" dt="2025-04-25T12:13:57.777" v="3012" actId="1076"/>
          <ac:spMkLst>
            <pc:docMk/>
            <pc:sldMk cId="507770396" sldId="274"/>
            <ac:spMk id="7" creationId="{5C869C5B-FF70-6CA9-F828-6FF6DC9F407B}"/>
          </ac:spMkLst>
        </pc:spChg>
        <pc:picChg chg="add mod modCrop">
          <ac:chgData name="Hanna Kossowsky" userId="56e21b23dc263710" providerId="LiveId" clId="{AE1A2ECB-826E-4D37-B1A0-1E29407F27BC}" dt="2025-04-25T12:13:35.819" v="3009" actId="1076"/>
          <ac:picMkLst>
            <pc:docMk/>
            <pc:sldMk cId="507770396" sldId="274"/>
            <ac:picMk id="8" creationId="{EE13EB3D-7295-1FCE-A70F-1A58FE72F752}"/>
          </ac:picMkLst>
        </pc:picChg>
        <pc:picChg chg="add mod">
          <ac:chgData name="Hanna Kossowsky" userId="56e21b23dc263710" providerId="LiveId" clId="{AE1A2ECB-826E-4D37-B1A0-1E29407F27BC}" dt="2025-04-25T12:13:55.115" v="3011" actId="1076"/>
          <ac:picMkLst>
            <pc:docMk/>
            <pc:sldMk cId="507770396" sldId="274"/>
            <ac:picMk id="10" creationId="{062C5274-5C54-EAFC-8EED-AA7C7A8931F0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579245336" sldId="274"/>
        </pc:sldMkLst>
      </pc:sldChg>
      <pc:sldChg chg="addSp delSp modSp add del mod">
        <pc:chgData name="Hanna Kossowsky" userId="56e21b23dc263710" providerId="LiveId" clId="{AE1A2ECB-826E-4D37-B1A0-1E29407F27BC}" dt="2025-04-25T12:32:36.913" v="4064" actId="47"/>
        <pc:sldMkLst>
          <pc:docMk/>
          <pc:sldMk cId="3271636811" sldId="275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830229315" sldId="275"/>
        </pc:sldMkLst>
      </pc:sldChg>
      <pc:sldChg chg="addSp delSp modSp add mod modAnim">
        <pc:chgData name="Hanna Kossowsky" userId="56e21b23dc263710" providerId="LiveId" clId="{AE1A2ECB-826E-4D37-B1A0-1E29407F27BC}" dt="2025-05-06T11:06:54.114" v="5845" actId="27636"/>
        <pc:sldMkLst>
          <pc:docMk/>
          <pc:sldMk cId="372911593" sldId="276"/>
        </pc:sldMkLst>
        <pc:spChg chg="add mod">
          <ac:chgData name="Hanna Kossowsky" userId="56e21b23dc263710" providerId="LiveId" clId="{AE1A2ECB-826E-4D37-B1A0-1E29407F27BC}" dt="2025-04-25T12:21:40.352" v="3338" actId="555"/>
          <ac:spMkLst>
            <pc:docMk/>
            <pc:sldMk cId="372911593" sldId="276"/>
            <ac:spMk id="7" creationId="{A869E5D1-3253-C263-9FB4-482D65EBCCAA}"/>
          </ac:spMkLst>
        </pc:spChg>
        <pc:spChg chg="add mod">
          <ac:chgData name="Hanna Kossowsky" userId="56e21b23dc263710" providerId="LiveId" clId="{AE1A2ECB-826E-4D37-B1A0-1E29407F27BC}" dt="2025-04-25T12:21:40.352" v="3338" actId="555"/>
          <ac:spMkLst>
            <pc:docMk/>
            <pc:sldMk cId="372911593" sldId="276"/>
            <ac:spMk id="8" creationId="{55C8CEBE-A715-85BD-5B8A-3B56FCB2C2BE}"/>
          </ac:spMkLst>
        </pc:spChg>
        <pc:spChg chg="mod">
          <ac:chgData name="Hanna Kossowsky" userId="56e21b23dc263710" providerId="LiveId" clId="{AE1A2ECB-826E-4D37-B1A0-1E29407F27BC}" dt="2025-05-06T11:06:54.114" v="5845" actId="27636"/>
          <ac:spMkLst>
            <pc:docMk/>
            <pc:sldMk cId="372911593" sldId="276"/>
            <ac:spMk id="9" creationId="{F328E549-A145-C39B-E01F-D9863ADAB2F5}"/>
          </ac:spMkLst>
        </pc:spChg>
        <pc:spChg chg="add mod">
          <ac:chgData name="Hanna Kossowsky" userId="56e21b23dc263710" providerId="LiveId" clId="{AE1A2ECB-826E-4D37-B1A0-1E29407F27BC}" dt="2025-04-25T12:21:44.241" v="3340" actId="1076"/>
          <ac:spMkLst>
            <pc:docMk/>
            <pc:sldMk cId="372911593" sldId="276"/>
            <ac:spMk id="13" creationId="{00D21B9B-CD92-1DEF-4B94-B063CD9ACAA3}"/>
          </ac:spMkLst>
        </pc:spChg>
        <pc:spChg chg="add mod">
          <ac:chgData name="Hanna Kossowsky" userId="56e21b23dc263710" providerId="LiveId" clId="{AE1A2ECB-826E-4D37-B1A0-1E29407F27BC}" dt="2025-04-25T12:21:44.241" v="3340" actId="1076"/>
          <ac:spMkLst>
            <pc:docMk/>
            <pc:sldMk cId="372911593" sldId="276"/>
            <ac:spMk id="14" creationId="{777ECE8E-6A4B-D761-E046-C2C2F7C4EE49}"/>
          </ac:spMkLst>
        </pc:spChg>
        <pc:picChg chg="add mod">
          <ac:chgData name="Hanna Kossowsky" userId="56e21b23dc263710" providerId="LiveId" clId="{AE1A2ECB-826E-4D37-B1A0-1E29407F27BC}" dt="2025-04-25T12:20:40.179" v="3326" actId="1076"/>
          <ac:picMkLst>
            <pc:docMk/>
            <pc:sldMk cId="372911593" sldId="276"/>
            <ac:picMk id="4" creationId="{26D98550-13D6-A6E6-AEEB-5D8D582C4FD5}"/>
          </ac:picMkLst>
        </pc:picChg>
        <pc:picChg chg="add mod">
          <ac:chgData name="Hanna Kossowsky" userId="56e21b23dc263710" providerId="LiveId" clId="{AE1A2ECB-826E-4D37-B1A0-1E29407F27BC}" dt="2025-04-25T12:21:08.111" v="3332" actId="14100"/>
          <ac:picMkLst>
            <pc:docMk/>
            <pc:sldMk cId="372911593" sldId="276"/>
            <ac:picMk id="6" creationId="{CEA96645-4E79-FE19-5242-FEE9889CD9F5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725912530" sldId="276"/>
        </pc:sldMkLst>
      </pc:sldChg>
      <pc:sldChg chg="delSp modSp add mod modAnim">
        <pc:chgData name="Hanna Kossowsky" userId="56e21b23dc263710" providerId="LiveId" clId="{AE1A2ECB-826E-4D37-B1A0-1E29407F27BC}" dt="2025-05-06T10:53:04.353" v="5542"/>
        <pc:sldMkLst>
          <pc:docMk/>
          <pc:sldMk cId="236169059" sldId="277"/>
        </pc:sldMkLst>
        <pc:spChg chg="mod">
          <ac:chgData name="Hanna Kossowsky" userId="56e21b23dc263710" providerId="LiveId" clId="{AE1A2ECB-826E-4D37-B1A0-1E29407F27BC}" dt="2025-04-25T12:25:42.459" v="3660" actId="20577"/>
          <ac:spMkLst>
            <pc:docMk/>
            <pc:sldMk cId="236169059" sldId="277"/>
            <ac:spMk id="9" creationId="{AA43AA6B-4326-FFA7-CD0A-AF3C9EC2BB07}"/>
          </ac:spMkLst>
        </pc:sp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4197732613" sldId="277"/>
        </pc:sldMkLst>
      </pc:sldChg>
      <pc:sldChg chg="addSp modSp add mod">
        <pc:chgData name="Hanna Kossowsky" userId="56e21b23dc263710" providerId="LiveId" clId="{AE1A2ECB-826E-4D37-B1A0-1E29407F27BC}" dt="2025-04-25T12:29:21.829" v="3709" actId="1582"/>
        <pc:sldMkLst>
          <pc:docMk/>
          <pc:sldMk cId="1210824943" sldId="278"/>
        </pc:sldMkLst>
        <pc:spChg chg="add mod">
          <ac:chgData name="Hanna Kossowsky" userId="56e21b23dc263710" providerId="LiveId" clId="{AE1A2ECB-826E-4D37-B1A0-1E29407F27BC}" dt="2025-04-25T12:29:21.829" v="3709" actId="1582"/>
          <ac:spMkLst>
            <pc:docMk/>
            <pc:sldMk cId="1210824943" sldId="278"/>
            <ac:spMk id="5" creationId="{88A58183-6CDF-C4BA-B109-6FB23BD95813}"/>
          </ac:spMkLst>
        </pc:spChg>
        <pc:spChg chg="mod">
          <ac:chgData name="Hanna Kossowsky" userId="56e21b23dc263710" providerId="LiveId" clId="{AE1A2ECB-826E-4D37-B1A0-1E29407F27BC}" dt="2025-04-25T12:28:55.028" v="3703" actId="5793"/>
          <ac:spMkLst>
            <pc:docMk/>
            <pc:sldMk cId="1210824943" sldId="278"/>
            <ac:spMk id="9" creationId="{FEC9BA89-3E46-2783-7F87-05A5F4698888}"/>
          </ac:spMkLst>
        </pc:spChg>
        <pc:picChg chg="add mod">
          <ac:chgData name="Hanna Kossowsky" userId="56e21b23dc263710" providerId="LiveId" clId="{AE1A2ECB-826E-4D37-B1A0-1E29407F27BC}" dt="2025-04-25T12:28:58.793" v="3704" actId="14100"/>
          <ac:picMkLst>
            <pc:docMk/>
            <pc:sldMk cId="1210824943" sldId="278"/>
            <ac:picMk id="4" creationId="{80021DBC-AAEB-8F09-1C5B-10AAD38E97C7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4254965145" sldId="278"/>
        </pc:sldMkLst>
      </pc:sldChg>
      <pc:sldChg chg="addSp delSp modSp add mod modAnim">
        <pc:chgData name="Hanna Kossowsky" userId="56e21b23dc263710" providerId="LiveId" clId="{AE1A2ECB-826E-4D37-B1A0-1E29407F27BC}" dt="2025-04-25T12:32:31.218" v="4063"/>
        <pc:sldMkLst>
          <pc:docMk/>
          <pc:sldMk cId="794777155" sldId="279"/>
        </pc:sldMkLst>
        <pc:spChg chg="add mod">
          <ac:chgData name="Hanna Kossowsky" userId="56e21b23dc263710" providerId="LiveId" clId="{AE1A2ECB-826E-4D37-B1A0-1E29407F27BC}" dt="2025-04-25T12:32:18.802" v="4058" actId="1035"/>
          <ac:spMkLst>
            <pc:docMk/>
            <pc:sldMk cId="794777155" sldId="279"/>
            <ac:spMk id="7" creationId="{F399C25B-ED27-F3A9-7600-AEB2BBFC2038}"/>
          </ac:spMkLst>
        </pc:spChg>
        <pc:spChg chg="add mod">
          <ac:chgData name="Hanna Kossowsky" userId="56e21b23dc263710" providerId="LiveId" clId="{AE1A2ECB-826E-4D37-B1A0-1E29407F27BC}" dt="2025-04-25T12:32:18.802" v="4058" actId="1035"/>
          <ac:spMkLst>
            <pc:docMk/>
            <pc:sldMk cId="794777155" sldId="279"/>
            <ac:spMk id="8" creationId="{3E049409-222F-C6F9-5247-A1AC2E45D463}"/>
          </ac:spMkLst>
        </pc:spChg>
        <pc:spChg chg="mod">
          <ac:chgData name="Hanna Kossowsky" userId="56e21b23dc263710" providerId="LiveId" clId="{AE1A2ECB-826E-4D37-B1A0-1E29407F27BC}" dt="2025-04-25T12:32:08.971" v="4040" actId="14100"/>
          <ac:spMkLst>
            <pc:docMk/>
            <pc:sldMk cId="794777155" sldId="279"/>
            <ac:spMk id="9" creationId="{78E43BDD-FD1A-A074-2754-37D71C40A264}"/>
          </ac:spMkLst>
        </pc:spChg>
        <pc:picChg chg="add mod modCrop">
          <ac:chgData name="Hanna Kossowsky" userId="56e21b23dc263710" providerId="LiveId" clId="{AE1A2ECB-826E-4D37-B1A0-1E29407F27BC}" dt="2025-04-25T12:32:18.802" v="4058" actId="1035"/>
          <ac:picMkLst>
            <pc:docMk/>
            <pc:sldMk cId="794777155" sldId="279"/>
            <ac:picMk id="6" creationId="{85316D82-0705-CBA6-981A-C2C3C0ADCBB3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011545322" sldId="279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41267662" sldId="280"/>
        </pc:sldMkLst>
      </pc:sldChg>
      <pc:sldChg chg="addSp delSp modSp add mod modAnim">
        <pc:chgData name="Hanna Kossowsky" userId="56e21b23dc263710" providerId="LiveId" clId="{AE1A2ECB-826E-4D37-B1A0-1E29407F27BC}" dt="2025-04-25T12:42:19.988" v="4499" actId="1036"/>
        <pc:sldMkLst>
          <pc:docMk/>
          <pc:sldMk cId="1798778442" sldId="280"/>
        </pc:sldMkLst>
        <pc:spChg chg="mod">
          <ac:chgData name="Hanna Kossowsky" userId="56e21b23dc263710" providerId="LiveId" clId="{AE1A2ECB-826E-4D37-B1A0-1E29407F27BC}" dt="2025-04-25T12:32:53.341" v="4084" actId="20577"/>
          <ac:spMkLst>
            <pc:docMk/>
            <pc:sldMk cId="1798778442" sldId="280"/>
            <ac:spMk id="2" creationId="{B3807EB6-6A5A-492C-C370-2280B9CA1AED}"/>
          </ac:spMkLst>
        </pc:spChg>
        <pc:spChg chg="add mod">
          <ac:chgData name="Hanna Kossowsky" userId="56e21b23dc263710" providerId="LiveId" clId="{AE1A2ECB-826E-4D37-B1A0-1E29407F27BC}" dt="2025-04-25T12:42:15.038" v="4490" actId="1035"/>
          <ac:spMkLst>
            <pc:docMk/>
            <pc:sldMk cId="1798778442" sldId="280"/>
            <ac:spMk id="6" creationId="{523000BF-705F-D828-4413-8B0F43E665B2}"/>
          </ac:spMkLst>
        </pc:spChg>
        <pc:spChg chg="mod">
          <ac:chgData name="Hanna Kossowsky" userId="56e21b23dc263710" providerId="LiveId" clId="{AE1A2ECB-826E-4D37-B1A0-1E29407F27BC}" dt="2025-04-25T12:42:19.988" v="4499" actId="1036"/>
          <ac:spMkLst>
            <pc:docMk/>
            <pc:sldMk cId="1798778442" sldId="280"/>
            <ac:spMk id="9" creationId="{E61D758F-FBC7-5C78-B809-521C3F02BE21}"/>
          </ac:spMkLst>
        </pc:spChg>
        <pc:picChg chg="add mod">
          <ac:chgData name="Hanna Kossowsky" userId="56e21b23dc263710" providerId="LiveId" clId="{AE1A2ECB-826E-4D37-B1A0-1E29407F27BC}" dt="2025-04-25T12:42:15.038" v="4490" actId="1035"/>
          <ac:picMkLst>
            <pc:docMk/>
            <pc:sldMk cId="1798778442" sldId="280"/>
            <ac:picMk id="3" creationId="{92DF18CA-0E63-1D12-D495-DE6EF86B068D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422726092" sldId="281"/>
        </pc:sldMkLst>
      </pc:sldChg>
      <pc:sldChg chg="addSp delSp modSp add mod addAnim delAnim modAnim">
        <pc:chgData name="Hanna Kossowsky" userId="56e21b23dc263710" providerId="LiveId" clId="{AE1A2ECB-826E-4D37-B1A0-1E29407F27BC}" dt="2025-05-06T11:58:50.646" v="6230" actId="478"/>
        <pc:sldMkLst>
          <pc:docMk/>
          <pc:sldMk cId="4173154486" sldId="281"/>
        </pc:sldMkLst>
        <pc:spChg chg="add del">
          <ac:chgData name="Hanna Kossowsky" userId="56e21b23dc263710" providerId="LiveId" clId="{AE1A2ECB-826E-4D37-B1A0-1E29407F27BC}" dt="2025-04-25T13:01:45.463" v="4793" actId="478"/>
          <ac:spMkLst>
            <pc:docMk/>
            <pc:sldMk cId="4173154486" sldId="281"/>
            <ac:spMk id="2" creationId="{3589892F-EAF8-3C27-AB75-A689F0E317D9}"/>
          </ac:spMkLst>
        </pc:spChg>
        <pc:spChg chg="add del mod">
          <ac:chgData name="Hanna Kossowsky" userId="56e21b23dc263710" providerId="LiveId" clId="{AE1A2ECB-826E-4D37-B1A0-1E29407F27BC}" dt="2025-04-25T13:01:45.463" v="4793" actId="478"/>
          <ac:spMkLst>
            <pc:docMk/>
            <pc:sldMk cId="4173154486" sldId="281"/>
            <ac:spMk id="9" creationId="{09483DD3-51C3-0ADA-4DB2-975C696216D3}"/>
          </ac:spMkLst>
        </pc:spChg>
        <pc:picChg chg="add mod">
          <ac:chgData name="Hanna Kossowsky" userId="56e21b23dc263710" providerId="LiveId" clId="{AE1A2ECB-826E-4D37-B1A0-1E29407F27BC}" dt="2025-05-06T11:58:50.190" v="6229"/>
          <ac:picMkLst>
            <pc:docMk/>
            <pc:sldMk cId="4173154486" sldId="281"/>
            <ac:picMk id="4" creationId="{0D9E2E78-A782-BB55-EF65-80EDFE788873}"/>
          </ac:picMkLst>
        </pc:picChg>
        <pc:picChg chg="add del mod modCrop">
          <ac:chgData name="Hanna Kossowsky" userId="56e21b23dc263710" providerId="LiveId" clId="{AE1A2ECB-826E-4D37-B1A0-1E29407F27BC}" dt="2025-05-06T11:58:50.646" v="6230" actId="478"/>
          <ac:picMkLst>
            <pc:docMk/>
            <pc:sldMk cId="4173154486" sldId="281"/>
            <ac:picMk id="8" creationId="{60F478CE-98DA-D4D9-5446-6396EAC4BCF7}"/>
          </ac:picMkLst>
        </pc:picChg>
      </pc:sldChg>
      <pc:sldChg chg="addSp delSp modSp add mod modAnim">
        <pc:chgData name="Hanna Kossowsky" userId="56e21b23dc263710" providerId="LiveId" clId="{AE1A2ECB-826E-4D37-B1A0-1E29407F27BC}" dt="2025-04-25T13:02:18.427" v="4835" actId="20577"/>
        <pc:sldMkLst>
          <pc:docMk/>
          <pc:sldMk cId="2615875789" sldId="282"/>
        </pc:sldMkLst>
        <pc:spChg chg="mod">
          <ac:chgData name="Hanna Kossowsky" userId="56e21b23dc263710" providerId="LiveId" clId="{AE1A2ECB-826E-4D37-B1A0-1E29407F27BC}" dt="2025-04-25T13:02:18.427" v="4835" actId="20577"/>
          <ac:spMkLst>
            <pc:docMk/>
            <pc:sldMk cId="2615875789" sldId="282"/>
            <ac:spMk id="9" creationId="{25D1DFFA-5789-2C8E-5C46-EC666E78E6A6}"/>
          </ac:spMkLst>
        </pc:spChg>
        <pc:picChg chg="add mod">
          <ac:chgData name="Hanna Kossowsky" userId="56e21b23dc263710" providerId="LiveId" clId="{AE1A2ECB-826E-4D37-B1A0-1E29407F27BC}" dt="2025-04-25T13:02:15.513" v="4822" actId="1076"/>
          <ac:picMkLst>
            <pc:docMk/>
            <pc:sldMk cId="2615875789" sldId="282"/>
            <ac:picMk id="4" creationId="{26E10188-CC0A-79EB-7C6A-5B6353312FF0}"/>
          </ac:picMkLst>
        </pc:picChg>
        <pc:picChg chg="add mod">
          <ac:chgData name="Hanna Kossowsky" userId="56e21b23dc263710" providerId="LiveId" clId="{AE1A2ECB-826E-4D37-B1A0-1E29407F27BC}" dt="2025-04-25T13:02:13.812" v="4821" actId="1076"/>
          <ac:picMkLst>
            <pc:docMk/>
            <pc:sldMk cId="2615875789" sldId="282"/>
            <ac:picMk id="6" creationId="{35C6B0F3-2B96-2F54-2ACE-7B4A62FCE99E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252886860" sldId="282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634820698" sldId="283"/>
        </pc:sldMkLst>
      </pc:sldChg>
      <pc:sldChg chg="addSp delSp modSp add mod">
        <pc:chgData name="Hanna Kossowsky" userId="56e21b23dc263710" providerId="LiveId" clId="{AE1A2ECB-826E-4D37-B1A0-1E29407F27BC}" dt="2025-04-25T13:03:36.255" v="4989" actId="20577"/>
        <pc:sldMkLst>
          <pc:docMk/>
          <pc:sldMk cId="695717938" sldId="283"/>
        </pc:sldMkLst>
        <pc:spChg chg="mod">
          <ac:chgData name="Hanna Kossowsky" userId="56e21b23dc263710" providerId="LiveId" clId="{AE1A2ECB-826E-4D37-B1A0-1E29407F27BC}" dt="2025-04-25T13:03:36.255" v="4989" actId="20577"/>
          <ac:spMkLst>
            <pc:docMk/>
            <pc:sldMk cId="695717938" sldId="283"/>
            <ac:spMk id="9" creationId="{918D6D0A-536C-026C-54E6-A5229BBA357B}"/>
          </ac:spMkLst>
        </pc:spChg>
        <pc:picChg chg="add mod">
          <ac:chgData name="Hanna Kossowsky" userId="56e21b23dc263710" providerId="LiveId" clId="{AE1A2ECB-826E-4D37-B1A0-1E29407F27BC}" dt="2025-04-25T13:03:16.352" v="4892" actId="1076"/>
          <ac:picMkLst>
            <pc:docMk/>
            <pc:sldMk cId="695717938" sldId="283"/>
            <ac:picMk id="5" creationId="{3D612862-BFCB-BD26-188C-CE52E4F7097B}"/>
          </ac:picMkLst>
        </pc:picChg>
      </pc:sldChg>
      <pc:sldChg chg="addSp delSp modSp add mod delAnim modAnim">
        <pc:chgData name="Hanna Kossowsky" userId="56e21b23dc263710" providerId="LiveId" clId="{AE1A2ECB-826E-4D37-B1A0-1E29407F27BC}" dt="2025-05-06T12:01:39.636" v="6239"/>
        <pc:sldMkLst>
          <pc:docMk/>
          <pc:sldMk cId="1577130457" sldId="284"/>
        </pc:sldMkLst>
        <pc:spChg chg="mod">
          <ac:chgData name="Hanna Kossowsky" userId="56e21b23dc263710" providerId="LiveId" clId="{AE1A2ECB-826E-4D37-B1A0-1E29407F27BC}" dt="2025-04-25T13:07:47.702" v="4992" actId="20577"/>
          <ac:spMkLst>
            <pc:docMk/>
            <pc:sldMk cId="1577130457" sldId="284"/>
            <ac:spMk id="9" creationId="{05F4854B-5716-5468-4646-EB6FFF2BA1A7}"/>
          </ac:spMkLst>
        </pc:spChg>
        <pc:picChg chg="add del mod">
          <ac:chgData name="Hanna Kossowsky" userId="56e21b23dc263710" providerId="LiveId" clId="{AE1A2ECB-826E-4D37-B1A0-1E29407F27BC}" dt="2025-05-06T12:01:34.597" v="6237" actId="478"/>
          <ac:picMkLst>
            <pc:docMk/>
            <pc:sldMk cId="1577130457" sldId="284"/>
            <ac:picMk id="4" creationId="{6C32EA68-BF01-0E14-6EA6-C4233B2E46E8}"/>
          </ac:picMkLst>
        </pc:picChg>
        <pc:picChg chg="add mod ord">
          <ac:chgData name="Hanna Kossowsky" userId="56e21b23dc263710" providerId="LiveId" clId="{AE1A2ECB-826E-4D37-B1A0-1E29407F27BC}" dt="2025-05-06T12:01:33.170" v="6236" actId="167"/>
          <ac:picMkLst>
            <pc:docMk/>
            <pc:sldMk cId="1577130457" sldId="284"/>
            <ac:picMk id="6" creationId="{50319E57-BB06-3FE9-03AF-A9EFBF76E495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4221874921" sldId="284"/>
        </pc:sldMkLst>
      </pc:sldChg>
      <pc:sldChg chg="addSp delSp modSp add del mod delAnim modAnim">
        <pc:chgData name="Hanna Kossowsky" userId="56e21b23dc263710" providerId="LiveId" clId="{AE1A2ECB-826E-4D37-B1A0-1E29407F27BC}" dt="2025-05-06T12:02:07" v="6244" actId="1076"/>
        <pc:sldMkLst>
          <pc:docMk/>
          <pc:sldMk cId="392055765" sldId="285"/>
        </pc:sldMkLst>
        <pc:spChg chg="mod">
          <ac:chgData name="Hanna Kossowsky" userId="56e21b23dc263710" providerId="LiveId" clId="{AE1A2ECB-826E-4D37-B1A0-1E29407F27BC}" dt="2025-05-06T11:59:05.457" v="6231" actId="13926"/>
          <ac:spMkLst>
            <pc:docMk/>
            <pc:sldMk cId="392055765" sldId="285"/>
            <ac:spMk id="2" creationId="{73325D8F-B727-9C05-90DE-88B2510BE935}"/>
          </ac:spMkLst>
        </pc:spChg>
        <pc:spChg chg="mod">
          <ac:chgData name="Hanna Kossowsky" userId="56e21b23dc263710" providerId="LiveId" clId="{AE1A2ECB-826E-4D37-B1A0-1E29407F27BC}" dt="2025-04-25T13:08:34.677" v="5016" actId="20577"/>
          <ac:spMkLst>
            <pc:docMk/>
            <pc:sldMk cId="392055765" sldId="285"/>
            <ac:spMk id="9" creationId="{4ED769D0-950F-57F6-27F0-034F2A242229}"/>
          </ac:spMkLst>
        </pc:spChg>
        <pc:picChg chg="add mod">
          <ac:chgData name="Hanna Kossowsky" userId="56e21b23dc263710" providerId="LiveId" clId="{AE1A2ECB-826E-4D37-B1A0-1E29407F27BC}" dt="2025-05-06T12:02:07" v="6244" actId="1076"/>
          <ac:picMkLst>
            <pc:docMk/>
            <pc:sldMk cId="392055765" sldId="285"/>
            <ac:picMk id="4" creationId="{27EA3921-B4C3-C600-46D2-30DBC27C7DF9}"/>
          </ac:picMkLst>
        </pc:picChg>
        <pc:picChg chg="add del mod">
          <ac:chgData name="Hanna Kossowsky" userId="56e21b23dc263710" providerId="LiveId" clId="{AE1A2ECB-826E-4D37-B1A0-1E29407F27BC}" dt="2025-05-06T12:01:43.594" v="6240" actId="478"/>
          <ac:picMkLst>
            <pc:docMk/>
            <pc:sldMk cId="392055765" sldId="285"/>
            <ac:picMk id="6" creationId="{4EE34686-181C-8D16-462A-354B06F0FF12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720872618" sldId="285"/>
        </pc:sldMkLst>
      </pc:sldChg>
      <pc:sldChg chg="addSp delSp modSp add mod">
        <pc:chgData name="Hanna Kossowsky" userId="56e21b23dc263710" providerId="LiveId" clId="{AE1A2ECB-826E-4D37-B1A0-1E29407F27BC}" dt="2025-04-25T13:16:16.627" v="5128" actId="1076"/>
        <pc:sldMkLst>
          <pc:docMk/>
          <pc:sldMk cId="1193671415" sldId="286"/>
        </pc:sldMkLst>
        <pc:spChg chg="mod">
          <ac:chgData name="Hanna Kossowsky" userId="56e21b23dc263710" providerId="LiveId" clId="{AE1A2ECB-826E-4D37-B1A0-1E29407F27BC}" dt="2025-04-25T13:16:06.261" v="5122" actId="13926"/>
          <ac:spMkLst>
            <pc:docMk/>
            <pc:sldMk cId="1193671415" sldId="286"/>
            <ac:spMk id="2" creationId="{3085F480-CA87-8771-D61A-791A84C52E40}"/>
          </ac:spMkLst>
        </pc:spChg>
        <pc:spChg chg="mod">
          <ac:chgData name="Hanna Kossowsky" userId="56e21b23dc263710" providerId="LiveId" clId="{AE1A2ECB-826E-4D37-B1A0-1E29407F27BC}" dt="2025-04-25T13:16:03.307" v="5121" actId="20577"/>
          <ac:spMkLst>
            <pc:docMk/>
            <pc:sldMk cId="1193671415" sldId="286"/>
            <ac:spMk id="9" creationId="{A7B5DEAA-6B2C-F5E9-12D0-EC859BDED0D6}"/>
          </ac:spMkLst>
        </pc:spChg>
        <pc:picChg chg="add mod">
          <ac:chgData name="Hanna Kossowsky" userId="56e21b23dc263710" providerId="LiveId" clId="{AE1A2ECB-826E-4D37-B1A0-1E29407F27BC}" dt="2025-04-25T13:16:16.627" v="5128" actId="1076"/>
          <ac:picMkLst>
            <pc:docMk/>
            <pc:sldMk cId="1193671415" sldId="286"/>
            <ac:picMk id="4" creationId="{F8EDE497-D114-EBF3-C5DD-B0D66B19AF8F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660379045" sldId="286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858219516" sldId="287"/>
        </pc:sldMkLst>
      </pc:sldChg>
      <pc:sldChg chg="delSp modSp add mod modAnim">
        <pc:chgData name="Hanna Kossowsky" userId="56e21b23dc263710" providerId="LiveId" clId="{AE1A2ECB-826E-4D37-B1A0-1E29407F27BC}" dt="2025-05-06T11:09:42.810" v="6054"/>
        <pc:sldMkLst>
          <pc:docMk/>
          <pc:sldMk cId="4036527364" sldId="287"/>
        </pc:sldMkLst>
        <pc:spChg chg="mod">
          <ac:chgData name="Hanna Kossowsky" userId="56e21b23dc263710" providerId="LiveId" clId="{AE1A2ECB-826E-4D37-B1A0-1E29407F27BC}" dt="2025-05-06T11:09:10.042" v="6044" actId="20577"/>
          <ac:spMkLst>
            <pc:docMk/>
            <pc:sldMk cId="4036527364" sldId="287"/>
            <ac:spMk id="9" creationId="{C3E1A15D-8829-884B-E9E4-D9EEFE43BC3D}"/>
          </ac:spMkLst>
        </pc:spChg>
        <pc:picChg chg="del">
          <ac:chgData name="Hanna Kossowsky" userId="56e21b23dc263710" providerId="LiveId" clId="{AE1A2ECB-826E-4D37-B1A0-1E29407F27BC}" dt="2025-05-06T10:55:28.071" v="5544" actId="478"/>
          <ac:picMkLst>
            <pc:docMk/>
            <pc:sldMk cId="4036527364" sldId="287"/>
            <ac:picMk id="4" creationId="{EA392B62-A461-DF17-B61B-18B51CF793E7}"/>
          </ac:picMkLst>
        </pc:picChg>
      </pc:sldChg>
      <pc:sldChg chg="addSp modSp add mod modAnim">
        <pc:chgData name="Hanna Kossowsky" userId="56e21b23dc263710" providerId="LiveId" clId="{AE1A2ECB-826E-4D37-B1A0-1E29407F27BC}" dt="2025-05-06T11:10:27.200" v="6217" actId="962"/>
        <pc:sldMkLst>
          <pc:docMk/>
          <pc:sldMk cId="4006197223" sldId="288"/>
        </pc:sldMkLst>
        <pc:spChg chg="mod">
          <ac:chgData name="Hanna Kossowsky" userId="56e21b23dc263710" providerId="LiveId" clId="{AE1A2ECB-826E-4D37-B1A0-1E29407F27BC}" dt="2025-05-06T11:10:27.200" v="6217" actId="962"/>
          <ac:spMkLst>
            <pc:docMk/>
            <pc:sldMk cId="4006197223" sldId="288"/>
            <ac:spMk id="9" creationId="{891D245A-E360-D7A5-1BA6-1C17E845D760}"/>
          </ac:spMkLst>
        </pc:spChg>
        <pc:picChg chg="add mod">
          <ac:chgData name="Hanna Kossowsky" userId="56e21b23dc263710" providerId="LiveId" clId="{AE1A2ECB-826E-4D37-B1A0-1E29407F27BC}" dt="2025-05-06T11:10:27.200" v="6216" actId="27614"/>
          <ac:picMkLst>
            <pc:docMk/>
            <pc:sldMk cId="4006197223" sldId="288"/>
            <ac:picMk id="4" creationId="{195AA026-504A-0F23-402D-FF3216D276BF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561544451" sldId="289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279235424" sldId="290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29967146" sldId="291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948311662" sldId="292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913038696" sldId="293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742854415" sldId="294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868918650" sldId="295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663499138" sldId="296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717871025" sldId="297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025402979" sldId="298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017605023" sldId="299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134541909" sldId="300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756904470" sldId="301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844840126" sldId="302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975311869" sldId="303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423493053" sldId="304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703563787" sldId="305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557335596" sldId="306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688393740" sldId="307"/>
        </pc:sldMkLst>
      </pc:sldChg>
      <pc:sldChg chg="add del">
        <pc:chgData name="Hanna Kossowsky" userId="56e21b23dc263710" providerId="LiveId" clId="{AE1A2ECB-826E-4D37-B1A0-1E29407F27BC}" dt="2025-04-25T08:10:08.577" v="290" actId="47"/>
        <pc:sldMkLst>
          <pc:docMk/>
          <pc:sldMk cId="771972563" sldId="457"/>
        </pc:sldMkLst>
      </pc:sldChg>
    </pc:docChg>
  </pc:docChgLst>
  <pc:docChgLst>
    <pc:chgData name="Hanna Kossowsky" userId="56e21b23dc263710" providerId="LiveId" clId="{3B5D1565-E1D0-43F2-80F4-E5DCA54FBF51}"/>
    <pc:docChg chg="custSel addSld delSld modSld">
      <pc:chgData name="Hanna Kossowsky" userId="56e21b23dc263710" providerId="LiveId" clId="{3B5D1565-E1D0-43F2-80F4-E5DCA54FBF51}" dt="2025-02-19T06:58:49.006" v="53" actId="47"/>
      <pc:docMkLst>
        <pc:docMk/>
      </pc:docMkLst>
      <pc:sldChg chg="modSp mod modAnim">
        <pc:chgData name="Hanna Kossowsky" userId="56e21b23dc263710" providerId="LiveId" clId="{3B5D1565-E1D0-43F2-80F4-E5DCA54FBF51}" dt="2025-02-19T06:57:18.328" v="52" actId="1036"/>
        <pc:sldMkLst>
          <pc:docMk/>
          <pc:sldMk cId="653706785" sldId="257"/>
        </pc:sldMkLst>
      </pc:sldChg>
      <pc:sldChg chg="del">
        <pc:chgData name="Hanna Kossowsky" userId="56e21b23dc263710" providerId="LiveId" clId="{3B5D1565-E1D0-43F2-80F4-E5DCA54FBF51}" dt="2025-02-19T06:58:49.006" v="53" actId="47"/>
        <pc:sldMkLst>
          <pc:docMk/>
          <pc:sldMk cId="2889954775" sldId="272"/>
        </pc:sldMkLst>
      </pc:sldChg>
      <pc:sldChg chg="modSp add mod">
        <pc:chgData name="Hanna Kossowsky" userId="56e21b23dc263710" providerId="LiveId" clId="{3B5D1565-E1D0-43F2-80F4-E5DCA54FBF51}" dt="2025-02-19T06:55:53.653" v="4" actId="12"/>
        <pc:sldMkLst>
          <pc:docMk/>
          <pc:sldMk cId="143904550" sldId="398"/>
        </pc:sldMkLst>
      </pc:sldChg>
    </pc:docChg>
  </pc:docChgLst>
  <pc:docChgLst>
    <pc:chgData name="Hanna Kossowsky" userId="56e21b23dc263710" providerId="LiveId" clId="{93FE5A26-3064-4B3F-8E2A-653EB31D5592}"/>
    <pc:docChg chg="undo custSel addSld delSld modSld">
      <pc:chgData name="Hanna Kossowsky" userId="56e21b23dc263710" providerId="LiveId" clId="{93FE5A26-3064-4B3F-8E2A-653EB31D5592}" dt="2025-02-19T08:45:19.290" v="4489" actId="20577"/>
      <pc:docMkLst>
        <pc:docMk/>
      </pc:docMkLst>
      <pc:sldChg chg="modSp mod">
        <pc:chgData name="Hanna Kossowsky" userId="56e21b23dc263710" providerId="LiveId" clId="{93FE5A26-3064-4B3F-8E2A-653EB31D5592}" dt="2025-02-19T07:04:18.139" v="3" actId="20577"/>
        <pc:sldMkLst>
          <pc:docMk/>
          <pc:sldMk cId="1633777672" sldId="256"/>
        </pc:sldMkLst>
        <pc:spChg chg="mod">
          <ac:chgData name="Hanna Kossowsky" userId="56e21b23dc263710" providerId="LiveId" clId="{93FE5A26-3064-4B3F-8E2A-653EB31D5592}" dt="2025-02-19T07:04:15.991" v="1" actId="20577"/>
          <ac:spMkLst>
            <pc:docMk/>
            <pc:sldMk cId="1633777672" sldId="256"/>
            <ac:spMk id="2" creationId="{E2739AA4-DC6F-AC25-85E9-23B70AA841D1}"/>
          </ac:spMkLst>
        </pc:spChg>
        <pc:spChg chg="mod">
          <ac:chgData name="Hanna Kossowsky" userId="56e21b23dc263710" providerId="LiveId" clId="{93FE5A26-3064-4B3F-8E2A-653EB31D5592}" dt="2025-02-19T07:04:18.139" v="3" actId="20577"/>
          <ac:spMkLst>
            <pc:docMk/>
            <pc:sldMk cId="1633777672" sldId="256"/>
            <ac:spMk id="3" creationId="{06ABFF89-9CAA-78A3-9827-25C0441AF86F}"/>
          </ac:spMkLst>
        </pc:spChg>
      </pc:sldChg>
      <pc:sldChg chg="del">
        <pc:chgData name="Hanna Kossowsky" userId="56e21b23dc263710" providerId="LiveId" clId="{93FE5A26-3064-4B3F-8E2A-653EB31D5592}" dt="2025-02-19T07:04:36.610" v="4" actId="47"/>
        <pc:sldMkLst>
          <pc:docMk/>
          <pc:sldMk cId="653706785" sldId="257"/>
        </pc:sldMkLst>
      </pc:sldChg>
      <pc:sldChg chg="modSp mod">
        <pc:chgData name="Hanna Kossowsky" userId="56e21b23dc263710" providerId="LiveId" clId="{93FE5A26-3064-4B3F-8E2A-653EB31D5592}" dt="2025-02-19T07:25:59.292" v="495" actId="20577"/>
        <pc:sldMkLst>
          <pc:docMk/>
          <pc:sldMk cId="2932639354" sldId="259"/>
        </pc:sldMkLst>
        <pc:spChg chg="mod">
          <ac:chgData name="Hanna Kossowsky" userId="56e21b23dc263710" providerId="LiveId" clId="{93FE5A26-3064-4B3F-8E2A-653EB31D5592}" dt="2025-02-19T07:25:59.292" v="49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">
        <pc:chgData name="Hanna Kossowsky" userId="56e21b23dc263710" providerId="LiveId" clId="{93FE5A26-3064-4B3F-8E2A-653EB31D5592}" dt="2025-02-19T07:21:35.585" v="492" actId="20577"/>
        <pc:sldMkLst>
          <pc:docMk/>
          <pc:sldMk cId="2429345029" sldId="26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07538850" sldId="261"/>
        </pc:sldMkLst>
      </pc:sldChg>
      <pc:sldChg chg="modSp add mod">
        <pc:chgData name="Hanna Kossowsky" userId="56e21b23dc263710" providerId="LiveId" clId="{93FE5A26-3064-4B3F-8E2A-653EB31D5592}" dt="2025-02-19T07:19:49.823" v="471" actId="20577"/>
        <pc:sldMkLst>
          <pc:docMk/>
          <pc:sldMk cId="1866731352" sldId="261"/>
        </pc:sldMkLst>
      </pc:sldChg>
      <pc:sldChg chg="modSp add mod">
        <pc:chgData name="Hanna Kossowsky" userId="56e21b23dc263710" providerId="LiveId" clId="{93FE5A26-3064-4B3F-8E2A-653EB31D5592}" dt="2025-02-19T07:18:57.165" v="311" actId="20577"/>
        <pc:sldMkLst>
          <pc:docMk/>
          <pc:sldMk cId="450497777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3047956201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774208767" sldId="263"/>
        </pc:sldMkLst>
      </pc:sldChg>
      <pc:sldChg chg="add del">
        <pc:chgData name="Hanna Kossowsky" userId="56e21b23dc263710" providerId="LiveId" clId="{93FE5A26-3064-4B3F-8E2A-653EB31D5592}" dt="2025-02-19T07:20:54.045" v="479"/>
        <pc:sldMkLst>
          <pc:docMk/>
          <pc:sldMk cId="3068632970" sldId="263"/>
        </pc:sldMkLst>
      </pc:sldChg>
      <pc:sldChg chg="add del">
        <pc:chgData name="Hanna Kossowsky" userId="56e21b23dc263710" providerId="LiveId" clId="{93FE5A26-3064-4B3F-8E2A-653EB31D5592}" dt="2025-02-19T07:20:59.027" v="481"/>
        <pc:sldMkLst>
          <pc:docMk/>
          <pc:sldMk cId="4018161927" sldId="263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29297336" sldId="26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801949394" sldId="266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782198291" sldId="26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91764609" sldId="268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66664880" sldId="26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905021401" sldId="27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188517806" sldId="27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89954775" sldId="27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434505505" sldId="27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783530971" sldId="27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10417689" sldId="27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67820192" sldId="27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988245967" sldId="27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09128241" sldId="27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511031208" sldId="279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57471371" sldId="28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76418047" sldId="28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856824348" sldId="28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2682632" sldId="28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720169326" sldId="2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41188842" sldId="28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106269780" sldId="28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572271568" sldId="31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252578053" sldId="3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306194807" sldId="38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144043473" sldId="38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487857439" sldId="389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1217290044" sldId="39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205368609" sldId="390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3230878684" sldId="390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3688594761" sldId="3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795164391" sldId="39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6450321" sldId="3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577880875" sldId="3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14684987" sldId="39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374448592" sldId="39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987074334" sldId="396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307055565" sldId="396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2689916021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2803387719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560305960" sldId="39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449073575" sldId="397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641564044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3671609670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42854459" sldId="398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101142229" sldId="398"/>
        </pc:sldMkLst>
      </pc:sldChg>
      <pc:sldChg chg="del">
        <pc:chgData name="Hanna Kossowsky" userId="56e21b23dc263710" providerId="LiveId" clId="{93FE5A26-3064-4B3F-8E2A-653EB31D5592}" dt="2025-02-19T07:04:37.129" v="5" actId="47"/>
        <pc:sldMkLst>
          <pc:docMk/>
          <pc:sldMk cId="143904550" sldId="398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2085189838" sldId="39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435545275" sldId="40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3650659230" sldId="409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4227923638" sldId="410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763831260" sldId="411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238725509" sldId="412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13283455" sldId="416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639935311" sldId="417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496457155" sldId="41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571826001" sldId="419"/>
        </pc:sldMkLst>
      </pc:sldChg>
      <pc:sldChg chg="modSp add del mod">
        <pc:chgData name="Hanna Kossowsky" userId="56e21b23dc263710" providerId="LiveId" clId="{93FE5A26-3064-4B3F-8E2A-653EB31D5592}" dt="2025-02-19T07:27:29.778" v="499" actId="47"/>
        <pc:sldMkLst>
          <pc:docMk/>
          <pc:sldMk cId="1415127267" sldId="4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487857439" sldId="491"/>
        </pc:sldMkLst>
      </pc:sldChg>
      <pc:sldChg chg="add">
        <pc:chgData name="Hanna Kossowsky" userId="56e21b23dc263710" providerId="LiveId" clId="{93FE5A26-3064-4B3F-8E2A-653EB31D5592}" dt="2025-02-19T07:27:28.235" v="498"/>
        <pc:sldMkLst>
          <pc:docMk/>
          <pc:sldMk cId="2977535749" sldId="491"/>
        </pc:sldMkLst>
      </pc:sldChg>
      <pc:sldChg chg="modSp add mod">
        <pc:chgData name="Hanna Kossowsky" userId="56e21b23dc263710" providerId="LiveId" clId="{93FE5A26-3064-4B3F-8E2A-653EB31D5592}" dt="2025-02-19T07:33:07.451" v="617" actId="20577"/>
        <pc:sldMkLst>
          <pc:docMk/>
          <pc:sldMk cId="1812375708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05368609" sldId="492"/>
        </pc:sldMkLst>
      </pc:sldChg>
      <pc:sldChg chg="add del">
        <pc:chgData name="Hanna Kossowsky" userId="56e21b23dc263710" providerId="LiveId" clId="{93FE5A26-3064-4B3F-8E2A-653EB31D5592}" dt="2025-02-19T07:31:54.837" v="506"/>
        <pc:sldMkLst>
          <pc:docMk/>
          <pc:sldMk cId="3185991163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449073575" sldId="493"/>
        </pc:sldMkLst>
      </pc:sldChg>
      <pc:sldChg chg="modSp add mod modNotesTx">
        <pc:chgData name="Hanna Kossowsky" userId="56e21b23dc263710" providerId="LiveId" clId="{93FE5A26-3064-4B3F-8E2A-653EB31D5592}" dt="2025-02-19T07:40:21.649" v="1209"/>
        <pc:sldMkLst>
          <pc:docMk/>
          <pc:sldMk cId="3897922549" sldId="4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987074334" sldId="494"/>
        </pc:sldMkLst>
      </pc:sldChg>
      <pc:sldChg chg="modSp add mod modNotesTx">
        <pc:chgData name="Hanna Kossowsky" userId="56e21b23dc263710" providerId="LiveId" clId="{93FE5A26-3064-4B3F-8E2A-653EB31D5592}" dt="2025-02-19T08:09:53.275" v="1747" actId="20577"/>
        <pc:sldMkLst>
          <pc:docMk/>
          <pc:sldMk cId="3870978512" sldId="494"/>
        </pc:sldMkLst>
      </pc:sldChg>
      <pc:sldChg chg="addSp delSp modSp add mod modAnim modNotesTx">
        <pc:chgData name="Hanna Kossowsky" userId="56e21b23dc263710" providerId="LiveId" clId="{93FE5A26-3064-4B3F-8E2A-653EB31D5592}" dt="2025-02-19T08:11:18.288" v="1789"/>
        <pc:sldMkLst>
          <pc:docMk/>
          <pc:sldMk cId="2095479354" sldId="495"/>
        </pc:sldMkLst>
      </pc:sldChg>
      <pc:sldChg chg="delSp modSp add mod delAnim modNotesTx">
        <pc:chgData name="Hanna Kossowsky" userId="56e21b23dc263710" providerId="LiveId" clId="{93FE5A26-3064-4B3F-8E2A-653EB31D5592}" dt="2025-02-19T08:15:24.685" v="2359" actId="20577"/>
        <pc:sldMkLst>
          <pc:docMk/>
          <pc:sldMk cId="3383692764" sldId="496"/>
        </pc:sldMkLst>
      </pc:sldChg>
      <pc:sldChg chg="add del">
        <pc:chgData name="Hanna Kossowsky" userId="56e21b23dc263710" providerId="LiveId" clId="{93FE5A26-3064-4B3F-8E2A-653EB31D5592}" dt="2025-02-19T08:13:12.957" v="2008"/>
        <pc:sldMkLst>
          <pc:docMk/>
          <pc:sldMk cId="1548486394" sldId="497"/>
        </pc:sldMkLst>
      </pc:sldChg>
      <pc:sldChg chg="addSp delSp modSp add mod">
        <pc:chgData name="Hanna Kossowsky" userId="56e21b23dc263710" providerId="LiveId" clId="{93FE5A26-3064-4B3F-8E2A-653EB31D5592}" dt="2025-02-19T08:19:51.019" v="2388" actId="1076"/>
        <pc:sldMkLst>
          <pc:docMk/>
          <pc:sldMk cId="2970157588" sldId="497"/>
        </pc:sldMkLst>
      </pc:sldChg>
      <pc:sldChg chg="add del">
        <pc:chgData name="Hanna Kossowsky" userId="56e21b23dc263710" providerId="LiveId" clId="{93FE5A26-3064-4B3F-8E2A-653EB31D5592}" dt="2025-02-19T08:17:55.147" v="2361"/>
        <pc:sldMkLst>
          <pc:docMk/>
          <pc:sldMk cId="3658590114" sldId="497"/>
        </pc:sldMkLst>
      </pc:sldChg>
      <pc:sldChg chg="addSp delSp modSp add mod">
        <pc:chgData name="Hanna Kossowsky" userId="56e21b23dc263710" providerId="LiveId" clId="{93FE5A26-3064-4B3F-8E2A-653EB31D5592}" dt="2025-02-19T08:20:53.918" v="2451" actId="22"/>
        <pc:sldMkLst>
          <pc:docMk/>
          <pc:sldMk cId="698931931" sldId="498"/>
        </pc:sldMkLst>
      </pc:sldChg>
      <pc:sldChg chg="addSp delSp modSp add mod">
        <pc:chgData name="Hanna Kossowsky" userId="56e21b23dc263710" providerId="LiveId" clId="{93FE5A26-3064-4B3F-8E2A-653EB31D5592}" dt="2025-02-19T08:21:58.228" v="2492" actId="1076"/>
        <pc:sldMkLst>
          <pc:docMk/>
          <pc:sldMk cId="131263646" sldId="499"/>
        </pc:sldMkLst>
      </pc:sldChg>
      <pc:sldChg chg="addSp delSp modSp add mod">
        <pc:chgData name="Hanna Kossowsky" userId="56e21b23dc263710" providerId="LiveId" clId="{93FE5A26-3064-4B3F-8E2A-653EB31D5592}" dt="2025-02-19T08:29:35.168" v="3001"/>
        <pc:sldMkLst>
          <pc:docMk/>
          <pc:sldMk cId="4144549434" sldId="500"/>
        </pc:sldMkLst>
      </pc:sldChg>
      <pc:sldChg chg="addSp delSp modSp add mod">
        <pc:chgData name="Hanna Kossowsky" userId="56e21b23dc263710" providerId="LiveId" clId="{93FE5A26-3064-4B3F-8E2A-653EB31D5592}" dt="2025-02-19T08:32:12.623" v="3178" actId="22"/>
        <pc:sldMkLst>
          <pc:docMk/>
          <pc:sldMk cId="3990973233" sldId="501"/>
        </pc:sldMkLst>
      </pc:sldChg>
      <pc:sldChg chg="addSp delSp modSp add mod modAnim">
        <pc:chgData name="Hanna Kossowsky" userId="56e21b23dc263710" providerId="LiveId" clId="{93FE5A26-3064-4B3F-8E2A-653EB31D5592}" dt="2025-02-19T08:42:34.979" v="3890" actId="313"/>
        <pc:sldMkLst>
          <pc:docMk/>
          <pc:sldMk cId="2020688423" sldId="502"/>
        </pc:sldMkLst>
      </pc:sldChg>
      <pc:sldChg chg="addSp delSp modSp add mod delAnim">
        <pc:chgData name="Hanna Kossowsky" userId="56e21b23dc263710" providerId="LiveId" clId="{93FE5A26-3064-4B3F-8E2A-653EB31D5592}" dt="2025-02-19T08:42:32.748" v="3889" actId="313"/>
        <pc:sldMkLst>
          <pc:docMk/>
          <pc:sldMk cId="2896844199" sldId="503"/>
        </pc:sldMkLst>
      </pc:sldChg>
      <pc:sldChg chg="delSp modSp add mod">
        <pc:chgData name="Hanna Kossowsky" userId="56e21b23dc263710" providerId="LiveId" clId="{93FE5A26-3064-4B3F-8E2A-653EB31D5592}" dt="2025-02-19T08:45:19.290" v="4489" actId="20577"/>
        <pc:sldMkLst>
          <pc:docMk/>
          <pc:sldMk cId="495728249" sldId="504"/>
        </pc:sldMkLst>
      </pc:sldChg>
    </pc:docChg>
  </pc:docChgLst>
  <pc:docChgLst>
    <pc:chgData name="Hanna Kossowsky" userId="56e21b23dc263710" providerId="LiveId" clId="{6710EEB1-46EE-46C5-88A6-DC1D56CEBA3B}"/>
    <pc:docChg chg="undo redo custSel addSld delSld modSld sldOrd">
      <pc:chgData name="Hanna Kossowsky" userId="56e21b23dc263710" providerId="LiveId" clId="{6710EEB1-46EE-46C5-88A6-DC1D56CEBA3B}" dt="2025-03-14T10:17:07.971" v="9441"/>
      <pc:docMkLst>
        <pc:docMk/>
      </pc:docMkLst>
      <pc:sldChg chg="modSp mod modNotesTx">
        <pc:chgData name="Hanna Kossowsky" userId="56e21b23dc263710" providerId="LiveId" clId="{6710EEB1-46EE-46C5-88A6-DC1D56CEBA3B}" dt="2025-03-14T10:17:07.971" v="9441"/>
        <pc:sldMkLst>
          <pc:docMk/>
          <pc:sldMk cId="1633777672" sldId="256"/>
        </pc:sldMkLst>
        <pc:spChg chg="mod">
          <ac:chgData name="Hanna Kossowsky" userId="56e21b23dc263710" providerId="LiveId" clId="{6710EEB1-46EE-46C5-88A6-DC1D56CEBA3B}" dt="2025-02-25T07:35:57.680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710EEB1-46EE-46C5-88A6-DC1D56CEBA3B}" dt="2025-03-10T08:24:57.253" v="8836" actId="20577"/>
        <pc:sldMkLst>
          <pc:docMk/>
          <pc:sldMk cId="2932639354" sldId="259"/>
        </pc:sldMkLst>
        <pc:spChg chg="mod">
          <ac:chgData name="Hanna Kossowsky" userId="56e21b23dc263710" providerId="LiveId" clId="{6710EEB1-46EE-46C5-88A6-DC1D56CEBA3B}" dt="2025-03-10T08:24:57.253" v="8836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6710EEB1-46EE-46C5-88A6-DC1D56CEBA3B}" dt="2025-02-25T07:47:35.732" v="1" actId="47"/>
        <pc:sldMkLst>
          <pc:docMk/>
          <pc:sldMk cId="2429345029" sldId="260"/>
        </pc:sldMkLst>
      </pc:sldChg>
      <pc:sldChg chg="modSp add mod modAnim modShow">
        <pc:chgData name="Hanna Kossowsky" userId="56e21b23dc263710" providerId="LiveId" clId="{6710EEB1-46EE-46C5-88A6-DC1D56CEBA3B}" dt="2025-03-10T07:57:58.461" v="8469"/>
        <pc:sldMkLst>
          <pc:docMk/>
          <pc:sldMk cId="2905915525" sldId="260"/>
        </pc:sldMkLst>
      </pc:sldChg>
      <pc:sldChg chg="add del">
        <pc:chgData name="Hanna Kossowsky" userId="56e21b23dc263710" providerId="LiveId" clId="{6710EEB1-46EE-46C5-88A6-DC1D56CEBA3B}" dt="2025-03-09T12:44:49.398" v="4727" actId="47"/>
        <pc:sldMkLst>
          <pc:docMk/>
          <pc:sldMk cId="1677409496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866731352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450497777" sldId="262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2885621005" sldId="262"/>
        </pc:sldMkLst>
      </pc:sldChg>
      <pc:sldChg chg="delSp 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2725375352" sldId="26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944473808" sldId="264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836127626" sldId="265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144043473" sldId="38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435545275" sldId="40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650659230" sldId="40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227923638" sldId="41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763831260" sldId="41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238725509" sldId="412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13283455" sldId="416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639935311" sldId="417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496457155" sldId="418"/>
        </pc:sldMkLst>
      </pc:sldChg>
      <pc:sldChg chg="del">
        <pc:chgData name="Hanna Kossowsky" userId="56e21b23dc263710" providerId="LiveId" clId="{6710EEB1-46EE-46C5-88A6-DC1D56CEBA3B}" dt="2025-02-25T07:48:08.811" v="3" actId="47"/>
        <pc:sldMkLst>
          <pc:docMk/>
          <pc:sldMk cId="2571826001" sldId="419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977535749" sldId="49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812375708" sldId="49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97922549" sldId="493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70978512" sldId="494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95479354" sldId="495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383692764" sldId="496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970157588" sldId="497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698931931" sldId="49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31263646" sldId="49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144549434" sldId="50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990973233" sldId="50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20688423" sldId="50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896844199" sldId="503"/>
        </pc:sldMkLst>
      </pc:sldChg>
      <pc:sldChg chg="del">
        <pc:chgData name="Hanna Kossowsky" userId="56e21b23dc263710" providerId="LiveId" clId="{6710EEB1-46EE-46C5-88A6-DC1D56CEBA3B}" dt="2025-02-25T08:05:10.104" v="4" actId="47"/>
        <pc:sldMkLst>
          <pc:docMk/>
          <pc:sldMk cId="495728249" sldId="504"/>
        </pc:sldMkLst>
      </pc:sldChg>
      <pc:sldChg chg="modSp add">
        <pc:chgData name="Hanna Kossowsky" userId="56e21b23dc263710" providerId="LiveId" clId="{6710EEB1-46EE-46C5-88A6-DC1D56CEBA3B}" dt="2025-03-06T13:40:39.785" v="3509" actId="20577"/>
        <pc:sldMkLst>
          <pc:docMk/>
          <pc:sldMk cId="4269804765" sldId="539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4134588185" sldId="542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677124310" sldId="54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86503630" sldId="544"/>
        </pc:sldMkLst>
      </pc:sldChg>
      <pc:sldChg chg="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1628105093" sldId="569"/>
        </pc:sldMkLst>
      </pc:sldChg>
      <pc:sldChg chg="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3358082188" sldId="571"/>
        </pc:sldMkLst>
      </pc:sldChg>
      <pc:sldChg chg="modSp add mod modAnim modNotesTx">
        <pc:chgData name="Hanna Kossowsky" userId="56e21b23dc263710" providerId="LiveId" clId="{6710EEB1-46EE-46C5-88A6-DC1D56CEBA3B}" dt="2025-03-10T08:25:28.607" v="8844"/>
        <pc:sldMkLst>
          <pc:docMk/>
          <pc:sldMk cId="1393822683" sldId="572"/>
        </pc:sldMkLst>
      </pc:sldChg>
      <pc:sldChg chg="modSp add mod modAnim">
        <pc:chgData name="Hanna Kossowsky" userId="56e21b23dc263710" providerId="LiveId" clId="{6710EEB1-46EE-46C5-88A6-DC1D56CEBA3B}" dt="2025-03-09T12:23:53.894" v="4216"/>
        <pc:sldMkLst>
          <pc:docMk/>
          <pc:sldMk cId="1298672318" sldId="573"/>
        </pc:sldMkLst>
      </pc:sldChg>
      <pc:sldChg chg="modSp add mod modAnim">
        <pc:chgData name="Hanna Kossowsky" userId="56e21b23dc263710" providerId="LiveId" clId="{6710EEB1-46EE-46C5-88A6-DC1D56CEBA3B}" dt="2025-03-09T12:26:25.804" v="4478"/>
        <pc:sldMkLst>
          <pc:docMk/>
          <pc:sldMk cId="2328485683" sldId="574"/>
        </pc:sldMkLst>
      </pc:sldChg>
      <pc:sldChg chg="modSp add mod ord modAnim">
        <pc:chgData name="Hanna Kossowsky" userId="56e21b23dc263710" providerId="LiveId" clId="{6710EEB1-46EE-46C5-88A6-DC1D56CEBA3B}" dt="2025-03-09T12:28:34.268" v="4672"/>
        <pc:sldMkLst>
          <pc:docMk/>
          <pc:sldMk cId="877897916" sldId="575"/>
        </pc:sldMkLst>
      </pc:sldChg>
      <pc:sldChg chg="modSp add mod ord modAnim">
        <pc:chgData name="Hanna Kossowsky" userId="56e21b23dc263710" providerId="LiveId" clId="{6710EEB1-46EE-46C5-88A6-DC1D56CEBA3B}" dt="2025-03-09T20:14:42.041" v="5955" actId="20577"/>
        <pc:sldMkLst>
          <pc:docMk/>
          <pc:sldMk cId="1190917936" sldId="576"/>
        </pc:sldMkLst>
      </pc:sldChg>
      <pc:sldChg chg="addSp modSp add mod modAnim">
        <pc:chgData name="Hanna Kossowsky" userId="56e21b23dc263710" providerId="LiveId" clId="{6710EEB1-46EE-46C5-88A6-DC1D56CEBA3B}" dt="2025-03-09T19:34:46.977" v="5292" actId="20577"/>
        <pc:sldMkLst>
          <pc:docMk/>
          <pc:sldMk cId="1741770827" sldId="577"/>
        </pc:sldMkLst>
      </pc:sldChg>
      <pc:sldChg chg="modSp add mod ord modAnim">
        <pc:chgData name="Hanna Kossowsky" userId="56e21b23dc263710" providerId="LiveId" clId="{6710EEB1-46EE-46C5-88A6-DC1D56CEBA3B}" dt="2025-03-14T10:10:53.356" v="9131" actId="113"/>
        <pc:sldMkLst>
          <pc:docMk/>
          <pc:sldMk cId="975728535" sldId="578"/>
        </pc:sldMkLst>
      </pc:sldChg>
      <pc:sldChg chg="addSp delSp modSp add mod delAnim modAnim modNotesTx">
        <pc:chgData name="Hanna Kossowsky" userId="56e21b23dc263710" providerId="LiveId" clId="{6710EEB1-46EE-46C5-88A6-DC1D56CEBA3B}" dt="2025-03-14T10:10:34.078" v="9130" actId="478"/>
        <pc:sldMkLst>
          <pc:docMk/>
          <pc:sldMk cId="186894906" sldId="579"/>
        </pc:sldMkLst>
      </pc:sldChg>
      <pc:sldChg chg="modSp add mod ord modAnim">
        <pc:chgData name="Hanna Kossowsky" userId="56e21b23dc263710" providerId="LiveId" clId="{6710EEB1-46EE-46C5-88A6-DC1D56CEBA3B}" dt="2025-03-10T08:26:00.251" v="8847"/>
        <pc:sldMkLst>
          <pc:docMk/>
          <pc:sldMk cId="3025389337" sldId="580"/>
        </pc:sldMkLst>
      </pc:sldChg>
      <pc:sldChg chg="add del">
        <pc:chgData name="Hanna Kossowsky" userId="56e21b23dc263710" providerId="LiveId" clId="{6710EEB1-46EE-46C5-88A6-DC1D56CEBA3B}" dt="2025-03-09T13:15:26.824" v="5251"/>
        <pc:sldMkLst>
          <pc:docMk/>
          <pc:sldMk cId="3558642212" sldId="580"/>
        </pc:sldMkLst>
      </pc:sldChg>
      <pc:sldChg chg="addSp modSp add mod ord modAnim modNotesTx">
        <pc:chgData name="Hanna Kossowsky" userId="56e21b23dc263710" providerId="LiveId" clId="{6710EEB1-46EE-46C5-88A6-DC1D56CEBA3B}" dt="2025-03-14T10:08:57.680" v="9027" actId="20577"/>
        <pc:sldMkLst>
          <pc:docMk/>
          <pc:sldMk cId="725761362" sldId="581"/>
        </pc:sldMkLst>
      </pc:sldChg>
      <pc:sldChg chg="modSp add mod modAnim modNotesTx">
        <pc:chgData name="Hanna Kossowsky" userId="56e21b23dc263710" providerId="LiveId" clId="{6710EEB1-46EE-46C5-88A6-DC1D56CEBA3B}" dt="2025-03-09T20:22:33.121" v="6434" actId="20577"/>
        <pc:sldMkLst>
          <pc:docMk/>
          <pc:sldMk cId="2972988608" sldId="582"/>
        </pc:sldMkLst>
      </pc:sldChg>
      <pc:sldChg chg="add del">
        <pc:chgData name="Hanna Kossowsky" userId="56e21b23dc263710" providerId="LiveId" clId="{6710EEB1-46EE-46C5-88A6-DC1D56CEBA3B}" dt="2025-03-09T19:37:48.477" v="5504"/>
        <pc:sldMkLst>
          <pc:docMk/>
          <pc:sldMk cId="3030218303" sldId="582"/>
        </pc:sldMkLst>
      </pc:sldChg>
      <pc:sldChg chg="modSp add mod modAnim">
        <pc:chgData name="Hanna Kossowsky" userId="56e21b23dc263710" providerId="LiveId" clId="{6710EEB1-46EE-46C5-88A6-DC1D56CEBA3B}" dt="2025-03-09T20:26:47.601" v="6893"/>
        <pc:sldMkLst>
          <pc:docMk/>
          <pc:sldMk cId="1262631225" sldId="583"/>
        </pc:sldMkLst>
      </pc:sldChg>
      <pc:sldChg chg="add del">
        <pc:chgData name="Hanna Kossowsky" userId="56e21b23dc263710" providerId="LiveId" clId="{6710EEB1-46EE-46C5-88A6-DC1D56CEBA3B}" dt="2025-03-09T20:25:53.640" v="6757"/>
        <pc:sldMkLst>
          <pc:docMk/>
          <pc:sldMk cId="646637487" sldId="584"/>
        </pc:sldMkLst>
      </pc:sldChg>
      <pc:sldChg chg="add del">
        <pc:chgData name="Hanna Kossowsky" userId="56e21b23dc263710" providerId="LiveId" clId="{6710EEB1-46EE-46C5-88A6-DC1D56CEBA3B}" dt="2025-03-09T20:25:42.042" v="6753"/>
        <pc:sldMkLst>
          <pc:docMk/>
          <pc:sldMk cId="866887735" sldId="584"/>
        </pc:sldMkLst>
      </pc:sldChg>
      <pc:sldChg chg="add del">
        <pc:chgData name="Hanna Kossowsky" userId="56e21b23dc263710" providerId="LiveId" clId="{6710EEB1-46EE-46C5-88A6-DC1D56CEBA3B}" dt="2025-03-09T20:25:47.945" v="6755"/>
        <pc:sldMkLst>
          <pc:docMk/>
          <pc:sldMk cId="2801167120" sldId="584"/>
        </pc:sldMkLst>
      </pc:sldChg>
      <pc:sldChg chg="addSp modSp add mod ord modAnim">
        <pc:chgData name="Hanna Kossowsky" userId="56e21b23dc263710" providerId="LiveId" clId="{6710EEB1-46EE-46C5-88A6-DC1D56CEBA3B}" dt="2025-03-10T07:53:47.078" v="8461"/>
        <pc:sldMkLst>
          <pc:docMk/>
          <pc:sldMk cId="3417116930" sldId="584"/>
        </pc:sldMkLst>
      </pc:sldChg>
      <pc:sldChg chg="modSp add mod ord modNotesTx">
        <pc:chgData name="Hanna Kossowsky" userId="56e21b23dc263710" providerId="LiveId" clId="{6710EEB1-46EE-46C5-88A6-DC1D56CEBA3B}" dt="2025-03-10T07:54:20.088" v="8463"/>
        <pc:sldMkLst>
          <pc:docMk/>
          <pc:sldMk cId="4002850659" sldId="585"/>
        </pc:sldMkLst>
      </pc:sldChg>
      <pc:sldChg chg="modSp add mod modAnim">
        <pc:chgData name="Hanna Kossowsky" userId="56e21b23dc263710" providerId="LiveId" clId="{6710EEB1-46EE-46C5-88A6-DC1D56CEBA3B}" dt="2025-03-09T20:33:11.307" v="7447"/>
        <pc:sldMkLst>
          <pc:docMk/>
          <pc:sldMk cId="1729374589" sldId="586"/>
        </pc:sldMkLst>
      </pc:sldChg>
      <pc:sldChg chg="addSp delSp modSp add mod modAnim">
        <pc:chgData name="Hanna Kossowsky" userId="56e21b23dc263710" providerId="LiveId" clId="{6710EEB1-46EE-46C5-88A6-DC1D56CEBA3B}" dt="2025-03-10T08:20:55.592" v="8552" actId="1076"/>
        <pc:sldMkLst>
          <pc:docMk/>
          <pc:sldMk cId="3113943533" sldId="587"/>
        </pc:sldMkLst>
      </pc:sldChg>
      <pc:sldChg chg="addSp delSp modSp add mod delAnim modAnim">
        <pc:chgData name="Hanna Kossowsky" userId="56e21b23dc263710" providerId="LiveId" clId="{6710EEB1-46EE-46C5-88A6-DC1D56CEBA3B}" dt="2025-03-10T07:01:58.910" v="7839" actId="1076"/>
        <pc:sldMkLst>
          <pc:docMk/>
          <pc:sldMk cId="3781285717" sldId="588"/>
        </pc:sldMkLst>
      </pc:sldChg>
      <pc:sldChg chg="addSp delSp modSp add mod modAnim">
        <pc:chgData name="Hanna Kossowsky" userId="56e21b23dc263710" providerId="LiveId" clId="{6710EEB1-46EE-46C5-88A6-DC1D56CEBA3B}" dt="2025-03-10T07:28:58.006" v="8037" actId="1076"/>
        <pc:sldMkLst>
          <pc:docMk/>
          <pc:sldMk cId="2774354453" sldId="589"/>
        </pc:sldMkLst>
      </pc:sldChg>
      <pc:sldChg chg="addSp delSp modSp add mod modAnim">
        <pc:chgData name="Hanna Kossowsky" userId="56e21b23dc263710" providerId="LiveId" clId="{6710EEB1-46EE-46C5-88A6-DC1D56CEBA3B}" dt="2025-03-10T07:32:12.870" v="8432"/>
        <pc:sldMkLst>
          <pc:docMk/>
          <pc:sldMk cId="3797887448" sldId="590"/>
        </pc:sldMkLst>
      </pc:sldChg>
      <pc:sldChg chg="addSp delSp modSp add mod">
        <pc:chgData name="Hanna Kossowsky" userId="56e21b23dc263710" providerId="LiveId" clId="{6710EEB1-46EE-46C5-88A6-DC1D56CEBA3B}" dt="2025-03-10T07:35:40.283" v="8439" actId="1076"/>
        <pc:sldMkLst>
          <pc:docMk/>
          <pc:sldMk cId="3885306052" sldId="591"/>
        </pc:sldMkLst>
      </pc:sldChg>
      <pc:sldChg chg="addSp delSp modSp add mod">
        <pc:chgData name="Hanna Kossowsky" userId="56e21b23dc263710" providerId="LiveId" clId="{6710EEB1-46EE-46C5-88A6-DC1D56CEBA3B}" dt="2025-03-10T07:53:31.444" v="8459" actId="1076"/>
        <pc:sldMkLst>
          <pc:docMk/>
          <pc:sldMk cId="1320841061" sldId="592"/>
        </pc:sldMkLst>
      </pc:sldChg>
      <pc:sldChg chg="delSp modSp add mod">
        <pc:chgData name="Hanna Kossowsky" userId="56e21b23dc263710" providerId="LiveId" clId="{6710EEB1-46EE-46C5-88A6-DC1D56CEBA3B}" dt="2025-03-10T08:22:47.553" v="8649" actId="20577"/>
        <pc:sldMkLst>
          <pc:docMk/>
          <pc:sldMk cId="966994310" sldId="593"/>
        </pc:sldMkLst>
      </pc:sldChg>
      <pc:sldChg chg="addSp modSp add mod modNotesTx">
        <pc:chgData name="Hanna Kossowsky" userId="56e21b23dc263710" providerId="LiveId" clId="{6710EEB1-46EE-46C5-88A6-DC1D56CEBA3B}" dt="2025-03-10T08:24:17.462" v="8807" actId="20577"/>
        <pc:sldMkLst>
          <pc:docMk/>
          <pc:sldMk cId="2025748670" sldId="594"/>
        </pc:sldMkLst>
      </pc:sldChg>
      <pc:sldChg chg="modSp add mod modAnim modNotesTx">
        <pc:chgData name="Hanna Kossowsky" userId="56e21b23dc263710" providerId="LiveId" clId="{6710EEB1-46EE-46C5-88A6-DC1D56CEBA3B}" dt="2025-03-14T10:14:59.298" v="9440" actId="2057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233A9E3C-59E5-4AEB-A8AE-CC75ED497D9C}"/>
    <pc:docChg chg="delSld modSld">
      <pc:chgData name="Hanna Kossowsky" userId="56e21b23dc263710" providerId="LiveId" clId="{233A9E3C-59E5-4AEB-A8AE-CC75ED497D9C}" dt="2025-03-30T17:58:45.142" v="2" actId="47"/>
      <pc:docMkLst>
        <pc:docMk/>
      </pc:docMkLst>
      <pc:sldChg chg="modSp mod">
        <pc:chgData name="Hanna Kossowsky" userId="56e21b23dc263710" providerId="LiveId" clId="{233A9E3C-59E5-4AEB-A8AE-CC75ED497D9C}" dt="2025-03-30T17:58:35.528" v="0" actId="20577"/>
        <pc:sldMkLst>
          <pc:docMk/>
          <pc:sldMk cId="1633777672" sldId="256"/>
        </pc:sldMkLst>
        <pc:spChg chg="mod">
          <ac:chgData name="Hanna Kossowsky" userId="56e21b23dc263710" providerId="LiveId" clId="{233A9E3C-59E5-4AEB-A8AE-CC75ED497D9C}" dt="2025-03-30T17:58:35.528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233A9E3C-59E5-4AEB-A8AE-CC75ED497D9C}" dt="2025-03-30T17:58:39.103" v="1" actId="20577"/>
        <pc:sldMkLst>
          <pc:docMk/>
          <pc:sldMk cId="2932639354" sldId="259"/>
        </pc:sldMkLst>
        <pc:spChg chg="mod">
          <ac:chgData name="Hanna Kossowsky" userId="56e21b23dc263710" providerId="LiveId" clId="{233A9E3C-59E5-4AEB-A8AE-CC75ED497D9C}" dt="2025-03-30T17:58:39.103" v="1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99333156" sldId="26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70205585" sldId="26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629499545" sldId="26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907140018" sldId="26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47137042" sldId="26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05918425" sldId="26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39272533" sldId="26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55760010" sldId="26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506673652" sldId="26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74866833" sldId="26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66713515" sldId="27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29271095" sldId="27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38750349" sldId="27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684692305" sldId="27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033894870" sldId="27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083192752" sldId="27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85556786" sldId="27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142000292" sldId="27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798153897" sldId="27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236996379" sldId="28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003840057" sldId="28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61268200" sldId="28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299046900" sldId="28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89818663" sldId="28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355614756" sldId="28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1365665" sldId="28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65687255" sldId="28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02679592" sldId="28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90954264" sldId="28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825598711" sldId="29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90156803" sldId="65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846887732" sldId="65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115068591" sldId="65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423831694" sldId="65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348129217" sldId="66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47024426" sldId="66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50380254" sldId="66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42589169" sldId="66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193453094" sldId="66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68370229" sldId="66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01871394" sldId="66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94246683" sldId="66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78166600" sldId="66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27432471" sldId="66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304224256" sldId="67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38877660" sldId="67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971529262" sldId="67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291882238" sldId="67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11986651" sldId="67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330254752" sldId="67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63329806" sldId="67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5863925" sldId="67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600349179" sldId="67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652218114" sldId="67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110390513" sldId="68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79078100" sldId="68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27997945" sldId="68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67452720" sldId="68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570367250" sldId="68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31910234" sldId="68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082833106" sldId="68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364874408" sldId="68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14652088" sldId="68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913208156" sldId="68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41814346" sldId="69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28279647" sldId="691"/>
        </pc:sldMkLst>
      </pc:sldChg>
    </pc:docChg>
  </pc:docChgLst>
  <pc:docChgLst>
    <pc:chgData name="Hanna Kossowsky" userId="56e21b23dc263710" providerId="LiveId" clId="{D4356A06-506A-4A03-A0A0-04D064873A56}"/>
    <pc:docChg chg="undo redo custSel addSld delSld modSld sldOrd">
      <pc:chgData name="Hanna Kossowsky" userId="56e21b23dc263710" providerId="LiveId" clId="{D4356A06-506A-4A03-A0A0-04D064873A56}" dt="2024-04-29T19:49:13.920" v="9928" actId="13926"/>
      <pc:docMkLst>
        <pc:docMk/>
      </pc:docMkLst>
      <pc:sldChg chg="modSp new mod modAnim">
        <pc:chgData name="Hanna Kossowsky" userId="56e21b23dc263710" providerId="LiveId" clId="{D4356A06-506A-4A03-A0A0-04D064873A56}" dt="2024-04-11T07:41:51.193" v="7616" actId="13926"/>
        <pc:sldMkLst>
          <pc:docMk/>
          <pc:sldMk cId="653706785" sldId="257"/>
        </pc:sldMkLst>
      </pc:sldChg>
      <pc:sldChg chg="add del">
        <pc:chgData name="Hanna Kossowsky" userId="56e21b23dc263710" providerId="LiveId" clId="{D4356A06-506A-4A03-A0A0-04D064873A56}" dt="2024-04-07T06:06:22.474" v="616" actId="47"/>
        <pc:sldMkLst>
          <pc:docMk/>
          <pc:sldMk cId="268565533" sldId="258"/>
        </pc:sldMkLst>
      </pc:sldChg>
      <pc:sldChg chg="modSp add mod">
        <pc:chgData name="Hanna Kossowsky" userId="56e21b23dc263710" providerId="LiveId" clId="{D4356A06-506A-4A03-A0A0-04D064873A56}" dt="2024-04-27T18:54:58.035" v="9451" actId="2710"/>
        <pc:sldMkLst>
          <pc:docMk/>
          <pc:sldMk cId="2932639354" sldId="259"/>
        </pc:sldMkLst>
      </pc:sldChg>
      <pc:sldChg chg="modSp add del mod modNotesTx">
        <pc:chgData name="Hanna Kossowsky" userId="56e21b23dc263710" providerId="LiveId" clId="{D4356A06-506A-4A03-A0A0-04D064873A56}" dt="2024-04-07T06:15:07.105" v="815" actId="47"/>
        <pc:sldMkLst>
          <pc:docMk/>
          <pc:sldMk cId="4210115471" sldId="260"/>
        </pc:sldMkLst>
      </pc:sldChg>
      <pc:sldChg chg="modSp add mod ord modAnim">
        <pc:chgData name="Hanna Kossowsky" userId="56e21b23dc263710" providerId="LiveId" clId="{D4356A06-506A-4A03-A0A0-04D064873A56}" dt="2024-04-27T19:02:50.908" v="9459" actId="5793"/>
        <pc:sldMkLst>
          <pc:docMk/>
          <pc:sldMk cId="1607538850" sldId="261"/>
        </pc:sldMkLst>
      </pc:sldChg>
      <pc:sldChg chg="modSp add mod modAnim modNotesTx">
        <pc:chgData name="Hanna Kossowsky" userId="56e21b23dc263710" providerId="LiveId" clId="{D4356A06-506A-4A03-A0A0-04D064873A56}" dt="2024-04-07T10:19:12.855" v="4277" actId="20577"/>
        <pc:sldMkLst>
          <pc:docMk/>
          <pc:sldMk cId="3047956201" sldId="262"/>
        </pc:sldMkLst>
      </pc:sldChg>
      <pc:sldChg chg="modSp add mod ord modNotesTx">
        <pc:chgData name="Hanna Kossowsky" userId="56e21b23dc263710" providerId="LiveId" clId="{D4356A06-506A-4A03-A0A0-04D064873A56}" dt="2024-04-27T19:00:36.108" v="9453"/>
        <pc:sldMkLst>
          <pc:docMk/>
          <pc:sldMk cId="2774208767" sldId="263"/>
        </pc:sldMkLst>
      </pc:sldChg>
      <pc:sldChg chg="add del modNotesTx">
        <pc:chgData name="Hanna Kossowsky" userId="56e21b23dc263710" providerId="LiveId" clId="{D4356A06-506A-4A03-A0A0-04D064873A56}" dt="2024-04-07T06:36:41.897" v="1060" actId="47"/>
        <pc:sldMkLst>
          <pc:docMk/>
          <pc:sldMk cId="1611133810" sldId="264"/>
        </pc:sldMkLst>
      </pc:sldChg>
      <pc:sldChg chg="modSp add mod modAnim">
        <pc:chgData name="Hanna Kossowsky" userId="56e21b23dc263710" providerId="LiveId" clId="{D4356A06-506A-4A03-A0A0-04D064873A56}" dt="2024-04-27T19:08:03.126" v="9460" actId="20577"/>
        <pc:sldMkLst>
          <pc:docMk/>
          <pc:sldMk cId="729297336" sldId="265"/>
        </pc:sldMkLst>
      </pc:sldChg>
      <pc:sldChg chg="addSp modSp add mod modAnim modNotesTx">
        <pc:chgData name="Hanna Kossowsky" userId="56e21b23dc263710" providerId="LiveId" clId="{D4356A06-506A-4A03-A0A0-04D064873A56}" dt="2024-04-27T19:11:15.743" v="9462" actId="20577"/>
        <pc:sldMkLst>
          <pc:docMk/>
          <pc:sldMk cId="2801949394" sldId="266"/>
        </pc:sldMkLst>
      </pc:sldChg>
      <pc:sldChg chg="delSp modSp add mod modNotesTx">
        <pc:chgData name="Hanna Kossowsky" userId="56e21b23dc263710" providerId="LiveId" clId="{D4356A06-506A-4A03-A0A0-04D064873A56}" dt="2024-04-07T07:34:58.144" v="2063" actId="207"/>
        <pc:sldMkLst>
          <pc:docMk/>
          <pc:sldMk cId="1782198291" sldId="267"/>
        </pc:sldMkLst>
      </pc:sldChg>
      <pc:sldChg chg="modSp add mod modNotesTx">
        <pc:chgData name="Hanna Kossowsky" userId="56e21b23dc263710" providerId="LiveId" clId="{D4356A06-506A-4A03-A0A0-04D064873A56}" dt="2024-04-27T19:13:12.723" v="9465" actId="20577"/>
        <pc:sldMkLst>
          <pc:docMk/>
          <pc:sldMk cId="1691764609" sldId="268"/>
        </pc:sldMkLst>
      </pc:sldChg>
      <pc:sldChg chg="modSp add mod modNotesTx">
        <pc:chgData name="Hanna Kossowsky" userId="56e21b23dc263710" providerId="LiveId" clId="{D4356A06-506A-4A03-A0A0-04D064873A56}" dt="2024-04-27T19:12:31.250" v="9463" actId="207"/>
        <pc:sldMkLst>
          <pc:docMk/>
          <pc:sldMk cId="766664880" sldId="269"/>
        </pc:sldMkLst>
      </pc:sldChg>
      <pc:sldChg chg="modSp add mod modNotesTx">
        <pc:chgData name="Hanna Kossowsky" userId="56e21b23dc263710" providerId="LiveId" clId="{D4356A06-506A-4A03-A0A0-04D064873A56}" dt="2024-04-07T10:09:54.828" v="4196" actId="113"/>
        <pc:sldMkLst>
          <pc:docMk/>
          <pc:sldMk cId="1905021401" sldId="270"/>
        </pc:sldMkLst>
      </pc:sldChg>
      <pc:sldChg chg="addSp modSp add mod modNotesTx">
        <pc:chgData name="Hanna Kossowsky" userId="56e21b23dc263710" providerId="LiveId" clId="{D4356A06-506A-4A03-A0A0-04D064873A56}" dt="2024-04-07T07:44:33.484" v="2317" actId="1076"/>
        <pc:sldMkLst>
          <pc:docMk/>
          <pc:sldMk cId="2188517806" sldId="271"/>
        </pc:sldMkLst>
      </pc:sldChg>
      <pc:sldChg chg="addSp delSp modSp add mod ord delAnim modAnim modNotesTx">
        <pc:chgData name="Hanna Kossowsky" userId="56e21b23dc263710" providerId="LiveId" clId="{D4356A06-506A-4A03-A0A0-04D064873A56}" dt="2024-04-29T19:47:25.005" v="9919" actId="478"/>
        <pc:sldMkLst>
          <pc:docMk/>
          <pc:sldMk cId="2889954775" sldId="272"/>
        </pc:sldMkLst>
      </pc:sldChg>
      <pc:sldChg chg="delSp modSp add mod addAnim delAnim modAnim modNotesTx">
        <pc:chgData name="Hanna Kossowsky" userId="56e21b23dc263710" providerId="LiveId" clId="{D4356A06-506A-4A03-A0A0-04D064873A56}" dt="2024-04-11T08:40:58.941" v="7929" actId="13926"/>
        <pc:sldMkLst>
          <pc:docMk/>
          <pc:sldMk cId="434505505" sldId="273"/>
        </pc:sldMkLst>
      </pc:sldChg>
      <pc:sldChg chg="new del">
        <pc:chgData name="Hanna Kossowsky" userId="56e21b23dc263710" providerId="LiveId" clId="{D4356A06-506A-4A03-A0A0-04D064873A56}" dt="2024-04-07T08:29:48.302" v="2992" actId="680"/>
        <pc:sldMkLst>
          <pc:docMk/>
          <pc:sldMk cId="1524437667" sldId="274"/>
        </pc:sldMkLst>
      </pc:sldChg>
      <pc:sldChg chg="addSp delSp modSp add mod ord modAnim modNotesTx">
        <pc:chgData name="Hanna Kossowsky" userId="56e21b23dc263710" providerId="LiveId" clId="{D4356A06-506A-4A03-A0A0-04D064873A56}" dt="2024-04-29T17:38:22.771" v="9534"/>
        <pc:sldMkLst>
          <pc:docMk/>
          <pc:sldMk cId="1783530971" sldId="274"/>
        </pc:sldMkLst>
      </pc:sldChg>
      <pc:sldChg chg="new del">
        <pc:chgData name="Hanna Kossowsky" userId="56e21b23dc263710" providerId="LiveId" clId="{D4356A06-506A-4A03-A0A0-04D064873A56}" dt="2024-04-07T09:52:59.782" v="3853" actId="47"/>
        <pc:sldMkLst>
          <pc:docMk/>
          <pc:sldMk cId="530024951" sldId="275"/>
        </pc:sldMkLst>
      </pc:sldChg>
      <pc:sldChg chg="modSp add mod ord addAnim delAnim modAnim modNotesTx">
        <pc:chgData name="Hanna Kossowsky" userId="56e21b23dc263710" providerId="LiveId" clId="{D4356A06-506A-4A03-A0A0-04D064873A56}" dt="2024-04-29T17:50:17.958" v="9884"/>
        <pc:sldMkLst>
          <pc:docMk/>
          <pc:sldMk cId="2210417689" sldId="275"/>
        </pc:sldMkLst>
      </pc:sldChg>
      <pc:sldChg chg="addSp delSp modSp add mod ord modNotesTx">
        <pc:chgData name="Hanna Kossowsky" userId="56e21b23dc263710" providerId="LiveId" clId="{D4356A06-506A-4A03-A0A0-04D064873A56}" dt="2024-04-11T09:25:42.387" v="9119"/>
        <pc:sldMkLst>
          <pc:docMk/>
          <pc:sldMk cId="2567820192" sldId="276"/>
        </pc:sldMkLst>
      </pc:sldChg>
      <pc:sldChg chg="modSp add mod modAnim modNotesTx">
        <pc:chgData name="Hanna Kossowsky" userId="56e21b23dc263710" providerId="LiveId" clId="{D4356A06-506A-4A03-A0A0-04D064873A56}" dt="2024-04-27T19:17:03.592" v="9466" actId="12"/>
        <pc:sldMkLst>
          <pc:docMk/>
          <pc:sldMk cId="1988245967" sldId="277"/>
        </pc:sldMkLst>
      </pc:sldChg>
      <pc:sldChg chg="modSp add mod modShow">
        <pc:chgData name="Hanna Kossowsky" userId="56e21b23dc263710" providerId="LiveId" clId="{D4356A06-506A-4A03-A0A0-04D064873A56}" dt="2024-04-28T10:53:16.375" v="9488" actId="729"/>
        <pc:sldMkLst>
          <pc:docMk/>
          <pc:sldMk cId="2809128241" sldId="278"/>
        </pc:sldMkLst>
      </pc:sldChg>
      <pc:sldChg chg="addSp delSp modSp add mod modAnim modNotesTx">
        <pc:chgData name="Hanna Kossowsky" userId="56e21b23dc263710" providerId="LiveId" clId="{D4356A06-506A-4A03-A0A0-04D064873A56}" dt="2024-04-11T09:28:31.359" v="9184" actId="1076"/>
        <pc:sldMkLst>
          <pc:docMk/>
          <pc:sldMk cId="1511031208" sldId="279"/>
        </pc:sldMkLst>
      </pc:sldChg>
      <pc:sldChg chg="addSp delSp modSp add del mod delAnim">
        <pc:chgData name="Hanna Kossowsky" userId="56e21b23dc263710" providerId="LiveId" clId="{D4356A06-506A-4A03-A0A0-04D064873A56}" dt="2024-04-07T10:23:21.392" v="4395" actId="47"/>
        <pc:sldMkLst>
          <pc:docMk/>
          <pc:sldMk cId="2370869464" sldId="280"/>
        </pc:sldMkLst>
      </pc:sldChg>
      <pc:sldChg chg="modSp add mod modAnim">
        <pc:chgData name="Hanna Kossowsky" userId="56e21b23dc263710" providerId="LiveId" clId="{D4356A06-506A-4A03-A0A0-04D064873A56}" dt="2024-04-29T17:51:23.275" v="9896"/>
        <pc:sldMkLst>
          <pc:docMk/>
          <pc:sldMk cId="1857471371" sldId="281"/>
        </pc:sldMkLst>
      </pc:sldChg>
      <pc:sldChg chg="addSp delSp modSp add mod delAnim modAnim modNotesTx">
        <pc:chgData name="Hanna Kossowsky" userId="56e21b23dc263710" providerId="LiveId" clId="{D4356A06-506A-4A03-A0A0-04D064873A56}" dt="2024-04-29T19:48:30.999" v="9922"/>
        <pc:sldMkLst>
          <pc:docMk/>
          <pc:sldMk cId="2576418047" sldId="282"/>
        </pc:sldMkLst>
      </pc:sldChg>
      <pc:sldChg chg="delSp modSp add mod modNotesTx">
        <pc:chgData name="Hanna Kossowsky" userId="56e21b23dc263710" providerId="LiveId" clId="{D4356A06-506A-4A03-A0A0-04D064873A56}" dt="2024-04-07T11:17:20.635" v="4675" actId="12"/>
        <pc:sldMkLst>
          <pc:docMk/>
          <pc:sldMk cId="856824348" sldId="283"/>
        </pc:sldMkLst>
      </pc:sldChg>
      <pc:sldChg chg="modSp add del mod">
        <pc:chgData name="Hanna Kossowsky" userId="56e21b23dc263710" providerId="LiveId" clId="{D4356A06-506A-4A03-A0A0-04D064873A56}" dt="2024-04-07T11:15:49.888" v="4645" actId="47"/>
        <pc:sldMkLst>
          <pc:docMk/>
          <pc:sldMk cId="3035076308" sldId="284"/>
        </pc:sldMkLst>
      </pc:sldChg>
      <pc:sldChg chg="modSp add mod">
        <pc:chgData name="Hanna Kossowsky" userId="56e21b23dc263710" providerId="LiveId" clId="{D4356A06-506A-4A03-A0A0-04D064873A56}" dt="2024-04-07T12:24:20.311" v="5360" actId="2710"/>
        <pc:sldMkLst>
          <pc:docMk/>
          <pc:sldMk cId="3042682632" sldId="285"/>
        </pc:sldMkLst>
      </pc:sldChg>
      <pc:sldChg chg="add">
        <pc:chgData name="Hanna Kossowsky" userId="56e21b23dc263710" providerId="LiveId" clId="{D4356A06-506A-4A03-A0A0-04D064873A56}" dt="2024-04-07T11:17:06.672" v="4667"/>
        <pc:sldMkLst>
          <pc:docMk/>
          <pc:sldMk cId="3720169326" sldId="286"/>
        </pc:sldMkLst>
      </pc:sldChg>
      <pc:sldChg chg="addSp delSp modSp add mod modAnim modNotesTx">
        <pc:chgData name="Hanna Kossowsky" userId="56e21b23dc263710" providerId="LiveId" clId="{D4356A06-506A-4A03-A0A0-04D064873A56}" dt="2024-04-29T19:48:42.190" v="9924"/>
        <pc:sldMkLst>
          <pc:docMk/>
          <pc:sldMk cId="1841188842" sldId="287"/>
        </pc:sldMkLst>
      </pc:sldChg>
      <pc:sldChg chg="addSp delSp modSp add mod modNotesTx">
        <pc:chgData name="Hanna Kossowsky" userId="56e21b23dc263710" providerId="LiveId" clId="{D4356A06-506A-4A03-A0A0-04D064873A56}" dt="2024-04-29T19:49:10.831" v="9927" actId="13926"/>
        <pc:sldMkLst>
          <pc:docMk/>
          <pc:sldMk cId="2106269780" sldId="288"/>
        </pc:sldMkLst>
      </pc:sldChg>
      <pc:sldChg chg="add del modNotesTx">
        <pc:chgData name="Hanna Kossowsky" userId="56e21b23dc263710" providerId="LiveId" clId="{D4356A06-506A-4A03-A0A0-04D064873A56}" dt="2024-04-07T12:17:49.921" v="5036" actId="47"/>
        <pc:sldMkLst>
          <pc:docMk/>
          <pc:sldMk cId="1959779361" sldId="289"/>
        </pc:sldMkLst>
      </pc:sldChg>
      <pc:sldChg chg="addSp delSp modSp add mod modNotesTx">
        <pc:chgData name="Hanna Kossowsky" userId="56e21b23dc263710" providerId="LiveId" clId="{D4356A06-506A-4A03-A0A0-04D064873A56}" dt="2024-04-11T07:45:35.098" v="7657" actId="20577"/>
        <pc:sldMkLst>
          <pc:docMk/>
          <pc:sldMk cId="3572271568" sldId="315"/>
        </pc:sldMkLst>
      </pc:sldChg>
      <pc:sldChg chg="addSp delSp modSp add del mod modAnim">
        <pc:chgData name="Hanna Kossowsky" userId="56e21b23dc263710" providerId="LiveId" clId="{D4356A06-506A-4A03-A0A0-04D064873A56}" dt="2024-04-07T12:20:57.483" v="5136" actId="47"/>
        <pc:sldMkLst>
          <pc:docMk/>
          <pc:sldMk cId="985941570" sldId="385"/>
        </pc:sldMkLst>
      </pc:sldChg>
      <pc:sldChg chg="addSp modSp add mod modAnim modNotesTx">
        <pc:chgData name="Hanna Kossowsky" userId="56e21b23dc263710" providerId="LiveId" clId="{D4356A06-506A-4A03-A0A0-04D064873A56}" dt="2024-04-11T07:48:47.444" v="7927" actId="20577"/>
        <pc:sldMkLst>
          <pc:docMk/>
          <pc:sldMk cId="3252578053" sldId="386"/>
        </pc:sldMkLst>
      </pc:sldChg>
      <pc:sldChg chg="delSp modSp add del mod modNotesTx">
        <pc:chgData name="Hanna Kossowsky" userId="56e21b23dc263710" providerId="LiveId" clId="{D4356A06-506A-4A03-A0A0-04D064873A56}" dt="2024-04-07T12:46:09.881" v="6601" actId="47"/>
        <pc:sldMkLst>
          <pc:docMk/>
          <pc:sldMk cId="690614485" sldId="387"/>
        </pc:sldMkLst>
      </pc:sldChg>
      <pc:sldChg chg="add del">
        <pc:chgData name="Hanna Kossowsky" userId="56e21b23dc263710" providerId="LiveId" clId="{D4356A06-506A-4A03-A0A0-04D064873A56}" dt="2024-04-11T08:41:04.583" v="7931" actId="47"/>
        <pc:sldMkLst>
          <pc:docMk/>
          <pc:sldMk cId="1463522460" sldId="387"/>
        </pc:sldMkLst>
      </pc:sldChg>
      <pc:sldChg chg="addSp modSp add mod ord modAnim">
        <pc:chgData name="Hanna Kossowsky" userId="56e21b23dc263710" providerId="LiveId" clId="{D4356A06-506A-4A03-A0A0-04D064873A56}" dt="2024-04-29T17:38:11.079" v="9531"/>
        <pc:sldMkLst>
          <pc:docMk/>
          <pc:sldMk cId="3306194807" sldId="388"/>
        </pc:sldMkLst>
      </pc:sldChg>
      <pc:sldChg chg="addSp delSp modSp add mod modNotesTx">
        <pc:chgData name="Hanna Kossowsky" userId="56e21b23dc263710" providerId="LiveId" clId="{D4356A06-506A-4A03-A0A0-04D064873A56}" dt="2024-04-11T08:54:59.965" v="8426" actId="1076"/>
        <pc:sldMkLst>
          <pc:docMk/>
          <pc:sldMk cId="2487857439" sldId="389"/>
        </pc:sldMkLst>
      </pc:sldChg>
      <pc:sldChg chg="addSp delSp modSp add mod">
        <pc:chgData name="Hanna Kossowsky" userId="56e21b23dc263710" providerId="LiveId" clId="{D4356A06-506A-4A03-A0A0-04D064873A56}" dt="2024-04-11T09:00:18.910" v="8895" actId="478"/>
        <pc:sldMkLst>
          <pc:docMk/>
          <pc:sldMk cId="2205368609" sldId="390"/>
        </pc:sldMkLst>
      </pc:sldChg>
      <pc:sldChg chg="addSp delSp modSp add mod">
        <pc:chgData name="Hanna Kossowsky" userId="56e21b23dc263710" providerId="LiveId" clId="{D4356A06-506A-4A03-A0A0-04D064873A56}" dt="2024-04-11T09:18:30.125" v="9017" actId="1076"/>
        <pc:sldMkLst>
          <pc:docMk/>
          <pc:sldMk cId="2795164391" sldId="391"/>
        </pc:sldMkLst>
      </pc:sldChg>
      <pc:sldChg chg="addSp delSp modSp add mod">
        <pc:chgData name="Hanna Kossowsky" userId="56e21b23dc263710" providerId="LiveId" clId="{D4356A06-506A-4A03-A0A0-04D064873A56}" dt="2024-04-11T09:20:53.461" v="9073" actId="1076"/>
        <pc:sldMkLst>
          <pc:docMk/>
          <pc:sldMk cId="3046450321" sldId="392"/>
        </pc:sldMkLst>
      </pc:sldChg>
      <pc:sldChg chg="modSp add mod ord modAnim">
        <pc:chgData name="Hanna Kossowsky" userId="56e21b23dc263710" providerId="LiveId" clId="{D4356A06-506A-4A03-A0A0-04D064873A56}" dt="2024-04-29T17:50:41.364" v="9889"/>
        <pc:sldMkLst>
          <pc:docMk/>
          <pc:sldMk cId="577880875" sldId="393"/>
        </pc:sldMkLst>
      </pc:sldChg>
      <pc:sldChg chg="addSp modSp add mod ord">
        <pc:chgData name="Hanna Kossowsky" userId="56e21b23dc263710" providerId="LiveId" clId="{D4356A06-506A-4A03-A0A0-04D064873A56}" dt="2024-04-29T17:38:09.230" v="9529" actId="20577"/>
        <pc:sldMkLst>
          <pc:docMk/>
          <pc:sldMk cId="1814684987" sldId="394"/>
        </pc:sldMkLst>
      </pc:sldChg>
      <pc:sldChg chg="modSp add mod modAnim">
        <pc:chgData name="Hanna Kossowsky" userId="56e21b23dc263710" providerId="LiveId" clId="{D4356A06-506A-4A03-A0A0-04D064873A56}" dt="2024-04-29T19:48:04.439" v="9920"/>
        <pc:sldMkLst>
          <pc:docMk/>
          <pc:sldMk cId="1374448592" sldId="395"/>
        </pc:sldMkLst>
      </pc:sldChg>
      <pc:sldChg chg="add del">
        <pc:chgData name="Hanna Kossowsky" userId="56e21b23dc263710" providerId="LiveId" clId="{D4356A06-506A-4A03-A0A0-04D064873A56}" dt="2024-04-29T17:38:23.993" v="9535" actId="47"/>
        <pc:sldMkLst>
          <pc:docMk/>
          <pc:sldMk cId="4019324573" sldId="395"/>
        </pc:sldMkLst>
      </pc:sldChg>
      <pc:sldChg chg="modSp add mod">
        <pc:chgData name="Hanna Kossowsky" userId="56e21b23dc263710" providerId="LiveId" clId="{D4356A06-506A-4A03-A0A0-04D064873A56}" dt="2024-04-29T19:49:13.920" v="9928" actId="13926"/>
        <pc:sldMkLst>
          <pc:docMk/>
          <pc:sldMk cId="987074334" sldId="396"/>
        </pc:sldMkLst>
      </pc:sldChg>
    </pc:docChg>
  </pc:docChgLst>
  <pc:docChgLst>
    <pc:chgData name="Hanna Kossowsky" userId="56e21b23dc263710" providerId="LiveId" clId="{3F4CFF10-7282-4817-81C1-9D0035861691}"/>
    <pc:docChg chg="undo redo custSel addSld delSld modSld sldOrd">
      <pc:chgData name="Hanna Kossowsky" userId="56e21b23dc263710" providerId="LiveId" clId="{3F4CFF10-7282-4817-81C1-9D0035861691}" dt="2025-03-30T17:55:15.076" v="11222" actId="1076"/>
      <pc:docMkLst>
        <pc:docMk/>
      </pc:docMkLst>
      <pc:sldChg chg="modSp mod">
        <pc:chgData name="Hanna Kossowsky" userId="56e21b23dc263710" providerId="LiveId" clId="{3F4CFF10-7282-4817-81C1-9D0035861691}" dt="2025-03-21T08:15:50.321" v="2" actId="20577"/>
        <pc:sldMkLst>
          <pc:docMk/>
          <pc:sldMk cId="1633777672" sldId="256"/>
        </pc:sldMkLst>
        <pc:spChg chg="mod">
          <ac:chgData name="Hanna Kossowsky" userId="56e21b23dc263710" providerId="LiveId" clId="{3F4CFF10-7282-4817-81C1-9D0035861691}" dt="2025-03-21T08:15:50.321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3F4CFF10-7282-4817-81C1-9D0035861691}" dt="2025-03-27T15:54:20.105" v="10845" actId="20577"/>
        <pc:sldMkLst>
          <pc:docMk/>
          <pc:sldMk cId="2932639354" sldId="259"/>
        </pc:sldMkLst>
        <pc:spChg chg="mod">
          <ac:chgData name="Hanna Kossowsky" userId="56e21b23dc263710" providerId="LiveId" clId="{3F4CFF10-7282-4817-81C1-9D0035861691}" dt="2025-03-27T15:54:20.105" v="1084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61638418" sldId="260"/>
        </pc:sldMkLst>
      </pc:sldChg>
      <pc:sldChg chg="modSp add mod modAnim">
        <pc:chgData name="Hanna Kossowsky" userId="56e21b23dc263710" providerId="LiveId" clId="{3F4CFF10-7282-4817-81C1-9D0035861691}" dt="2025-03-26T18:24:59.503" v="1229"/>
        <pc:sldMkLst>
          <pc:docMk/>
          <pc:sldMk cId="1899333156" sldId="26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2970132" sldId="261"/>
        </pc:sldMkLst>
      </pc:sldChg>
      <pc:sldChg chg="modSp add modAnim">
        <pc:chgData name="Hanna Kossowsky" userId="56e21b23dc263710" providerId="LiveId" clId="{3F4CFF10-7282-4817-81C1-9D0035861691}" dt="2025-03-26T13:09:54.544" v="462"/>
        <pc:sldMkLst>
          <pc:docMk/>
          <pc:sldMk cId="770205585" sldId="261"/>
        </pc:sldMkLst>
      </pc:sldChg>
      <pc:sldChg chg="addSp modSp add mod">
        <pc:chgData name="Hanna Kossowsky" userId="56e21b23dc263710" providerId="LiveId" clId="{3F4CFF10-7282-4817-81C1-9D0035861691}" dt="2025-03-26T13:10:41.544" v="477" actId="1076"/>
        <pc:sldMkLst>
          <pc:docMk/>
          <pc:sldMk cId="629499545" sldId="26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69876881" sldId="26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29176866" sldId="263"/>
        </pc:sldMkLst>
      </pc:sldChg>
      <pc:sldChg chg="delSp modSp add mod modAnim">
        <pc:chgData name="Hanna Kossowsky" userId="56e21b23dc263710" providerId="LiveId" clId="{3F4CFF10-7282-4817-81C1-9D0035861691}" dt="2025-03-26T13:12:14.865" v="605"/>
        <pc:sldMkLst>
          <pc:docMk/>
          <pc:sldMk cId="2907140018" sldId="263"/>
        </pc:sldMkLst>
      </pc:sldChg>
      <pc:sldChg chg="modSp add modAnim">
        <pc:chgData name="Hanna Kossowsky" userId="56e21b23dc263710" providerId="LiveId" clId="{3F4CFF10-7282-4817-81C1-9D0035861691}" dt="2025-03-26T13:14:41.036" v="732"/>
        <pc:sldMkLst>
          <pc:docMk/>
          <pc:sldMk cId="247137042" sldId="26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508663716" sldId="264"/>
        </pc:sldMkLst>
      </pc:sldChg>
      <pc:sldChg chg="addSp delSp modSp add mod modAnim">
        <pc:chgData name="Hanna Kossowsky" userId="56e21b23dc263710" providerId="LiveId" clId="{3F4CFF10-7282-4817-81C1-9D0035861691}" dt="2025-03-30T17:01:59.134" v="10898" actId="1076"/>
        <pc:sldMkLst>
          <pc:docMk/>
          <pc:sldMk cId="1505918425" sldId="265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534871092" sldId="265"/>
        </pc:sldMkLst>
      </pc:sldChg>
      <pc:sldChg chg="add del">
        <pc:chgData name="Hanna Kossowsky" userId="56e21b23dc263710" providerId="LiveId" clId="{3F4CFF10-7282-4817-81C1-9D0035861691}" dt="2025-03-26T13:13:59.372" v="672"/>
        <pc:sldMkLst>
          <pc:docMk/>
          <pc:sldMk cId="3998575836" sldId="265"/>
        </pc:sldMkLst>
      </pc:sldChg>
      <pc:sldChg chg="addSp delSp modSp add mod modAnim">
        <pc:chgData name="Hanna Kossowsky" userId="56e21b23dc263710" providerId="LiveId" clId="{3F4CFF10-7282-4817-81C1-9D0035861691}" dt="2025-03-26T18:07:46.204" v="1097"/>
        <pc:sldMkLst>
          <pc:docMk/>
          <pc:sldMk cId="139272533" sldId="26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577616" sldId="26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5081864" sldId="267"/>
        </pc:sldMkLst>
      </pc:sldChg>
      <pc:sldChg chg="delSp modSp add mod delAnim modAnim">
        <pc:chgData name="Hanna Kossowsky" userId="56e21b23dc263710" providerId="LiveId" clId="{3F4CFF10-7282-4817-81C1-9D0035861691}" dt="2025-03-26T18:37:44.374" v="1426" actId="2711"/>
        <pc:sldMkLst>
          <pc:docMk/>
          <pc:sldMk cId="3755760010" sldId="267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038097373" sldId="268"/>
        </pc:sldMkLst>
      </pc:sldChg>
      <pc:sldChg chg="modSp add mod modAnim">
        <pc:chgData name="Hanna Kossowsky" userId="56e21b23dc263710" providerId="LiveId" clId="{3F4CFF10-7282-4817-81C1-9D0035861691}" dt="2025-03-26T18:39:16.038" v="1447"/>
        <pc:sldMkLst>
          <pc:docMk/>
          <pc:sldMk cId="3506673652" sldId="268"/>
        </pc:sldMkLst>
      </pc:sldChg>
      <pc:sldChg chg="modSp add mod modAnim">
        <pc:chgData name="Hanna Kossowsky" userId="56e21b23dc263710" providerId="LiveId" clId="{3F4CFF10-7282-4817-81C1-9D0035861691}" dt="2025-03-26T18:41:06.170" v="1506"/>
        <pc:sldMkLst>
          <pc:docMk/>
          <pc:sldMk cId="3774866833" sldId="269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017073614" sldId="269"/>
        </pc:sldMkLst>
      </pc:sldChg>
      <pc:sldChg chg="modSp add modAnim">
        <pc:chgData name="Hanna Kossowsky" userId="56e21b23dc263710" providerId="LiveId" clId="{3F4CFF10-7282-4817-81C1-9D0035861691}" dt="2025-03-26T18:42:56.302" v="1613" actId="2710"/>
        <pc:sldMkLst>
          <pc:docMk/>
          <pc:sldMk cId="1566713515" sldId="27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3784567" sldId="270"/>
        </pc:sldMkLst>
      </pc:sldChg>
      <pc:sldChg chg="modSp add mod modAnim">
        <pc:chgData name="Hanna Kossowsky" userId="56e21b23dc263710" providerId="LiveId" clId="{3F4CFF10-7282-4817-81C1-9D0035861691}" dt="2025-03-26T18:46:15.449" v="1949"/>
        <pc:sldMkLst>
          <pc:docMk/>
          <pc:sldMk cId="2129271095" sldId="27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662582073" sldId="271"/>
        </pc:sldMkLst>
      </pc:sldChg>
      <pc:sldChg chg="modSp add modAnim">
        <pc:chgData name="Hanna Kossowsky" userId="56e21b23dc263710" providerId="LiveId" clId="{3F4CFF10-7282-4817-81C1-9D0035861691}" dt="2025-03-26T18:49:07.819" v="2304" actId="20577"/>
        <pc:sldMkLst>
          <pc:docMk/>
          <pc:sldMk cId="438750349" sldId="27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6077818" sldId="27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3855951" sldId="273"/>
        </pc:sldMkLst>
      </pc:sldChg>
      <pc:sldChg chg="modSp add modAnim">
        <pc:chgData name="Hanna Kossowsky" userId="56e21b23dc263710" providerId="LiveId" clId="{3F4CFF10-7282-4817-81C1-9D0035861691}" dt="2025-03-26T18:50:52.164" v="2510"/>
        <pc:sldMkLst>
          <pc:docMk/>
          <pc:sldMk cId="2684692305" sldId="27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06494008" sldId="274"/>
        </pc:sldMkLst>
      </pc:sldChg>
      <pc:sldChg chg="add del">
        <pc:chgData name="Hanna Kossowsky" userId="56e21b23dc263710" providerId="LiveId" clId="{3F4CFF10-7282-4817-81C1-9D0035861691}" dt="2025-03-26T19:19:06.793" v="3147" actId="47"/>
        <pc:sldMkLst>
          <pc:docMk/>
          <pc:sldMk cId="3855046578" sldId="27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3F4CFF10-7282-4817-81C1-9D0035861691}" dt="2025-03-26T19:02:08.539" v="2993" actId="1035"/>
        <pc:sldMkLst>
          <pc:docMk/>
          <pc:sldMk cId="3033894870" sldId="275"/>
        </pc:sldMkLst>
      </pc:sldChg>
      <pc:sldChg chg="addSp delSp modSp add mod">
        <pc:chgData name="Hanna Kossowsky" userId="56e21b23dc263710" providerId="LiveId" clId="{3F4CFF10-7282-4817-81C1-9D0035861691}" dt="2025-03-26T19:11:01.659" v="3002" actId="1076"/>
        <pc:sldMkLst>
          <pc:docMk/>
          <pc:sldMk cId="1083192752" sldId="27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67457979" sldId="27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33533070" sldId="277"/>
        </pc:sldMkLst>
      </pc:sldChg>
      <pc:sldChg chg="addSp delSp modSp add mod ord modAnim">
        <pc:chgData name="Hanna Kossowsky" userId="56e21b23dc263710" providerId="LiveId" clId="{3F4CFF10-7282-4817-81C1-9D0035861691}" dt="2025-03-26T19:43:14.185" v="4802" actId="1036"/>
        <pc:sldMkLst>
          <pc:docMk/>
          <pc:sldMk cId="2785556786" sldId="277"/>
        </pc:sldMkLst>
      </pc:sldChg>
      <pc:sldChg chg="addSp delSp modSp add mod modAnim">
        <pc:chgData name="Hanna Kossowsky" userId="56e21b23dc263710" providerId="LiveId" clId="{3F4CFF10-7282-4817-81C1-9D0035861691}" dt="2025-03-26T19:53:20.535" v="5078" actId="167"/>
        <pc:sldMkLst>
          <pc:docMk/>
          <pc:sldMk cId="1142000292" sldId="278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96777063" sldId="278"/>
        </pc:sldMkLst>
      </pc:sldChg>
      <pc:sldChg chg="modSp add mod modAnim">
        <pc:chgData name="Hanna Kossowsky" userId="56e21b23dc263710" providerId="LiveId" clId="{3F4CFF10-7282-4817-81C1-9D0035861691}" dt="2025-03-26T19:23:20.083" v="3455"/>
        <pc:sldMkLst>
          <pc:docMk/>
          <pc:sldMk cId="1798153897" sldId="279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337941462" sldId="279"/>
        </pc:sldMkLst>
      </pc:sldChg>
      <pc:sldChg chg="addSp delSp modSp add mod modAnim">
        <pc:chgData name="Hanna Kossowsky" userId="56e21b23dc263710" providerId="LiveId" clId="{3F4CFF10-7282-4817-81C1-9D0035861691}" dt="2025-03-26T19:30:36.543" v="3785"/>
        <pc:sldMkLst>
          <pc:docMk/>
          <pc:sldMk cId="2236996379" sldId="28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02232269" sldId="280"/>
        </pc:sldMkLst>
      </pc:sldChg>
      <pc:sldChg chg="modSp add mod modAnim">
        <pc:chgData name="Hanna Kossowsky" userId="56e21b23dc263710" providerId="LiveId" clId="{3F4CFF10-7282-4817-81C1-9D0035861691}" dt="2025-03-26T19:32:51.250" v="3966" actId="20577"/>
        <pc:sldMkLst>
          <pc:docMk/>
          <pc:sldMk cId="2003840057" sldId="28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4001739" sldId="281"/>
        </pc:sldMkLst>
      </pc:sldChg>
      <pc:sldChg chg="modSp add mod modAnim">
        <pc:chgData name="Hanna Kossowsky" userId="56e21b23dc263710" providerId="LiveId" clId="{3F4CFF10-7282-4817-81C1-9D0035861691}" dt="2025-03-26T19:35:18.165" v="4210"/>
        <pc:sldMkLst>
          <pc:docMk/>
          <pc:sldMk cId="461268200" sldId="28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84527533" sldId="282"/>
        </pc:sldMkLst>
      </pc:sldChg>
      <pc:sldChg chg="modSp add mod modAnim">
        <pc:chgData name="Hanna Kossowsky" userId="56e21b23dc263710" providerId="LiveId" clId="{3F4CFF10-7282-4817-81C1-9D0035861691}" dt="2025-03-26T19:41:08.934" v="4718"/>
        <pc:sldMkLst>
          <pc:docMk/>
          <pc:sldMk cId="2299046900" sldId="28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37069556" sldId="283"/>
        </pc:sldMkLst>
      </pc:sldChg>
      <pc:sldChg chg="add del">
        <pc:chgData name="Hanna Kossowsky" userId="56e21b23dc263710" providerId="LiveId" clId="{3F4CFF10-7282-4817-81C1-9D0035861691}" dt="2025-03-26T19:47:09.667" v="4895"/>
        <pc:sldMkLst>
          <pc:docMk/>
          <pc:sldMk cId="155882959" sldId="284"/>
        </pc:sldMkLst>
      </pc:sldChg>
      <pc:sldChg chg="addSp delSp modSp add mod modAnim">
        <pc:chgData name="Hanna Kossowsky" userId="56e21b23dc263710" providerId="LiveId" clId="{3F4CFF10-7282-4817-81C1-9D0035861691}" dt="2025-03-26T19:54:00.064" v="5106" actId="20577"/>
        <pc:sldMkLst>
          <pc:docMk/>
          <pc:sldMk cId="1589818663" sldId="28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177531005" sldId="28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42864946" sldId="285"/>
        </pc:sldMkLst>
      </pc:sldChg>
      <pc:sldChg chg="addSp delSp modSp add mod delAnim modAnim">
        <pc:chgData name="Hanna Kossowsky" userId="56e21b23dc263710" providerId="LiveId" clId="{3F4CFF10-7282-4817-81C1-9D0035861691}" dt="2025-03-26T20:06:56.934" v="5125"/>
        <pc:sldMkLst>
          <pc:docMk/>
          <pc:sldMk cId="3355614756" sldId="285"/>
        </pc:sldMkLst>
      </pc:sldChg>
      <pc:sldChg chg="addSp delSp modSp add mod delAnim modAnim">
        <pc:chgData name="Hanna Kossowsky" userId="56e21b23dc263710" providerId="LiveId" clId="{3F4CFF10-7282-4817-81C1-9D0035861691}" dt="2025-03-26T20:15:42.129" v="5176" actId="166"/>
        <pc:sldMkLst>
          <pc:docMk/>
          <pc:sldMk cId="191365665" sldId="28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90937439" sldId="28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3F4CFF10-7282-4817-81C1-9D0035861691}" dt="2025-03-26T20:15:39.103" v="5175" actId="166"/>
        <pc:sldMkLst>
          <pc:docMk/>
          <pc:sldMk cId="4065687255" sldId="287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56758924" sldId="288"/>
        </pc:sldMkLst>
      </pc:sldChg>
      <pc:sldChg chg="addSp delSp modSp add mod">
        <pc:chgData name="Hanna Kossowsky" userId="56e21b23dc263710" providerId="LiveId" clId="{3F4CFF10-7282-4817-81C1-9D0035861691}" dt="2025-03-26T20:21:03.698" v="5212" actId="166"/>
        <pc:sldMkLst>
          <pc:docMk/>
          <pc:sldMk cId="2702679592" sldId="288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7797325" sldId="289"/>
        </pc:sldMkLst>
      </pc:sldChg>
      <pc:sldChg chg="addSp delSp modSp add mod">
        <pc:chgData name="Hanna Kossowsky" userId="56e21b23dc263710" providerId="LiveId" clId="{3F4CFF10-7282-4817-81C1-9D0035861691}" dt="2025-03-26T20:21:01.263" v="5211" actId="166"/>
        <pc:sldMkLst>
          <pc:docMk/>
          <pc:sldMk cId="4090954264" sldId="289"/>
        </pc:sldMkLst>
      </pc:sldChg>
      <pc:sldChg chg="addSp delSp modSp add mod modAnim modNotesTx">
        <pc:chgData name="Hanna Kossowsky" userId="56e21b23dc263710" providerId="LiveId" clId="{3F4CFF10-7282-4817-81C1-9D0035861691}" dt="2025-03-26T20:31:07.638" v="5369" actId="313"/>
        <pc:sldMkLst>
          <pc:docMk/>
          <pc:sldMk cId="825598711" sldId="29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347221612" sldId="29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77603596" sldId="29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056078997" sldId="29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455473025" sldId="29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507250276" sldId="294"/>
        </pc:sldMkLst>
      </pc:sldChg>
      <pc:sldChg chg="add mod modShow modNotesTx">
        <pc:chgData name="Hanna Kossowsky" userId="56e21b23dc263710" providerId="LiveId" clId="{3F4CFF10-7282-4817-81C1-9D0035861691}" dt="2025-03-26T20:24:16.941" v="5308" actId="20577"/>
        <pc:sldMkLst>
          <pc:docMk/>
          <pc:sldMk cId="1490156803" sldId="656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846887732" sldId="657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4115068591" sldId="658"/>
        </pc:sldMkLst>
      </pc:sldChg>
      <pc:sldChg chg="addSp delSp modSp add mod delAnim modAnim modNotesTx">
        <pc:chgData name="Hanna Kossowsky" userId="56e21b23dc263710" providerId="LiveId" clId="{3F4CFF10-7282-4817-81C1-9D0035861691}" dt="2025-03-26T20:37:10.880" v="6076" actId="27636"/>
        <pc:sldMkLst>
          <pc:docMk/>
          <pc:sldMk cId="3423831694" sldId="659"/>
        </pc:sldMkLst>
      </pc:sldChg>
      <pc:sldChg chg="modSp add mod modAnim">
        <pc:chgData name="Hanna Kossowsky" userId="56e21b23dc263710" providerId="LiveId" clId="{3F4CFF10-7282-4817-81C1-9D0035861691}" dt="2025-03-27T13:48:24.251" v="6511"/>
        <pc:sldMkLst>
          <pc:docMk/>
          <pc:sldMk cId="2348129217" sldId="660"/>
        </pc:sldMkLst>
      </pc:sldChg>
      <pc:sldChg chg="addSp delSp modSp add mod ord delAnim modShow modNotesTx">
        <pc:chgData name="Hanna Kossowsky" userId="56e21b23dc263710" providerId="LiveId" clId="{3F4CFF10-7282-4817-81C1-9D0035861691}" dt="2025-03-30T17:41:53.024" v="11083"/>
        <pc:sldMkLst>
          <pc:docMk/>
          <pc:sldMk cId="747024426" sldId="661"/>
        </pc:sldMkLst>
      </pc:sldChg>
      <pc:sldChg chg="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1950380254" sldId="662"/>
        </pc:sldMkLst>
      </pc:sldChg>
      <pc:sldChg chg="addSp delSp 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4042589169" sldId="663"/>
        </pc:sldMkLst>
      </pc:sldChg>
      <pc:sldChg chg="addSp delSp modSp add mod ord modShow">
        <pc:chgData name="Hanna Kossowsky" userId="56e21b23dc263710" providerId="LiveId" clId="{3F4CFF10-7282-4817-81C1-9D0035861691}" dt="2025-03-30T17:36:03.007" v="11036" actId="729"/>
        <pc:sldMkLst>
          <pc:docMk/>
          <pc:sldMk cId="4193453094" sldId="664"/>
        </pc:sldMkLst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2768370229" sldId="665"/>
        </pc:sldMkLst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1901871394" sldId="666"/>
        </pc:sldMkLst>
      </pc:sldChg>
      <pc:sldChg chg="addSp delSp modSp add mod ord modShow">
        <pc:chgData name="Hanna Kossowsky" userId="56e21b23dc263710" providerId="LiveId" clId="{3F4CFF10-7282-4817-81C1-9D0035861691}" dt="2025-03-30T17:41:45.233" v="11081" actId="729"/>
        <pc:sldMkLst>
          <pc:docMk/>
          <pc:sldMk cId="1994246683" sldId="667"/>
        </pc:sldMkLst>
      </pc:sldChg>
      <pc:sldChg chg="modSp add mod modAnim modShow">
        <pc:chgData name="Hanna Kossowsky" userId="56e21b23dc263710" providerId="LiveId" clId="{3F4CFF10-7282-4817-81C1-9D0035861691}" dt="2025-03-30T17:42:11.585" v="11084" actId="729"/>
        <pc:sldMkLst>
          <pc:docMk/>
          <pc:sldMk cId="4078166600" sldId="668"/>
        </pc:sldMkLst>
      </pc:sldChg>
      <pc:sldChg chg="modSp add mod modShow">
        <pc:chgData name="Hanna Kossowsky" userId="56e21b23dc263710" providerId="LiveId" clId="{3F4CFF10-7282-4817-81C1-9D0035861691}" dt="2025-03-30T17:42:11.585" v="11084" actId="729"/>
        <pc:sldMkLst>
          <pc:docMk/>
          <pc:sldMk cId="3727432471" sldId="669"/>
        </pc:sldMkLst>
      </pc:sldChg>
      <pc:sldChg chg="add del">
        <pc:chgData name="Hanna Kossowsky" userId="56e21b23dc263710" providerId="LiveId" clId="{3F4CFF10-7282-4817-81C1-9D0035861691}" dt="2025-03-27T14:50:07.549" v="8520" actId="47"/>
        <pc:sldMkLst>
          <pc:docMk/>
          <pc:sldMk cId="2538127758" sldId="670"/>
        </pc:sldMkLst>
      </pc:sldChg>
      <pc:sldChg chg="addSp delSp modSp add mod modShow">
        <pc:chgData name="Hanna Kossowsky" userId="56e21b23dc263710" providerId="LiveId" clId="{3F4CFF10-7282-4817-81C1-9D0035861691}" dt="2025-03-30T17:24:41.269" v="10899" actId="729"/>
        <pc:sldMkLst>
          <pc:docMk/>
          <pc:sldMk cId="3304224256" sldId="670"/>
        </pc:sldMkLst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2138877660" sldId="671"/>
        </pc:sldMkLst>
      </pc:sldChg>
      <pc:sldChg chg="addSp 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3971529262" sldId="672"/>
        </pc:sldMkLst>
      </pc:sldChg>
      <pc:sldChg chg="addSp delSp modSp add mod ord modShow">
        <pc:chgData name="Hanna Kossowsky" userId="56e21b23dc263710" providerId="LiveId" clId="{3F4CFF10-7282-4817-81C1-9D0035861691}" dt="2025-03-30T17:42:34.569" v="11087" actId="729"/>
        <pc:sldMkLst>
          <pc:docMk/>
          <pc:sldMk cId="1291882238" sldId="673"/>
        </pc:sldMkLst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1411986651" sldId="674"/>
        </pc:sldMkLst>
      </pc:sldChg>
      <pc:sldChg chg="addSp modSp add mod ord modAnim modShow">
        <pc:chgData name="Hanna Kossowsky" userId="56e21b23dc263710" providerId="LiveId" clId="{3F4CFF10-7282-4817-81C1-9D0035861691}" dt="2025-03-30T17:43:18.768" v="11118" actId="20577"/>
        <pc:sldMkLst>
          <pc:docMk/>
          <pc:sldMk cId="1330254752" sldId="675"/>
        </pc:sldMkLst>
      </pc:sldChg>
      <pc:sldChg chg="addSp delSp modSp add mod modShow modNotesTx">
        <pc:chgData name="Hanna Kossowsky" userId="56e21b23dc263710" providerId="LiveId" clId="{3F4CFF10-7282-4817-81C1-9D0035861691}" dt="2025-03-30T17:24:41.269" v="10899" actId="729"/>
        <pc:sldMkLst>
          <pc:docMk/>
          <pc:sldMk cId="763329806" sldId="676"/>
        </pc:sldMkLst>
      </pc:sldChg>
      <pc:sldChg chg="addSp delSp add mod modShow">
        <pc:chgData name="Hanna Kossowsky" userId="56e21b23dc263710" providerId="LiveId" clId="{3F4CFF10-7282-4817-81C1-9D0035861691}" dt="2025-03-30T17:45:23.881" v="11125" actId="21"/>
        <pc:sldMkLst>
          <pc:docMk/>
          <pc:sldMk cId="185863925" sldId="677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1417758316" sldId="677"/>
        </pc:sldMkLst>
      </pc:sldChg>
      <pc:sldChg chg="addSp 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2431441326" sldId="678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3600349179" sldId="678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440108417" sldId="679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1652218114" sldId="679"/>
        </pc:sldMkLst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110390513" sldId="680"/>
        </pc:sldMkLst>
      </pc:sldChg>
      <pc:sldChg chg="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479078100" sldId="681"/>
        </pc:sldMkLst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827997945" sldId="682"/>
        </pc:sldMkLst>
      </pc:sldChg>
      <pc:sldChg chg="addSp delSp modSp add mod modShow modNotesTx">
        <pc:chgData name="Hanna Kossowsky" userId="56e21b23dc263710" providerId="LiveId" clId="{3F4CFF10-7282-4817-81C1-9D0035861691}" dt="2025-03-30T17:38:09.265" v="11049" actId="1076"/>
        <pc:sldMkLst>
          <pc:docMk/>
          <pc:sldMk cId="2767452720" sldId="683"/>
        </pc:sldMkLst>
      </pc:sldChg>
      <pc:sldChg chg="add del">
        <pc:chgData name="Hanna Kossowsky" userId="56e21b23dc263710" providerId="LiveId" clId="{3F4CFF10-7282-4817-81C1-9D0035861691}" dt="2025-03-30T17:27:42.132" v="11006"/>
        <pc:sldMkLst>
          <pc:docMk/>
          <pc:sldMk cId="644257971" sldId="684"/>
        </pc:sldMkLst>
      </pc:sldChg>
      <pc:sldChg chg="addSp delSp modSp add mod">
        <pc:chgData name="Hanna Kossowsky" userId="56e21b23dc263710" providerId="LiveId" clId="{3F4CFF10-7282-4817-81C1-9D0035861691}" dt="2025-03-30T17:38:46.430" v="11054" actId="1076"/>
        <pc:sldMkLst>
          <pc:docMk/>
          <pc:sldMk cId="3570367250" sldId="684"/>
        </pc:sldMkLst>
      </pc:sldChg>
      <pc:sldChg chg="addSp delSp modSp add mod modShow">
        <pc:chgData name="Hanna Kossowsky" userId="56e21b23dc263710" providerId="LiveId" clId="{3F4CFF10-7282-4817-81C1-9D0035861691}" dt="2025-03-30T17:39:40.401" v="11065" actId="1076"/>
        <pc:sldMkLst>
          <pc:docMk/>
          <pc:sldMk cId="1431910234" sldId="685"/>
        </pc:sldMkLst>
      </pc:sldChg>
      <pc:sldChg chg="addSp delSp modSp add mod">
        <pc:chgData name="Hanna Kossowsky" userId="56e21b23dc263710" providerId="LiveId" clId="{3F4CFF10-7282-4817-81C1-9D0035861691}" dt="2025-03-30T17:41:33.825" v="11078" actId="1076"/>
        <pc:sldMkLst>
          <pc:docMk/>
          <pc:sldMk cId="2082833106" sldId="686"/>
        </pc:sldMkLst>
      </pc:sldChg>
      <pc:sldChg chg="addSp delSp modSp add mod modShow">
        <pc:chgData name="Hanna Kossowsky" userId="56e21b23dc263710" providerId="LiveId" clId="{3F4CFF10-7282-4817-81C1-9D0035861691}" dt="2025-03-30T17:46:10.886" v="11133" actId="1076"/>
        <pc:sldMkLst>
          <pc:docMk/>
          <pc:sldMk cId="2364874408" sldId="687"/>
        </pc:sldMkLst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2114652088" sldId="688"/>
        </pc:sldMkLst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3913208156" sldId="689"/>
        </pc:sldMkLst>
      </pc:sldChg>
      <pc:sldChg chg="addSp delSp modSp add mod delAnim modAnim modNotesTx">
        <pc:chgData name="Hanna Kossowsky" userId="56e21b23dc263710" providerId="LiveId" clId="{3F4CFF10-7282-4817-81C1-9D0035861691}" dt="2025-03-30T17:53:43.996" v="11212" actId="1076"/>
        <pc:sldMkLst>
          <pc:docMk/>
          <pc:sldMk cId="241814346" sldId="690"/>
        </pc:sldMkLst>
      </pc:sldChg>
      <pc:sldChg chg="addSp delSp modSp add mod delAnim">
        <pc:chgData name="Hanna Kossowsky" userId="56e21b23dc263710" providerId="LiveId" clId="{3F4CFF10-7282-4817-81C1-9D0035861691}" dt="2025-03-30T17:55:15.076" v="11222" actId="1076"/>
        <pc:sldMkLst>
          <pc:docMk/>
          <pc:sldMk cId="328279647" sldId="691"/>
        </pc:sldMkLst>
      </pc:sldChg>
    </pc:docChg>
  </pc:docChgLst>
  <pc:docChgLst>
    <pc:chgData name="Hanna Kossowsky" userId="56e21b23dc263710" providerId="LiveId" clId="{91B8A5A4-F7D2-44BC-B447-4A181C39AD5E}"/>
    <pc:docChg chg="undo redo custSel addSld delSld modSld">
      <pc:chgData name="Hanna Kossowsky" userId="56e21b23dc263710" providerId="LiveId" clId="{91B8A5A4-F7D2-44BC-B447-4A181C39AD5E}" dt="2025-03-18T09:25:18.685" v="5761" actId="403"/>
      <pc:docMkLst>
        <pc:docMk/>
      </pc:docMkLst>
      <pc:sldChg chg="modSp mod">
        <pc:chgData name="Hanna Kossowsky" userId="56e21b23dc263710" providerId="LiveId" clId="{91B8A5A4-F7D2-44BC-B447-4A181C39AD5E}" dt="2025-03-16T09:17:14.594" v="4" actId="20577"/>
        <pc:sldMkLst>
          <pc:docMk/>
          <pc:sldMk cId="1633777672" sldId="256"/>
        </pc:sldMkLst>
        <pc:spChg chg="mod">
          <ac:chgData name="Hanna Kossowsky" userId="56e21b23dc263710" providerId="LiveId" clId="{91B8A5A4-F7D2-44BC-B447-4A181C39AD5E}" dt="2025-03-16T09:17:14.594" v="4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91B8A5A4-F7D2-44BC-B447-4A181C39AD5E}" dt="2025-03-16T18:39:24.263" v="4470" actId="20577"/>
        <pc:sldMkLst>
          <pc:docMk/>
          <pc:sldMk cId="2932639354" sldId="259"/>
        </pc:sldMkLst>
        <pc:spChg chg="mod">
          <ac:chgData name="Hanna Kossowsky" userId="56e21b23dc263710" providerId="LiveId" clId="{91B8A5A4-F7D2-44BC-B447-4A181C39AD5E}" dt="2025-03-16T18:39:24.263" v="4470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addSp modSp add mod modAnim">
        <pc:chgData name="Hanna Kossowsky" userId="56e21b23dc263710" providerId="LiveId" clId="{91B8A5A4-F7D2-44BC-B447-4A181C39AD5E}" dt="2025-03-16T13:19:44.667" v="365"/>
        <pc:sldMkLst>
          <pc:docMk/>
          <pc:sldMk cId="61638418" sldId="26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195815079" sldId="260"/>
        </pc:sldMkLst>
      </pc:sldChg>
      <pc:sldChg chg="addSp delSp modSp add mod delAnim modAnim modNotesTx">
        <pc:chgData name="Hanna Kossowsky" userId="56e21b23dc263710" providerId="LiveId" clId="{91B8A5A4-F7D2-44BC-B447-4A181C39AD5E}" dt="2025-03-16T13:32:57.589" v="968"/>
        <pc:sldMkLst>
          <pc:docMk/>
          <pc:sldMk cId="162970132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722834109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19506883" sldId="262"/>
        </pc:sldMkLst>
      </pc:sldChg>
      <pc:sldChg chg="modSp add mod modAnim">
        <pc:chgData name="Hanna Kossowsky" userId="56e21b23dc263710" providerId="LiveId" clId="{91B8A5A4-F7D2-44BC-B447-4A181C39AD5E}" dt="2025-03-16T15:05:09.419" v="1285"/>
        <pc:sldMkLst>
          <pc:docMk/>
          <pc:sldMk cId="4269876881" sldId="262"/>
        </pc:sldMkLst>
      </pc:sldChg>
      <pc:sldChg chg="addSp delSp modSp add mod delAnim modAnim">
        <pc:chgData name="Hanna Kossowsky" userId="56e21b23dc263710" providerId="LiveId" clId="{91B8A5A4-F7D2-44BC-B447-4A181C39AD5E}" dt="2025-03-16T13:40:21.117" v="1113"/>
        <pc:sldMkLst>
          <pc:docMk/>
          <pc:sldMk cId="2729176866" sldId="26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66106514" sldId="263"/>
        </pc:sldMkLst>
      </pc:sldChg>
      <pc:sldChg chg="addSp delSp modSp add mod modAnim">
        <pc:chgData name="Hanna Kossowsky" userId="56e21b23dc263710" providerId="LiveId" clId="{91B8A5A4-F7D2-44BC-B447-4A181C39AD5E}" dt="2025-03-16T15:23:57.025" v="1350" actId="1076"/>
        <pc:sldMkLst>
          <pc:docMk/>
          <pc:sldMk cId="150866371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29279464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01725379" sldId="265"/>
        </pc:sldMkLst>
      </pc:sldChg>
      <pc:sldChg chg="addSp delSp modSp add mod modNotesTx">
        <pc:chgData name="Hanna Kossowsky" userId="56e21b23dc263710" providerId="LiveId" clId="{91B8A5A4-F7D2-44BC-B447-4A181C39AD5E}" dt="2025-03-16T15:27:22.155" v="1367" actId="1076"/>
        <pc:sldMkLst>
          <pc:docMk/>
          <pc:sldMk cId="3534871092" sldId="265"/>
        </pc:sldMkLst>
      </pc:sldChg>
      <pc:sldChg chg="addSp delSp modSp add mod modNotesTx">
        <pc:chgData name="Hanna Kossowsky" userId="56e21b23dc263710" providerId="LiveId" clId="{91B8A5A4-F7D2-44BC-B447-4A181C39AD5E}" dt="2025-03-16T15:33:12.533" v="1380" actId="478"/>
        <pc:sldMkLst>
          <pc:docMk/>
          <pc:sldMk cId="251577616" sldId="266"/>
        </pc:sldMkLst>
      </pc:sldChg>
      <pc:sldChg chg="addSp delSp modSp add mod">
        <pc:chgData name="Hanna Kossowsky" userId="56e21b23dc263710" providerId="LiveId" clId="{91B8A5A4-F7D2-44BC-B447-4A181C39AD5E}" dt="2025-03-16T15:45:34.010" v="1567" actId="20577"/>
        <pc:sldMkLst>
          <pc:docMk/>
          <pc:sldMk cId="3265081864" sldId="267"/>
        </pc:sldMkLst>
      </pc:sldChg>
      <pc:sldChg chg="addSp delSp modSp add mod">
        <pc:chgData name="Hanna Kossowsky" userId="56e21b23dc263710" providerId="LiveId" clId="{91B8A5A4-F7D2-44BC-B447-4A181C39AD5E}" dt="2025-03-16T15:42:09.660" v="1426" actId="1076"/>
        <pc:sldMkLst>
          <pc:docMk/>
          <pc:sldMk cId="1038097373" sldId="268"/>
        </pc:sldMkLst>
      </pc:sldChg>
      <pc:sldChg chg="addSp delSp modSp add mod modAnim">
        <pc:chgData name="Hanna Kossowsky" userId="56e21b23dc263710" providerId="LiveId" clId="{91B8A5A4-F7D2-44BC-B447-4A181C39AD5E}" dt="2025-03-16T15:44:36.970" v="1533"/>
        <pc:sldMkLst>
          <pc:docMk/>
          <pc:sldMk cId="4017073614" sldId="269"/>
        </pc:sldMkLst>
      </pc:sldChg>
      <pc:sldChg chg="addSp delSp modSp add mod modAnim">
        <pc:chgData name="Hanna Kossowsky" userId="56e21b23dc263710" providerId="LiveId" clId="{91B8A5A4-F7D2-44BC-B447-4A181C39AD5E}" dt="2025-03-16T15:48:56.068" v="1844"/>
        <pc:sldMkLst>
          <pc:docMk/>
          <pc:sldMk cId="2943784567" sldId="270"/>
        </pc:sldMkLst>
      </pc:sldChg>
      <pc:sldChg chg="addSp delSp modSp add mod delAnim modAnim">
        <pc:chgData name="Hanna Kossowsky" userId="56e21b23dc263710" providerId="LiveId" clId="{91B8A5A4-F7D2-44BC-B447-4A181C39AD5E}" dt="2025-03-16T15:50:30.885" v="1882" actId="1076"/>
        <pc:sldMkLst>
          <pc:docMk/>
          <pc:sldMk cId="3662582073" sldId="271"/>
        </pc:sldMkLst>
      </pc:sldChg>
      <pc:sldChg chg="addSp delSp modSp add mod modAnim modNotesTx">
        <pc:chgData name="Hanna Kossowsky" userId="56e21b23dc263710" providerId="LiveId" clId="{91B8A5A4-F7D2-44BC-B447-4A181C39AD5E}" dt="2025-03-16T17:53:03.668" v="2804" actId="20577"/>
        <pc:sldMkLst>
          <pc:docMk/>
          <pc:sldMk cId="3266077818" sldId="272"/>
        </pc:sldMkLst>
      </pc:sldChg>
      <pc:sldChg chg="delSp modSp add mod delAnim modAnim modNotesTx">
        <pc:chgData name="Hanna Kossowsky" userId="56e21b23dc263710" providerId="LiveId" clId="{91B8A5A4-F7D2-44BC-B447-4A181C39AD5E}" dt="2025-03-16T15:59:26.980" v="2606" actId="20577"/>
        <pc:sldMkLst>
          <pc:docMk/>
          <pc:sldMk cId="2513855951" sldId="273"/>
        </pc:sldMkLst>
      </pc:sldChg>
      <pc:sldChg chg="addSp delSp modSp add mod delAnim modAnim">
        <pc:chgData name="Hanna Kossowsky" userId="56e21b23dc263710" providerId="LiveId" clId="{91B8A5A4-F7D2-44BC-B447-4A181C39AD5E}" dt="2025-03-16T16:58:40.065" v="2690"/>
        <pc:sldMkLst>
          <pc:docMk/>
          <pc:sldMk cId="1306494008" sldId="274"/>
        </pc:sldMkLst>
      </pc:sldChg>
      <pc:sldChg chg="addSp delSp modSp add mod delAnim">
        <pc:chgData name="Hanna Kossowsky" userId="56e21b23dc263710" providerId="LiveId" clId="{91B8A5A4-F7D2-44BC-B447-4A181C39AD5E}" dt="2025-03-16T17:51:03.102" v="2711" actId="1076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91B8A5A4-F7D2-44BC-B447-4A181C39AD5E}" dt="2025-03-16T17:52:39.625" v="2791"/>
        <pc:sldMkLst>
          <pc:docMk/>
          <pc:sldMk cId="3167457979" sldId="276"/>
        </pc:sldMkLst>
      </pc:sldChg>
      <pc:sldChg chg="addSp delSp modSp add mod delAnim modAnim modNotesTx">
        <pc:chgData name="Hanna Kossowsky" userId="56e21b23dc263710" providerId="LiveId" clId="{91B8A5A4-F7D2-44BC-B447-4A181C39AD5E}" dt="2025-03-16T17:57:59.322" v="3165" actId="12"/>
        <pc:sldMkLst>
          <pc:docMk/>
          <pc:sldMk cId="2733533070" sldId="277"/>
        </pc:sldMkLst>
      </pc:sldChg>
      <pc:sldChg chg="addSp delSp modSp add mod delAnim modAnim modNotesTx">
        <pc:chgData name="Hanna Kossowsky" userId="56e21b23dc263710" providerId="LiveId" clId="{91B8A5A4-F7D2-44BC-B447-4A181C39AD5E}" dt="2025-03-16T18:01:22.509" v="3230" actId="20577"/>
        <pc:sldMkLst>
          <pc:docMk/>
          <pc:sldMk cId="1396777063" sldId="278"/>
        </pc:sldMkLst>
      </pc:sldChg>
      <pc:sldChg chg="add del">
        <pc:chgData name="Hanna Kossowsky" userId="56e21b23dc263710" providerId="LiveId" clId="{91B8A5A4-F7D2-44BC-B447-4A181C39AD5E}" dt="2025-03-16T18:00:11.473" v="3170"/>
        <pc:sldMkLst>
          <pc:docMk/>
          <pc:sldMk cId="3137105309" sldId="279"/>
        </pc:sldMkLst>
      </pc:sldChg>
      <pc:sldChg chg="addSp delSp modSp add mod delAnim modAnim modNotesTx">
        <pc:chgData name="Hanna Kossowsky" userId="56e21b23dc263710" providerId="LiveId" clId="{91B8A5A4-F7D2-44BC-B447-4A181C39AD5E}" dt="2025-03-16T18:08:44.763" v="3631" actId="20577"/>
        <pc:sldMkLst>
          <pc:docMk/>
          <pc:sldMk cId="3337941462" sldId="279"/>
        </pc:sldMkLst>
      </pc:sldChg>
      <pc:sldChg chg="addSp delSp modSp add mod modAnim modNotesTx">
        <pc:chgData name="Hanna Kossowsky" userId="56e21b23dc263710" providerId="LiveId" clId="{91B8A5A4-F7D2-44BC-B447-4A181C39AD5E}" dt="2025-03-16T18:09:18.438" v="3679"/>
        <pc:sldMkLst>
          <pc:docMk/>
          <pc:sldMk cId="3102232269" sldId="280"/>
        </pc:sldMkLst>
      </pc:sldChg>
      <pc:sldChg chg="add del">
        <pc:chgData name="Hanna Kossowsky" userId="56e21b23dc263710" providerId="LiveId" clId="{91B8A5A4-F7D2-44BC-B447-4A181C39AD5E}" dt="2025-03-16T18:07:40.653" v="3545"/>
        <pc:sldMkLst>
          <pc:docMk/>
          <pc:sldMk cId="1531048625" sldId="281"/>
        </pc:sldMkLst>
      </pc:sldChg>
      <pc:sldChg chg="delSp modSp add mod modAnim">
        <pc:chgData name="Hanna Kossowsky" userId="56e21b23dc263710" providerId="LiveId" clId="{91B8A5A4-F7D2-44BC-B447-4A181C39AD5E}" dt="2025-03-16T18:12:01.835" v="4104" actId="20577"/>
        <pc:sldMkLst>
          <pc:docMk/>
          <pc:sldMk cId="2944001739" sldId="281"/>
        </pc:sldMkLst>
      </pc:sldChg>
      <pc:sldChg chg="addSp delSp modSp add mod modAnim">
        <pc:chgData name="Hanna Kossowsky" userId="56e21b23dc263710" providerId="LiveId" clId="{91B8A5A4-F7D2-44BC-B447-4A181C39AD5E}" dt="2025-03-16T18:19:12.108" v="4123" actId="1076"/>
        <pc:sldMkLst>
          <pc:docMk/>
          <pc:sldMk cId="2584527533" sldId="282"/>
        </pc:sldMkLst>
      </pc:sldChg>
      <pc:sldChg chg="addSp delSp modSp add mod modAnim">
        <pc:chgData name="Hanna Kossowsky" userId="56e21b23dc263710" providerId="LiveId" clId="{91B8A5A4-F7D2-44BC-B447-4A181C39AD5E}" dt="2025-03-16T18:23:08.949" v="4175" actId="166"/>
        <pc:sldMkLst>
          <pc:docMk/>
          <pc:sldMk cId="2937069556" sldId="283"/>
        </pc:sldMkLst>
      </pc:sldChg>
      <pc:sldChg chg="addSp delSp modSp add mod">
        <pc:chgData name="Hanna Kossowsky" userId="56e21b23dc263710" providerId="LiveId" clId="{91B8A5A4-F7D2-44BC-B447-4A181C39AD5E}" dt="2025-03-16T18:28:17.073" v="4183" actId="20577"/>
        <pc:sldMkLst>
          <pc:docMk/>
          <pc:sldMk cId="4177531005" sldId="284"/>
        </pc:sldMkLst>
      </pc:sldChg>
      <pc:sldChg chg="addSp delSp modSp add mod">
        <pc:chgData name="Hanna Kossowsky" userId="56e21b23dc263710" providerId="LiveId" clId="{91B8A5A4-F7D2-44BC-B447-4A181C39AD5E}" dt="2025-03-16T18:29:11.885" v="4192" actId="1076"/>
        <pc:sldMkLst>
          <pc:docMk/>
          <pc:sldMk cId="1642864946" sldId="285"/>
        </pc:sldMkLst>
      </pc:sldChg>
      <pc:sldChg chg="add del">
        <pc:chgData name="Hanna Kossowsky" userId="56e21b23dc263710" providerId="LiveId" clId="{91B8A5A4-F7D2-44BC-B447-4A181C39AD5E}" dt="2025-03-16T18:29:26.875" v="4193" actId="47"/>
        <pc:sldMkLst>
          <pc:docMk/>
          <pc:sldMk cId="2850533354" sldId="286"/>
        </pc:sldMkLst>
      </pc:sldChg>
      <pc:sldChg chg="addSp delSp modSp add mod delAnim">
        <pc:chgData name="Hanna Kossowsky" userId="56e21b23dc263710" providerId="LiveId" clId="{91B8A5A4-F7D2-44BC-B447-4A181C39AD5E}" dt="2025-03-16T18:32:50.823" v="4254" actId="20577"/>
        <pc:sldMkLst>
          <pc:docMk/>
          <pc:sldMk cId="3290937439" sldId="286"/>
        </pc:sldMkLst>
      </pc:sldChg>
      <pc:sldChg chg="addSp delSp modSp add mod">
        <pc:chgData name="Hanna Kossowsky" userId="56e21b23dc263710" providerId="LiveId" clId="{91B8A5A4-F7D2-44BC-B447-4A181C39AD5E}" dt="2025-03-16T18:35:58.817" v="4361" actId="1076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91B8A5A4-F7D2-44BC-B447-4A181C39AD5E}" dt="2025-03-17T07:14:16.885" v="4685" actId="1076"/>
        <pc:sldMkLst>
          <pc:docMk/>
          <pc:sldMk cId="2556758924" sldId="288"/>
        </pc:sldMkLst>
      </pc:sldChg>
      <pc:sldChg chg="addSp delSp modSp add mod modAnim">
        <pc:chgData name="Hanna Kossowsky" userId="56e21b23dc263710" providerId="LiveId" clId="{91B8A5A4-F7D2-44BC-B447-4A181C39AD5E}" dt="2025-03-17T18:51:13.832" v="4799"/>
        <pc:sldMkLst>
          <pc:docMk/>
          <pc:sldMk cId="397797325" sldId="289"/>
        </pc:sldMkLst>
      </pc:sldChg>
      <pc:sldChg chg="addSp delSp modSp add mod delAnim">
        <pc:chgData name="Hanna Kossowsky" userId="56e21b23dc263710" providerId="LiveId" clId="{91B8A5A4-F7D2-44BC-B447-4A181C39AD5E}" dt="2025-03-17T18:56:29.935" v="4831"/>
        <pc:sldMkLst>
          <pc:docMk/>
          <pc:sldMk cId="2347221612" sldId="290"/>
        </pc:sldMkLst>
      </pc:sldChg>
      <pc:sldChg chg="addSp delSp modSp add mod modNotesTx">
        <pc:chgData name="Hanna Kossowsky" userId="56e21b23dc263710" providerId="LiveId" clId="{91B8A5A4-F7D2-44BC-B447-4A181C39AD5E}" dt="2025-03-17T18:59:06.081" v="5032" actId="20577"/>
        <pc:sldMkLst>
          <pc:docMk/>
          <pc:sldMk cId="4277603596" sldId="291"/>
        </pc:sldMkLst>
      </pc:sldChg>
      <pc:sldChg chg="addSp delSp modSp add mod modAnim modNotesTx">
        <pc:chgData name="Hanna Kossowsky" userId="56e21b23dc263710" providerId="LiveId" clId="{91B8A5A4-F7D2-44BC-B447-4A181C39AD5E}" dt="2025-03-17T19:06:45.381" v="5438"/>
        <pc:sldMkLst>
          <pc:docMk/>
          <pc:sldMk cId="3056078997" sldId="292"/>
        </pc:sldMkLst>
      </pc:sldChg>
      <pc:sldChg chg="addSp delSp modSp add mod delAnim modNotesTx">
        <pc:chgData name="Hanna Kossowsky" userId="56e21b23dc263710" providerId="LiveId" clId="{91B8A5A4-F7D2-44BC-B447-4A181C39AD5E}" dt="2025-03-18T09:16:00.385" v="5448" actId="1076"/>
        <pc:sldMkLst>
          <pc:docMk/>
          <pc:sldMk cId="2455473025" sldId="293"/>
        </pc:sldMkLst>
      </pc:sldChg>
      <pc:sldChg chg="addSp delSp modSp add mod modAnim">
        <pc:chgData name="Hanna Kossowsky" userId="56e21b23dc263710" providerId="LiveId" clId="{91B8A5A4-F7D2-44BC-B447-4A181C39AD5E}" dt="2025-03-18T09:25:18.685" v="5761" actId="403"/>
        <pc:sldMkLst>
          <pc:docMk/>
          <pc:sldMk cId="507250276" sldId="29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72020007" sldId="41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760871139" sldId="41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90441821" sldId="41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75472006" sldId="41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034285737" sldId="41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63708619" sldId="41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559444032" sldId="41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912079273" sldId="42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51094221" sldId="42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84185916" sldId="42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5098222" sldId="42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4662260" sldId="42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91564883" sldId="42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11955655" sldId="42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0457868" sldId="42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056032589" sldId="42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33492288" sldId="42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556094702" sldId="43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377443474" sldId="43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591158579" sldId="43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4999389" sldId="43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800451027" sldId="43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57004605" sldId="43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29085350" sldId="43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339644" sldId="43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47344590" sldId="43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68119331" sldId="439"/>
        </pc:sldMkLst>
      </pc:sldChg>
    </pc:docChg>
  </pc:docChgLst>
  <pc:docChgLst>
    <pc:chgData name="Hanna Kossowsky" userId="56e21b23dc263710" providerId="LiveId" clId="{6E884E38-DDBC-4DE8-BF50-2AEAACD76310}"/>
    <pc:docChg chg="undo redo custSel addSld delSld modSld sldOrd">
      <pc:chgData name="Hanna Kossowsky" userId="56e21b23dc263710" providerId="LiveId" clId="{6E884E38-DDBC-4DE8-BF50-2AEAACD76310}" dt="2025-03-16T08:37:07.731" v="5549" actId="20577"/>
      <pc:docMkLst>
        <pc:docMk/>
      </pc:docMkLst>
      <pc:sldChg chg="modSp mod modNotesTx">
        <pc:chgData name="Hanna Kossowsky" userId="56e21b23dc263710" providerId="LiveId" clId="{6E884E38-DDBC-4DE8-BF50-2AEAACD76310}" dt="2025-03-14T10:27:17.040" v="2" actId="20577"/>
        <pc:sldMkLst>
          <pc:docMk/>
          <pc:sldMk cId="1633777672" sldId="256"/>
        </pc:sldMkLst>
        <pc:spChg chg="mod">
          <ac:chgData name="Hanna Kossowsky" userId="56e21b23dc263710" providerId="LiveId" clId="{6E884E38-DDBC-4DE8-BF50-2AEAACD76310}" dt="2025-03-14T10:27:17.040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E884E38-DDBC-4DE8-BF50-2AEAACD76310}" dt="2025-03-16T08:18:52.987" v="5112" actId="20577"/>
        <pc:sldMkLst>
          <pc:docMk/>
          <pc:sldMk cId="2932639354" sldId="259"/>
        </pc:sldMkLst>
        <pc:spChg chg="mod">
          <ac:chgData name="Hanna Kossowsky" userId="56e21b23dc263710" providerId="LiveId" clId="{6E884E38-DDBC-4DE8-BF50-2AEAACD76310}" dt="2025-03-16T08:18:52.987" v="5112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6E884E38-DDBC-4DE8-BF50-2AEAACD76310}" dt="2025-03-14T10:32:38.705" v="306" actId="20577"/>
        <pc:sldMkLst>
          <pc:docMk/>
          <pc:sldMk cId="2195815079" sldId="26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05915525" sldId="260"/>
        </pc:sldMkLst>
      </pc:sldChg>
      <pc:sldChg chg="modSp add mod modAnim">
        <pc:chgData name="Hanna Kossowsky" userId="56e21b23dc263710" providerId="LiveId" clId="{6E884E38-DDBC-4DE8-BF50-2AEAACD76310}" dt="2025-03-14T10:33:08.495" v="320"/>
        <pc:sldMkLst>
          <pc:docMk/>
          <pc:sldMk cId="3722834109" sldId="261"/>
        </pc:sldMkLst>
      </pc:sldChg>
      <pc:sldChg chg="addSp delSp modSp add mod delAnim modAnim">
        <pc:chgData name="Hanna Kossowsky" userId="56e21b23dc263710" providerId="LiveId" clId="{6E884E38-DDBC-4DE8-BF50-2AEAACD76310}" dt="2025-03-14T10:36:52.235" v="396"/>
        <pc:sldMkLst>
          <pc:docMk/>
          <pc:sldMk cId="1219506883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85621005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25375352" sldId="263"/>
        </pc:sldMkLst>
      </pc:sldChg>
      <pc:sldChg chg="delSp modSp add mod delAnim modNotesTx">
        <pc:chgData name="Hanna Kossowsky" userId="56e21b23dc263710" providerId="LiveId" clId="{6E884E38-DDBC-4DE8-BF50-2AEAACD76310}" dt="2025-03-14T10:39:21.685" v="592" actId="20577"/>
        <pc:sldMkLst>
          <pc:docMk/>
          <pc:sldMk cId="2866106514" sldId="26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944473808" sldId="264"/>
        </pc:sldMkLst>
      </pc:sldChg>
      <pc:sldChg chg="delSp modSp add mod delAnim modAnim modNotesTx">
        <pc:chgData name="Hanna Kossowsky" userId="56e21b23dc263710" providerId="LiveId" clId="{6E884E38-DDBC-4DE8-BF50-2AEAACD76310}" dt="2025-03-14T10:43:08.856" v="911"/>
        <pc:sldMkLst>
          <pc:docMk/>
          <pc:sldMk cId="4292794646" sldId="26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36127626" sldId="265"/>
        </pc:sldMkLst>
      </pc:sldChg>
      <pc:sldChg chg="addSp delSp modSp add mod modAnim modNotesTx">
        <pc:chgData name="Hanna Kossowsky" userId="56e21b23dc263710" providerId="LiveId" clId="{6E884E38-DDBC-4DE8-BF50-2AEAACD76310}" dt="2025-03-14T11:01:06.058" v="1079"/>
        <pc:sldMkLst>
          <pc:docMk/>
          <pc:sldMk cId="2801725379" sldId="265"/>
        </pc:sldMkLst>
      </pc:sldChg>
      <pc:sldChg chg="add mod modShow modNotesTx">
        <pc:chgData name="Hanna Kossowsky" userId="56e21b23dc263710" providerId="LiveId" clId="{6E884E38-DDBC-4DE8-BF50-2AEAACD76310}" dt="2025-03-14T11:03:53.574" v="1085" actId="404"/>
        <pc:sldMkLst>
          <pc:docMk/>
          <pc:sldMk cId="4072020007" sldId="413"/>
        </pc:sldMkLst>
      </pc:sldChg>
      <pc:sldChg chg="addSp delSp modSp add mod delAnim modAnim modNotesTx">
        <pc:chgData name="Hanna Kossowsky" userId="56e21b23dc263710" providerId="LiveId" clId="{6E884E38-DDBC-4DE8-BF50-2AEAACD76310}" dt="2025-03-16T04:40:27.688" v="3045" actId="20577"/>
        <pc:sldMkLst>
          <pc:docMk/>
          <pc:sldMk cId="760871139" sldId="414"/>
        </pc:sldMkLst>
      </pc:sldChg>
      <pc:sldChg chg="addSp delSp modSp add mod delAnim modAnim modNotesTx">
        <pc:chgData name="Hanna Kossowsky" userId="56e21b23dc263710" providerId="LiveId" clId="{6E884E38-DDBC-4DE8-BF50-2AEAACD76310}" dt="2025-03-14T11:21:14.597" v="1485"/>
        <pc:sldMkLst>
          <pc:docMk/>
          <pc:sldMk cId="690441821" sldId="415"/>
        </pc:sldMkLst>
      </pc:sldChg>
      <pc:sldChg chg="addSp delSp modSp add mod delAnim modAnim">
        <pc:chgData name="Hanna Kossowsky" userId="56e21b23dc263710" providerId="LiveId" clId="{6E884E38-DDBC-4DE8-BF50-2AEAACD76310}" dt="2025-03-16T03:44:30.148" v="1583" actId="20577"/>
        <pc:sldMkLst>
          <pc:docMk/>
          <pc:sldMk cId="3175472006" sldId="416"/>
        </pc:sldMkLst>
      </pc:sldChg>
      <pc:sldChg chg="addSp delSp modSp add mod delAnim modNotesTx">
        <pc:chgData name="Hanna Kossowsky" userId="56e21b23dc263710" providerId="LiveId" clId="{6E884E38-DDBC-4DE8-BF50-2AEAACD76310}" dt="2025-03-16T04:40:37.540" v="3050" actId="5793"/>
        <pc:sldMkLst>
          <pc:docMk/>
          <pc:sldMk cId="3034285737" sldId="417"/>
        </pc:sldMkLst>
      </pc:sldChg>
      <pc:sldChg chg="modSp add mod modNotesTx">
        <pc:chgData name="Hanna Kossowsky" userId="56e21b23dc263710" providerId="LiveId" clId="{6E884E38-DDBC-4DE8-BF50-2AEAACD76310}" dt="2025-03-16T04:05:22.372" v="2219" actId="20577"/>
        <pc:sldMkLst>
          <pc:docMk/>
          <pc:sldMk cId="363708619" sldId="418"/>
        </pc:sldMkLst>
      </pc:sldChg>
      <pc:sldChg chg="addSp modSp add mod modNotesTx">
        <pc:chgData name="Hanna Kossowsky" userId="56e21b23dc263710" providerId="LiveId" clId="{6E884E38-DDBC-4DE8-BF50-2AEAACD76310}" dt="2025-03-16T04:05:24.399" v="2220" actId="20577"/>
        <pc:sldMkLst>
          <pc:docMk/>
          <pc:sldMk cId="559444032" sldId="419"/>
        </pc:sldMkLst>
      </pc:sldChg>
      <pc:sldChg chg="delSp modSp add mod modAnim modNotesTx">
        <pc:chgData name="Hanna Kossowsky" userId="56e21b23dc263710" providerId="LiveId" clId="{6E884E38-DDBC-4DE8-BF50-2AEAACD76310}" dt="2025-03-16T04:05:26.735" v="2221" actId="20577"/>
        <pc:sldMkLst>
          <pc:docMk/>
          <pc:sldMk cId="1912079273" sldId="420"/>
        </pc:sldMkLst>
      </pc:sldChg>
      <pc:sldChg chg="addSp modSp add mod modAnim">
        <pc:chgData name="Hanna Kossowsky" userId="56e21b23dc263710" providerId="LiveId" clId="{6E884E38-DDBC-4DE8-BF50-2AEAACD76310}" dt="2025-03-16T04:15:58.144" v="2307" actId="1076"/>
        <pc:sldMkLst>
          <pc:docMk/>
          <pc:sldMk cId="1751094221" sldId="421"/>
        </pc:sldMkLst>
      </pc:sldChg>
      <pc:sldChg chg="addSp delSp modSp add mod">
        <pc:chgData name="Hanna Kossowsky" userId="56e21b23dc263710" providerId="LiveId" clId="{6E884E38-DDBC-4DE8-BF50-2AEAACD76310}" dt="2025-03-16T04:20:54.435" v="2418" actId="1076"/>
        <pc:sldMkLst>
          <pc:docMk/>
          <pc:sldMk cId="2084185916" sldId="422"/>
        </pc:sldMkLst>
      </pc:sldChg>
      <pc:sldChg chg="add ord">
        <pc:chgData name="Hanna Kossowsky" userId="56e21b23dc263710" providerId="LiveId" clId="{6E884E38-DDBC-4DE8-BF50-2AEAACD76310}" dt="2025-03-16T04:20:57.171" v="2420"/>
        <pc:sldMkLst>
          <pc:docMk/>
          <pc:sldMk cId="315098222" sldId="423"/>
        </pc:sldMkLst>
      </pc:sldChg>
      <pc:sldChg chg="addSp delSp modSp add mod modAnim">
        <pc:chgData name="Hanna Kossowsky" userId="56e21b23dc263710" providerId="LiveId" clId="{6E884E38-DDBC-4DE8-BF50-2AEAACD76310}" dt="2025-03-16T04:34:34.184" v="2708" actId="313"/>
        <pc:sldMkLst>
          <pc:docMk/>
          <pc:sldMk cId="2664662260" sldId="424"/>
        </pc:sldMkLst>
      </pc:sldChg>
      <pc:sldChg chg="addSp delSp modSp add mod delAnim modAnim">
        <pc:chgData name="Hanna Kossowsky" userId="56e21b23dc263710" providerId="LiveId" clId="{6E884E38-DDBC-4DE8-BF50-2AEAACD76310}" dt="2025-03-16T04:36:00.164" v="2936"/>
        <pc:sldMkLst>
          <pc:docMk/>
          <pc:sldMk cId="2491564883" sldId="425"/>
        </pc:sldMkLst>
      </pc:sldChg>
      <pc:sldChg chg="addSp delSp modSp add mod delAnim modAnim">
        <pc:chgData name="Hanna Kossowsky" userId="56e21b23dc263710" providerId="LiveId" clId="{6E884E38-DDBC-4DE8-BF50-2AEAACD76310}" dt="2025-03-16T06:59:37.209" v="3325" actId="1076"/>
        <pc:sldMkLst>
          <pc:docMk/>
          <pc:sldMk cId="4011955655" sldId="426"/>
        </pc:sldMkLst>
      </pc:sldChg>
      <pc:sldChg chg="addSp delSp modSp add mod modAnim modNotesTx">
        <pc:chgData name="Hanna Kossowsky" userId="56e21b23dc263710" providerId="LiveId" clId="{6E884E38-DDBC-4DE8-BF50-2AEAACD76310}" dt="2025-03-16T07:08:53.238" v="3494"/>
        <pc:sldMkLst>
          <pc:docMk/>
          <pc:sldMk cId="2660457868" sldId="427"/>
        </pc:sldMkLst>
      </pc:sldChg>
      <pc:sldChg chg="delSp modSp add mod modNotesTx">
        <pc:chgData name="Hanna Kossowsky" userId="56e21b23dc263710" providerId="LiveId" clId="{6E884E38-DDBC-4DE8-BF50-2AEAACD76310}" dt="2025-03-16T07:03:28.229" v="3452" actId="20577"/>
        <pc:sldMkLst>
          <pc:docMk/>
          <pc:sldMk cId="1056032589" sldId="428"/>
        </pc:sldMkLst>
      </pc:sldChg>
      <pc:sldChg chg="addSp delSp modSp add mod">
        <pc:chgData name="Hanna Kossowsky" userId="56e21b23dc263710" providerId="LiveId" clId="{6E884E38-DDBC-4DE8-BF50-2AEAACD76310}" dt="2025-03-16T07:40:15.633" v="3596" actId="1076"/>
        <pc:sldMkLst>
          <pc:docMk/>
          <pc:sldMk cId="633492288" sldId="429"/>
        </pc:sldMkLst>
      </pc:sldChg>
      <pc:sldChg chg="modSp add mod modAnim modNotesTx">
        <pc:chgData name="Hanna Kossowsky" userId="56e21b23dc263710" providerId="LiveId" clId="{6E884E38-DDBC-4DE8-BF50-2AEAACD76310}" dt="2025-03-16T08:02:13.830" v="4127" actId="20577"/>
        <pc:sldMkLst>
          <pc:docMk/>
          <pc:sldMk cId="3556094702" sldId="430"/>
        </pc:sldMkLst>
      </pc:sldChg>
      <pc:sldChg chg="addSp modSp add mod modAnim modNotesTx">
        <pc:chgData name="Hanna Kossowsky" userId="56e21b23dc263710" providerId="LiveId" clId="{6E884E38-DDBC-4DE8-BF50-2AEAACD76310}" dt="2025-03-16T08:06:54.659" v="4303"/>
        <pc:sldMkLst>
          <pc:docMk/>
          <pc:sldMk cId="1377443474" sldId="431"/>
        </pc:sldMkLst>
      </pc:sldChg>
      <pc:sldChg chg="addSp delSp modSp add mod modAnim">
        <pc:chgData name="Hanna Kossowsky" userId="56e21b23dc263710" providerId="LiveId" clId="{6E884E38-DDBC-4DE8-BF50-2AEAACD76310}" dt="2025-03-16T08:07:26.234" v="4309"/>
        <pc:sldMkLst>
          <pc:docMk/>
          <pc:sldMk cId="2591158579" sldId="432"/>
        </pc:sldMkLst>
      </pc:sldChg>
      <pc:sldChg chg="addSp delSp modSp add mod delAnim modAnim">
        <pc:chgData name="Hanna Kossowsky" userId="56e21b23dc263710" providerId="LiveId" clId="{6E884E38-DDBC-4DE8-BF50-2AEAACD76310}" dt="2025-03-16T08:09:48.305" v="4366" actId="1076"/>
        <pc:sldMkLst>
          <pc:docMk/>
          <pc:sldMk cId="264999389" sldId="433"/>
        </pc:sldMkLst>
      </pc:sldChg>
      <pc:sldChg chg="delSp modSp add mod modAnim">
        <pc:chgData name="Hanna Kossowsky" userId="56e21b23dc263710" providerId="LiveId" clId="{6E884E38-DDBC-4DE8-BF50-2AEAACD76310}" dt="2025-03-16T08:12:20.555" v="4629"/>
        <pc:sldMkLst>
          <pc:docMk/>
          <pc:sldMk cId="1800451027" sldId="434"/>
        </pc:sldMkLst>
      </pc:sldChg>
      <pc:sldChg chg="modSp add modAnim">
        <pc:chgData name="Hanna Kossowsky" userId="56e21b23dc263710" providerId="LiveId" clId="{6E884E38-DDBC-4DE8-BF50-2AEAACD76310}" dt="2025-03-16T08:14:10.257" v="4892"/>
        <pc:sldMkLst>
          <pc:docMk/>
          <pc:sldMk cId="2457004605" sldId="435"/>
        </pc:sldMkLst>
      </pc:sldChg>
      <pc:sldChg chg="modSp add mod modAnim">
        <pc:chgData name="Hanna Kossowsky" userId="56e21b23dc263710" providerId="LiveId" clId="{6E884E38-DDBC-4DE8-BF50-2AEAACD76310}" dt="2025-03-16T08:16:52.006" v="5055" actId="20577"/>
        <pc:sldMkLst>
          <pc:docMk/>
          <pc:sldMk cId="229085350" sldId="436"/>
        </pc:sldMkLst>
      </pc:sldChg>
      <pc:sldChg chg="addSp modSp add mod modAnim">
        <pc:chgData name="Hanna Kossowsky" userId="56e21b23dc263710" providerId="LiveId" clId="{6E884E38-DDBC-4DE8-BF50-2AEAACD76310}" dt="2025-03-16T08:16:02.105" v="4956"/>
        <pc:sldMkLst>
          <pc:docMk/>
          <pc:sldMk cId="17339644" sldId="437"/>
        </pc:sldMkLst>
      </pc:sldChg>
      <pc:sldChg chg="addSp delSp modSp add mod delAnim">
        <pc:chgData name="Hanna Kossowsky" userId="56e21b23dc263710" providerId="LiveId" clId="{6E884E38-DDBC-4DE8-BF50-2AEAACD76310}" dt="2025-03-16T08:17:38.754" v="5061" actId="1076"/>
        <pc:sldMkLst>
          <pc:docMk/>
          <pc:sldMk cId="2047344590" sldId="438"/>
        </pc:sldMkLst>
      </pc:sldChg>
      <pc:sldChg chg="addSp delSp modSp add mod modAnim modNotesTx">
        <pc:chgData name="Hanna Kossowsky" userId="56e21b23dc263710" providerId="LiveId" clId="{6E884E38-DDBC-4DE8-BF50-2AEAACD76310}" dt="2025-03-16T08:37:07.731" v="5549" actId="20577"/>
        <pc:sldMkLst>
          <pc:docMk/>
          <pc:sldMk cId="1268119331" sldId="4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269804765" sldId="5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134588185" sldId="54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77124310" sldId="54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6503630" sldId="54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28105093" sldId="56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358082188" sldId="57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93822683" sldId="57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98672318" sldId="57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328485683" sldId="57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77897916" sldId="57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190917936" sldId="57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41770827" sldId="57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75728535" sldId="57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6894906" sldId="57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025389337" sldId="58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725761362" sldId="58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72988608" sldId="58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62631225" sldId="58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417116930" sldId="58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002850659" sldId="58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29374589" sldId="58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113943533" sldId="58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81285717" sldId="58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74354453" sldId="58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97887448" sldId="59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885306052" sldId="59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20841061" sldId="59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66994310" sldId="59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025748670" sldId="59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E2E85760-4A0E-45CF-9CA0-963ABB5D480A}"/>
    <pc:docChg chg="undo redo custSel addSld delSld modSld sldOrd">
      <pc:chgData name="Hanna Kossowsky" userId="56e21b23dc263710" providerId="LiveId" clId="{E2E85760-4A0E-45CF-9CA0-963ABB5D480A}" dt="2025-04-23T14:28:21.507" v="5203" actId="20577"/>
      <pc:docMkLst>
        <pc:docMk/>
      </pc:docMkLst>
      <pc:sldChg chg="modSp mod">
        <pc:chgData name="Hanna Kossowsky" userId="56e21b23dc263710" providerId="LiveId" clId="{E2E85760-4A0E-45CF-9CA0-963ABB5D480A}" dt="2025-03-30T17:59:49.248" v="0" actId="20577"/>
        <pc:sldMkLst>
          <pc:docMk/>
          <pc:sldMk cId="1633777672" sldId="256"/>
        </pc:sldMkLst>
        <pc:spChg chg="mod">
          <ac:chgData name="Hanna Kossowsky" userId="56e21b23dc263710" providerId="LiveId" clId="{E2E85760-4A0E-45CF-9CA0-963ABB5D480A}" dt="2025-03-30T17:59:49.248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E2E85760-4A0E-45CF-9CA0-963ABB5D480A}" dt="2025-04-10T18:19:08.367" v="3231" actId="20577"/>
        <pc:sldMkLst>
          <pc:docMk/>
          <pc:sldMk cId="2932639354" sldId="259"/>
        </pc:sldMkLst>
        <pc:spChg chg="mod">
          <ac:chgData name="Hanna Kossowsky" userId="56e21b23dc263710" providerId="LiveId" clId="{E2E85760-4A0E-45CF-9CA0-963ABB5D480A}" dt="2025-04-10T18:19:08.367" v="3231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E2E85760-4A0E-45CF-9CA0-963ABB5D480A}" dt="2025-04-10T11:21:27.931" v="461"/>
        <pc:sldMkLst>
          <pc:docMk/>
          <pc:sldMk cId="3609457112" sldId="260"/>
        </pc:sldMkLst>
      </pc:sldChg>
      <pc:sldChg chg="addSp modSp add mod modAnim">
        <pc:chgData name="Hanna Kossowsky" userId="56e21b23dc263710" providerId="LiveId" clId="{E2E85760-4A0E-45CF-9CA0-963ABB5D480A}" dt="2025-04-10T11:23:42.491" v="750" actId="1038"/>
        <pc:sldMkLst>
          <pc:docMk/>
          <pc:sldMk cId="3903790741" sldId="261"/>
        </pc:sldMkLst>
      </pc:sldChg>
      <pc:sldChg chg="delSp modSp add mod modAnim">
        <pc:chgData name="Hanna Kossowsky" userId="56e21b23dc263710" providerId="LiveId" clId="{E2E85760-4A0E-45CF-9CA0-963ABB5D480A}" dt="2025-04-10T11:25:22.570" v="815"/>
        <pc:sldMkLst>
          <pc:docMk/>
          <pc:sldMk cId="277894048" sldId="262"/>
        </pc:sldMkLst>
      </pc:sldChg>
      <pc:sldChg chg="modSp add mod modAnim">
        <pc:chgData name="Hanna Kossowsky" userId="56e21b23dc263710" providerId="LiveId" clId="{E2E85760-4A0E-45CF-9CA0-963ABB5D480A}" dt="2025-04-10T11:34:42.928" v="1183"/>
        <pc:sldMkLst>
          <pc:docMk/>
          <pc:sldMk cId="2463305439" sldId="263"/>
        </pc:sldMkLst>
      </pc:sldChg>
      <pc:sldChg chg="modSp add modAnim">
        <pc:chgData name="Hanna Kossowsky" userId="56e21b23dc263710" providerId="LiveId" clId="{E2E85760-4A0E-45CF-9CA0-963ABB5D480A}" dt="2025-04-10T11:39:43.881" v="1482"/>
        <pc:sldMkLst>
          <pc:docMk/>
          <pc:sldMk cId="2933853308" sldId="264"/>
        </pc:sldMkLst>
      </pc:sldChg>
      <pc:sldChg chg="addSp delSp modSp add mod modAnim">
        <pc:chgData name="Hanna Kossowsky" userId="56e21b23dc263710" providerId="LiveId" clId="{E2E85760-4A0E-45CF-9CA0-963ABB5D480A}" dt="2025-04-10T11:51:22.666" v="1958" actId="208"/>
        <pc:sldMkLst>
          <pc:docMk/>
          <pc:sldMk cId="3763349662" sldId="265"/>
        </pc:sldMkLst>
      </pc:sldChg>
      <pc:sldChg chg="addSp delSp modSp add mod delAnim modAnim">
        <pc:chgData name="Hanna Kossowsky" userId="56e21b23dc263710" providerId="LiveId" clId="{E2E85760-4A0E-45CF-9CA0-963ABB5D480A}" dt="2025-04-10T12:06:25.019" v="1974" actId="1076"/>
        <pc:sldMkLst>
          <pc:docMk/>
          <pc:sldMk cId="718900608" sldId="266"/>
        </pc:sldMkLst>
      </pc:sldChg>
      <pc:sldChg chg="addSp delSp modSp add mod delAnim modAnim">
        <pc:chgData name="Hanna Kossowsky" userId="56e21b23dc263710" providerId="LiveId" clId="{E2E85760-4A0E-45CF-9CA0-963ABB5D480A}" dt="2025-04-10T12:13:32.886" v="2450" actId="20577"/>
        <pc:sldMkLst>
          <pc:docMk/>
          <pc:sldMk cId="6636094" sldId="267"/>
        </pc:sldMkLst>
      </pc:sldChg>
      <pc:sldChg chg="delSp modSp add mod">
        <pc:chgData name="Hanna Kossowsky" userId="56e21b23dc263710" providerId="LiveId" clId="{E2E85760-4A0E-45CF-9CA0-963ABB5D480A}" dt="2025-04-10T12:10:27.681" v="2245" actId="1076"/>
        <pc:sldMkLst>
          <pc:docMk/>
          <pc:sldMk cId="2685855959" sldId="268"/>
        </pc:sldMkLst>
      </pc:sldChg>
      <pc:sldChg chg="delSp modSp add mod">
        <pc:chgData name="Hanna Kossowsky" userId="56e21b23dc263710" providerId="LiveId" clId="{E2E85760-4A0E-45CF-9CA0-963ABB5D480A}" dt="2025-04-10T12:13:22.089" v="2435" actId="20577"/>
        <pc:sldMkLst>
          <pc:docMk/>
          <pc:sldMk cId="1634391986" sldId="269"/>
        </pc:sldMkLst>
      </pc:sldChg>
      <pc:sldChg chg="addSp delSp modSp add mod">
        <pc:chgData name="Hanna Kossowsky" userId="56e21b23dc263710" providerId="LiveId" clId="{E2E85760-4A0E-45CF-9CA0-963ABB5D480A}" dt="2025-04-10T12:15:45.912" v="2492" actId="1076"/>
        <pc:sldMkLst>
          <pc:docMk/>
          <pc:sldMk cId="3008659528" sldId="270"/>
        </pc:sldMkLst>
      </pc:sldChg>
      <pc:sldChg chg="addSp delSp modSp add mod">
        <pc:chgData name="Hanna Kossowsky" userId="56e21b23dc263710" providerId="LiveId" clId="{E2E85760-4A0E-45CF-9CA0-963ABB5D480A}" dt="2025-04-10T12:16:15.151" v="2499" actId="1076"/>
        <pc:sldMkLst>
          <pc:docMk/>
          <pc:sldMk cId="3165523367" sldId="271"/>
        </pc:sldMkLst>
      </pc:sldChg>
      <pc:sldChg chg="addSp delSp modSp add mod modAnim">
        <pc:chgData name="Hanna Kossowsky" userId="56e21b23dc263710" providerId="LiveId" clId="{E2E85760-4A0E-45CF-9CA0-963ABB5D480A}" dt="2025-04-10T12:26:02.896" v="3058" actId="20577"/>
        <pc:sldMkLst>
          <pc:docMk/>
          <pc:sldMk cId="333734374" sldId="272"/>
        </pc:sldMkLst>
      </pc:sldChg>
      <pc:sldChg chg="addSp delSp modSp add mod">
        <pc:chgData name="Hanna Kossowsky" userId="56e21b23dc263710" providerId="LiveId" clId="{E2E85760-4A0E-45CF-9CA0-963ABB5D480A}" dt="2025-04-10T12:21:21.806" v="2721" actId="1076"/>
        <pc:sldMkLst>
          <pc:docMk/>
          <pc:sldMk cId="150101037" sldId="273"/>
        </pc:sldMkLst>
      </pc:sldChg>
      <pc:sldChg chg="addSp delSp modSp add mod">
        <pc:chgData name="Hanna Kossowsky" userId="56e21b23dc263710" providerId="LiveId" clId="{E2E85760-4A0E-45CF-9CA0-963ABB5D480A}" dt="2025-04-10T12:21:43.226" v="2727" actId="1076"/>
        <pc:sldMkLst>
          <pc:docMk/>
          <pc:sldMk cId="3579245336" sldId="274"/>
        </pc:sldMkLst>
      </pc:sldChg>
      <pc:sldChg chg="addSp delSp modSp add mod">
        <pc:chgData name="Hanna Kossowsky" userId="56e21b23dc263710" providerId="LiveId" clId="{E2E85760-4A0E-45CF-9CA0-963ABB5D480A}" dt="2025-04-10T12:21:55.166" v="2733" actId="1076"/>
        <pc:sldMkLst>
          <pc:docMk/>
          <pc:sldMk cId="3830229315" sldId="275"/>
        </pc:sldMkLst>
      </pc:sldChg>
      <pc:sldChg chg="modSp add mod modShow">
        <pc:chgData name="Hanna Kossowsky" userId="56e21b23dc263710" providerId="LiveId" clId="{E2E85760-4A0E-45CF-9CA0-963ABB5D480A}" dt="2025-04-11T09:30:52.510" v="3616" actId="729"/>
        <pc:sldMkLst>
          <pc:docMk/>
          <pc:sldMk cId="1725912530" sldId="276"/>
        </pc:sldMkLst>
      </pc:sldChg>
      <pc:sldChg chg="modSp add del">
        <pc:chgData name="Hanna Kossowsky" userId="56e21b23dc263710" providerId="LiveId" clId="{E2E85760-4A0E-45CF-9CA0-963ABB5D480A}" dt="2025-04-10T12:31:14.286" v="3105" actId="47"/>
        <pc:sldMkLst>
          <pc:docMk/>
          <pc:sldMk cId="3334527245" sldId="276"/>
        </pc:sldMkLst>
      </pc:sldChg>
      <pc:sldChg chg="modSp add">
        <pc:chgData name="Hanna Kossowsky" userId="56e21b23dc263710" providerId="LiveId" clId="{E2E85760-4A0E-45CF-9CA0-963ABB5D480A}" dt="2025-04-10T12:31:54.156" v="3162" actId="20577"/>
        <pc:sldMkLst>
          <pc:docMk/>
          <pc:sldMk cId="4197732613" sldId="277"/>
        </pc:sldMkLst>
      </pc:sldChg>
      <pc:sldChg chg="modSp add mod">
        <pc:chgData name="Hanna Kossowsky" userId="56e21b23dc263710" providerId="LiveId" clId="{E2E85760-4A0E-45CF-9CA0-963ABB5D480A}" dt="2025-04-23T11:52:35.433" v="3679" actId="20577"/>
        <pc:sldMkLst>
          <pc:docMk/>
          <pc:sldMk cId="4254965145" sldId="278"/>
        </pc:sldMkLst>
      </pc:sldChg>
      <pc:sldChg chg="addSp modSp add mod">
        <pc:chgData name="Hanna Kossowsky" userId="56e21b23dc263710" providerId="LiveId" clId="{E2E85760-4A0E-45CF-9CA0-963ABB5D480A}" dt="2025-04-23T11:53:59.924" v="3720"/>
        <pc:sldMkLst>
          <pc:docMk/>
          <pc:sldMk cId="1011545322" sldId="279"/>
        </pc:sldMkLst>
      </pc:sldChg>
      <pc:sldChg chg="addSp delSp modSp add mod">
        <pc:chgData name="Hanna Kossowsky" userId="56e21b23dc263710" providerId="LiveId" clId="{E2E85760-4A0E-45CF-9CA0-963ABB5D480A}" dt="2025-04-23T11:57:57.484" v="3792" actId="27614"/>
        <pc:sldMkLst>
          <pc:docMk/>
          <pc:sldMk cId="41267662" sldId="280"/>
        </pc:sldMkLst>
      </pc:sldChg>
      <pc:sldChg chg="addSp delSp modSp add mod modAnim">
        <pc:chgData name="Hanna Kossowsky" userId="56e21b23dc263710" providerId="LiveId" clId="{E2E85760-4A0E-45CF-9CA0-963ABB5D480A}" dt="2025-04-23T12:26:23.013" v="3831"/>
        <pc:sldMkLst>
          <pc:docMk/>
          <pc:sldMk cId="422726092" sldId="281"/>
        </pc:sldMkLst>
      </pc:sldChg>
      <pc:sldChg chg="addSp delSp modSp add mod delAnim modAnim">
        <pc:chgData name="Hanna Kossowsky" userId="56e21b23dc263710" providerId="LiveId" clId="{E2E85760-4A0E-45CF-9CA0-963ABB5D480A}" dt="2025-04-23T12:35:20.241" v="3998" actId="478"/>
        <pc:sldMkLst>
          <pc:docMk/>
          <pc:sldMk cId="3252886860" sldId="282"/>
        </pc:sldMkLst>
      </pc:sldChg>
      <pc:sldChg chg="delSp modSp add mod modAnim">
        <pc:chgData name="Hanna Kossowsky" userId="56e21b23dc263710" providerId="LiveId" clId="{E2E85760-4A0E-45CF-9CA0-963ABB5D480A}" dt="2025-04-23T12:35:50.751" v="4031" actId="1076"/>
        <pc:sldMkLst>
          <pc:docMk/>
          <pc:sldMk cId="634820698" sldId="283"/>
        </pc:sldMkLst>
      </pc:sldChg>
      <pc:sldChg chg="addSp delSp modSp add mod">
        <pc:chgData name="Hanna Kossowsky" userId="56e21b23dc263710" providerId="LiveId" clId="{E2E85760-4A0E-45CF-9CA0-963ABB5D480A}" dt="2025-04-23T12:47:41.431" v="4085" actId="1076"/>
        <pc:sldMkLst>
          <pc:docMk/>
          <pc:sldMk cId="4221874921" sldId="284"/>
        </pc:sldMkLst>
      </pc:sldChg>
      <pc:sldChg chg="modSp add mod modAnim">
        <pc:chgData name="Hanna Kossowsky" userId="56e21b23dc263710" providerId="LiveId" clId="{E2E85760-4A0E-45CF-9CA0-963ABB5D480A}" dt="2025-04-23T12:48:34.131" v="4138"/>
        <pc:sldMkLst>
          <pc:docMk/>
          <pc:sldMk cId="1720872618" sldId="285"/>
        </pc:sldMkLst>
      </pc:sldChg>
      <pc:sldChg chg="addSp delSp modSp add mod modAnim modShow">
        <pc:chgData name="Hanna Kossowsky" userId="56e21b23dc263710" providerId="LiveId" clId="{E2E85760-4A0E-45CF-9CA0-963ABB5D480A}" dt="2025-04-23T12:54:20.341" v="4330" actId="729"/>
        <pc:sldMkLst>
          <pc:docMk/>
          <pc:sldMk cId="2660379045" sldId="286"/>
        </pc:sldMkLst>
      </pc:sldChg>
      <pc:sldChg chg="addSp delSp modSp add mod modAnim">
        <pc:chgData name="Hanna Kossowsky" userId="56e21b23dc263710" providerId="LiveId" clId="{E2E85760-4A0E-45CF-9CA0-963ABB5D480A}" dt="2025-04-23T12:53:04.471" v="4282"/>
        <pc:sldMkLst>
          <pc:docMk/>
          <pc:sldMk cId="1858219516" sldId="287"/>
        </pc:sldMkLst>
      </pc:sldChg>
      <pc:sldChg chg="add del">
        <pc:chgData name="Hanna Kossowsky" userId="56e21b23dc263710" providerId="LiveId" clId="{E2E85760-4A0E-45CF-9CA0-963ABB5D480A}" dt="2025-04-23T12:54:25.831" v="4331" actId="47"/>
        <pc:sldMkLst>
          <pc:docMk/>
          <pc:sldMk cId="3191734677" sldId="288"/>
        </pc:sldMkLst>
      </pc:sldChg>
      <pc:sldChg chg="addSp delSp modSp add mod modAnim">
        <pc:chgData name="Hanna Kossowsky" userId="56e21b23dc263710" providerId="LiveId" clId="{E2E85760-4A0E-45CF-9CA0-963ABB5D480A}" dt="2025-04-23T12:55:43.232" v="4339" actId="22"/>
        <pc:sldMkLst>
          <pc:docMk/>
          <pc:sldMk cId="561544451" sldId="289"/>
        </pc:sldMkLst>
      </pc:sldChg>
      <pc:sldChg chg="addSp delSp modSp add mod">
        <pc:chgData name="Hanna Kossowsky" userId="56e21b23dc263710" providerId="LiveId" clId="{E2E85760-4A0E-45CF-9CA0-963ABB5D480A}" dt="2025-04-23T12:59:44.921" v="4440" actId="1076"/>
        <pc:sldMkLst>
          <pc:docMk/>
          <pc:sldMk cId="3279235424" sldId="290"/>
        </pc:sldMkLst>
      </pc:sldChg>
      <pc:sldChg chg="addSp delSp modSp add mod">
        <pc:chgData name="Hanna Kossowsky" userId="56e21b23dc263710" providerId="LiveId" clId="{E2E85760-4A0E-45CF-9CA0-963ABB5D480A}" dt="2025-04-23T14:13:43.572" v="5026" actId="20577"/>
        <pc:sldMkLst>
          <pc:docMk/>
          <pc:sldMk cId="329967146" sldId="291"/>
        </pc:sldMkLst>
      </pc:sldChg>
      <pc:sldChg chg="addSp delSp modSp add mod">
        <pc:chgData name="Hanna Kossowsky" userId="56e21b23dc263710" providerId="LiveId" clId="{E2E85760-4A0E-45CF-9CA0-963ABB5D480A}" dt="2025-04-23T14:13:48.927" v="5028" actId="20577"/>
        <pc:sldMkLst>
          <pc:docMk/>
          <pc:sldMk cId="1948311662" sldId="292"/>
        </pc:sldMkLst>
      </pc:sldChg>
      <pc:sldChg chg="addSp delSp modSp add mod">
        <pc:chgData name="Hanna Kossowsky" userId="56e21b23dc263710" providerId="LiveId" clId="{E2E85760-4A0E-45CF-9CA0-963ABB5D480A}" dt="2025-04-23T13:40:37.373" v="4854" actId="1076"/>
        <pc:sldMkLst>
          <pc:docMk/>
          <pc:sldMk cId="913038696" sldId="293"/>
        </pc:sldMkLst>
      </pc:sldChg>
      <pc:sldChg chg="addSp modSp add mod">
        <pc:chgData name="Hanna Kossowsky" userId="56e21b23dc263710" providerId="LiveId" clId="{E2E85760-4A0E-45CF-9CA0-963ABB5D480A}" dt="2025-04-23T13:41:45.668" v="4877" actId="1076"/>
        <pc:sldMkLst>
          <pc:docMk/>
          <pc:sldMk cId="3742854415" sldId="294"/>
        </pc:sldMkLst>
      </pc:sldChg>
      <pc:sldChg chg="addSp delSp modSp add mod">
        <pc:chgData name="Hanna Kossowsky" userId="56e21b23dc263710" providerId="LiveId" clId="{E2E85760-4A0E-45CF-9CA0-963ABB5D480A}" dt="2025-04-23T13:49:04.282" v="4958" actId="1076"/>
        <pc:sldMkLst>
          <pc:docMk/>
          <pc:sldMk cId="1868918650" sldId="295"/>
        </pc:sldMkLst>
      </pc:sldChg>
      <pc:sldChg chg="delSp add mod ord">
        <pc:chgData name="Hanna Kossowsky" userId="56e21b23dc263710" providerId="LiveId" clId="{E2E85760-4A0E-45CF-9CA0-963ABB5D480A}" dt="2025-04-23T13:48:52.967" v="4955"/>
        <pc:sldMkLst>
          <pc:docMk/>
          <pc:sldMk cId="663499138" sldId="296"/>
        </pc:sldMkLst>
      </pc:sldChg>
      <pc:sldChg chg="addSp delSp modSp add mod">
        <pc:chgData name="Hanna Kossowsky" userId="56e21b23dc263710" providerId="LiveId" clId="{E2E85760-4A0E-45CF-9CA0-963ABB5D480A}" dt="2025-04-23T13:58:44.539" v="5002" actId="1076"/>
        <pc:sldMkLst>
          <pc:docMk/>
          <pc:sldMk cId="1717871025" sldId="297"/>
        </pc:sldMkLst>
      </pc:sldChg>
      <pc:sldChg chg="addSp delSp modSp add mod">
        <pc:chgData name="Hanna Kossowsky" userId="56e21b23dc263710" providerId="LiveId" clId="{E2E85760-4A0E-45CF-9CA0-963ABB5D480A}" dt="2025-04-23T14:07:58.837" v="5019" actId="1076"/>
        <pc:sldMkLst>
          <pc:docMk/>
          <pc:sldMk cId="1025402979" sldId="298"/>
        </pc:sldMkLst>
      </pc:sldChg>
      <pc:sldChg chg="addSp delSp modSp add mod">
        <pc:chgData name="Hanna Kossowsky" userId="56e21b23dc263710" providerId="LiveId" clId="{E2E85760-4A0E-45CF-9CA0-963ABB5D480A}" dt="2025-04-23T14:08:10.730" v="5025" actId="1076"/>
        <pc:sldMkLst>
          <pc:docMk/>
          <pc:sldMk cId="2017605023" sldId="299"/>
        </pc:sldMkLst>
      </pc:sldChg>
      <pc:sldChg chg="addSp delSp modSp add mod">
        <pc:chgData name="Hanna Kossowsky" userId="56e21b23dc263710" providerId="LiveId" clId="{E2E85760-4A0E-45CF-9CA0-963ABB5D480A}" dt="2025-04-23T14:14:20.651" v="5033" actId="1076"/>
        <pc:sldMkLst>
          <pc:docMk/>
          <pc:sldMk cId="2134541909" sldId="300"/>
        </pc:sldMkLst>
      </pc:sldChg>
      <pc:sldChg chg="addSp delSp modSp add mod">
        <pc:chgData name="Hanna Kossowsky" userId="56e21b23dc263710" providerId="LiveId" clId="{E2E85760-4A0E-45CF-9CA0-963ABB5D480A}" dt="2025-04-23T14:19:44.548" v="5053" actId="20577"/>
        <pc:sldMkLst>
          <pc:docMk/>
          <pc:sldMk cId="3756904470" sldId="301"/>
        </pc:sldMkLst>
      </pc:sldChg>
      <pc:sldChg chg="addSp delSp modSp add mod">
        <pc:chgData name="Hanna Kossowsky" userId="56e21b23dc263710" providerId="LiveId" clId="{E2E85760-4A0E-45CF-9CA0-963ABB5D480A}" dt="2025-04-23T14:19:47.161" v="5054" actId="20577"/>
        <pc:sldMkLst>
          <pc:docMk/>
          <pc:sldMk cId="844840126" sldId="302"/>
        </pc:sldMkLst>
      </pc:sldChg>
      <pc:sldChg chg="addSp delSp modSp add mod">
        <pc:chgData name="Hanna Kossowsky" userId="56e21b23dc263710" providerId="LiveId" clId="{E2E85760-4A0E-45CF-9CA0-963ABB5D480A}" dt="2025-04-23T14:21:07.758" v="5061" actId="1076"/>
        <pc:sldMkLst>
          <pc:docMk/>
          <pc:sldMk cId="1975311869" sldId="303"/>
        </pc:sldMkLst>
      </pc:sldChg>
      <pc:sldChg chg="addSp delSp modSp add mod">
        <pc:chgData name="Hanna Kossowsky" userId="56e21b23dc263710" providerId="LiveId" clId="{E2E85760-4A0E-45CF-9CA0-963ABB5D480A}" dt="2025-04-23T14:21:50.157" v="5071" actId="14100"/>
        <pc:sldMkLst>
          <pc:docMk/>
          <pc:sldMk cId="423493053" sldId="304"/>
        </pc:sldMkLst>
      </pc:sldChg>
      <pc:sldChg chg="modSp add del mod">
        <pc:chgData name="Hanna Kossowsky" userId="56e21b23dc263710" providerId="LiveId" clId="{E2E85760-4A0E-45CF-9CA0-963ABB5D480A}" dt="2025-04-23T14:25:39.815" v="5074" actId="47"/>
        <pc:sldMkLst>
          <pc:docMk/>
          <pc:sldMk cId="3395916567" sldId="305"/>
        </pc:sldMkLst>
      </pc:sldChg>
      <pc:sldChg chg="addSp delSp modSp add mod ord">
        <pc:chgData name="Hanna Kossowsky" userId="56e21b23dc263710" providerId="LiveId" clId="{E2E85760-4A0E-45CF-9CA0-963ABB5D480A}" dt="2025-04-23T14:27:37.857" v="5158" actId="20577"/>
        <pc:sldMkLst>
          <pc:docMk/>
          <pc:sldMk cId="3703563787" sldId="305"/>
        </pc:sldMkLst>
      </pc:sldChg>
      <pc:sldChg chg="addSp delSp modSp add mod ord">
        <pc:chgData name="Hanna Kossowsky" userId="56e21b23dc263710" providerId="LiveId" clId="{E2E85760-4A0E-45CF-9CA0-963ABB5D480A}" dt="2025-04-23T14:27:36.047" v="5157" actId="20577"/>
        <pc:sldMkLst>
          <pc:docMk/>
          <pc:sldMk cId="2557335596" sldId="306"/>
        </pc:sldMkLst>
      </pc:sldChg>
      <pc:sldChg chg="addSp delSp modSp add mod">
        <pc:chgData name="Hanna Kossowsky" userId="56e21b23dc263710" providerId="LiveId" clId="{E2E85760-4A0E-45CF-9CA0-963ABB5D480A}" dt="2025-04-23T14:28:21.507" v="5203" actId="20577"/>
        <pc:sldMkLst>
          <pc:docMk/>
          <pc:sldMk cId="688393740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0CB-AC5E-42C2-BB7C-8018833232CB}" type="datetimeFigureOut">
              <a:rPr lang="LID4096" smtClean="0"/>
              <a:t>05/26/2025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E01F-8DBD-4634-ACB5-33D503B64F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133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arviz.org/en/latest/api/generated/arviz.waic.htm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219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CDA01-9A8F-CB49-3B5C-56A7890DB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5A6D3E-3DF7-A37E-0FB0-B8D7A04AC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B11477-A0CE-9091-088C-C0FAEE44D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97A82-57ED-F34E-6FBC-DE8884DAF6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3067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6E87A-1C18-2AD4-7D28-1212BD2DC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AE39B4-71EC-87EB-E1F7-7CA3A807D5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08BDFC-4B5D-404F-BC78-A6918097E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Reminder – we can always reject the null </a:t>
            </a:r>
            <a:r>
              <a:rPr lang="en-US" dirty="0" err="1"/>
              <a:t>hyposis</a:t>
            </a:r>
            <a:r>
              <a:rPr lang="en-US" dirty="0"/>
              <a:t> but can never accept the alternative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79A12-2F4C-A853-0895-C678827CB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6978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8F62-E8D5-620B-4895-2B428291C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55280C-4295-3387-2285-E54682453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4023A0-FC90-26F7-0BA6-85ACF8ADD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0165-9627-FE64-94F8-1C1EF2591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4408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 – </a:t>
            </a:r>
            <a:r>
              <a:rPr lang="en-US" b="0" dirty="0">
                <a:effectLst/>
              </a:rPr>
              <a:t>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rank-order of </a:t>
            </a:r>
            <a:r>
              <a:rPr lang="en-US" b="0" dirty="0">
                <a:effectLst/>
              </a:rPr>
              <a:t>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models. 0 </a:t>
            </a:r>
            <a:r>
              <a:rPr lang="en-US" b="0" dirty="0">
                <a:effectLst/>
              </a:rPr>
              <a:t>is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best.</a:t>
            </a:r>
            <a:endParaRPr lang="en-US" b="0" dirty="0"/>
          </a:p>
          <a:p>
            <a:r>
              <a:rPr lang="en-US" dirty="0"/>
              <a:t>ELPD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ELPD indicates higher out-of-sample predictive fit (“better” model). If </a:t>
            </a:r>
            <a:r>
              <a:rPr lang="en-US" dirty="0">
                <a:effectLst/>
              </a:rPr>
              <a:t>scale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</a:t>
            </a:r>
            <a:r>
              <a:rPr lang="en-US" dirty="0">
                <a:effectLst/>
              </a:rPr>
              <a:t>deviance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dirty="0" err="1">
                <a:effectLst/>
              </a:rPr>
              <a:t>negative_log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smaller values indicates higher out-of-sample predictive fit (“better” model).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ELPD Diff – </a:t>
            </a:r>
            <a:r>
              <a:rPr lang="en-US" dirty="0">
                <a:effectLst/>
              </a:rPr>
              <a:t>The difference in ELPD between two </a:t>
            </a:r>
            <a:r>
              <a:rPr lang="en-US" dirty="0"/>
              <a:t>models. </a:t>
            </a:r>
            <a:r>
              <a:rPr lang="en-US" dirty="0">
                <a:effectLst/>
              </a:rPr>
              <a:t>If more than two models are compared, the difference is computed relative to the top-ranked model, that always has a </a:t>
            </a:r>
            <a:r>
              <a:rPr lang="en-US" dirty="0" err="1">
                <a:effectLst/>
              </a:rPr>
              <a:t>elpd_diff</a:t>
            </a:r>
            <a:r>
              <a:rPr lang="en-US" dirty="0">
                <a:effectLst/>
              </a:rPr>
              <a:t> of 0.</a:t>
            </a:r>
          </a:p>
          <a:p>
            <a:r>
              <a:rPr lang="en-US" dirty="0"/>
              <a:t>SE - </a:t>
            </a:r>
            <a:r>
              <a:rPr lang="en-US" dirty="0">
                <a:effectLst/>
              </a:rPr>
              <a:t>Standard error </a:t>
            </a:r>
            <a:r>
              <a:rPr lang="en-US" dirty="0"/>
              <a:t>of </a:t>
            </a:r>
            <a:r>
              <a:rPr lang="en-US" dirty="0">
                <a:effectLst/>
              </a:rPr>
              <a:t>the ELPD </a:t>
            </a:r>
            <a:r>
              <a:rPr lang="en-US" dirty="0"/>
              <a:t>estimate. </a:t>
            </a:r>
            <a:r>
              <a:rPr lang="en-US" dirty="0">
                <a:effectLst/>
              </a:rPr>
              <a:t>If method = BB-pseudo-BMA these values are estimated using Bayesian bootstrap.</a:t>
            </a:r>
          </a:p>
          <a:p>
            <a:r>
              <a:rPr lang="en-US" dirty="0" err="1"/>
              <a:t>dSE</a:t>
            </a:r>
            <a:r>
              <a:rPr lang="en-US" dirty="0"/>
              <a:t> – </a:t>
            </a:r>
            <a:r>
              <a:rPr lang="en-US" dirty="0">
                <a:effectLst/>
              </a:rPr>
              <a:t>Standard error </a:t>
            </a:r>
            <a:r>
              <a:rPr lang="en-US" dirty="0"/>
              <a:t>of </a:t>
            </a:r>
            <a:r>
              <a:rPr lang="en-US" dirty="0">
                <a:effectLst/>
              </a:rPr>
              <a:t>the difference in ELPD between each model and the </a:t>
            </a:r>
            <a:r>
              <a:rPr lang="en-US" dirty="0"/>
              <a:t>top-ranked model. </a:t>
            </a:r>
            <a:r>
              <a:rPr lang="en-US" dirty="0">
                <a:effectLst/>
              </a:rPr>
              <a:t>It’s always 0 for the top-ranked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*</a:t>
            </a:r>
            <a:r>
              <a:rPr lang="en-US" b="1" dirty="0" err="1"/>
              <a:t>elpd</a:t>
            </a:r>
            <a:r>
              <a:rPr lang="en-US" dirty="0"/>
              <a:t> stands for </a:t>
            </a:r>
            <a:r>
              <a:rPr lang="en-US" b="1" dirty="0"/>
              <a:t>Expected Log Pointwise Predictive Density</a:t>
            </a:r>
            <a:r>
              <a:rPr lang="en-US" dirty="0"/>
              <a:t>. It is a measure of how well a model is expected to predict new (held-out) data, </a:t>
            </a:r>
            <a:r>
              <a:rPr lang="en-US" b="1" dirty="0"/>
              <a:t>computed by summing the log-predictive densities for each data point</a:t>
            </a:r>
            <a:r>
              <a:rPr lang="en-US" dirty="0"/>
              <a:t>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608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CCD01-6791-A2FF-E488-B7221BEE8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0E280-5B8C-3E08-27F0-0AB53C1C61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ABB02-B4CE-F79D-4929-AE221029C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09C22-C49F-E7E6-C195-FE8F595DE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0397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F2A8F-1D05-2581-678D-9B9F95AFF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B114E9-1091-A932-E5CC-CEC7EE54F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8449D9-8769-77C7-8AB1-4AEC2D897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BB3FE-2118-3E95-B9C2-FFF58A1CB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0295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9382A-43F0-7F0B-2948-F6B888F1F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49887F-86B4-4E3A-8E73-B5971DC62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F6F636-9359-099B-E56E-352DBB65C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D4F24-2FC9-C13F-DE92-5C776FDC7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4983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813B4-6ACF-0DC7-2169-A468A7952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A9D5C4-1081-3542-2A39-3CF048EB7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A0AE0-E2A3-7F6C-760B-9FB87E575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5E91-F82E-7C47-738B-7C1876363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7566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FDEA7-13EC-BF94-0C4D-F47B6FDDA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CF024D-96B2-EF33-E074-5405812B5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F854B4-65D6-1784-B007-49E2EEE10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A169A-0A91-B7BF-B133-7ED947039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862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A6D02-9FD5-2AF6-D734-DF825BF4B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23ED7-E0FE-22EC-DEB7-B1FFCD7DCE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EA6550-8065-F5CB-83F8-8C4794E97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A35AD-25C8-CE3B-D495-CE098D0E1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111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9523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32757-6763-5901-821D-B68C307FA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DBE10F-9E99-9683-CD1B-18E6C13BF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96FFA4-00A4-CDFF-A836-8737D1C14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78BCB-D794-35FA-7832-F49141715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1672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2CD35-78AC-F62B-1E80-1BE0218BC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A12B69-2797-86AA-E248-182788A50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74C617-4A50-2A8E-821E-F0288F9CB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BDC26-99C8-D5E0-4687-5D178CE83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5855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D24FE-FA15-303F-9D11-1C91C139F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5FAA74-F932-BCC4-261A-F1FB92E478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C19DAB-A752-49BC-9260-824EE9425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AE75-1D66-07D1-375F-7089B2AF9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6608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BE2F3-590C-4DFE-1A38-E284CF3E6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6488BF-912E-EFD8-7B9C-A99DE94C60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3DE4F-606B-FB65-900B-8FCADE103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9C17B-DFB2-40F3-9ACD-3A6BD4879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7566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57BF7-DA87-8FF0-947D-2995BC302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E1BB42-FDB9-FD82-C486-A214D6054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112548-8395-2FA2-A25C-4795529EE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0C27C-0F11-5E74-335B-5B7509624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3724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38629-3DB0-142B-42C5-6A7D7B8C0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D04A29-D2CC-9EE7-938B-1B4350B529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4DA566-DDCE-997C-1626-C65D016A8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979B4-0E28-B5B3-2A7C-CEE759385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3082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</a:t>
            </a:r>
            <a:r>
              <a:rPr lang="he-IL" sz="1200" dirty="0">
                <a:hlinkClick r:id="rId3"/>
              </a:rPr>
              <a:t>https://python.arviz.org/en/latest/api/generated/arviz.waic.html</a:t>
            </a:r>
            <a:r>
              <a:rPr lang="he-IL" sz="1200" dirty="0"/>
              <a:t> 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0687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9BA44-CEBB-60D7-E2BB-E1AD8E060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E650A-7E48-A3A7-E83A-13FECF92F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A6603B-7F81-A789-4D98-06BED2F57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AD4EB-ECC8-726E-C33A-08A710846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7047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F1B2F-ED2C-09A4-E84A-4385F0C83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7B7142-9FDB-A69F-9B50-69705A3F0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156007-DBCE-6072-58DE-59BFEC7B4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CFD9E-5385-330C-B4E0-8C127464C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1995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B12F-9398-3995-D591-E6EFF1601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B97A86-971D-223A-DB13-E489CE8C0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788FB0-1E66-2425-BD86-EFBDADD66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B97D-9681-FD05-AEFB-14E7040C8A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838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559D7-4E21-E888-E718-4A0945FF7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819C25-629B-57AE-D6C4-C03A123260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8B11A2-5833-D26D-F606-C647AD84A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479FB-37B9-5421-7FBC-DE3CC6FA3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4857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1558C-47F8-1BF3-CBBF-1F11BCA78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4B4BC-1DD5-F539-8FB9-0863B41CC8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BC8CC-134F-5AF3-EF6D-D60073B4A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EE6B1-C9F3-FE8D-5F97-CDB3571C3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7319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B8596-0851-26B1-34A2-D5BB0859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E69FBB-3DFC-CA05-C442-B445004127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97E833-9AC6-81B3-C4AD-9FF2949D1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48E18-BE64-916C-B347-51EF10D49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4266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9E551-0880-510D-5A7E-39D2A14E4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308377-37AA-5E53-0A85-8464BA02C2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746C90-0C7C-50D8-9885-174695735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243DB-4C3C-F4C9-1FD6-E58540202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77385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0DCF2-197B-60C5-BDA6-E24A5298E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7D7ACF-2231-829C-D4EA-B0214D70E0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DFE7F-D1B2-925D-1B89-77DBB8FDE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3705F-7C33-5103-03AC-CF690A1DD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326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64716-1BA7-6A21-E0E6-82243D860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A9EF9-2E16-981A-809B-A61CCDB0C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67006E-4372-8302-9F82-FA404C63D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5FB1D-78E5-9C83-64D7-0A85781FD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0223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D5503-0531-6856-B276-9F960B313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FF334-602D-BCE0-9F2A-FD1B939998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8A902-008A-27B5-2EE8-CB9B69185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CA0D8-D2B2-ABDD-FAE4-57E92698D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862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185A6-C58F-8F2F-71B1-DA1A5BA96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DF9383-8714-4A12-C466-58EF24F2B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F7CF7A-2B2D-DA13-95A2-BF01FA8F8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out‐of‐sample estimates without permanently carving out a test set, we can use:</a:t>
            </a:r>
          </a:p>
          <a:p>
            <a:r>
              <a:rPr lang="en-US" b="1" dirty="0"/>
              <a:t>Information criteria</a:t>
            </a:r>
            <a:r>
              <a:rPr lang="en-US" dirty="0"/>
              <a:t> (e.g. WAIC, formerly DIC) which add a complexity penalty to an in-sample log-likelihood.</a:t>
            </a:r>
          </a:p>
          <a:p>
            <a:r>
              <a:rPr lang="en-US" b="1" dirty="0"/>
              <a:t>Cross-validation,</a:t>
            </a:r>
            <a:r>
              <a:rPr lang="en-US" dirty="0"/>
              <a:t> where we repeatedly fit on part of the data and test on the rest.</a:t>
            </a:r>
          </a:p>
          <a:p>
            <a:r>
              <a:rPr lang="en-US" dirty="0"/>
              <a:t>Both quantify how well a model generalizes without giving away all our data up front.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0453B-66F5-1294-9C43-C9B245D08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697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80DF9-A5A7-5099-0DF4-975DDA910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0E16E8-01E9-149B-32A3-8F35AC111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F93467-71A6-D269-B087-BDDA7972D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second - An estimate of how much worse the likelihood would be if we were looking at new data. </a:t>
            </a:r>
          </a:p>
          <a:p>
            <a:r>
              <a:rPr lang="en-GB" dirty="0"/>
              <a:t>Correcting for how much the likelihood would change if I had new data. </a:t>
            </a:r>
          </a:p>
          <a:p>
            <a:endParaRPr lang="en-GB" dirty="0"/>
          </a:p>
          <a:p>
            <a:r>
              <a:rPr lang="en-US" b="1" dirty="0"/>
              <a:t>Log pointwise predictive density (</a:t>
            </a:r>
            <a:r>
              <a:rPr lang="en-US" b="1" dirty="0" err="1"/>
              <a:t>lppd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For each observation </a:t>
            </a:r>
            <a:r>
              <a:rPr lang="en-US" dirty="0" err="1"/>
              <a:t>y_i</a:t>
            </a:r>
            <a:r>
              <a:rPr lang="en-US" dirty="0"/>
              <a:t>​, we average its likelihood under each posterior draw, (</a:t>
            </a:r>
            <a:r>
              <a:rPr lang="he-IL" dirty="0"/>
              <a:t>הסוגריים שבתוך הלוג</a:t>
            </a:r>
            <a:r>
              <a:rPr lang="en-US" dirty="0"/>
              <a:t>)</a:t>
            </a:r>
          </a:p>
          <a:p>
            <a:r>
              <a:rPr lang="en-US" dirty="0"/>
              <a:t>We then take the log, and sum over </a:t>
            </a:r>
            <a:r>
              <a:rPr lang="en-US" dirty="0" err="1"/>
              <a:t>i</a:t>
            </a:r>
            <a:r>
              <a:rPr lang="en-US" dirty="0"/>
              <a:t>=1…n.</a:t>
            </a:r>
          </a:p>
          <a:p>
            <a:r>
              <a:rPr lang="en-US" dirty="0"/>
              <a:t>Intuitively this estimates how well the model predicts new data “on average.”</a:t>
            </a:r>
          </a:p>
          <a:p>
            <a:endParaRPr lang="en-US" dirty="0"/>
          </a:p>
          <a:p>
            <a:r>
              <a:rPr lang="en-US" b="1" dirty="0"/>
              <a:t>Effective number of parameters, </a:t>
            </a:r>
            <a:r>
              <a:rPr lang="en-US" b="1" dirty="0" err="1"/>
              <a:t>pWAIC</a:t>
            </a:r>
            <a:endParaRPr lang="en-US" b="1" dirty="0"/>
          </a:p>
          <a:p>
            <a:r>
              <a:rPr lang="en-US" dirty="0"/>
              <a:t>For each </a:t>
            </a:r>
            <a:r>
              <a:rPr lang="en-US" dirty="0" err="1"/>
              <a:t>y_i</a:t>
            </a:r>
            <a:r>
              <a:rPr lang="en-US" dirty="0"/>
              <a:t>​, compute the sample variance across draws of its log-likelihood.</a:t>
            </a:r>
          </a:p>
          <a:p>
            <a:r>
              <a:rPr lang="en-US" dirty="0"/>
              <a:t>Summing these variances gives a measure of model complexity: if the log-likelihood varies a lot between draws, the model is effectively more flexible (has more “parameters”).</a:t>
            </a:r>
          </a:p>
          <a:p>
            <a:endParaRPr lang="en-US" dirty="0"/>
          </a:p>
          <a:p>
            <a:r>
              <a:rPr lang="en-US" b="1" dirty="0"/>
              <a:t>Why the −2 and the +2?</a:t>
            </a:r>
            <a:endParaRPr lang="en-US" dirty="0"/>
          </a:p>
          <a:p>
            <a:r>
              <a:rPr lang="en-US" dirty="0"/>
              <a:t>The whole criterion is written on the deviance (“–2 log-likelihood”) scale so it’s directly comparable to DIC or AIC.</a:t>
            </a:r>
          </a:p>
          <a:p>
            <a:r>
              <a:rPr lang="en-US" dirty="0"/>
              <a:t>We pick the model with the </a:t>
            </a:r>
            <a:r>
              <a:rPr lang="en-US" b="1" dirty="0"/>
              <a:t>smallest WAIC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C6B3B-3EDC-BA5C-6AB6-4F8A16DBF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821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C4FBF-9D6F-5858-FA40-7A1A8E1B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2D426E-F487-CCE3-F785-345E27854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E3B77E-51DE-A191-2345-DB0487902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second - An estimate of how much worse the likelihood would be if we were looking at new data. </a:t>
            </a:r>
          </a:p>
          <a:p>
            <a:r>
              <a:rPr lang="en-GB" dirty="0"/>
              <a:t>Correcting for how much the likelihood would change if I had new data.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94C4-2A90-99AD-15A3-2FE8A8E27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694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F7562-9442-50FB-DF1C-56FED5A6D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03E2B2-8915-3C13-CBF0-088AC86B6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4EB2E-3F6D-2DCE-E10F-15C62F546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87292-09F3-2EB8-D26D-EE071249B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9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EA5D-9082-8B50-C2CB-8C194BFD4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9C88C-53ED-A99C-164C-B66D55AA7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CD88-4E86-62E8-F9AD-DFC27293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DA09-9293-FE46-C0B0-CBD283A8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3D30-9C24-C87C-DFA4-5634561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6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AD82-967C-F3DB-D7BA-ADE3A341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B70C-A54D-DF29-D2F0-D190B6F55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A0C6-CAD8-C40A-2BE3-A48F20C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214B-0371-2E01-3ABB-7924107A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9898-8164-C09F-3C10-7262D72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049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DA5A9-50BD-759F-AE0C-329A56583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EC2BF-3CDE-D7BA-2BD3-9F66DF6E7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F827-D925-D561-3543-1E5ECC3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0B3-735C-EECF-DC2D-7C309673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D63A-E7FF-CB05-AB0C-B6BA7A05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7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0CFB-94FB-899A-6F7D-9A3C4A8A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0BF3-E866-B2F5-FD7E-348E477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ACFE-DF7A-E74F-415E-167982C6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DAD7-B6E6-BD5E-1DD8-D78C3388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AA16-39B0-9A68-3C40-9FB0740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752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F091-154E-BD2F-E6AF-24575C5C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A529-131C-E126-2116-183280C6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E6FB-66D8-D724-6038-8731456D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1F62-D767-ECE0-D357-3FC63E0D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5B5C-E7C6-6119-7A96-6532F135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39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0956-058F-808E-39B3-AA05081C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539F-FC59-B6A8-994C-189EA266E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EC07F-1177-2E70-8082-C6B81DCB5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D3672-7429-CD91-0DF7-0020375C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C6F78-6047-887B-93E7-6ED4BE9A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86C30-618F-19F9-5F37-6C51000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777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DE0-356D-7E84-2F9A-7595780A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16DA-9440-95C9-5EA8-C18E3A72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0D21E-2B31-F453-41BD-10E3D4543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9BC02-5B4E-D0BC-0398-7D98F72B9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1F848-E9CF-B18E-89BB-FFF72B6A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775C7-FF66-2F68-1764-3541D016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05/26/2025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6387B-F658-E383-3DDD-51736239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47C07-7FA3-5181-F7D5-350F664B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64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B1F1-2E4A-EC20-A9C4-FCDC8032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B357B-0C70-4B99-CB46-FF5645FF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05/26/2025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D5F11-06CC-4FF6-9800-04C1B0E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389A5-4ECD-C6CC-4A14-43DC50F2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836A7-1230-5AD4-53EE-6E4296E9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05/26/2025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07943-AA07-9089-464A-38817EF5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6913-7FC4-3665-8713-755BF97D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125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49A5-878A-277C-9979-9DC70392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887C-0D58-9B79-85C8-AE5DCC7F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2B4D-C2F4-8F81-F8E3-1A5936C0E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2F21-6FE5-F6B9-BD8B-61163D62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9CE8D-FC36-FDC9-E949-C7AD8481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4B8-2DBC-7977-E013-9BE99308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006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1D25-6DEF-30A7-C4A7-F013C7BA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8D0D1-CCA5-7875-975C-A4E57510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41E8B-7D75-71E4-9599-229536A6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1348-4474-AC3F-8AEC-E257F9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FC70-F32D-DB5F-9508-06B2C30C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57F1-3FB9-9772-AB8C-CD2D96A4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42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00A38-8196-1EF1-2634-123CD66B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DE0E-D934-E8BE-B56A-B045D2F3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B8E1-28F4-B938-9A4F-0FDD17907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21D2A-1CE8-40AB-B698-5510FF93CEEF}" type="datetimeFigureOut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577B-D1AC-D180-B6E4-A6FBD9215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5EEA-DA44-8179-BA57-C77D0A793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72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.arviz.org/en/stable/api/generated/arviz.compar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hon.arviz.org/en/latest/api/generated/arviz.waic.html" TargetMode="Externa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7.04544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507.02646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9AA4-DC6F-AC25-85E9-23B70AA84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5332"/>
            <a:ext cx="9144000" cy="1267695"/>
          </a:xfrm>
        </p:spPr>
        <p:txBody>
          <a:bodyPr/>
          <a:lstStyle/>
          <a:p>
            <a:r>
              <a:rPr lang="en-US" dirty="0"/>
              <a:t>Tutorial </a:t>
            </a:r>
            <a:r>
              <a:rPr lang="he-IL" dirty="0"/>
              <a:t>9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BFF89-9CAA-78A3-9827-25C0441AF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Statistical Computation and Analysis</a:t>
            </a:r>
          </a:p>
          <a:p>
            <a:r>
              <a:rPr lang="en-US" dirty="0"/>
              <a:t>Spring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3377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83040-CB83-0669-87BA-FB570CB51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249B-2B9A-4C98-CFAA-63A76C78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Cross Validation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33FD-97A4-C7EF-2301-C4F17D366E04}"/>
              </a:ext>
            </a:extLst>
          </p:cNvPr>
          <p:cNvSpPr txBox="1">
            <a:spLocks/>
          </p:cNvSpPr>
          <p:nvPr/>
        </p:nvSpPr>
        <p:spPr>
          <a:xfrm>
            <a:off x="838200" y="1346560"/>
            <a:ext cx="10812416" cy="5158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When K equals the number of data points, we get what is known as </a:t>
            </a:r>
            <a:r>
              <a:rPr lang="en-GB" altLang="en-US" b="1" dirty="0"/>
              <a:t>leave-one-out cross validation (LOOCV)</a:t>
            </a:r>
            <a:r>
              <a:rPr lang="en-GB" altLang="en-US" dirty="0"/>
              <a:t>, meaning we fit the model to </a:t>
            </a:r>
            <a:r>
              <a:rPr lang="en-GB" altLang="en-US" u="sng" dirty="0"/>
              <a:t>all but one data point each time</a:t>
            </a:r>
            <a:r>
              <a:rPr lang="en-GB" altLang="en-US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Practically, this is computationally expensive, and we are going to estimate it.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8996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77F02-1B9A-FAFF-881A-179089410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994-F5E7-2D75-9E7C-0CF29653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79"/>
            <a:ext cx="10515600" cy="1325563"/>
          </a:xfrm>
        </p:spPr>
        <p:txBody>
          <a:bodyPr/>
          <a:lstStyle/>
          <a:p>
            <a:r>
              <a:rPr lang="en-US" dirty="0"/>
              <a:t>Null and Alternative Model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F6A6B-D957-E532-FC47-3C5947B84F82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76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Null model: coin is fair.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Alternative model: coin is biased.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4AEB70-ECA0-E993-F06E-3515E5B1F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802176" y="3429000"/>
            <a:ext cx="1320730" cy="3368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641DC-C1BD-95BE-CE8A-2919DD0C1E4F}"/>
              </a:ext>
            </a:extLst>
          </p:cNvPr>
          <p:cNvSpPr txBox="1"/>
          <p:nvPr/>
        </p:nvSpPr>
        <p:spPr>
          <a:xfrm>
            <a:off x="2325307" y="2906938"/>
            <a:ext cx="2274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Graphical model</a:t>
            </a:r>
            <a:endParaRPr lang="en-I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3F9C5-27B5-B9F8-D649-B02DDB48D520}"/>
              </a:ext>
            </a:extLst>
          </p:cNvPr>
          <p:cNvSpPr txBox="1"/>
          <p:nvPr/>
        </p:nvSpPr>
        <p:spPr>
          <a:xfrm>
            <a:off x="6432687" y="2906938"/>
            <a:ext cx="186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PyMC</a:t>
            </a:r>
            <a:r>
              <a:rPr lang="en-US" sz="2400" b="1" dirty="0"/>
              <a:t> (a PPL)</a:t>
            </a:r>
            <a:endParaRPr lang="en-IL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47DFF1-5896-9684-44FB-19202F720F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7511"/>
          <a:stretch/>
        </p:blipFill>
        <p:spPr>
          <a:xfrm>
            <a:off x="5155455" y="3600608"/>
            <a:ext cx="7036545" cy="307789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0B93A6-7CE5-638C-A751-09355A31E128}"/>
              </a:ext>
            </a:extLst>
          </p:cNvPr>
          <p:cNvSpPr/>
          <p:nvPr/>
        </p:nvSpPr>
        <p:spPr>
          <a:xfrm>
            <a:off x="8673727" y="4683211"/>
            <a:ext cx="3518273" cy="284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0E8730-73BE-A830-A41A-65D0AB6DF612}"/>
              </a:ext>
            </a:extLst>
          </p:cNvPr>
          <p:cNvSpPr/>
          <p:nvPr/>
        </p:nvSpPr>
        <p:spPr>
          <a:xfrm>
            <a:off x="5155455" y="5802885"/>
            <a:ext cx="1440000" cy="284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29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5809D-8BB8-98C9-8E59-19B2CEDCA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DD8068F-4509-EFE5-1461-CC1AD0B75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860" y="2258412"/>
            <a:ext cx="6909140" cy="289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24C43-1650-CFF0-4262-031833D16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61" y="2339043"/>
            <a:ext cx="4431428" cy="32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0A2F28-F6A4-DA99-2F6D-005E2FD8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Null and Alternative Model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0029-EC94-7D67-0983-F98DE82CB94C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0709004" cy="576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First, let’s look at the WAIC and LOO of our model: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2400" dirty="0"/>
              <a:t>Now let’s compare the values to those of the null model.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4366A-50C3-407A-06B6-F699888A147D}"/>
              </a:ext>
            </a:extLst>
          </p:cNvPr>
          <p:cNvSpPr/>
          <p:nvPr/>
        </p:nvSpPr>
        <p:spPr>
          <a:xfrm>
            <a:off x="435173" y="3076833"/>
            <a:ext cx="4037973" cy="345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18E74C-FD36-B19C-D536-A2DEF46D5959}"/>
              </a:ext>
            </a:extLst>
          </p:cNvPr>
          <p:cNvSpPr/>
          <p:nvPr/>
        </p:nvSpPr>
        <p:spPr>
          <a:xfrm>
            <a:off x="5257422" y="3249827"/>
            <a:ext cx="2251077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2AE30-F5DC-5921-AE50-B461EA971190}"/>
              </a:ext>
            </a:extLst>
          </p:cNvPr>
          <p:cNvGrpSpPr/>
          <p:nvPr/>
        </p:nvGrpSpPr>
        <p:grpSpPr>
          <a:xfrm>
            <a:off x="6796216" y="3388184"/>
            <a:ext cx="5239264" cy="369332"/>
            <a:chOff x="6796216" y="3388184"/>
            <a:chExt cx="5239264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06094B-3349-5D6D-CE7D-39AF04FC20E0}"/>
                </a:ext>
              </a:extLst>
            </p:cNvPr>
            <p:cNvSpPr txBox="1"/>
            <p:nvPr/>
          </p:nvSpPr>
          <p:spPr>
            <a:xfrm>
              <a:off x="8598933" y="3388184"/>
              <a:ext cx="3436547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5"/>
                  </a:solidFill>
                </a:rPr>
                <a:t>Effective number of parameters</a:t>
              </a:r>
              <a:endParaRPr lang="LID4096" dirty="0">
                <a:solidFill>
                  <a:schemeClr val="accent5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429AB3-BD5B-9181-A655-DCCBB052C813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796216" y="3572850"/>
              <a:ext cx="1802717" cy="6733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A2BB2-EEBB-062F-5451-5F205C1A5A4C}"/>
              </a:ext>
            </a:extLst>
          </p:cNvPr>
          <p:cNvGrpSpPr/>
          <p:nvPr/>
        </p:nvGrpSpPr>
        <p:grpSpPr>
          <a:xfrm>
            <a:off x="8631613" y="4282831"/>
            <a:ext cx="3403868" cy="2308324"/>
            <a:chOff x="8631613" y="4282831"/>
            <a:chExt cx="3403868" cy="230832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15CA22-E180-EBA1-E50C-0FA9D9462FF6}"/>
                </a:ext>
              </a:extLst>
            </p:cNvPr>
            <p:cNvSpPr txBox="1"/>
            <p:nvPr/>
          </p:nvSpPr>
          <p:spPr>
            <a:xfrm>
              <a:off x="9205785" y="4282831"/>
              <a:ext cx="2829696" cy="23083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00B050"/>
                  </a:solidFill>
                </a:rPr>
                <a:t>How reliable is our estimate?</a:t>
              </a:r>
            </a:p>
            <a:p>
              <a:pPr algn="ctr"/>
              <a:r>
                <a:rPr lang="en-GB" dirty="0">
                  <a:solidFill>
                    <a:srgbClr val="00B050"/>
                  </a:solidFill>
                </a:rPr>
                <a:t>Values above 0.7 indicate that we may have very influential datapoints – bad. </a:t>
              </a:r>
            </a:p>
            <a:p>
              <a:pPr algn="ctr"/>
              <a:r>
                <a:rPr lang="en-GB" dirty="0">
                  <a:solidFill>
                    <a:srgbClr val="00B050"/>
                  </a:solidFill>
                </a:rPr>
                <a:t>We can see that 100% of our datapoints are good.</a:t>
              </a:r>
              <a:endParaRPr lang="LID4096" dirty="0">
                <a:solidFill>
                  <a:srgbClr val="00B05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42879C0-65D4-D3CB-DC83-F51359BC7E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1613" y="4534832"/>
              <a:ext cx="57417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49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507F9B-196B-D87E-67CE-90524271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az. compare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7718A5D-F962-F970-4261-7BDADB457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469" y="580668"/>
            <a:ext cx="6220222" cy="6150332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1517632-57E1-9164-ACBB-E8554D32F5F1}"/>
              </a:ext>
            </a:extLst>
          </p:cNvPr>
          <p:cNvSpPr txBox="1"/>
          <p:nvPr/>
        </p:nvSpPr>
        <p:spPr>
          <a:xfrm>
            <a:off x="609600" y="1685577"/>
            <a:ext cx="3654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>
                <a:hlinkClick r:id="rId4"/>
              </a:rPr>
              <a:t>https://python.arviz.org/en/stable/api/generated/arviz.compare.html</a:t>
            </a:r>
            <a:r>
              <a:rPr lang="he-IL" dirty="0"/>
              <a:t> 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3073AFEA-C5FC-CB80-EE8C-E26252F8F892}"/>
              </a:ext>
            </a:extLst>
          </p:cNvPr>
          <p:cNvSpPr/>
          <p:nvPr/>
        </p:nvSpPr>
        <p:spPr>
          <a:xfrm>
            <a:off x="5105400" y="1473200"/>
            <a:ext cx="6160891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C18D6A3E-60D2-9A5B-D533-05E4C4A5FE17}"/>
              </a:ext>
            </a:extLst>
          </p:cNvPr>
          <p:cNvSpPr/>
          <p:nvPr/>
        </p:nvSpPr>
        <p:spPr>
          <a:xfrm>
            <a:off x="5105400" y="2973129"/>
            <a:ext cx="6160891" cy="825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2AC1E255-9D3E-32A6-7EF9-C567035FCC86}"/>
              </a:ext>
            </a:extLst>
          </p:cNvPr>
          <p:cNvSpPr/>
          <p:nvPr/>
        </p:nvSpPr>
        <p:spPr>
          <a:xfrm>
            <a:off x="5105400" y="4559657"/>
            <a:ext cx="6160891" cy="1218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148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368DA-515E-D0B1-ED5E-1A50F3D3A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26A74E-2DC9-9F1C-4BCB-7A92C18C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84" y="3188849"/>
            <a:ext cx="10080000" cy="1384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20C54-64D4-C091-AE34-0E7F8C8C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Null and Alternative Model</a:t>
            </a:r>
            <a:endParaRPr lang="LID4096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8D78D9-5B9D-470D-5E8A-0DDA794A9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603" y="1346560"/>
            <a:ext cx="8134780" cy="922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E39CC9-92C3-5F39-85CD-33898B9A24E9}"/>
              </a:ext>
            </a:extLst>
          </p:cNvPr>
          <p:cNvSpPr txBox="1"/>
          <p:nvPr/>
        </p:nvSpPr>
        <p:spPr>
          <a:xfrm>
            <a:off x="1824603" y="2624339"/>
            <a:ext cx="1225541" cy="65247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5"/>
                </a:solidFill>
              </a:rPr>
              <a:t>From best to worst</a:t>
            </a:r>
            <a:endParaRPr lang="LID4096" dirty="0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AFB75-1770-07D2-FD0B-3FC15EAC54FD}"/>
              </a:ext>
            </a:extLst>
          </p:cNvPr>
          <p:cNvSpPr txBox="1"/>
          <p:nvPr/>
        </p:nvSpPr>
        <p:spPr>
          <a:xfrm>
            <a:off x="3188592" y="2624339"/>
            <a:ext cx="1225541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Higher = better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089D7-3CA6-C355-09BB-A5FDE0C0893D}"/>
              </a:ext>
            </a:extLst>
          </p:cNvPr>
          <p:cNvSpPr txBox="1"/>
          <p:nvPr/>
        </p:nvSpPr>
        <p:spPr>
          <a:xfrm>
            <a:off x="5279222" y="4463446"/>
            <a:ext cx="1225541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If the difference between the </a:t>
            </a:r>
            <a:r>
              <a:rPr lang="en-GB" dirty="0" err="1">
                <a:solidFill>
                  <a:srgbClr val="C00000"/>
                </a:solidFill>
              </a:rPr>
              <a:t>elpd</a:t>
            </a:r>
            <a:r>
              <a:rPr lang="en-GB" dirty="0">
                <a:solidFill>
                  <a:srgbClr val="C00000"/>
                </a:solidFill>
              </a:rPr>
              <a:t> values is bigger</a:t>
            </a:r>
            <a:endParaRPr lang="LID4096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C9633-CE95-EA64-A743-EF727E8B4CA8}"/>
              </a:ext>
            </a:extLst>
          </p:cNvPr>
          <p:cNvSpPr txBox="1"/>
          <p:nvPr/>
        </p:nvSpPr>
        <p:spPr>
          <a:xfrm>
            <a:off x="8310746" y="4463445"/>
            <a:ext cx="1225541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than the standard error</a:t>
            </a:r>
            <a:endParaRPr lang="LID4096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0C8B4D-3609-B800-D27B-0CA44A45C753}"/>
              </a:ext>
            </a:extLst>
          </p:cNvPr>
          <p:cNvSpPr txBox="1"/>
          <p:nvPr/>
        </p:nvSpPr>
        <p:spPr>
          <a:xfrm>
            <a:off x="7323811" y="6048500"/>
            <a:ext cx="442495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Then we say that there is a meaningful difference between the two models</a:t>
            </a:r>
            <a:endParaRPr lang="LID4096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138DCF-DC79-B81E-3938-C98C0DA2E9BE}"/>
              </a:ext>
            </a:extLst>
          </p:cNvPr>
          <p:cNvCxnSpPr>
            <a:stCxn id="8" idx="3"/>
            <a:endCxn id="15" idx="0"/>
          </p:cNvCxnSpPr>
          <p:nvPr/>
        </p:nvCxnSpPr>
        <p:spPr>
          <a:xfrm>
            <a:off x="6504763" y="5340609"/>
            <a:ext cx="3031524" cy="7078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91F584-3B79-F45B-35C6-886B5B2A1860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8923517" y="5386775"/>
            <a:ext cx="612770" cy="6617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8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E5498-C3BC-90AC-BBA0-B51AE2C11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9D5F-E613-4F12-C4AE-5048A8CE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Null and Alternative Model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C7509B-52CD-7771-01AD-49CA37EC3B61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50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That was the LOO values, now we can do the same with the widely accepted information criteria.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The WAIC and LOO values are generally almost exactly the same.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At this point, it is generally more accepted to use the LOO.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A9E55-43E5-1A33-7027-F7405CB2D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4871"/>
            <a:ext cx="10656206" cy="25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7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EE993-0B6F-C2FA-32FF-63E96B16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7D03-BFF8-4C42-7A83-F19F1BBF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Null and Alternative Model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E1A15D-8829-884B-E9E4-D9EEFE43BC3D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96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created the null model by using a very narrow posterior defined by the ROPE.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defined the ROPE as [0.45, 0.55].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Another option for comparison is to check if the HDI and ROPE overlap.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Based on our model comparison using LOO and WAIC, we concluded that there is a meaningful difference between the null and alternative models.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3652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8DDCE-2E8B-09A0-DD2F-7BCD40E75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B8CD-E5E9-D862-D937-96A76293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Null and Alternative Model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1D245A-E360-D7A5-1BA6-1C17E845D760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96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arrive at the same conclusion looking at the HDI and ROPE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There is no overlap between them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reject the null model of a fair coin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  <p:pic>
        <p:nvPicPr>
          <p:cNvPr id="4" name="Picture 3" descr="A diagram of a normal distribution&#10;&#10;AI-generated content may be incorrect.">
            <a:extLst>
              <a:ext uri="{FF2B5EF4-FFF2-40B4-BE49-F238E27FC236}">
                <a16:creationId xmlns:a16="http://schemas.microsoft.com/office/drawing/2014/main" id="{195AA026-504A-0F23-402D-FF3216D27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10" y="2534871"/>
            <a:ext cx="4983490" cy="40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97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6AC3F-8D2F-1653-6F4E-C5944D9C2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6E93-4C95-B983-7481-EC1A081C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5F54C5-C1C8-A2AB-B1DF-F94601BC4D8B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In the lecture, you looked at bike rentals as a function of temperature using several models: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4A1FD-EE14-8DDD-7D9F-D0D9437BB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67" y="3124586"/>
            <a:ext cx="10001866" cy="29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6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57D6C-4BC4-AE3A-49B3-A274E9243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DEEB-4D67-E21C-ECF7-B9A6D647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E0AFAC-19CC-5E30-C69E-AFE011260CDA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In the lecture, you looked at bike rentals as a function of temperature using two models: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E3F90B5-BD10-4D88-81AE-1A3F9E266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3224" y="3232068"/>
            <a:ext cx="3875761" cy="341254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0874B6E-6862-1310-219A-1EBA79995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8987" y="3121617"/>
            <a:ext cx="2455105" cy="3522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7701EB-03DC-A836-C69A-BC31DD73426D}"/>
              </a:ext>
            </a:extLst>
          </p:cNvPr>
          <p:cNvSpPr txBox="1"/>
          <p:nvPr/>
        </p:nvSpPr>
        <p:spPr>
          <a:xfrm>
            <a:off x="2440887" y="2659951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Linear Model</a:t>
            </a:r>
            <a:endParaRPr lang="en-I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68C15-8EF3-5602-9985-DD1053140687}"/>
              </a:ext>
            </a:extLst>
          </p:cNvPr>
          <p:cNvSpPr txBox="1"/>
          <p:nvPr/>
        </p:nvSpPr>
        <p:spPr>
          <a:xfrm>
            <a:off x="6423911" y="2659951"/>
            <a:ext cx="3654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Negative Binomial Model</a:t>
            </a:r>
            <a:endParaRPr lang="en-IL" sz="2400" b="1" dirty="0"/>
          </a:p>
        </p:txBody>
      </p:sp>
    </p:spTree>
    <p:extLst>
      <p:ext uri="{BB962C8B-B14F-4D97-AF65-F5344CB8AC3E}">
        <p14:creationId xmlns:p14="http://schemas.microsoft.com/office/powerpoint/2010/main" val="174905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Tutorial Outline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Model comparison</a:t>
            </a:r>
            <a:r>
              <a:rPr lang="he-IL" dirty="0"/>
              <a:t> </a:t>
            </a: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Widely applicable information criteria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Cross validation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Model averaging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3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63E18-9446-3E57-C245-A09C47FF7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2658-7AAF-433D-ECD5-6ACF34FF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C4A3D4-966D-A017-51D7-5958FFC8F8FF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In the lecture, you looked at bike rentals as a function of temperature using two models: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3D9F1-A6BB-04E2-172E-8A2EF166895B}"/>
              </a:ext>
            </a:extLst>
          </p:cNvPr>
          <p:cNvSpPr txBox="1"/>
          <p:nvPr/>
        </p:nvSpPr>
        <p:spPr>
          <a:xfrm>
            <a:off x="2440887" y="2659951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Linear Model</a:t>
            </a:r>
            <a:endParaRPr lang="en-I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69C5B-FF70-6CA9-F828-6FF6DC9F407B}"/>
              </a:ext>
            </a:extLst>
          </p:cNvPr>
          <p:cNvSpPr txBox="1"/>
          <p:nvPr/>
        </p:nvSpPr>
        <p:spPr>
          <a:xfrm>
            <a:off x="7210368" y="4620912"/>
            <a:ext cx="3654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Negative Binomial Model</a:t>
            </a:r>
            <a:endParaRPr lang="en-IL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13EB3D-7295-1FCE-A70F-1A58FE72F7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83" t="23993" r="2890"/>
          <a:stretch/>
        </p:blipFill>
        <p:spPr>
          <a:xfrm>
            <a:off x="182003" y="3066768"/>
            <a:ext cx="6174132" cy="1737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2C5274-5C54-EAFC-8EED-AA7C7A893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194" y="5115362"/>
            <a:ext cx="6271803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7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7A345-7981-3851-3E81-54C10D4A3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57F0-6ECE-60A3-F535-68B67537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5C2848-4485-76D4-C99A-C09D181A1C03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In the lecture you compared the two using posterior predictive checks and saw that the negative binomial model was better: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DAEA7B-E101-AC53-2491-232739AC4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508" y="2437279"/>
            <a:ext cx="6308984" cy="26848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FB50A4-BAED-A421-DB92-69A8B536E92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484" y="5126546"/>
            <a:ext cx="4300516" cy="1770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8D93B0-76BD-7D75-9638-D93B9CDC9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656" y="5126146"/>
            <a:ext cx="4301488" cy="17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32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AFE55-2F73-88B9-0388-4C128E348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2ED2-234E-A51E-D0FC-573F6181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28E549-A145-C39B-E01F-D9863ADAB2F5}"/>
              </a:ext>
            </a:extLst>
          </p:cNvPr>
          <p:cNvSpPr txBox="1">
            <a:spLocks/>
          </p:cNvSpPr>
          <p:nvPr/>
        </p:nvSpPr>
        <p:spPr>
          <a:xfrm>
            <a:off x="492396" y="1146678"/>
            <a:ext cx="11272520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Let’s add the WAIC and LOO to the comparison: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98550-13D6-A6E6-AEEB-5D8D582C4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23" y="1893055"/>
            <a:ext cx="11146893" cy="1535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A96645-4E79-FE19-5242-FEE9889CD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04" y="3769578"/>
            <a:ext cx="11145600" cy="11572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69E5D1-3253-C263-9FB4-482D65EBCCAA}"/>
              </a:ext>
            </a:extLst>
          </p:cNvPr>
          <p:cNvSpPr/>
          <p:nvPr/>
        </p:nvSpPr>
        <p:spPr>
          <a:xfrm>
            <a:off x="5686816" y="2806497"/>
            <a:ext cx="1252603" cy="5511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8CEBE-A715-85BD-5B8A-3B56FCB2C2BE}"/>
              </a:ext>
            </a:extLst>
          </p:cNvPr>
          <p:cNvSpPr/>
          <p:nvPr/>
        </p:nvSpPr>
        <p:spPr>
          <a:xfrm>
            <a:off x="8895567" y="2806497"/>
            <a:ext cx="1252603" cy="5511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D21B9B-CD92-1DEF-4B94-B063CD9ACAA3}"/>
              </a:ext>
            </a:extLst>
          </p:cNvPr>
          <p:cNvSpPr/>
          <p:nvPr/>
        </p:nvSpPr>
        <p:spPr>
          <a:xfrm>
            <a:off x="5686816" y="4393811"/>
            <a:ext cx="1252603" cy="5511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ECE8E-6A4B-D761-E046-C2C2F7C4EE49}"/>
              </a:ext>
            </a:extLst>
          </p:cNvPr>
          <p:cNvSpPr/>
          <p:nvPr/>
        </p:nvSpPr>
        <p:spPr>
          <a:xfrm>
            <a:off x="8895567" y="4393811"/>
            <a:ext cx="1252603" cy="5511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91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FA977-F106-3A98-AC6B-8813CF620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AB2-5D0B-03BE-E3CE-0D673758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43AA6B-4326-FFA7-CD0A-AF3C9EC2BB07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also learned about multiple regression.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Another use for model comparison can be to test the value of adding additional independent variables.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Adds information to the model.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Adds complexity.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can add another independent variable of the humidity of the day.</a:t>
            </a:r>
          </a:p>
        </p:txBody>
      </p:sp>
    </p:spTree>
    <p:extLst>
      <p:ext uri="{BB962C8B-B14F-4D97-AF65-F5344CB8AC3E}">
        <p14:creationId xmlns:p14="http://schemas.microsoft.com/office/powerpoint/2010/main" val="2361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305F6-7A8C-FE4D-C997-953F07AE5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1898-C975-1886-35FB-EF166137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C9BA89-3E46-2783-7F87-05A5F4698888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Create and sample: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21DBC-AAEB-8F09-1C5B-10AAD38E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15" y="2073603"/>
            <a:ext cx="10130075" cy="27238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A58183-6CDF-C4BA-B109-6FB23BD95813}"/>
              </a:ext>
            </a:extLst>
          </p:cNvPr>
          <p:cNvSpPr/>
          <p:nvPr/>
        </p:nvSpPr>
        <p:spPr>
          <a:xfrm>
            <a:off x="4171167" y="3429000"/>
            <a:ext cx="6851737" cy="466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0824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D14A9-44B4-CC2E-53E7-58D4FFF36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FA4F-7A36-E8D7-4D2E-F73FA446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E43BDD-FD1A-A074-2754-37D71C40A264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404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Now let’s compare all three: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can see that the difference between the LOO values for the two negative binomial models is larger than the standard error.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can conclude from this that it is worth adding the humidity despite it leading to a more complex 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16D82-0705-CBA6-981A-C2C3C0AD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187"/>
          <a:stretch/>
        </p:blipFill>
        <p:spPr>
          <a:xfrm>
            <a:off x="838200" y="2196669"/>
            <a:ext cx="10809736" cy="20764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99C25B-ED27-F3A9-7600-AEB2BBFC2038}"/>
              </a:ext>
            </a:extLst>
          </p:cNvPr>
          <p:cNvSpPr/>
          <p:nvPr/>
        </p:nvSpPr>
        <p:spPr>
          <a:xfrm>
            <a:off x="5924812" y="3090799"/>
            <a:ext cx="1014608" cy="623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49409-222F-C6F9-5247-A1AC2E45D463}"/>
              </a:ext>
            </a:extLst>
          </p:cNvPr>
          <p:cNvSpPr/>
          <p:nvPr/>
        </p:nvSpPr>
        <p:spPr>
          <a:xfrm>
            <a:off x="9133563" y="3090799"/>
            <a:ext cx="1014608" cy="623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477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D9E536-F962-FC24-E1C1-DAA6EB6C1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can’t we trust WAIC?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1FDDBD8-4F4C-6000-7812-7896C45D3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WAIC is based on a Taylor expansion of the log‐pointwise predictive density (</a:t>
                </a:r>
                <a:r>
                  <a:rPr lang="en-US" dirty="0" err="1"/>
                  <a:t>lpd</a:t>
                </a:r>
                <a:r>
                  <a:rPr lang="en-US" dirty="0"/>
                  <a:t>).</a:t>
                </a:r>
              </a:p>
              <a:p>
                <a:pPr lvl="1"/>
                <a:r>
                  <a:rPr lang="en-US" dirty="0"/>
                  <a:t>If the estimated effective number of parameters (</a:t>
                </a:r>
                <a:r>
                  <a:rPr lang="en-US" dirty="0" err="1"/>
                  <a:t>p_waic</a:t>
                </a:r>
                <a:r>
                  <a:rPr lang="en-US" dirty="0"/>
                  <a:t>) grows too large relative to your sample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𝑤𝑎𝑖𝑐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variance correction becomes unreliable.</a:t>
                </a:r>
              </a:p>
              <a:p>
                <a:r>
                  <a:rPr lang="en-US" dirty="0"/>
                  <a:t>Symptoms:</a:t>
                </a:r>
              </a:p>
              <a:p>
                <a:pPr lvl="1"/>
                <a:r>
                  <a:rPr lang="en-US" dirty="0"/>
                  <a:t>WAIC’s standard error (</a:t>
                </a:r>
                <a:r>
                  <a:rPr lang="en-US" dirty="0" err="1"/>
                  <a:t>se_waic</a:t>
                </a:r>
                <a:r>
                  <a:rPr lang="en-US" dirty="0"/>
                  <a:t>) spikes</a:t>
                </a:r>
              </a:p>
              <a:p>
                <a:pPr lvl="1"/>
                <a:r>
                  <a:rPr lang="en-US" dirty="0"/>
                  <a:t>Posterior draws give wildly different WAIC values</a:t>
                </a: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1FDDBD8-4F4C-6000-7812-7896C45D3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C78B9925-E4CE-7D07-F416-326682369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570" y="5921320"/>
            <a:ext cx="6487430" cy="7811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DF5D3ED-6E8C-FF12-C4B3-E877D137FDF9}"/>
              </a:ext>
            </a:extLst>
          </p:cNvPr>
          <p:cNvSpPr txBox="1"/>
          <p:nvPr/>
        </p:nvSpPr>
        <p:spPr>
          <a:xfrm>
            <a:off x="8561792" y="6702479"/>
            <a:ext cx="675612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 </a:t>
            </a:r>
            <a:r>
              <a:rPr lang="he-IL" sz="1000" dirty="0">
                <a:hlinkClick r:id="rId5"/>
              </a:rPr>
              <a:t>https://python.arviz.org/en/latest/api/generated/arviz.waic.html</a:t>
            </a:r>
            <a:r>
              <a:rPr lang="he-IL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205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5E8ADC-C483-8B43-078C-F9FF69FE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can’t we trust LOO?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95D97D-B1BE-5C69-106F-9AABBB388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525"/>
            <a:ext cx="10515600" cy="4351338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altLang="he-IL" sz="2400" dirty="0">
                <a:latin typeface="Arial" panose="020B0604020202020204" pitchFamily="34" charset="0"/>
              </a:rPr>
              <a:t>LOO uses Pareto-smoothed importance sampling to approximate refits.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altLang="he-IL" sz="2400" dirty="0">
                <a:latin typeface="Arial" panose="020B0604020202020204" pitchFamily="34" charset="0"/>
              </a:rPr>
              <a:t>Key diagnostic: the Pareto shape parameters </a:t>
            </a:r>
            <a:r>
              <a:rPr lang="he-IL" altLang="he-IL" sz="2400" i="1" dirty="0">
                <a:latin typeface="Arial" panose="020B0604020202020204" pitchFamily="34" charset="0"/>
              </a:rPr>
              <a:t>k</a:t>
            </a:r>
            <a:r>
              <a:rPr lang="he-IL" altLang="he-IL" sz="2400" dirty="0">
                <a:latin typeface="Arial" panose="020B0604020202020204" pitchFamily="34" charset="0"/>
              </a:rPr>
              <a:t> from </a:t>
            </a:r>
            <a:r>
              <a:rPr lang="he-IL" altLang="he-IL" sz="2400" dirty="0">
                <a:latin typeface="Arial Unicode MS"/>
              </a:rPr>
              <a:t>loo.pareto_k</a:t>
            </a:r>
            <a:r>
              <a:rPr lang="he-IL" altLang="he-IL" sz="2400" dirty="0"/>
              <a:t>.</a:t>
            </a:r>
            <a:endParaRPr lang="en-US" altLang="he-IL" sz="2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he-IL" altLang="he-IL" sz="2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altLang="he-IL" sz="2400" dirty="0"/>
              <a:t>Rule of thumb: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altLang="he-IL" sz="2000" dirty="0">
                <a:latin typeface="Arial" panose="020B0604020202020204" pitchFamily="34" charset="0"/>
              </a:rPr>
              <a:t>If any </a:t>
            </a:r>
            <a:r>
              <a:rPr lang="en-US" altLang="he-IL" sz="2000" i="1" dirty="0">
                <a:latin typeface="Arial" panose="020B0604020202020204" pitchFamily="34" charset="0"/>
              </a:rPr>
              <a:t>K</a:t>
            </a:r>
            <a:r>
              <a:rPr lang="he-IL" altLang="he-IL" sz="2000" i="1" dirty="0">
                <a:latin typeface="Arial" panose="020B0604020202020204" pitchFamily="34" charset="0"/>
              </a:rPr>
              <a:t> </a:t>
            </a:r>
            <a:r>
              <a:rPr lang="en-US" altLang="he-IL" sz="2000" i="1" dirty="0">
                <a:latin typeface="Arial" panose="020B0604020202020204" pitchFamily="34" charset="0"/>
              </a:rPr>
              <a:t> &gt; 0.1 </a:t>
            </a:r>
            <a:r>
              <a:rPr lang="he-IL" altLang="he-IL" sz="2000" dirty="0">
                <a:latin typeface="Arial" panose="020B0604020202020204" pitchFamily="34" charset="0"/>
              </a:rPr>
              <a:t>sampling variance infinite</a:t>
            </a:r>
            <a:br>
              <a:rPr lang="en-US" altLang="he-IL" sz="2000" dirty="0">
                <a:latin typeface="Arial" panose="020B0604020202020204" pitchFamily="34" charset="0"/>
              </a:rPr>
            </a:br>
            <a:r>
              <a:rPr lang="he-IL" altLang="he-IL" sz="2000" dirty="0">
                <a:latin typeface="Arial" panose="020B0604020202020204" pitchFamily="34" charset="0"/>
              </a:rPr>
              <a:t> → </a:t>
            </a:r>
            <a:r>
              <a:rPr lang="he-IL" altLang="he-IL" sz="2000" b="1" dirty="0">
                <a:latin typeface="Arial" panose="020B0604020202020204" pitchFamily="34" charset="0"/>
              </a:rPr>
              <a:t>don’t trust LOO</a:t>
            </a:r>
            <a:endParaRPr lang="he-IL" altLang="he-IL" sz="20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altLang="he-IL" sz="2000" dirty="0">
                <a:latin typeface="Arial" panose="020B0604020202020204" pitchFamily="34" charset="0"/>
              </a:rPr>
              <a:t>If more than ~5% of points have</a:t>
            </a:r>
            <a:r>
              <a:rPr lang="en-US" altLang="he-IL" sz="2000" dirty="0">
                <a:latin typeface="Arial" panose="020B0604020202020204" pitchFamily="34" charset="0"/>
              </a:rPr>
              <a:t> K &gt; 0.7</a:t>
            </a:r>
            <a:br>
              <a:rPr lang="en-US" altLang="he-IL" sz="2000" dirty="0">
                <a:latin typeface="Arial" panose="020B0604020202020204" pitchFamily="34" charset="0"/>
              </a:rPr>
            </a:br>
            <a:r>
              <a:rPr lang="he-IL" altLang="he-IL" sz="2000" dirty="0">
                <a:latin typeface="Arial" panose="020B0604020202020204" pitchFamily="34" charset="0"/>
              </a:rPr>
              <a:t>→ </a:t>
            </a:r>
            <a:r>
              <a:rPr lang="he-IL" altLang="he-IL" sz="2000" b="1" dirty="0">
                <a:latin typeface="Arial" panose="020B0604020202020204" pitchFamily="34" charset="0"/>
              </a:rPr>
              <a:t>beware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he-IL" altLang="he-IL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altLang="he-IL" dirty="0">
                <a:latin typeface="Arial" panose="020B0604020202020204" pitchFamily="34" charset="0"/>
              </a:rPr>
              <a:t>Symptoms: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dirty="0">
                <a:latin typeface="Arial" panose="020B0604020202020204" pitchFamily="34" charset="0"/>
              </a:rPr>
              <a:t> LOO </a:t>
            </a:r>
            <a:r>
              <a:rPr lang="he-IL" altLang="he-IL" dirty="0" err="1">
                <a:latin typeface="Arial" panose="020B0604020202020204" pitchFamily="34" charset="0"/>
              </a:rPr>
              <a:t>se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is</a:t>
            </a:r>
            <a:r>
              <a:rPr lang="he-IL" altLang="he-IL" dirty="0">
                <a:latin typeface="Arial" panose="020B0604020202020204" pitchFamily="34" charset="0"/>
              </a:rPr>
              <a:t> huge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dirty="0">
                <a:latin typeface="Arial" panose="020B0604020202020204" pitchFamily="34" charset="0"/>
              </a:rPr>
              <a:t> Repeated reruns give different ranking</a:t>
            </a:r>
            <a:endParaRPr lang="en-US" altLang="he-IL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he-IL" altLang="he-I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3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406A38-808A-7D03-4E75-7630E3DA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can’t we trust LOO?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AFDC468-C249-C5B3-D778-74F011AA3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14" y="1392910"/>
            <a:ext cx="6436986" cy="4898354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4E4A6F0F-288C-6DD0-9975-A232D7BE43FB}"/>
              </a:ext>
            </a:extLst>
          </p:cNvPr>
          <p:cNvSpPr/>
          <p:nvPr/>
        </p:nvSpPr>
        <p:spPr>
          <a:xfrm>
            <a:off x="2058000" y="3860987"/>
            <a:ext cx="6171600" cy="549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FF3B0009-DEE1-A336-C5E9-BF5A162A41F1}"/>
              </a:ext>
            </a:extLst>
          </p:cNvPr>
          <p:cNvSpPr/>
          <p:nvPr/>
        </p:nvSpPr>
        <p:spPr>
          <a:xfrm>
            <a:off x="2033914" y="5766948"/>
            <a:ext cx="6171600" cy="549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85DF17A-0627-4739-AFE5-DF31DA672410}"/>
              </a:ext>
            </a:extLst>
          </p:cNvPr>
          <p:cNvSpPr txBox="1"/>
          <p:nvPr/>
        </p:nvSpPr>
        <p:spPr>
          <a:xfrm>
            <a:off x="7594600" y="6581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https://arxiv.org/abs/1507.04544</a:t>
            </a:r>
            <a:r>
              <a:rPr lang="en-US" sz="1200" dirty="0"/>
              <a:t>  </a:t>
            </a:r>
            <a:r>
              <a:rPr lang="en-US" sz="1200" dirty="0">
                <a:hlinkClick r:id="rId4"/>
              </a:rPr>
              <a:t>https://arxiv.org/abs/1507.02646</a:t>
            </a:r>
            <a:r>
              <a:rPr lang="en-US" sz="1200" dirty="0"/>
              <a:t> </a:t>
            </a:r>
            <a:r>
              <a:rPr lang="he-IL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0550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DA39D-B5E3-62F6-FC45-BD383131F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7EB6-6A5A-492C-C370-2280B9CA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Averaging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1D758F-FBC7-5C78-B809-521C3F02BE21}"/>
              </a:ext>
            </a:extLst>
          </p:cNvPr>
          <p:cNvSpPr txBox="1">
            <a:spLocks/>
          </p:cNvSpPr>
          <p:nvPr/>
        </p:nvSpPr>
        <p:spPr>
          <a:xfrm>
            <a:off x="492396" y="1104901"/>
            <a:ext cx="11699604" cy="436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Instead of choosing one model, we can also average the different models.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can compute a weighted average of the different models.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The weights are computed in the compare function.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They are the relative weight of each model and, in large, represent the probability of each model given the data.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F18CA-0E63-1D12-D495-DE6EF86B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187"/>
          <a:stretch/>
        </p:blipFill>
        <p:spPr>
          <a:xfrm>
            <a:off x="691132" y="4510027"/>
            <a:ext cx="10809736" cy="20764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3000BF-705F-D828-4413-8B0F43E665B2}"/>
              </a:ext>
            </a:extLst>
          </p:cNvPr>
          <p:cNvSpPr/>
          <p:nvPr/>
        </p:nvSpPr>
        <p:spPr>
          <a:xfrm>
            <a:off x="6826686" y="4925079"/>
            <a:ext cx="1240076" cy="16613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877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F622A-A339-7746-C58E-60E27ADF2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B1A0-D81E-1B38-1DD5-8DC7EA5C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Comparison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7404-9822-10F4-F60A-8A36BBF26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6560"/>
            <a:ext cx="11353801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200" dirty="0"/>
              <a:t>How can we compare two or more models for the same data?	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/>
              <a:t>We have used posterior predictive checks to assess how well a model explains the data used to fit a model.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/>
              <a:t>We have looked at Bayesian p values.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/>
              <a:t>Now we’ll learn additional methods for comparing between models.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41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C250F-AFB8-0ED9-7643-C291742B2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892F-EAF8-3C27-AB75-A689F0E3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Averaging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483DD3-51C3-0ADA-4DB2-975C696216D3}"/>
              </a:ext>
            </a:extLst>
          </p:cNvPr>
          <p:cNvSpPr txBox="1">
            <a:spLocks/>
          </p:cNvSpPr>
          <p:nvPr/>
        </p:nvSpPr>
        <p:spPr>
          <a:xfrm>
            <a:off x="492396" y="871106"/>
            <a:ext cx="11699604" cy="59658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Let’s create random data with two models that give not zero weights.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We’ll use a linear model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Simpler but fits data less well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And a quadratic model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Fits better but more complex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8" name="Picture 7" descr="A graph of blue dots&#10;&#10;AI-generated content may be incorrect.">
            <a:extLst>
              <a:ext uri="{FF2B5EF4-FFF2-40B4-BE49-F238E27FC236}">
                <a16:creationId xmlns:a16="http://schemas.microsoft.com/office/drawing/2014/main" id="{60F478CE-98DA-D4D9-5446-6396EAC4B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9"/>
          <a:stretch/>
        </p:blipFill>
        <p:spPr>
          <a:xfrm>
            <a:off x="984494" y="1346560"/>
            <a:ext cx="4764953" cy="34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5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A5620-1BD5-F164-C30F-C9BDDC6E1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E1B9-AC21-520D-CDB3-29877420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Averaging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D1DFFA-5789-2C8E-5C46-EC666E78E6A6}"/>
              </a:ext>
            </a:extLst>
          </p:cNvPr>
          <p:cNvSpPr txBox="1">
            <a:spLocks/>
          </p:cNvSpPr>
          <p:nvPr/>
        </p:nvSpPr>
        <p:spPr>
          <a:xfrm>
            <a:off x="492396" y="1109100"/>
            <a:ext cx="11699604" cy="596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The means of the two models: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4" name="Picture 3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26E10188-CC0A-79EB-7C6A-5B6353312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98" y="2246569"/>
            <a:ext cx="5330963" cy="4215392"/>
          </a:xfrm>
          <a:prstGeom prst="rect">
            <a:avLst/>
          </a:prstGeom>
        </p:spPr>
      </p:pic>
      <p:pic>
        <p:nvPicPr>
          <p:cNvPr id="6" name="Picture 5" descr="A graph with blue dots and orange line&#10;&#10;AI-generated content may be incorrect.">
            <a:extLst>
              <a:ext uri="{FF2B5EF4-FFF2-40B4-BE49-F238E27FC236}">
                <a16:creationId xmlns:a16="http://schemas.microsoft.com/office/drawing/2014/main" id="{35C6B0F3-2B96-2F54-2ACE-7B4A62FCE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96" y="2246569"/>
            <a:ext cx="5330963" cy="42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75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DF4A-CAEE-7575-F068-5D6AA843E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3923-4997-578B-1F8F-FD18B27F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Averaging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8D6D0A-536C-026C-54E6-A5229BBA357B}"/>
              </a:ext>
            </a:extLst>
          </p:cNvPr>
          <p:cNvSpPr txBox="1">
            <a:spLocks/>
          </p:cNvSpPr>
          <p:nvPr/>
        </p:nvSpPr>
        <p:spPr>
          <a:xfrm>
            <a:off x="492396" y="1109100"/>
            <a:ext cx="11699604" cy="596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Comparing between them yields: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will use these weights to compute the weighted average 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12862-BFCB-BD26-188C-CE52E4F70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91" y="2063539"/>
            <a:ext cx="9529994" cy="23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17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FD87F-97C8-A1CF-98B9-EF1691821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319E57-BB06-3FE9-03AF-A9EFBF76E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52" y="5088563"/>
            <a:ext cx="11700000" cy="731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4B672-C0E3-49B3-F6AD-BEA426F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Averaging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F4854B-5716-5468-4646-EB6FFF2BA1A7}"/>
              </a:ext>
            </a:extLst>
          </p:cNvPr>
          <p:cNvSpPr txBox="1">
            <a:spLocks/>
          </p:cNvSpPr>
          <p:nvPr/>
        </p:nvSpPr>
        <p:spPr>
          <a:xfrm>
            <a:off x="492396" y="1109100"/>
            <a:ext cx="11699604" cy="596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Comparing between them yields: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will use these weights to compute the weighted average 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5DB18-CFB3-B1B5-78F3-905399D65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191" y="2063539"/>
            <a:ext cx="9529994" cy="23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3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4A86F-41B7-AC43-74C6-5497E7CDD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5D8F-B727-9C05-90DE-88B2510B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Averaging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D769D0-950F-57F6-27F0-034F2A242229}"/>
              </a:ext>
            </a:extLst>
          </p:cNvPr>
          <p:cNvSpPr txBox="1">
            <a:spLocks/>
          </p:cNvSpPr>
          <p:nvPr/>
        </p:nvSpPr>
        <p:spPr>
          <a:xfrm>
            <a:off x="492396" y="1109100"/>
            <a:ext cx="11699604" cy="596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Plotting: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4" name="Picture 3" descr="A graph of a line&#10;&#10;AI-generated content may be incorrect.">
            <a:extLst>
              <a:ext uri="{FF2B5EF4-FFF2-40B4-BE49-F238E27FC236}">
                <a16:creationId xmlns:a16="http://schemas.microsoft.com/office/drawing/2014/main" id="{27EA3921-B4C3-C600-46D2-30DBC27C7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08" y="1879054"/>
            <a:ext cx="7744983" cy="46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5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C25D6-7EA1-C4D5-06BD-3F5AB2571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F480-CA87-8771-D61A-791A84C5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Averaging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B5DEAA-6B2C-F5E9-12D0-EC859BDED0D6}"/>
              </a:ext>
            </a:extLst>
          </p:cNvPr>
          <p:cNvSpPr txBox="1">
            <a:spLocks/>
          </p:cNvSpPr>
          <p:nvPr/>
        </p:nvSpPr>
        <p:spPr>
          <a:xfrm>
            <a:off x="492396" y="1109100"/>
            <a:ext cx="11699604" cy="596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can also define the weights however we like.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Example: half to each of the two models.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4" name="Picture 3" descr="A graph of a line graph&#10;&#10;AI-generated content may be incorrect.">
            <a:extLst>
              <a:ext uri="{FF2B5EF4-FFF2-40B4-BE49-F238E27FC236}">
                <a16:creationId xmlns:a16="http://schemas.microsoft.com/office/drawing/2014/main" id="{F8EDE497-D114-EBF3-C5DD-B0D66B19A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61" y="2576374"/>
            <a:ext cx="6448677" cy="38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7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202FF-A0CF-78A3-38F7-E7803CA73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4AD5-11F0-6928-C366-92F060A6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Comparison</a:t>
            </a:r>
            <a:endParaRPr lang="LID4096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9DFBE1-8A39-AF15-3058-F5984AACA14D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76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aim for: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b="1" dirty="0"/>
              <a:t>High goodness of fit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Model fits the data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b="1" dirty="0"/>
              <a:t>Lower complexity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Fewer parameters (more parameters can lead to overfitting)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(Occam's razor)</a:t>
            </a:r>
            <a:endParaRPr lang="en-GB" alt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b="1" dirty="0"/>
              <a:t>High generalizability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Model predicts future data well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1800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2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7873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14D92-191D-3685-D3C2-64F9CCD6B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3AEA-1B5A-42E4-796E-9561E006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Comparison</a:t>
            </a:r>
            <a:endParaRPr lang="LID4096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B7DFC-19E9-CAC5-939A-F65774427A33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077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en-GB" altLang="en-US" dirty="0"/>
              <a:t>Important Terms: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2400" b="1" dirty="0"/>
              <a:t>Within-sample accuracy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2000" dirty="0"/>
              <a:t>The accuracy is measured with the same data used to fit the 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2400" b="1" dirty="0"/>
              <a:t>Out-of-sample accuracy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2000" dirty="0"/>
              <a:t>The accuracy measured with data not used to fit the 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2400" dirty="0"/>
              <a:t>The within-sample accuracy will be higher and lead us to believe our model is better than it is.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2400" dirty="0"/>
              <a:t>Leaving data out means less data to fit our model.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1800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2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4889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AA156-4E4C-A7A7-8D0B-E733560FA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F140-F36C-81EF-F836-A0566342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Comparison</a:t>
            </a:r>
            <a:endParaRPr lang="LID4096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15EA7A-0ACA-D6F0-AC69-6C231FF0FBB6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76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To overcome this, we will use two methods: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2800" b="1" dirty="0"/>
              <a:t>Information criteria:</a:t>
            </a:r>
            <a:r>
              <a:rPr lang="en-GB" altLang="en-US" sz="2800" dirty="0"/>
              <a:t> Expressions that approximate out-of-sample accuracy as in-sample accuracy plus a term that penalizes model complexity.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2800" b="1" dirty="0"/>
              <a:t>Cross-validation: </a:t>
            </a:r>
            <a:r>
              <a:rPr lang="en-GB" altLang="en-US" sz="2800" dirty="0"/>
              <a:t>A method that involves dividing the available data into separate subsets that are alternatively used to fit and evaluate the models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3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6507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A8298-E1D3-66C7-6941-7823FC43D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7017-7CC5-7F9C-2F3F-9A1B65A8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Widely Applicable Information Criteria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D9D4E-99BC-412C-2846-D9EA75773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56997"/>
            <a:ext cx="10111093" cy="1495532"/>
          </a:xfrm>
          <a:prstGeom prst="rect">
            <a:avLst/>
          </a:prstGeom>
        </p:spPr>
      </p:pic>
      <p:sp>
        <p:nvSpPr>
          <p:cNvPr id="5" name="Left Bracket 4">
            <a:extLst>
              <a:ext uri="{FF2B5EF4-FFF2-40B4-BE49-F238E27FC236}">
                <a16:creationId xmlns:a16="http://schemas.microsoft.com/office/drawing/2014/main" id="{355403BB-FDD6-0317-0396-C73B3204A66B}"/>
              </a:ext>
            </a:extLst>
          </p:cNvPr>
          <p:cNvSpPr/>
          <p:nvPr/>
        </p:nvSpPr>
        <p:spPr>
          <a:xfrm rot="16200000">
            <a:off x="4528753" y="1050320"/>
            <a:ext cx="111212" cy="378117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430D1FA9-94D2-CF4A-F9D1-85AF92BED9A7}"/>
              </a:ext>
            </a:extLst>
          </p:cNvPr>
          <p:cNvSpPr/>
          <p:nvPr/>
        </p:nvSpPr>
        <p:spPr>
          <a:xfrm rot="16200000">
            <a:off x="8534514" y="1212905"/>
            <a:ext cx="111212" cy="3456000"/>
          </a:xfrm>
          <a:prstGeom prst="leftBracke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EDD6B-E929-620F-D2F2-97C8CFFB12AD}"/>
              </a:ext>
            </a:extLst>
          </p:cNvPr>
          <p:cNvSpPr txBox="1"/>
          <p:nvPr/>
        </p:nvSpPr>
        <p:spPr>
          <a:xfrm>
            <a:off x="3146856" y="3129282"/>
            <a:ext cx="3113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1"/>
                </a:solidFill>
              </a:rPr>
              <a:t>Log pointwise predictive density (lppd)</a:t>
            </a:r>
            <a:endParaRPr lang="LID4096" sz="2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33BA3B-EF2C-A9C2-C7D8-B0DF7A35F567}"/>
                  </a:ext>
                </a:extLst>
              </p:cNvPr>
              <p:cNvSpPr txBox="1"/>
              <p:nvPr/>
            </p:nvSpPr>
            <p:spPr>
              <a:xfrm>
                <a:off x="7033169" y="3129282"/>
                <a:ext cx="31139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solidFill>
                      <a:schemeClr val="accent5"/>
                    </a:solidFill>
                  </a:rPr>
                  <a:t>Penalty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𝑊𝐴𝐼𝐶</m:t>
                        </m:r>
                      </m:sub>
                    </m:sSub>
                  </m:oMath>
                </a14:m>
                <a:endParaRPr lang="LID4096" sz="20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33BA3B-EF2C-A9C2-C7D8-B0DF7A35F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69" y="3129282"/>
                <a:ext cx="3113902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2ED24C4C-FD8E-DDE6-CDFC-408D642F98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9740" y="3861489"/>
                <a:ext cx="11272520" cy="2511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  <a:defRPr/>
                </a:pPr>
                <a:r>
                  <a:rPr lang="en-GB" altLang="en-US" dirty="0">
                    <a:solidFill>
                      <a:schemeClr val="accent1"/>
                    </a:solidFill>
                  </a:rPr>
                  <a:t>(1) lppd - </a:t>
                </a:r>
                <a:r>
                  <a:rPr lang="en-GB" dirty="0">
                    <a:solidFill>
                      <a:schemeClr val="accent1"/>
                    </a:solidFill>
                  </a:rPr>
                  <a:t>A measure of how well the model fits the data</a:t>
                </a:r>
                <a:endParaRPr lang="en-GB" altLang="en-US" dirty="0"/>
              </a:p>
              <a:p>
                <a:pPr marL="0" indent="0">
                  <a:lnSpc>
                    <a:spcPct val="150000"/>
                  </a:lnSpc>
                  <a:buNone/>
                  <a:defRPr/>
                </a:pPr>
                <a:r>
                  <a:rPr lang="en-GB" altLang="en-US" dirty="0">
                    <a:solidFill>
                      <a:schemeClr val="accent5"/>
                    </a:solidFill>
                  </a:rPr>
                  <a:t>(2) penalty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>
                            <a:solidFill>
                              <a:schemeClr val="accent5"/>
                            </a:solidFill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accent5"/>
                            </a:solidFill>
                          </a:rPr>
                          <m:t>𝑃</m:t>
                        </m:r>
                      </m:e>
                      <m:sub>
                        <m:r>
                          <a:rPr lang="en-US">
                            <a:solidFill>
                              <a:schemeClr val="accent5"/>
                            </a:solidFill>
                          </a:rPr>
                          <m:t>𝑊𝐴𝐼𝐶</m:t>
                        </m:r>
                      </m:sub>
                    </m:sSub>
                    <m:r>
                      <a:rPr lang="en-US">
                        <a:solidFill>
                          <a:schemeClr val="accent5"/>
                        </a:solidFill>
                      </a:rPr>
                      <m:t> </m:t>
                    </m:r>
                    <m:r>
                      <a:rPr lang="en-US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b="0" dirty="0">
                  <a:solidFill>
                    <a:schemeClr val="accent5"/>
                  </a:solidFill>
                </a:endParaRP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en-GB" altLang="en-US" dirty="0">
                    <a:solidFill>
                      <a:schemeClr val="accent5"/>
                    </a:solidFill>
                  </a:rPr>
                  <a:t> Common interpretation - </a:t>
                </a:r>
                <a:r>
                  <a:rPr lang="en-GB" dirty="0">
                    <a:solidFill>
                      <a:schemeClr val="accent5"/>
                    </a:solidFill>
                  </a:rPr>
                  <a:t>A measure of the effective number of parameters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en-US" dirty="0">
                    <a:solidFill>
                      <a:schemeClr val="accent5"/>
                    </a:solidFill>
                  </a:rPr>
                  <a:t>Actually - An estimate of how much worse the likelihood would be if we were looking at new data.</a:t>
                </a:r>
                <a:endParaRPr lang="LID4096" dirty="0">
                  <a:solidFill>
                    <a:schemeClr val="accent5"/>
                  </a:solidFill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  <a:defRPr/>
                </a:pPr>
                <a:endParaRPr lang="en-GB" altLang="en-US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2ED24C4C-FD8E-DDE6-CDFC-408D642F9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0" y="3861489"/>
                <a:ext cx="11272520" cy="2511875"/>
              </a:xfrm>
              <a:prstGeom prst="rect">
                <a:avLst/>
              </a:prstGeom>
              <a:blipFill>
                <a:blip r:embed="rId5"/>
                <a:stretch>
                  <a:fillRect l="-811" b="-218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57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1CC78-8DF0-9144-5776-EB6A8396D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1BAC-A5B4-82E4-5FF0-600EA417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Widely Applicable Information Criteria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46461-D77A-04F6-AA98-51EE40564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56997"/>
            <a:ext cx="10111093" cy="1495532"/>
          </a:xfrm>
          <a:prstGeom prst="rect">
            <a:avLst/>
          </a:prstGeom>
        </p:spPr>
      </p:pic>
      <p:sp>
        <p:nvSpPr>
          <p:cNvPr id="5" name="Left Bracket 4">
            <a:extLst>
              <a:ext uri="{FF2B5EF4-FFF2-40B4-BE49-F238E27FC236}">
                <a16:creationId xmlns:a16="http://schemas.microsoft.com/office/drawing/2014/main" id="{31DBD6C1-FE33-57F3-04E2-B250E5AF7C14}"/>
              </a:ext>
            </a:extLst>
          </p:cNvPr>
          <p:cNvSpPr/>
          <p:nvPr/>
        </p:nvSpPr>
        <p:spPr>
          <a:xfrm rot="16200000">
            <a:off x="4528753" y="1050320"/>
            <a:ext cx="111212" cy="378117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31CCE0F9-B73D-BB1B-2E45-0859FEAAE476}"/>
              </a:ext>
            </a:extLst>
          </p:cNvPr>
          <p:cNvSpPr/>
          <p:nvPr/>
        </p:nvSpPr>
        <p:spPr>
          <a:xfrm rot="16200000">
            <a:off x="8534514" y="1212905"/>
            <a:ext cx="111212" cy="3456000"/>
          </a:xfrm>
          <a:prstGeom prst="leftBracke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51C5AA-4B35-29FF-1DA5-661296F1083B}"/>
              </a:ext>
            </a:extLst>
          </p:cNvPr>
          <p:cNvSpPr txBox="1">
            <a:spLocks/>
          </p:cNvSpPr>
          <p:nvPr/>
        </p:nvSpPr>
        <p:spPr>
          <a:xfrm>
            <a:off x="492396" y="4400595"/>
            <a:ext cx="11272520" cy="251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b="1" dirty="0"/>
              <a:t>We will choose the model with the lower WAIC.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2800" dirty="0"/>
              <a:t>If two models fit the data equally well, we will choose the simpler one.</a:t>
            </a:r>
            <a:endParaRPr lang="en-GB" altLang="en-US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7DA6FCC-F0FB-EC08-B33C-D21F0F35659F}"/>
              </a:ext>
            </a:extLst>
          </p:cNvPr>
          <p:cNvSpPr txBox="1"/>
          <p:nvPr/>
        </p:nvSpPr>
        <p:spPr>
          <a:xfrm>
            <a:off x="3146856" y="3129282"/>
            <a:ext cx="3113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1"/>
                </a:solidFill>
              </a:rPr>
              <a:t>Log pointwise predictive density (lppd)</a:t>
            </a:r>
            <a:endParaRPr lang="LID4096" sz="2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78B02E88-2E57-6329-DF78-51A32473DC5C}"/>
                  </a:ext>
                </a:extLst>
              </p:cNvPr>
              <p:cNvSpPr txBox="1"/>
              <p:nvPr/>
            </p:nvSpPr>
            <p:spPr>
              <a:xfrm>
                <a:off x="7033169" y="3129282"/>
                <a:ext cx="31139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>
                    <a:solidFill>
                      <a:schemeClr val="accent5"/>
                    </a:solidFill>
                  </a:rPr>
                  <a:t>Penalty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𝑊𝐴𝐼𝐶</m:t>
                        </m:r>
                      </m:sub>
                    </m:sSub>
                  </m:oMath>
                </a14:m>
                <a:endParaRPr lang="LID4096" sz="20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78B02E88-2E57-6329-DF78-51A32473D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69" y="3129282"/>
                <a:ext cx="3113902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87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35B8A-1460-15C2-CFC2-52374D660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2526-D118-1B2D-E044-42927403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Cross Validation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5D1F-8252-D43C-E8EC-5E7AD134B7D8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76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Divide our data into k parts.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Use k-1 parts to fit the model and test it on the left-out portion.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We get k models and k accuracy values.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The accuracy of the model is the average of the k accuracy values.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Fit the model on all the data one final time.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This is the final model for future use.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3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9819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22939</TotalTime>
  <Words>1865</Words>
  <Application>Microsoft Office PowerPoint</Application>
  <PresentationFormat>מסך רחב</PresentationFormat>
  <Paragraphs>316</Paragraphs>
  <Slides>35</Slides>
  <Notes>33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35</vt:i4>
      </vt:variant>
    </vt:vector>
  </HeadingPairs>
  <TitlesOfParts>
    <vt:vector size="42" baseType="lpstr">
      <vt:lpstr>Aptos</vt:lpstr>
      <vt:lpstr>Aptos Display</vt:lpstr>
      <vt:lpstr>Arial</vt:lpstr>
      <vt:lpstr>Arial Unicode MS</vt:lpstr>
      <vt:lpstr>Cambria Math</vt:lpstr>
      <vt:lpstr>Wingdings</vt:lpstr>
      <vt:lpstr>Office Theme</vt:lpstr>
      <vt:lpstr>Tutorial 9</vt:lpstr>
      <vt:lpstr>Tutorial Outline</vt:lpstr>
      <vt:lpstr>Model Comparison</vt:lpstr>
      <vt:lpstr>Model Comparison</vt:lpstr>
      <vt:lpstr>Model Comparison</vt:lpstr>
      <vt:lpstr>Model Comparison</vt:lpstr>
      <vt:lpstr>Widely Applicable Information Criteria</vt:lpstr>
      <vt:lpstr>Widely Applicable Information Criteria</vt:lpstr>
      <vt:lpstr>Cross Validation</vt:lpstr>
      <vt:lpstr>Cross Validation</vt:lpstr>
      <vt:lpstr>Null and Alternative Model</vt:lpstr>
      <vt:lpstr>Null and Alternative Model</vt:lpstr>
      <vt:lpstr>az. compare</vt:lpstr>
      <vt:lpstr>Null and Alternative Model</vt:lpstr>
      <vt:lpstr>Null and Alternative Model</vt:lpstr>
      <vt:lpstr>Null and Alternative Model</vt:lpstr>
      <vt:lpstr>Null and Alternative Model</vt:lpstr>
      <vt:lpstr>Bikes Example</vt:lpstr>
      <vt:lpstr>Bikes Example</vt:lpstr>
      <vt:lpstr>Bikes Example</vt:lpstr>
      <vt:lpstr>Bikes Example</vt:lpstr>
      <vt:lpstr>Bikes Example</vt:lpstr>
      <vt:lpstr>Bikes Example</vt:lpstr>
      <vt:lpstr>Bikes Example</vt:lpstr>
      <vt:lpstr>Bikes Example</vt:lpstr>
      <vt:lpstr>When can’t we trust WAIC?</vt:lpstr>
      <vt:lpstr>When can’t we trust LOO?</vt:lpstr>
      <vt:lpstr>When can’t we trust LOO?</vt:lpstr>
      <vt:lpstr>Model Averaging</vt:lpstr>
      <vt:lpstr>Model Averaging</vt:lpstr>
      <vt:lpstr>Model Averaging</vt:lpstr>
      <vt:lpstr>Model Averaging</vt:lpstr>
      <vt:lpstr>Model Averaging</vt:lpstr>
      <vt:lpstr>Model Averaging</vt:lpstr>
      <vt:lpstr>Model Averaging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Hanna Kossowsky</dc:creator>
  <cp:lastModifiedBy>noam gonen</cp:lastModifiedBy>
  <cp:revision>14</cp:revision>
  <dcterms:created xsi:type="dcterms:W3CDTF">2024-04-07T05:56:09Z</dcterms:created>
  <dcterms:modified xsi:type="dcterms:W3CDTF">2025-05-27T08:53:16Z</dcterms:modified>
</cp:coreProperties>
</file>