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0C45-3CE1-4BEB-9F12-D82B339D1CC9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4A593-DE66-4EBC-A12D-88D84C27D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33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0C45-3CE1-4BEB-9F12-D82B339D1CC9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4A593-DE66-4EBC-A12D-88D84C27D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81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0C45-3CE1-4BEB-9F12-D82B339D1CC9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4A593-DE66-4EBC-A12D-88D84C27D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0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0C45-3CE1-4BEB-9F12-D82B339D1CC9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4A593-DE66-4EBC-A12D-88D84C27D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0C45-3CE1-4BEB-9F12-D82B339D1CC9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4A593-DE66-4EBC-A12D-88D84C27D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5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0C45-3CE1-4BEB-9F12-D82B339D1CC9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4A593-DE66-4EBC-A12D-88D84C27D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80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0C45-3CE1-4BEB-9F12-D82B339D1CC9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4A593-DE66-4EBC-A12D-88D84C27D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29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0C45-3CE1-4BEB-9F12-D82B339D1CC9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4A593-DE66-4EBC-A12D-88D84C27D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91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0C45-3CE1-4BEB-9F12-D82B339D1CC9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4A593-DE66-4EBC-A12D-88D84C27D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2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0C45-3CE1-4BEB-9F12-D82B339D1CC9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4A593-DE66-4EBC-A12D-88D84C27D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6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0C45-3CE1-4BEB-9F12-D82B339D1CC9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4A593-DE66-4EBC-A12D-88D84C27D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4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60C45-3CE1-4BEB-9F12-D82B339D1CC9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4A593-DE66-4EBC-A12D-88D84C27D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56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hiraz/TheRolingSton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מלבן 4"/>
          <p:cNvSpPr/>
          <p:nvPr/>
        </p:nvSpPr>
        <p:spPr>
          <a:xfrm>
            <a:off x="2431149" y="2321004"/>
            <a:ext cx="732970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Save The Astronauts</a:t>
            </a:r>
            <a:endParaRPr lang="he-IL" sz="66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מלבן 5"/>
          <p:cNvSpPr/>
          <p:nvPr/>
        </p:nvSpPr>
        <p:spPr>
          <a:xfrm>
            <a:off x="4742103" y="3696083"/>
            <a:ext cx="270779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The Game…</a:t>
            </a:r>
            <a:endParaRPr lang="he-IL" sz="40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1757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171406" y="511517"/>
            <a:ext cx="372845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l"/>
            <a:r>
              <a:rPr lang="en-US" sz="7200" b="1" u="sng" cap="none" spc="0" dirty="0" smtClean="0">
                <a:ln/>
                <a:solidFill>
                  <a:schemeClr val="accent4"/>
                </a:solidFill>
                <a:effectLst/>
              </a:rPr>
              <a:t>Features</a:t>
            </a:r>
            <a:r>
              <a:rPr lang="en-US" sz="7200" b="1" cap="none" spc="0" dirty="0" smtClean="0">
                <a:ln/>
                <a:solidFill>
                  <a:schemeClr val="accent4"/>
                </a:solidFill>
                <a:effectLst/>
              </a:rPr>
              <a:t>:</a:t>
            </a:r>
            <a:endParaRPr lang="he-IL" sz="72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71406" y="2089405"/>
            <a:ext cx="50509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C000"/>
                </a:solidFill>
              </a:rPr>
              <a:t>Stunning Graphics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rgbClr val="FFC000"/>
              </a:solidFill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rgbClr val="FFC000"/>
                </a:solidFill>
              </a:rPr>
              <a:t>Ege</a:t>
            </a:r>
            <a:r>
              <a:rPr lang="en-US" sz="3200" dirty="0" smtClean="0">
                <a:solidFill>
                  <a:srgbClr val="FFC000"/>
                </a:solidFill>
              </a:rPr>
              <a:t> cutting technology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FC000"/>
              </a:solidFill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C000"/>
                </a:solidFill>
              </a:rPr>
              <a:t>A fun and joy-full ride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12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/>
          <p:cNvPicPr>
            <a:picLocks noChangeAspect="1"/>
          </p:cNvPicPr>
          <p:nvPr/>
        </p:nvPicPr>
        <p:blipFill rotWithShape="1">
          <a:blip r:embed="rId2"/>
          <a:srcRect l="7190" t="11976" r="27660" b="15289"/>
          <a:stretch/>
        </p:blipFill>
        <p:spPr>
          <a:xfrm>
            <a:off x="1" y="0"/>
            <a:ext cx="12192000" cy="6879608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0" y="5583116"/>
            <a:ext cx="578664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hlinkClick r:id="rId3"/>
              </a:rPr>
              <a:t>https://github.com/ophiraz/TheRolingStones</a:t>
            </a:r>
            <a:endParaRPr lang="he-IL" sz="2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" name="מלבן 5"/>
          <p:cNvSpPr/>
          <p:nvPr/>
        </p:nvSpPr>
        <p:spPr>
          <a:xfrm>
            <a:off x="93715" y="5231563"/>
            <a:ext cx="114326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Github</a:t>
            </a:r>
            <a:r>
              <a:rPr lang="en-US" sz="2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:</a:t>
            </a:r>
            <a:endParaRPr lang="he-IL" sz="2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2494009" y="2496961"/>
            <a:ext cx="720398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Demenstration</a:t>
            </a:r>
            <a:endParaRPr lang="he-IL" sz="72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3175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24</Words>
  <Application>Microsoft Office PowerPoint</Application>
  <PresentationFormat>מסך רחב</PresentationFormat>
  <Paragraphs>11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Ophir Raz</dc:creator>
  <cp:lastModifiedBy>Ophir Raz</cp:lastModifiedBy>
  <cp:revision>4</cp:revision>
  <dcterms:created xsi:type="dcterms:W3CDTF">2019-07-25T08:38:31Z</dcterms:created>
  <dcterms:modified xsi:type="dcterms:W3CDTF">2019-07-25T09:17:44Z</dcterms:modified>
</cp:coreProperties>
</file>