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932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253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72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2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5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05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85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794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2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6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0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7CD4-418E-45CC-9749-66207350820B}" type="datetimeFigureOut">
              <a:rPr lang="he-IL" smtClean="0"/>
              <a:t>ג'/טבת/תשע"ז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79090-3228-4953-BAF1-B66AE248ED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8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2383723" y="548680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כותרת: ניהול מלאי ספרים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5593589" y="1980117"/>
            <a:ext cx="1556432" cy="36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 smtClean="0"/>
              <a:t>ספר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5593589" y="2309145"/>
            <a:ext cx="15564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 smtClean="0"/>
              <a:t>תחום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5582037" y="2662130"/>
            <a:ext cx="1573506" cy="370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 smtClean="0"/>
              <a:t>נושא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1403646" y="4581128"/>
            <a:ext cx="649665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חיפוש</a:t>
            </a:r>
            <a:endParaRPr lang="he-IL" dirty="0"/>
          </a:p>
        </p:txBody>
      </p:sp>
      <p:sp>
        <p:nvSpPr>
          <p:cNvPr id="20" name="מלבן 19"/>
          <p:cNvSpPr/>
          <p:nvPr/>
        </p:nvSpPr>
        <p:spPr>
          <a:xfrm>
            <a:off x="1404044" y="3356992"/>
            <a:ext cx="6485552" cy="572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dirty="0" smtClean="0"/>
              <a:t>שם ספר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dirty="0" smtClean="0"/>
              <a:t>מחבר</a:t>
            </a:r>
            <a:endParaRPr lang="he-IL" dirty="0"/>
          </a:p>
        </p:txBody>
      </p:sp>
      <p:sp>
        <p:nvSpPr>
          <p:cNvPr id="21" name="מלבן 20"/>
          <p:cNvSpPr/>
          <p:nvPr/>
        </p:nvSpPr>
        <p:spPr>
          <a:xfrm>
            <a:off x="1403648" y="4005064"/>
            <a:ext cx="6496655" cy="49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 שם</a:t>
            </a:r>
            <a:endParaRPr lang="he-IL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2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5840106" y="105273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מחיקה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3707904" y="105273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1447618" y="1047485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הוספה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755576" y="2420888"/>
            <a:ext cx="7488832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he-IL" dirty="0" smtClean="0"/>
              <a:t>תוצאות: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64198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</Words>
  <Application>Microsoft Office PowerPoint</Application>
  <PresentationFormat>‫הצגה על המסך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ערכת נושא Office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yair9786@gmail.com</dc:creator>
  <cp:lastModifiedBy>yair9786@gmail.com</cp:lastModifiedBy>
  <cp:revision>3</cp:revision>
  <dcterms:created xsi:type="dcterms:W3CDTF">2017-01-01T20:05:03Z</dcterms:created>
  <dcterms:modified xsi:type="dcterms:W3CDTF">2017-01-01T21:38:46Z</dcterms:modified>
</cp:coreProperties>
</file>